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Default Extension="mp3" ContentType="audio/unknown"/>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256" r:id="rId2"/>
    <p:sldId id="304" r:id="rId3"/>
    <p:sldId id="258" r:id="rId4"/>
    <p:sldId id="264" r:id="rId5"/>
    <p:sldId id="301" r:id="rId6"/>
    <p:sldId id="259" r:id="rId7"/>
    <p:sldId id="265" r:id="rId8"/>
    <p:sldId id="271" r:id="rId9"/>
    <p:sldId id="302" r:id="rId10"/>
    <p:sldId id="272" r:id="rId11"/>
    <p:sldId id="274" r:id="rId12"/>
    <p:sldId id="275" r:id="rId13"/>
    <p:sldId id="273" r:id="rId14"/>
    <p:sldId id="260" r:id="rId15"/>
    <p:sldId id="266" r:id="rId16"/>
    <p:sldId id="276" r:id="rId17"/>
    <p:sldId id="277" r:id="rId18"/>
    <p:sldId id="278" r:id="rId19"/>
    <p:sldId id="279" r:id="rId20"/>
    <p:sldId id="280" r:id="rId21"/>
    <p:sldId id="300" r:id="rId22"/>
    <p:sldId id="261" r:id="rId23"/>
    <p:sldId id="267" r:id="rId24"/>
    <p:sldId id="281" r:id="rId25"/>
    <p:sldId id="282" r:id="rId26"/>
    <p:sldId id="303" r:id="rId27"/>
    <p:sldId id="284" r:id="rId28"/>
    <p:sldId id="283" r:id="rId29"/>
    <p:sldId id="262" r:id="rId30"/>
    <p:sldId id="268" r:id="rId31"/>
    <p:sldId id="291" r:id="rId32"/>
    <p:sldId id="290" r:id="rId33"/>
    <p:sldId id="289" r:id="rId34"/>
    <p:sldId id="288" r:id="rId35"/>
    <p:sldId id="287" r:id="rId36"/>
    <p:sldId id="263" r:id="rId37"/>
    <p:sldId id="269" r:id="rId38"/>
    <p:sldId id="299" r:id="rId39"/>
    <p:sldId id="298" r:id="rId40"/>
    <p:sldId id="297" r:id="rId41"/>
    <p:sldId id="296" r:id="rId42"/>
    <p:sldId id="295" r:id="rId43"/>
    <p:sldId id="294" r:id="rId44"/>
    <p:sldId id="293" r:id="rId45"/>
    <p:sldId id="305" r:id="rId46"/>
  </p:sldIdLst>
  <p:sldSz cx="9144000" cy="5143500" type="screen16x9"/>
  <p:notesSz cx="6858000" cy="9144000"/>
  <p:custDataLst>
    <p:tags r:id="rId4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D8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39" d="100"/>
          <a:sy n="139" d="100"/>
        </p:scale>
        <p:origin x="-834" y="-102"/>
      </p:cViewPr>
      <p:guideLst>
        <p:guide orient="horz" pos="1620"/>
        <p:guide pos="2880"/>
      </p:guideLst>
    </p:cSldViewPr>
  </p:slideViewPr>
  <p:notesTextViewPr>
    <p:cViewPr>
      <p:scale>
        <a:sx n="1" d="1"/>
        <a:sy n="1" d="1"/>
      </p:scale>
      <p:origin x="0" y="0"/>
    </p:cViewPr>
  </p:notesTextViewPr>
  <p:sorterViewPr>
    <p:cViewPr>
      <p:scale>
        <a:sx n="60" d="100"/>
        <a:sy n="60" d="100"/>
      </p:scale>
      <p:origin x="0" y="144"/>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gs" Target="tags/tag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570E730-74CF-4344-8A53-FC6C1CC4F833}" type="datetimeFigureOut">
              <a:rPr lang="zh-CN" altLang="en-US" smtClean="0"/>
              <a:t>2017/7/7</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7C9B3AC-7690-44F1-9412-2B59FB020F98}"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smtClean="0"/>
              <a:t>亮亮图文旗舰店</a:t>
            </a:r>
            <a:r>
              <a:rPr lang="en-US" altLang="zh-CN" dirty="0" smtClean="0"/>
              <a:t>https://liangliangtuwen.tmall.com</a:t>
            </a:r>
            <a:endParaRPr lang="zh-CN" altLang="en-US" dirty="0"/>
          </a:p>
        </p:txBody>
      </p:sp>
      <p:sp>
        <p:nvSpPr>
          <p:cNvPr id="4" name="灯片编号占位符 3"/>
          <p:cNvSpPr>
            <a:spLocks noGrp="1"/>
          </p:cNvSpPr>
          <p:nvPr>
            <p:ph type="sldNum" sz="quarter" idx="10"/>
          </p:nvPr>
        </p:nvSpPr>
        <p:spPr/>
        <p:txBody>
          <a:bodyPr/>
          <a:lstStyle/>
          <a:p>
            <a:fld id="{B7C9B3AC-7690-44F1-9412-2B59FB020F98}" type="slidenum">
              <a:rPr lang="zh-CN" altLang="en-US" smtClean="0"/>
              <a:t>2</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670216135"/>
      </p:ext>
    </p:extLst>
  </p:cSld>
  <p:clrMapOvr>
    <a:masterClrMapping/>
  </p:clrMapOvr>
  <p:transition spd="slow" advTm="0">
    <p:cove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432591541"/>
      </p:ext>
    </p:extLst>
  </p:cSld>
  <p:clrMapOvr>
    <a:masterClrMapping/>
  </p:clrMapOvr>
  <p:transition spd="slow" advTm="0">
    <p:cove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818206773"/>
      </p:ext>
    </p:extLst>
  </p:cSld>
  <p:clrMapOvr>
    <a:masterClrMapping/>
  </p:clrMapOvr>
  <p:transition spd="slow" advTm="0">
    <p:cove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5" name="矩形 4"/>
          <p:cNvSpPr/>
          <p:nvPr userDrawn="1"/>
        </p:nvSpPr>
        <p:spPr>
          <a:xfrm>
            <a:off x="0" y="0"/>
            <a:ext cx="1268760" cy="51435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endParaRPr lang="zh-CN" altLang="en-US"/>
          </a:p>
        </p:txBody>
      </p:sp>
      <p:graphicFrame>
        <p:nvGraphicFramePr>
          <p:cNvPr id="6" name="表格 5"/>
          <p:cNvGraphicFramePr>
            <a:graphicFrameLocks noGrp="1"/>
          </p:cNvGraphicFramePr>
          <p:nvPr userDrawn="1">
            <p:extLst>
              <p:ext uri="{D42A27DB-BD31-4B8C-83A1-F6EECF244321}">
                <p14:modId xmlns:p14="http://schemas.microsoft.com/office/powerpoint/2010/main" xmlns="" val="1910696893"/>
              </p:ext>
            </p:extLst>
          </p:nvPr>
        </p:nvGraphicFramePr>
        <p:xfrm>
          <a:off x="0" y="951570"/>
          <a:ext cx="1268760" cy="3564190"/>
        </p:xfrm>
        <a:graphic>
          <a:graphicData uri="http://schemas.openxmlformats.org/drawingml/2006/table">
            <a:tbl>
              <a:tblPr>
                <a:tableStyleId>{2D5ABB26-0587-4C30-8999-92F81FD0307C}</a:tableStyleId>
              </a:tblPr>
              <a:tblGrid>
                <a:gridCol w="1268760"/>
              </a:tblGrid>
              <a:tr h="594000">
                <a:tc>
                  <a:txBody>
                    <a:bodyPr/>
                    <a:lstStyle/>
                    <a:p>
                      <a:pPr algn="ctr"/>
                      <a:endParaRPr lang="zh-CN" altLang="en-US" sz="1400" dirty="0"/>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594000">
                <a:tc>
                  <a:txBody>
                    <a:bodyPr/>
                    <a:lstStyle/>
                    <a:p>
                      <a:pPr algn="ct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年度工作概述</a:t>
                      </a:r>
                      <a:endPar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endParaRP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594000">
                <a:tc>
                  <a:txBody>
                    <a:bodyPr/>
                    <a:lstStyle/>
                    <a:p>
                      <a:pPr algn="ct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工作完成情况</a:t>
                      </a:r>
                      <a:endPar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endParaRP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594000">
                <a:tc>
                  <a:txBody>
                    <a:bodyPr/>
                    <a:lstStyle/>
                    <a:p>
                      <a:pPr algn="ct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项目成果展示</a:t>
                      </a:r>
                      <a:endPar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endParaRP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594190">
                <a:tc>
                  <a:txBody>
                    <a:bodyPr/>
                    <a:lstStyle/>
                    <a:p>
                      <a:pPr algn="ct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工作不足之处</a:t>
                      </a:r>
                      <a:endPar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endParaRP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594000">
                <a:tc>
                  <a:txBody>
                    <a:bodyPr/>
                    <a:lstStyle/>
                    <a:p>
                      <a:pPr algn="ct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明年工作计划</a:t>
                      </a:r>
                      <a:endPar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endParaRP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bl>
          </a:graphicData>
        </a:graphic>
      </p:graphicFrame>
      <p:grpSp>
        <p:nvGrpSpPr>
          <p:cNvPr id="7" name="组合 6"/>
          <p:cNvGrpSpPr/>
          <p:nvPr userDrawn="1"/>
        </p:nvGrpSpPr>
        <p:grpSpPr>
          <a:xfrm>
            <a:off x="0" y="954496"/>
            <a:ext cx="1268760" cy="591140"/>
            <a:chOff x="0" y="1272662"/>
            <a:chExt cx="1691680" cy="788186"/>
          </a:xfrm>
        </p:grpSpPr>
        <p:sp>
          <p:nvSpPr>
            <p:cNvPr id="8" name="矩形 7"/>
            <p:cNvSpPr/>
            <p:nvPr userDrawn="1"/>
          </p:nvSpPr>
          <p:spPr>
            <a:xfrm>
              <a:off x="0" y="1272662"/>
              <a:ext cx="1691680" cy="78818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latin typeface="微软雅黑" panose="020B0503020204020204" pitchFamily="34" charset="-122"/>
                  <a:ea typeface="微软雅黑" panose="020B0503020204020204" pitchFamily="34" charset="-122"/>
                </a:rPr>
                <a:t>公司介绍</a:t>
              </a:r>
              <a:endParaRPr lang="zh-CN" altLang="en-US" sz="1400" dirty="0">
                <a:latin typeface="微软雅黑" panose="020B0503020204020204" pitchFamily="34" charset="-122"/>
                <a:ea typeface="微软雅黑" panose="020B0503020204020204" pitchFamily="34" charset="-122"/>
              </a:endParaRPr>
            </a:p>
          </p:txBody>
        </p:sp>
        <p:sp>
          <p:nvSpPr>
            <p:cNvPr id="9" name="等腰三角形 8"/>
            <p:cNvSpPr/>
            <p:nvPr userDrawn="1"/>
          </p:nvSpPr>
          <p:spPr>
            <a:xfrm rot="16200000">
              <a:off x="1547664" y="1594748"/>
              <a:ext cx="144016" cy="144016"/>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10" name="直接连接符 9"/>
          <p:cNvCxnSpPr/>
          <p:nvPr userDrawn="1"/>
        </p:nvCxnSpPr>
        <p:spPr>
          <a:xfrm>
            <a:off x="2091740" y="951570"/>
            <a:ext cx="6234046"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1" name="直角三角形 10"/>
          <p:cNvSpPr/>
          <p:nvPr userDrawn="1"/>
        </p:nvSpPr>
        <p:spPr>
          <a:xfrm flipH="1">
            <a:off x="8458201" y="4514851"/>
            <a:ext cx="712721" cy="640070"/>
          </a:xfrm>
          <a:prstGeom prst="r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lvl="0" algn="ctr"/>
            <a:endParaRPr lang="zh-CN" altLang="en-US"/>
          </a:p>
        </p:txBody>
      </p:sp>
      <p:sp>
        <p:nvSpPr>
          <p:cNvPr id="12" name="五边形 11"/>
          <p:cNvSpPr/>
          <p:nvPr userDrawn="1"/>
        </p:nvSpPr>
        <p:spPr>
          <a:xfrm flipH="1">
            <a:off x="8536626" y="4776879"/>
            <a:ext cx="739955" cy="378042"/>
          </a:xfrm>
          <a:prstGeom prst="homePlate">
            <a:avLst/>
          </a:prstGeom>
          <a:noFill/>
          <a:ln w="25400" cap="flat" cmpd="sng" algn="ctr">
            <a:noFill/>
            <a:prstDash val="solid"/>
          </a:ln>
          <a:effectLst/>
        </p:spPr>
        <p:txBody>
          <a:bodyPr rot="0" spcFirstLastPara="0" vertOverflow="overflow" horzOverflow="overflow" vert="horz" wrap="square" lIns="68579" tIns="34289" rIns="68579" bIns="34289" numCol="1" spcCol="0" rtlCol="0" fromWordArt="0" anchor="ctr" anchorCtr="0" forceAA="0" compatLnSpc="1">
            <a:prstTxWarp prst="textNoShape">
              <a:avLst/>
            </a:prstTxWarp>
            <a:noAutofit/>
          </a:bodyPr>
          <a:lstStyle/>
          <a:p>
            <a:pPr algn="ctr"/>
            <a:fld id="{170C0C04-E408-48A9-82A4-3716296300DE}" type="slidenum">
              <a:rPr lang="zh-CN" altLang="en-US" sz="1400" smtClean="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pPr algn="ctr"/>
              <a:t>‹#›</a:t>
            </a:fld>
            <a:endParaRPr lang="zh-CN" altLang="en-US" kern="0" dirty="0">
              <a:solidFill>
                <a:sysClr val="window" lastClr="FFFFFF"/>
              </a:solidFill>
              <a:latin typeface="Calibri"/>
              <a:ea typeface="宋体"/>
            </a:endParaRPr>
          </a:p>
        </p:txBody>
      </p:sp>
    </p:spTree>
    <p:extLst>
      <p:ext uri="{BB962C8B-B14F-4D97-AF65-F5344CB8AC3E}">
        <p14:creationId xmlns:p14="http://schemas.microsoft.com/office/powerpoint/2010/main" xmlns="" val="1868605156"/>
      </p:ext>
    </p:extLst>
  </p:cSld>
  <p:clrMapOvr>
    <a:masterClrMapping/>
  </p:clrMapOvr>
  <p:transition spd="slow" advTm="0">
    <p:cove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2" name="矩形 1"/>
          <p:cNvSpPr/>
          <p:nvPr userDrawn="1"/>
        </p:nvSpPr>
        <p:spPr>
          <a:xfrm>
            <a:off x="0" y="0"/>
            <a:ext cx="1268760" cy="51435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endParaRPr lang="zh-CN" altLang="en-US"/>
          </a:p>
        </p:txBody>
      </p:sp>
      <p:graphicFrame>
        <p:nvGraphicFramePr>
          <p:cNvPr id="3" name="表格 2"/>
          <p:cNvGraphicFramePr>
            <a:graphicFrameLocks noGrp="1"/>
          </p:cNvGraphicFramePr>
          <p:nvPr userDrawn="1">
            <p:extLst>
              <p:ext uri="{D42A27DB-BD31-4B8C-83A1-F6EECF244321}">
                <p14:modId xmlns:p14="http://schemas.microsoft.com/office/powerpoint/2010/main" xmlns="" val="4167491062"/>
              </p:ext>
            </p:extLst>
          </p:nvPr>
        </p:nvGraphicFramePr>
        <p:xfrm>
          <a:off x="0" y="951570"/>
          <a:ext cx="1268760" cy="3564000"/>
        </p:xfrm>
        <a:graphic>
          <a:graphicData uri="http://schemas.openxmlformats.org/drawingml/2006/table">
            <a:tbl>
              <a:tblPr>
                <a:tableStyleId>{2D5ABB26-0587-4C30-8999-92F81FD0307C}</a:tableStyleId>
              </a:tblPr>
              <a:tblGrid>
                <a:gridCol w="1268760"/>
              </a:tblGrid>
              <a:tr h="594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1400" kern="1200" dirty="0" smtClean="0">
                          <a:solidFill>
                            <a:schemeClr val="tx1">
                              <a:lumMod val="65000"/>
                              <a:lumOff val="35000"/>
                            </a:schemeClr>
                          </a:solidFill>
                          <a:latin typeface="微软雅黑" panose="020B0503020204020204" pitchFamily="34" charset="-122"/>
                          <a:ea typeface="微软雅黑" panose="020B0503020204020204" pitchFamily="34" charset="-122"/>
                          <a:cs typeface="+mn-cs"/>
                        </a:rPr>
                        <a:t>公司介绍</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594000">
                <a:tc>
                  <a:txBody>
                    <a:bodyPr/>
                    <a:lstStyle/>
                    <a:p>
                      <a:pPr algn="ct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研究方法与思路</a:t>
                      </a:r>
                      <a:endPar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endParaRP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594000">
                <a:tc>
                  <a:txBody>
                    <a:bodyPr/>
                    <a:lstStyle/>
                    <a:p>
                      <a:pPr algn="ct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工作完成情况</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594000">
                <a:tc>
                  <a:txBody>
                    <a:bodyPr/>
                    <a:lstStyle/>
                    <a:p>
                      <a:pPr algn="ct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项目成果展示</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594000">
                <a:tc>
                  <a:txBody>
                    <a:bodyPr/>
                    <a:lstStyle/>
                    <a:p>
                      <a:pPr algn="ct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工作不足之处</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594000">
                <a:tc>
                  <a:txBody>
                    <a:bodyPr/>
                    <a:lstStyle/>
                    <a:p>
                      <a:pPr algn="ct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明年工作计划</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bl>
          </a:graphicData>
        </a:graphic>
      </p:graphicFrame>
      <p:cxnSp>
        <p:nvCxnSpPr>
          <p:cNvPr id="4" name="直接连接符 3"/>
          <p:cNvCxnSpPr/>
          <p:nvPr userDrawn="1"/>
        </p:nvCxnSpPr>
        <p:spPr>
          <a:xfrm>
            <a:off x="2091740" y="951570"/>
            <a:ext cx="6234046"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5" name="组合 4"/>
          <p:cNvGrpSpPr/>
          <p:nvPr userDrawn="1"/>
        </p:nvGrpSpPr>
        <p:grpSpPr>
          <a:xfrm>
            <a:off x="0" y="1545637"/>
            <a:ext cx="1268760" cy="591140"/>
            <a:chOff x="0" y="1272662"/>
            <a:chExt cx="1691680" cy="788186"/>
          </a:xfrm>
        </p:grpSpPr>
        <p:sp>
          <p:nvSpPr>
            <p:cNvPr id="6" name="矩形 5"/>
            <p:cNvSpPr/>
            <p:nvPr userDrawn="1"/>
          </p:nvSpPr>
          <p:spPr>
            <a:xfrm>
              <a:off x="0" y="1272662"/>
              <a:ext cx="1691680" cy="78818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smtClean="0">
                  <a:latin typeface="微软雅黑" panose="020B0503020204020204" pitchFamily="34" charset="-122"/>
                  <a:ea typeface="微软雅黑" panose="020B0503020204020204" pitchFamily="34" charset="-122"/>
                </a:rPr>
                <a:t>年度工作概述</a:t>
              </a:r>
            </a:p>
          </p:txBody>
        </p:sp>
        <p:sp>
          <p:nvSpPr>
            <p:cNvPr id="7" name="等腰三角形 6"/>
            <p:cNvSpPr/>
            <p:nvPr userDrawn="1"/>
          </p:nvSpPr>
          <p:spPr>
            <a:xfrm rot="16200000">
              <a:off x="1547664" y="1594748"/>
              <a:ext cx="144016" cy="144016"/>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 name="直角三角形 7"/>
          <p:cNvSpPr/>
          <p:nvPr userDrawn="1"/>
        </p:nvSpPr>
        <p:spPr>
          <a:xfrm flipH="1">
            <a:off x="8458201" y="4514851"/>
            <a:ext cx="712721" cy="640070"/>
          </a:xfrm>
          <a:prstGeom prst="r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lvl="0" algn="ctr"/>
            <a:endParaRPr lang="zh-CN" altLang="en-US"/>
          </a:p>
        </p:txBody>
      </p:sp>
      <p:sp>
        <p:nvSpPr>
          <p:cNvPr id="9" name="五边形 8"/>
          <p:cNvSpPr/>
          <p:nvPr userDrawn="1"/>
        </p:nvSpPr>
        <p:spPr>
          <a:xfrm flipH="1">
            <a:off x="8536626" y="4776879"/>
            <a:ext cx="739955" cy="378042"/>
          </a:xfrm>
          <a:prstGeom prst="homePlate">
            <a:avLst/>
          </a:prstGeom>
          <a:noFill/>
          <a:ln w="25400" cap="flat" cmpd="sng" algn="ctr">
            <a:noFill/>
            <a:prstDash val="solid"/>
          </a:ln>
          <a:effectLst/>
        </p:spPr>
        <p:txBody>
          <a:bodyPr rot="0" spcFirstLastPara="0" vertOverflow="overflow" horzOverflow="overflow" vert="horz" wrap="square" lIns="68579" tIns="34289" rIns="68579" bIns="34289" numCol="1" spcCol="0" rtlCol="0" fromWordArt="0" anchor="ctr" anchorCtr="0" forceAA="0" compatLnSpc="1">
            <a:prstTxWarp prst="textNoShape">
              <a:avLst/>
            </a:prstTxWarp>
            <a:noAutofit/>
          </a:bodyPr>
          <a:lstStyle/>
          <a:p>
            <a:pPr algn="ctr"/>
            <a:fld id="{170C0C04-E408-48A9-82A4-3716296300DE}" type="slidenum">
              <a:rPr lang="zh-CN" altLang="en-US" sz="1400" smtClean="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pPr algn="ctr"/>
              <a:t>‹#›</a:t>
            </a:fld>
            <a:endParaRPr lang="zh-CN" altLang="en-US" kern="0" dirty="0">
              <a:solidFill>
                <a:sysClr val="window" lastClr="FFFFFF"/>
              </a:solidFill>
              <a:latin typeface="Calibri"/>
              <a:ea typeface="宋体"/>
            </a:endParaRPr>
          </a:p>
        </p:txBody>
      </p:sp>
    </p:spTree>
    <p:extLst>
      <p:ext uri="{BB962C8B-B14F-4D97-AF65-F5344CB8AC3E}">
        <p14:creationId xmlns:p14="http://schemas.microsoft.com/office/powerpoint/2010/main" xmlns="" val="60271274"/>
      </p:ext>
    </p:extLst>
  </p:cSld>
  <p:clrMapOvr>
    <a:masterClrMapping/>
  </p:clrMapOvr>
  <p:transition spd="slow" advTm="0">
    <p:cove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5_空白">
    <p:spTree>
      <p:nvGrpSpPr>
        <p:cNvPr id="1" name=""/>
        <p:cNvGrpSpPr/>
        <p:nvPr/>
      </p:nvGrpSpPr>
      <p:grpSpPr>
        <a:xfrm>
          <a:off x="0" y="0"/>
          <a:ext cx="0" cy="0"/>
          <a:chOff x="0" y="0"/>
          <a:chExt cx="0" cy="0"/>
        </a:xfrm>
      </p:grpSpPr>
      <p:sp>
        <p:nvSpPr>
          <p:cNvPr id="2" name="矩形 1"/>
          <p:cNvSpPr/>
          <p:nvPr userDrawn="1"/>
        </p:nvSpPr>
        <p:spPr>
          <a:xfrm>
            <a:off x="0" y="0"/>
            <a:ext cx="1268760" cy="51435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endParaRPr lang="zh-CN" altLang="en-US"/>
          </a:p>
        </p:txBody>
      </p:sp>
      <p:graphicFrame>
        <p:nvGraphicFramePr>
          <p:cNvPr id="3" name="表格 2"/>
          <p:cNvGraphicFramePr>
            <a:graphicFrameLocks noGrp="1"/>
          </p:cNvGraphicFramePr>
          <p:nvPr userDrawn="1">
            <p:extLst>
              <p:ext uri="{D42A27DB-BD31-4B8C-83A1-F6EECF244321}">
                <p14:modId xmlns:p14="http://schemas.microsoft.com/office/powerpoint/2010/main" xmlns="" val="3349819068"/>
              </p:ext>
            </p:extLst>
          </p:nvPr>
        </p:nvGraphicFramePr>
        <p:xfrm>
          <a:off x="0" y="951570"/>
          <a:ext cx="1268760" cy="3564000"/>
        </p:xfrm>
        <a:graphic>
          <a:graphicData uri="http://schemas.openxmlformats.org/drawingml/2006/table">
            <a:tbl>
              <a:tblPr>
                <a:tableStyleId>{2D5ABB26-0587-4C30-8999-92F81FD0307C}</a:tableStyleId>
              </a:tblPr>
              <a:tblGrid>
                <a:gridCol w="1268760"/>
              </a:tblGrid>
              <a:tr h="594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1400" kern="1200" dirty="0" smtClean="0">
                          <a:solidFill>
                            <a:schemeClr val="tx1">
                              <a:lumMod val="65000"/>
                              <a:lumOff val="35000"/>
                            </a:schemeClr>
                          </a:solidFill>
                          <a:latin typeface="微软雅黑" panose="020B0503020204020204" pitchFamily="34" charset="-122"/>
                          <a:ea typeface="微软雅黑" panose="020B0503020204020204" pitchFamily="34" charset="-122"/>
                          <a:cs typeface="+mn-cs"/>
                        </a:rPr>
                        <a:t>公司介绍</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594000">
                <a:tc>
                  <a:txBody>
                    <a:bodyPr/>
                    <a:lstStyle/>
                    <a:p>
                      <a:pPr algn="ct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年度工作概述</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594000">
                <a:tc>
                  <a:txBody>
                    <a:bodyPr/>
                    <a:lstStyle/>
                    <a:p>
                      <a:pPr algn="ct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关键技术与难点</a:t>
                      </a:r>
                      <a:endPar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endParaRP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594000">
                <a:tc>
                  <a:txBody>
                    <a:bodyPr/>
                    <a:lstStyle/>
                    <a:p>
                      <a:pPr algn="ct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项目成果展示</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594000">
                <a:tc>
                  <a:txBody>
                    <a:bodyPr/>
                    <a:lstStyle/>
                    <a:p>
                      <a:pPr algn="ct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工作不足之处</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594000">
                <a:tc>
                  <a:txBody>
                    <a:bodyPr/>
                    <a:lstStyle/>
                    <a:p>
                      <a:pPr algn="ct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明年工作计划</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bl>
          </a:graphicData>
        </a:graphic>
      </p:graphicFrame>
      <p:cxnSp>
        <p:nvCxnSpPr>
          <p:cNvPr id="4" name="直接连接符 3"/>
          <p:cNvCxnSpPr/>
          <p:nvPr userDrawn="1"/>
        </p:nvCxnSpPr>
        <p:spPr>
          <a:xfrm>
            <a:off x="2091740" y="951570"/>
            <a:ext cx="6234046"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5" name="组合 4"/>
          <p:cNvGrpSpPr/>
          <p:nvPr userDrawn="1"/>
        </p:nvGrpSpPr>
        <p:grpSpPr>
          <a:xfrm>
            <a:off x="0" y="2140705"/>
            <a:ext cx="1268760" cy="591140"/>
            <a:chOff x="0" y="1272662"/>
            <a:chExt cx="1691680" cy="788186"/>
          </a:xfrm>
        </p:grpSpPr>
        <p:sp>
          <p:nvSpPr>
            <p:cNvPr id="6" name="矩形 5"/>
            <p:cNvSpPr/>
            <p:nvPr userDrawn="1"/>
          </p:nvSpPr>
          <p:spPr>
            <a:xfrm>
              <a:off x="0" y="1272662"/>
              <a:ext cx="1691680" cy="78818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685783" rtl="0" eaLnBrk="1" fontAlgn="auto" latinLnBrk="0" hangingPunct="1">
                <a:lnSpc>
                  <a:spcPct val="100000"/>
                </a:lnSpc>
                <a:spcBef>
                  <a:spcPts val="0"/>
                </a:spcBef>
                <a:spcAft>
                  <a:spcPts val="0"/>
                </a:spcAft>
                <a:buClrTx/>
                <a:buSzTx/>
                <a:buFontTx/>
                <a:buNone/>
                <a:tabLst/>
                <a:defRPr/>
              </a:pPr>
              <a:r>
                <a:rPr lang="zh-CN" altLang="en-US" sz="1200" kern="1200" dirty="0" smtClean="0">
                  <a:solidFill>
                    <a:schemeClr val="lt1"/>
                  </a:solidFill>
                  <a:latin typeface="微软雅黑" panose="020B0503020204020204" pitchFamily="34" charset="-122"/>
                  <a:ea typeface="微软雅黑" panose="020B0503020204020204" pitchFamily="34" charset="-122"/>
                  <a:cs typeface="+mn-cs"/>
                </a:rPr>
                <a:t>工作完成情况</a:t>
              </a:r>
            </a:p>
          </p:txBody>
        </p:sp>
        <p:sp>
          <p:nvSpPr>
            <p:cNvPr id="7" name="等腰三角形 6"/>
            <p:cNvSpPr/>
            <p:nvPr userDrawn="1"/>
          </p:nvSpPr>
          <p:spPr>
            <a:xfrm rot="16200000">
              <a:off x="1547664" y="1594748"/>
              <a:ext cx="144016" cy="144016"/>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 name="直角三角形 7"/>
          <p:cNvSpPr/>
          <p:nvPr userDrawn="1"/>
        </p:nvSpPr>
        <p:spPr>
          <a:xfrm flipH="1">
            <a:off x="8458201" y="4514851"/>
            <a:ext cx="712721" cy="640070"/>
          </a:xfrm>
          <a:prstGeom prst="r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lvl="0" algn="ctr"/>
            <a:endParaRPr lang="zh-CN" altLang="en-US"/>
          </a:p>
        </p:txBody>
      </p:sp>
      <p:sp>
        <p:nvSpPr>
          <p:cNvPr id="9" name="五边形 8"/>
          <p:cNvSpPr/>
          <p:nvPr userDrawn="1"/>
        </p:nvSpPr>
        <p:spPr>
          <a:xfrm flipH="1">
            <a:off x="8536626" y="4776879"/>
            <a:ext cx="739955" cy="378042"/>
          </a:xfrm>
          <a:prstGeom prst="homePlate">
            <a:avLst/>
          </a:prstGeom>
          <a:noFill/>
          <a:ln w="25400" cap="flat" cmpd="sng" algn="ctr">
            <a:noFill/>
            <a:prstDash val="solid"/>
          </a:ln>
          <a:effectLst/>
        </p:spPr>
        <p:txBody>
          <a:bodyPr rot="0" spcFirstLastPara="0" vertOverflow="overflow" horzOverflow="overflow" vert="horz" wrap="square" lIns="68579" tIns="34289" rIns="68579" bIns="34289" numCol="1" spcCol="0" rtlCol="0" fromWordArt="0" anchor="ctr" anchorCtr="0" forceAA="0" compatLnSpc="1">
            <a:prstTxWarp prst="textNoShape">
              <a:avLst/>
            </a:prstTxWarp>
            <a:noAutofit/>
          </a:bodyPr>
          <a:lstStyle/>
          <a:p>
            <a:pPr algn="ctr"/>
            <a:fld id="{170C0C04-E408-48A9-82A4-3716296300DE}" type="slidenum">
              <a:rPr lang="zh-CN" altLang="en-US" sz="1400" smtClean="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pPr algn="ctr"/>
              <a:t>‹#›</a:t>
            </a:fld>
            <a:endParaRPr lang="zh-CN" altLang="en-US" kern="0" dirty="0">
              <a:solidFill>
                <a:sysClr val="window" lastClr="FFFFFF"/>
              </a:solidFill>
              <a:latin typeface="Calibri"/>
              <a:ea typeface="宋体"/>
            </a:endParaRPr>
          </a:p>
        </p:txBody>
      </p:sp>
    </p:spTree>
    <p:extLst>
      <p:ext uri="{BB962C8B-B14F-4D97-AF65-F5344CB8AC3E}">
        <p14:creationId xmlns:p14="http://schemas.microsoft.com/office/powerpoint/2010/main" xmlns="" val="1308873391"/>
      </p:ext>
    </p:extLst>
  </p:cSld>
  <p:clrMapOvr>
    <a:masterClrMapping/>
  </p:clrMapOvr>
  <p:transition spd="slow" advTm="0">
    <p:cove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4_空白">
    <p:spTree>
      <p:nvGrpSpPr>
        <p:cNvPr id="1" name=""/>
        <p:cNvGrpSpPr/>
        <p:nvPr/>
      </p:nvGrpSpPr>
      <p:grpSpPr>
        <a:xfrm>
          <a:off x="0" y="0"/>
          <a:ext cx="0" cy="0"/>
          <a:chOff x="0" y="0"/>
          <a:chExt cx="0" cy="0"/>
        </a:xfrm>
      </p:grpSpPr>
      <p:sp>
        <p:nvSpPr>
          <p:cNvPr id="2" name="矩形 1"/>
          <p:cNvSpPr/>
          <p:nvPr userDrawn="1"/>
        </p:nvSpPr>
        <p:spPr>
          <a:xfrm>
            <a:off x="0" y="0"/>
            <a:ext cx="1268760" cy="51435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endParaRPr lang="zh-CN" altLang="en-US"/>
          </a:p>
        </p:txBody>
      </p:sp>
      <p:graphicFrame>
        <p:nvGraphicFramePr>
          <p:cNvPr id="3" name="表格 2"/>
          <p:cNvGraphicFramePr>
            <a:graphicFrameLocks noGrp="1"/>
          </p:cNvGraphicFramePr>
          <p:nvPr userDrawn="1">
            <p:extLst>
              <p:ext uri="{D42A27DB-BD31-4B8C-83A1-F6EECF244321}">
                <p14:modId xmlns:p14="http://schemas.microsoft.com/office/powerpoint/2010/main" xmlns="" val="3120972914"/>
              </p:ext>
            </p:extLst>
          </p:nvPr>
        </p:nvGraphicFramePr>
        <p:xfrm>
          <a:off x="0" y="951570"/>
          <a:ext cx="1268760" cy="3564000"/>
        </p:xfrm>
        <a:graphic>
          <a:graphicData uri="http://schemas.openxmlformats.org/drawingml/2006/table">
            <a:tbl>
              <a:tblPr>
                <a:tableStyleId>{2D5ABB26-0587-4C30-8999-92F81FD0307C}</a:tableStyleId>
              </a:tblPr>
              <a:tblGrid>
                <a:gridCol w="1268760"/>
              </a:tblGrid>
              <a:tr h="594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1400" kern="1200" dirty="0" smtClean="0">
                          <a:solidFill>
                            <a:schemeClr val="tx1">
                              <a:lumMod val="65000"/>
                              <a:lumOff val="35000"/>
                            </a:schemeClr>
                          </a:solidFill>
                          <a:latin typeface="微软雅黑" panose="020B0503020204020204" pitchFamily="34" charset="-122"/>
                          <a:ea typeface="微软雅黑" panose="020B0503020204020204" pitchFamily="34" charset="-122"/>
                          <a:cs typeface="+mn-cs"/>
                        </a:rPr>
                        <a:t>公司介绍</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594000">
                <a:tc>
                  <a:txBody>
                    <a:bodyPr/>
                    <a:lstStyle/>
                    <a:p>
                      <a:pPr algn="ct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年度工作概述</a:t>
                      </a:r>
                      <a:endPar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endParaRP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594000">
                <a:tc>
                  <a:txBody>
                    <a:bodyPr/>
                    <a:lstStyle/>
                    <a:p>
                      <a:pPr algn="ct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工作完成情况</a:t>
                      </a:r>
                      <a:endPar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endParaRP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594000">
                <a:tc>
                  <a:txBody>
                    <a:bodyPr/>
                    <a:lstStyle/>
                    <a:p>
                      <a:pPr algn="ct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成果与应用</a:t>
                      </a:r>
                      <a:endPar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endParaRP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594000">
                <a:tc>
                  <a:txBody>
                    <a:bodyPr/>
                    <a:lstStyle/>
                    <a:p>
                      <a:pPr algn="ct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工作不足之处</a:t>
                      </a:r>
                      <a:endPar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endParaRP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594000">
                <a:tc>
                  <a:txBody>
                    <a:bodyPr/>
                    <a:lstStyle/>
                    <a:p>
                      <a:pPr algn="ct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明年工作计划</a:t>
                      </a:r>
                      <a:endPar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endParaRP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bl>
          </a:graphicData>
        </a:graphic>
      </p:graphicFrame>
      <p:cxnSp>
        <p:nvCxnSpPr>
          <p:cNvPr id="4" name="直接连接符 3"/>
          <p:cNvCxnSpPr/>
          <p:nvPr userDrawn="1"/>
        </p:nvCxnSpPr>
        <p:spPr>
          <a:xfrm>
            <a:off x="2091740" y="951570"/>
            <a:ext cx="6234046"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5" name="组合 4"/>
          <p:cNvGrpSpPr/>
          <p:nvPr userDrawn="1"/>
        </p:nvGrpSpPr>
        <p:grpSpPr>
          <a:xfrm>
            <a:off x="0" y="2736196"/>
            <a:ext cx="1268760" cy="591140"/>
            <a:chOff x="0" y="1272662"/>
            <a:chExt cx="1691680" cy="788186"/>
          </a:xfrm>
        </p:grpSpPr>
        <p:sp>
          <p:nvSpPr>
            <p:cNvPr id="6" name="矩形 5"/>
            <p:cNvSpPr/>
            <p:nvPr userDrawn="1"/>
          </p:nvSpPr>
          <p:spPr>
            <a:xfrm>
              <a:off x="0" y="1272662"/>
              <a:ext cx="1691680" cy="78818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685783" rtl="0" eaLnBrk="1" fontAlgn="auto" latinLnBrk="0" hangingPunct="1">
                <a:lnSpc>
                  <a:spcPct val="100000"/>
                </a:lnSpc>
                <a:spcBef>
                  <a:spcPts val="0"/>
                </a:spcBef>
                <a:spcAft>
                  <a:spcPts val="0"/>
                </a:spcAft>
                <a:buClrTx/>
                <a:buSzTx/>
                <a:buFontTx/>
                <a:buNone/>
                <a:tabLst/>
                <a:defRPr/>
              </a:pPr>
              <a:r>
                <a:rPr lang="zh-CN" altLang="en-US" sz="1200" kern="1200" dirty="0" smtClean="0">
                  <a:solidFill>
                    <a:schemeClr val="lt1"/>
                  </a:solidFill>
                  <a:latin typeface="微软雅黑" panose="020B0503020204020204" pitchFamily="34" charset="-122"/>
                  <a:ea typeface="微软雅黑" panose="020B0503020204020204" pitchFamily="34" charset="-122"/>
                  <a:cs typeface="+mn-cs"/>
                </a:rPr>
                <a:t>项目成果展示</a:t>
              </a:r>
            </a:p>
          </p:txBody>
        </p:sp>
        <p:sp>
          <p:nvSpPr>
            <p:cNvPr id="7" name="等腰三角形 6"/>
            <p:cNvSpPr/>
            <p:nvPr userDrawn="1"/>
          </p:nvSpPr>
          <p:spPr>
            <a:xfrm rot="16200000">
              <a:off x="1547664" y="1594748"/>
              <a:ext cx="144016" cy="144016"/>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 name="直角三角形 7"/>
          <p:cNvSpPr/>
          <p:nvPr userDrawn="1"/>
        </p:nvSpPr>
        <p:spPr>
          <a:xfrm flipH="1">
            <a:off x="8458201" y="4514851"/>
            <a:ext cx="712721" cy="640070"/>
          </a:xfrm>
          <a:prstGeom prst="r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lvl="0" algn="ctr"/>
            <a:endParaRPr lang="zh-CN" altLang="en-US"/>
          </a:p>
        </p:txBody>
      </p:sp>
      <p:sp>
        <p:nvSpPr>
          <p:cNvPr id="9" name="五边形 8"/>
          <p:cNvSpPr/>
          <p:nvPr userDrawn="1"/>
        </p:nvSpPr>
        <p:spPr>
          <a:xfrm flipH="1">
            <a:off x="8536626" y="4776879"/>
            <a:ext cx="739955" cy="378042"/>
          </a:xfrm>
          <a:prstGeom prst="homePlate">
            <a:avLst/>
          </a:prstGeom>
          <a:noFill/>
          <a:ln w="25400" cap="flat" cmpd="sng" algn="ctr">
            <a:noFill/>
            <a:prstDash val="solid"/>
          </a:ln>
          <a:effectLst/>
        </p:spPr>
        <p:txBody>
          <a:bodyPr rot="0" spcFirstLastPara="0" vertOverflow="overflow" horzOverflow="overflow" vert="horz" wrap="square" lIns="68579" tIns="34289" rIns="68579" bIns="34289" numCol="1" spcCol="0" rtlCol="0" fromWordArt="0" anchor="ctr" anchorCtr="0" forceAA="0" compatLnSpc="1">
            <a:prstTxWarp prst="textNoShape">
              <a:avLst/>
            </a:prstTxWarp>
            <a:noAutofit/>
          </a:bodyPr>
          <a:lstStyle/>
          <a:p>
            <a:pPr algn="ctr"/>
            <a:fld id="{170C0C04-E408-48A9-82A4-3716296300DE}" type="slidenum">
              <a:rPr lang="zh-CN" altLang="en-US" sz="1400" smtClean="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pPr algn="ctr"/>
              <a:t>‹#›</a:t>
            </a:fld>
            <a:endParaRPr lang="zh-CN" altLang="en-US" kern="0" dirty="0">
              <a:solidFill>
                <a:sysClr val="window" lastClr="FFFFFF"/>
              </a:solidFill>
              <a:latin typeface="Calibri"/>
              <a:ea typeface="宋体"/>
            </a:endParaRPr>
          </a:p>
        </p:txBody>
      </p:sp>
    </p:spTree>
    <p:extLst>
      <p:ext uri="{BB962C8B-B14F-4D97-AF65-F5344CB8AC3E}">
        <p14:creationId xmlns:p14="http://schemas.microsoft.com/office/powerpoint/2010/main" xmlns="" val="1500726596"/>
      </p:ext>
    </p:extLst>
  </p:cSld>
  <p:clrMapOvr>
    <a:masterClrMapping/>
  </p:clrMapOvr>
  <p:transition spd="slow" advTm="0">
    <p:cove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3_空白">
    <p:spTree>
      <p:nvGrpSpPr>
        <p:cNvPr id="1" name=""/>
        <p:cNvGrpSpPr/>
        <p:nvPr/>
      </p:nvGrpSpPr>
      <p:grpSpPr>
        <a:xfrm>
          <a:off x="0" y="0"/>
          <a:ext cx="0" cy="0"/>
          <a:chOff x="0" y="0"/>
          <a:chExt cx="0" cy="0"/>
        </a:xfrm>
      </p:grpSpPr>
      <p:sp>
        <p:nvSpPr>
          <p:cNvPr id="2" name="矩形 1"/>
          <p:cNvSpPr/>
          <p:nvPr userDrawn="1"/>
        </p:nvSpPr>
        <p:spPr>
          <a:xfrm>
            <a:off x="0" y="0"/>
            <a:ext cx="1268760" cy="51435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endParaRPr lang="zh-CN" altLang="en-US"/>
          </a:p>
        </p:txBody>
      </p:sp>
      <p:graphicFrame>
        <p:nvGraphicFramePr>
          <p:cNvPr id="3" name="表格 2"/>
          <p:cNvGraphicFramePr>
            <a:graphicFrameLocks noGrp="1"/>
          </p:cNvGraphicFramePr>
          <p:nvPr userDrawn="1">
            <p:extLst>
              <p:ext uri="{D42A27DB-BD31-4B8C-83A1-F6EECF244321}">
                <p14:modId xmlns:p14="http://schemas.microsoft.com/office/powerpoint/2010/main" xmlns="" val="3401141095"/>
              </p:ext>
            </p:extLst>
          </p:nvPr>
        </p:nvGraphicFramePr>
        <p:xfrm>
          <a:off x="0" y="951570"/>
          <a:ext cx="1268760" cy="3564000"/>
        </p:xfrm>
        <a:graphic>
          <a:graphicData uri="http://schemas.openxmlformats.org/drawingml/2006/table">
            <a:tbl>
              <a:tblPr>
                <a:tableStyleId>{2D5ABB26-0587-4C30-8999-92F81FD0307C}</a:tableStyleId>
              </a:tblPr>
              <a:tblGrid>
                <a:gridCol w="1268760"/>
              </a:tblGrid>
              <a:tr h="594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1400" kern="1200" dirty="0" smtClean="0">
                          <a:solidFill>
                            <a:schemeClr val="tx1">
                              <a:lumMod val="65000"/>
                              <a:lumOff val="35000"/>
                            </a:schemeClr>
                          </a:solidFill>
                          <a:latin typeface="微软雅黑" panose="020B0503020204020204" pitchFamily="34" charset="-122"/>
                          <a:ea typeface="微软雅黑" panose="020B0503020204020204" pitchFamily="34" charset="-122"/>
                          <a:cs typeface="+mn-cs"/>
                        </a:rPr>
                        <a:t>公司介绍</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594000">
                <a:tc>
                  <a:txBody>
                    <a:bodyPr/>
                    <a:lstStyle/>
                    <a:p>
                      <a:pPr algn="ct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年度工作概述</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594000">
                <a:tc>
                  <a:txBody>
                    <a:bodyPr/>
                    <a:lstStyle/>
                    <a:p>
                      <a:pPr algn="ct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工作完成情况</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594000">
                <a:tc>
                  <a:txBody>
                    <a:bodyPr/>
                    <a:lstStyle/>
                    <a:p>
                      <a:pPr algn="ct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项目成果展示</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594000">
                <a:tc>
                  <a:txBody>
                    <a:bodyPr/>
                    <a:lstStyle/>
                    <a:p>
                      <a:pPr algn="ct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相关建议</a:t>
                      </a:r>
                      <a:endPar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endParaRP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594000">
                <a:tc>
                  <a:txBody>
                    <a:bodyPr/>
                    <a:lstStyle/>
                    <a:p>
                      <a:pPr algn="ct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明年工作计划</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bl>
          </a:graphicData>
        </a:graphic>
      </p:graphicFrame>
      <p:cxnSp>
        <p:nvCxnSpPr>
          <p:cNvPr id="4" name="直接连接符 3"/>
          <p:cNvCxnSpPr/>
          <p:nvPr userDrawn="1"/>
        </p:nvCxnSpPr>
        <p:spPr>
          <a:xfrm>
            <a:off x="2091740" y="951570"/>
            <a:ext cx="6234046"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5" name="组合 4"/>
          <p:cNvGrpSpPr/>
          <p:nvPr userDrawn="1"/>
        </p:nvGrpSpPr>
        <p:grpSpPr>
          <a:xfrm>
            <a:off x="0" y="3329985"/>
            <a:ext cx="1268760" cy="591140"/>
            <a:chOff x="0" y="1272662"/>
            <a:chExt cx="1691680" cy="788186"/>
          </a:xfrm>
        </p:grpSpPr>
        <p:sp>
          <p:nvSpPr>
            <p:cNvPr id="6" name="矩形 5"/>
            <p:cNvSpPr/>
            <p:nvPr userDrawn="1"/>
          </p:nvSpPr>
          <p:spPr>
            <a:xfrm>
              <a:off x="0" y="1272662"/>
              <a:ext cx="1691680" cy="78818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kern="1200" dirty="0" smtClean="0">
                  <a:solidFill>
                    <a:schemeClr val="lt1"/>
                  </a:solidFill>
                  <a:latin typeface="微软雅黑" panose="020B0503020204020204" pitchFamily="34" charset="-122"/>
                  <a:ea typeface="微软雅黑" panose="020B0503020204020204" pitchFamily="34" charset="-122"/>
                  <a:cs typeface="+mn-cs"/>
                </a:rPr>
                <a:t>工作不足之处</a:t>
              </a:r>
            </a:p>
          </p:txBody>
        </p:sp>
        <p:sp>
          <p:nvSpPr>
            <p:cNvPr id="7" name="等腰三角形 6"/>
            <p:cNvSpPr/>
            <p:nvPr userDrawn="1"/>
          </p:nvSpPr>
          <p:spPr>
            <a:xfrm rot="16200000">
              <a:off x="1547664" y="1594748"/>
              <a:ext cx="144016" cy="144016"/>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 name="直角三角形 7"/>
          <p:cNvSpPr/>
          <p:nvPr userDrawn="1"/>
        </p:nvSpPr>
        <p:spPr>
          <a:xfrm flipH="1">
            <a:off x="8458201" y="4514851"/>
            <a:ext cx="712721" cy="640070"/>
          </a:xfrm>
          <a:prstGeom prst="r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lvl="0" algn="ctr"/>
            <a:endParaRPr lang="zh-CN" altLang="en-US"/>
          </a:p>
        </p:txBody>
      </p:sp>
      <p:sp>
        <p:nvSpPr>
          <p:cNvPr id="9" name="五边形 8"/>
          <p:cNvSpPr/>
          <p:nvPr userDrawn="1"/>
        </p:nvSpPr>
        <p:spPr>
          <a:xfrm flipH="1">
            <a:off x="8536626" y="4776879"/>
            <a:ext cx="739955" cy="378042"/>
          </a:xfrm>
          <a:prstGeom prst="homePlate">
            <a:avLst/>
          </a:prstGeom>
          <a:noFill/>
          <a:ln w="25400" cap="flat" cmpd="sng" algn="ctr">
            <a:noFill/>
            <a:prstDash val="solid"/>
          </a:ln>
          <a:effectLst/>
        </p:spPr>
        <p:txBody>
          <a:bodyPr rot="0" spcFirstLastPara="0" vertOverflow="overflow" horzOverflow="overflow" vert="horz" wrap="square" lIns="68579" tIns="34289" rIns="68579" bIns="34289" numCol="1" spcCol="0" rtlCol="0" fromWordArt="0" anchor="ctr" anchorCtr="0" forceAA="0" compatLnSpc="1">
            <a:prstTxWarp prst="textNoShape">
              <a:avLst/>
            </a:prstTxWarp>
            <a:noAutofit/>
          </a:bodyPr>
          <a:lstStyle/>
          <a:p>
            <a:pPr algn="ctr"/>
            <a:fld id="{170C0C04-E408-48A9-82A4-3716296300DE}" type="slidenum">
              <a:rPr lang="zh-CN" altLang="en-US" sz="1400" smtClean="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pPr algn="ctr"/>
              <a:t>‹#›</a:t>
            </a:fld>
            <a:endParaRPr lang="zh-CN" altLang="en-US" kern="0" dirty="0">
              <a:solidFill>
                <a:sysClr val="window" lastClr="FFFFFF"/>
              </a:solidFill>
              <a:latin typeface="Calibri"/>
              <a:ea typeface="宋体"/>
            </a:endParaRPr>
          </a:p>
        </p:txBody>
      </p:sp>
    </p:spTree>
    <p:extLst>
      <p:ext uri="{BB962C8B-B14F-4D97-AF65-F5344CB8AC3E}">
        <p14:creationId xmlns:p14="http://schemas.microsoft.com/office/powerpoint/2010/main" xmlns="" val="737448621"/>
      </p:ext>
    </p:extLst>
  </p:cSld>
  <p:clrMapOvr>
    <a:masterClrMapping/>
  </p:clrMapOvr>
  <p:transition spd="slow" advTm="0">
    <p:cove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sp>
        <p:nvSpPr>
          <p:cNvPr id="2" name="矩形 1"/>
          <p:cNvSpPr/>
          <p:nvPr userDrawn="1"/>
        </p:nvSpPr>
        <p:spPr>
          <a:xfrm>
            <a:off x="0" y="0"/>
            <a:ext cx="1268760" cy="51435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endParaRPr lang="zh-CN" altLang="en-US"/>
          </a:p>
        </p:txBody>
      </p:sp>
      <p:graphicFrame>
        <p:nvGraphicFramePr>
          <p:cNvPr id="3" name="表格 2"/>
          <p:cNvGraphicFramePr>
            <a:graphicFrameLocks noGrp="1"/>
          </p:cNvGraphicFramePr>
          <p:nvPr userDrawn="1">
            <p:extLst>
              <p:ext uri="{D42A27DB-BD31-4B8C-83A1-F6EECF244321}">
                <p14:modId xmlns:p14="http://schemas.microsoft.com/office/powerpoint/2010/main" xmlns="" val="2890902258"/>
              </p:ext>
            </p:extLst>
          </p:nvPr>
        </p:nvGraphicFramePr>
        <p:xfrm>
          <a:off x="0" y="951570"/>
          <a:ext cx="1268760" cy="3564000"/>
        </p:xfrm>
        <a:graphic>
          <a:graphicData uri="http://schemas.openxmlformats.org/drawingml/2006/table">
            <a:tbl>
              <a:tblPr>
                <a:tableStyleId>{2D5ABB26-0587-4C30-8999-92F81FD0307C}</a:tableStyleId>
              </a:tblPr>
              <a:tblGrid>
                <a:gridCol w="1268760"/>
              </a:tblGrid>
              <a:tr h="594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1400" kern="1200" dirty="0" smtClean="0">
                          <a:solidFill>
                            <a:schemeClr val="tx1">
                              <a:lumMod val="65000"/>
                              <a:lumOff val="35000"/>
                            </a:schemeClr>
                          </a:solidFill>
                          <a:latin typeface="微软雅黑" panose="020B0503020204020204" pitchFamily="34" charset="-122"/>
                          <a:ea typeface="微软雅黑" panose="020B0503020204020204" pitchFamily="34" charset="-122"/>
                          <a:cs typeface="+mn-cs"/>
                        </a:rPr>
                        <a:t>公司介绍</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594000">
                <a:tc>
                  <a:txBody>
                    <a:bodyPr/>
                    <a:lstStyle/>
                    <a:p>
                      <a:pPr algn="ct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年度工作概述</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594000">
                <a:tc>
                  <a:txBody>
                    <a:bodyPr/>
                    <a:lstStyle/>
                    <a:p>
                      <a:pPr algn="ct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工作完成情况</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594000">
                <a:tc>
                  <a:txBody>
                    <a:bodyPr/>
                    <a:lstStyle/>
                    <a:p>
                      <a:pPr algn="ct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项目成果展示</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594000">
                <a:tc>
                  <a:txBody>
                    <a:bodyPr/>
                    <a:lstStyle/>
                    <a:p>
                      <a:pPr algn="ct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工作不足之处</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594000">
                <a:tc>
                  <a:txBody>
                    <a:bodyPr/>
                    <a:lstStyle/>
                    <a:p>
                      <a:pPr algn="ct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论文总结</a:t>
                      </a:r>
                      <a:endPar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endParaRP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bl>
          </a:graphicData>
        </a:graphic>
      </p:graphicFrame>
      <p:cxnSp>
        <p:nvCxnSpPr>
          <p:cNvPr id="4" name="直接连接符 3"/>
          <p:cNvCxnSpPr/>
          <p:nvPr userDrawn="1"/>
        </p:nvCxnSpPr>
        <p:spPr>
          <a:xfrm>
            <a:off x="2091740" y="951570"/>
            <a:ext cx="6234046"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5" name="组合 4"/>
          <p:cNvGrpSpPr/>
          <p:nvPr userDrawn="1"/>
        </p:nvGrpSpPr>
        <p:grpSpPr>
          <a:xfrm>
            <a:off x="0" y="3923712"/>
            <a:ext cx="1268760" cy="591140"/>
            <a:chOff x="0" y="1272662"/>
            <a:chExt cx="1691680" cy="788186"/>
          </a:xfrm>
        </p:grpSpPr>
        <p:sp>
          <p:nvSpPr>
            <p:cNvPr id="6" name="矩形 5"/>
            <p:cNvSpPr/>
            <p:nvPr userDrawn="1"/>
          </p:nvSpPr>
          <p:spPr>
            <a:xfrm>
              <a:off x="0" y="1272662"/>
              <a:ext cx="1691680" cy="78818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kern="1200" dirty="0" smtClean="0">
                  <a:solidFill>
                    <a:schemeClr val="lt1"/>
                  </a:solidFill>
                  <a:latin typeface="微软雅黑" panose="020B0503020204020204" pitchFamily="34" charset="-122"/>
                  <a:ea typeface="微软雅黑" panose="020B0503020204020204" pitchFamily="34" charset="-122"/>
                  <a:cs typeface="+mn-cs"/>
                </a:rPr>
                <a:t>明年工作计划</a:t>
              </a:r>
            </a:p>
          </p:txBody>
        </p:sp>
        <p:sp>
          <p:nvSpPr>
            <p:cNvPr id="7" name="等腰三角形 6"/>
            <p:cNvSpPr/>
            <p:nvPr userDrawn="1"/>
          </p:nvSpPr>
          <p:spPr>
            <a:xfrm rot="16200000">
              <a:off x="1547664" y="1594748"/>
              <a:ext cx="144016" cy="144016"/>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 name="直角三角形 7"/>
          <p:cNvSpPr/>
          <p:nvPr userDrawn="1"/>
        </p:nvSpPr>
        <p:spPr>
          <a:xfrm flipH="1">
            <a:off x="8458201" y="4514851"/>
            <a:ext cx="712721" cy="640070"/>
          </a:xfrm>
          <a:prstGeom prst="r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lvl="0" algn="ctr"/>
            <a:endParaRPr lang="zh-CN" altLang="en-US"/>
          </a:p>
        </p:txBody>
      </p:sp>
      <p:sp>
        <p:nvSpPr>
          <p:cNvPr id="9" name="五边形 8"/>
          <p:cNvSpPr/>
          <p:nvPr userDrawn="1"/>
        </p:nvSpPr>
        <p:spPr>
          <a:xfrm flipH="1">
            <a:off x="8536626" y="4776879"/>
            <a:ext cx="739955" cy="378042"/>
          </a:xfrm>
          <a:prstGeom prst="homePlate">
            <a:avLst/>
          </a:prstGeom>
          <a:noFill/>
          <a:ln w="25400" cap="flat" cmpd="sng" algn="ctr">
            <a:noFill/>
            <a:prstDash val="solid"/>
          </a:ln>
          <a:effectLst/>
        </p:spPr>
        <p:txBody>
          <a:bodyPr rot="0" spcFirstLastPara="0" vertOverflow="overflow" horzOverflow="overflow" vert="horz" wrap="square" lIns="68579" tIns="34289" rIns="68579" bIns="34289" numCol="1" spcCol="0" rtlCol="0" fromWordArt="0" anchor="ctr" anchorCtr="0" forceAA="0" compatLnSpc="1">
            <a:prstTxWarp prst="textNoShape">
              <a:avLst/>
            </a:prstTxWarp>
            <a:noAutofit/>
          </a:bodyPr>
          <a:lstStyle/>
          <a:p>
            <a:pPr algn="ctr"/>
            <a:fld id="{170C0C04-E408-48A9-82A4-3716296300DE}" type="slidenum">
              <a:rPr lang="zh-CN" altLang="en-US" sz="1400" smtClean="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pPr algn="ctr"/>
              <a:t>‹#›</a:t>
            </a:fld>
            <a:endParaRPr lang="zh-CN" altLang="en-US" kern="0" dirty="0">
              <a:solidFill>
                <a:sysClr val="window" lastClr="FFFFFF"/>
              </a:solidFill>
              <a:latin typeface="Calibri"/>
              <a:ea typeface="宋体"/>
            </a:endParaRPr>
          </a:p>
        </p:txBody>
      </p:sp>
    </p:spTree>
    <p:extLst>
      <p:ext uri="{BB962C8B-B14F-4D97-AF65-F5344CB8AC3E}">
        <p14:creationId xmlns:p14="http://schemas.microsoft.com/office/powerpoint/2010/main" xmlns="" val="3194293643"/>
      </p:ext>
    </p:extLst>
  </p:cSld>
  <p:clrMapOvr>
    <a:masterClrMapping/>
  </p:clrMapOvr>
  <p:transition spd="slow" advTm="0">
    <p:cove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8756130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55" r:id="rId4"/>
    <p:sldLayoutId id="2147483656" r:id="rId5"/>
    <p:sldLayoutId id="2147483660" r:id="rId6"/>
    <p:sldLayoutId id="2147483659" r:id="rId7"/>
    <p:sldLayoutId id="2147483658" r:id="rId8"/>
    <p:sldLayoutId id="2147483657" r:id="rId9"/>
  </p:sldLayoutIdLst>
  <p:transition spd="slow" advTm="0">
    <p:cover/>
  </p:transition>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media" Target="../media/media1.mp3"/><Relationship Id="rId2" Type="http://schemas.openxmlformats.org/officeDocument/2006/relationships/slideLayout" Target="../slideLayouts/slideLayout1.xml"/><Relationship Id="rId1" Type="http://schemas.openxmlformats.org/officeDocument/2006/relationships/video" Target="NULL"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2.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8" Type="http://schemas.openxmlformats.org/officeDocument/2006/relationships/image" Target="../media/image25.gif"/><Relationship Id="rId13" Type="http://schemas.openxmlformats.org/officeDocument/2006/relationships/image" Target="../media/image30.gif"/><Relationship Id="rId3" Type="http://schemas.openxmlformats.org/officeDocument/2006/relationships/image" Target="../media/image20.gif"/><Relationship Id="rId7" Type="http://schemas.openxmlformats.org/officeDocument/2006/relationships/image" Target="../media/image24.gif"/><Relationship Id="rId12" Type="http://schemas.openxmlformats.org/officeDocument/2006/relationships/image" Target="../media/image29.gif"/><Relationship Id="rId2" Type="http://schemas.openxmlformats.org/officeDocument/2006/relationships/image" Target="../media/image19.gif"/><Relationship Id="rId1" Type="http://schemas.openxmlformats.org/officeDocument/2006/relationships/slideLayout" Target="../slideLayouts/slideLayout8.xml"/><Relationship Id="rId6" Type="http://schemas.openxmlformats.org/officeDocument/2006/relationships/image" Target="../media/image23.gif"/><Relationship Id="rId11" Type="http://schemas.openxmlformats.org/officeDocument/2006/relationships/image" Target="../media/image28.gif"/><Relationship Id="rId5" Type="http://schemas.openxmlformats.org/officeDocument/2006/relationships/image" Target="../media/image22.gif"/><Relationship Id="rId10" Type="http://schemas.openxmlformats.org/officeDocument/2006/relationships/image" Target="../media/image27.gif"/><Relationship Id="rId4" Type="http://schemas.openxmlformats.org/officeDocument/2006/relationships/image" Target="../media/image21.gif"/><Relationship Id="rId9" Type="http://schemas.openxmlformats.org/officeDocument/2006/relationships/image" Target="../media/image26.gif"/></Relationships>
</file>

<file path=ppt/slides/_rels/slide32.xml.rels><?xml version="1.0" encoding="UTF-8" standalone="yes"?>
<Relationships xmlns="http://schemas.openxmlformats.org/package/2006/relationships"><Relationship Id="rId3" Type="http://schemas.openxmlformats.org/officeDocument/2006/relationships/image" Target="../media/image32.gif"/><Relationship Id="rId2" Type="http://schemas.openxmlformats.org/officeDocument/2006/relationships/image" Target="../media/image31.gif"/><Relationship Id="rId1" Type="http://schemas.openxmlformats.org/officeDocument/2006/relationships/slideLayout" Target="../slideLayouts/slideLayout8.xml"/><Relationship Id="rId5" Type="http://schemas.openxmlformats.org/officeDocument/2006/relationships/image" Target="../media/image34.gif"/><Relationship Id="rId4" Type="http://schemas.openxmlformats.org/officeDocument/2006/relationships/image" Target="../media/image33.gi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image" Target="../media/image36.png"/><Relationship Id="rId1" Type="http://schemas.openxmlformats.org/officeDocument/2006/relationships/slideLayout" Target="../slideLayouts/slideLayout9.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9.xml"/><Relationship Id="rId5" Type="http://schemas.openxmlformats.org/officeDocument/2006/relationships/image" Target="../media/image46.png"/><Relationship Id="rId4" Type="http://schemas.openxmlformats.org/officeDocument/2006/relationships/image" Target="../media/image45.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audio1.mp3">
            <a:hlinkClick r:id="" action="ppaction://media"/>
          </p:cNvPr>
          <p:cNvPicPr>
            <a:picLocks noChangeAspect="1"/>
          </p:cNvPicPr>
          <p:nvPr>
            <a:videoFile r:link="rId1"/>
            <p:extLst>
              <p:ext uri="{DAA4B4D4-6D71-4841-9C94-3DE7FCFB9230}">
                <p14:media xmlns:p14="http://schemas.microsoft.com/office/powerpoint/2010/main" xmlns="" r:embed="rId3"/>
              </p:ext>
            </p:extLst>
          </p:nvPr>
        </p:nvPicPr>
        <p:blipFill>
          <a:blip r:embed="rId4" cstate="print"/>
          <a:stretch>
            <a:fillRect/>
          </a:stretch>
        </p:blipFill>
        <p:spPr>
          <a:xfrm>
            <a:off x="6346" y="-733304"/>
            <a:ext cx="609600" cy="609600"/>
          </a:xfrm>
          <a:prstGeom prst="rect">
            <a:avLst/>
          </a:prstGeom>
        </p:spPr>
      </p:pic>
      <p:sp>
        <p:nvSpPr>
          <p:cNvPr id="42" name="等腰三角形 41"/>
          <p:cNvSpPr/>
          <p:nvPr/>
        </p:nvSpPr>
        <p:spPr>
          <a:xfrm rot="10800000">
            <a:off x="801709" y="-2"/>
            <a:ext cx="1298240" cy="656822"/>
          </a:xfrm>
          <a:prstGeom prst="triangle">
            <a:avLst/>
          </a:prstGeom>
          <a:solidFill>
            <a:srgbClr val="0070C0"/>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3" name="直角三角形 42"/>
          <p:cNvSpPr/>
          <p:nvPr/>
        </p:nvSpPr>
        <p:spPr>
          <a:xfrm flipH="1" flipV="1">
            <a:off x="7939825" y="-2"/>
            <a:ext cx="1204175" cy="1204175"/>
          </a:xfrm>
          <a:prstGeom prst="rtTriangle">
            <a:avLst/>
          </a:prstGeom>
          <a:solidFill>
            <a:srgbClr val="0070C0"/>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4" name="等腰三角形 43"/>
          <p:cNvSpPr/>
          <p:nvPr/>
        </p:nvSpPr>
        <p:spPr>
          <a:xfrm rot="10800000" flipV="1">
            <a:off x="5903843" y="3520307"/>
            <a:ext cx="3240156" cy="1623193"/>
          </a:xfrm>
          <a:prstGeom prst="triangle">
            <a:avLst/>
          </a:prstGeom>
          <a:solidFill>
            <a:srgbClr val="0070C0">
              <a:alpha val="40000"/>
            </a:srgbClr>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80" name="等腰三角形 79"/>
          <p:cNvSpPr/>
          <p:nvPr/>
        </p:nvSpPr>
        <p:spPr>
          <a:xfrm rot="5400000" flipV="1">
            <a:off x="6782107" y="3766945"/>
            <a:ext cx="988452" cy="495176"/>
          </a:xfrm>
          <a:prstGeom prst="triangle">
            <a:avLst/>
          </a:prstGeom>
          <a:solidFill>
            <a:srgbClr val="0070C0"/>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81" name="等腰三角形 80"/>
          <p:cNvSpPr/>
          <p:nvPr/>
        </p:nvSpPr>
        <p:spPr>
          <a:xfrm rot="10800000" flipH="1" flipV="1">
            <a:off x="6535468" y="4013584"/>
            <a:ext cx="988452" cy="495176"/>
          </a:xfrm>
          <a:prstGeom prst="triangle">
            <a:avLst/>
          </a:prstGeom>
          <a:solidFill>
            <a:srgbClr val="0070C0">
              <a:alpha val="60000"/>
            </a:srgbClr>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82" name="等腰三角形 81"/>
          <p:cNvSpPr/>
          <p:nvPr/>
        </p:nvSpPr>
        <p:spPr>
          <a:xfrm rot="10800000" flipV="1">
            <a:off x="-9173" y="2181310"/>
            <a:ext cx="5913014" cy="2962191"/>
          </a:xfrm>
          <a:prstGeom prst="triangle">
            <a:avLst/>
          </a:prstGeom>
          <a:solidFill>
            <a:srgbClr val="0070C0"/>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83" name="TextBox 82"/>
          <p:cNvSpPr txBox="1"/>
          <p:nvPr/>
        </p:nvSpPr>
        <p:spPr>
          <a:xfrm>
            <a:off x="5220072" y="656820"/>
            <a:ext cx="3598361" cy="1862048"/>
          </a:xfrm>
          <a:prstGeom prst="rect">
            <a:avLst/>
          </a:prstGeom>
          <a:noFill/>
        </p:spPr>
        <p:txBody>
          <a:bodyPr wrap="square" rtlCol="0">
            <a:spAutoFit/>
          </a:bodyPr>
          <a:lstStyle/>
          <a:p>
            <a:pPr algn="r"/>
            <a:r>
              <a:rPr lang="en-US" altLang="zh-CN" sz="11500" b="1" dirty="0" smtClean="0">
                <a:solidFill>
                  <a:srgbClr val="0070C0"/>
                </a:solidFill>
              </a:rPr>
              <a:t>2016</a:t>
            </a:r>
            <a:endParaRPr lang="zh-CN" altLang="en-US" sz="11500" b="1" dirty="0">
              <a:solidFill>
                <a:srgbClr val="0070C0"/>
              </a:solidFill>
            </a:endParaRPr>
          </a:p>
        </p:txBody>
      </p:sp>
      <p:sp>
        <p:nvSpPr>
          <p:cNvPr id="84" name="TextBox 83"/>
          <p:cNvSpPr txBox="1"/>
          <p:nvPr/>
        </p:nvSpPr>
        <p:spPr>
          <a:xfrm>
            <a:off x="4283968" y="2306364"/>
            <a:ext cx="4534465" cy="461665"/>
          </a:xfrm>
          <a:prstGeom prst="rect">
            <a:avLst/>
          </a:prstGeom>
          <a:noFill/>
        </p:spPr>
        <p:txBody>
          <a:bodyPr wrap="square" rtlCol="0">
            <a:spAutoFit/>
          </a:bodyPr>
          <a:lstStyle/>
          <a:p>
            <a:pPr algn="r"/>
            <a:r>
              <a:rPr lang="zh-CN" altLang="en-US" sz="2400" b="1" dirty="0">
                <a:solidFill>
                  <a:srgbClr val="0070C0"/>
                </a:solidFill>
                <a:latin typeface="微软雅黑" pitchFamily="34" charset="-122"/>
                <a:ea typeface="微软雅黑" pitchFamily="34" charset="-122"/>
              </a:rPr>
              <a:t>工作总结</a:t>
            </a:r>
            <a:r>
              <a:rPr lang="zh-CN" altLang="en-US" sz="2400" b="1" dirty="0" smtClean="0">
                <a:solidFill>
                  <a:srgbClr val="0070C0"/>
                </a:solidFill>
                <a:latin typeface="微软雅黑" pitchFamily="34" charset="-122"/>
                <a:ea typeface="微软雅黑" pitchFamily="34" charset="-122"/>
              </a:rPr>
              <a:t>汇报</a:t>
            </a:r>
            <a:r>
              <a:rPr lang="zh-CN" altLang="en-US" sz="2400" b="1" dirty="0">
                <a:solidFill>
                  <a:srgbClr val="0070C0"/>
                </a:solidFill>
                <a:latin typeface="微软雅黑" pitchFamily="34" charset="-122"/>
                <a:ea typeface="微软雅黑" pitchFamily="34" charset="-122"/>
              </a:rPr>
              <a:t>新年计划</a:t>
            </a:r>
            <a:r>
              <a:rPr lang="en-US" altLang="zh-CN" sz="2400" b="1" dirty="0" smtClean="0">
                <a:solidFill>
                  <a:srgbClr val="0070C0"/>
                </a:solidFill>
                <a:latin typeface="微软雅黑" pitchFamily="34" charset="-122"/>
                <a:ea typeface="微软雅黑" pitchFamily="34" charset="-122"/>
              </a:rPr>
              <a:t>PPT</a:t>
            </a:r>
            <a:r>
              <a:rPr lang="zh-CN" altLang="en-US" sz="2400" b="1" dirty="0" smtClean="0">
                <a:solidFill>
                  <a:srgbClr val="0070C0"/>
                </a:solidFill>
                <a:latin typeface="微软雅黑" pitchFamily="34" charset="-122"/>
                <a:ea typeface="微软雅黑" pitchFamily="34" charset="-122"/>
              </a:rPr>
              <a:t>模板</a:t>
            </a:r>
            <a:endParaRPr lang="zh-CN" altLang="en-US" sz="2400" b="1" dirty="0">
              <a:solidFill>
                <a:srgbClr val="0070C0"/>
              </a:solidFill>
              <a:latin typeface="微软雅黑" pitchFamily="34" charset="-122"/>
              <a:ea typeface="微软雅黑" pitchFamily="34" charset="-122"/>
            </a:endParaRPr>
          </a:p>
        </p:txBody>
      </p:sp>
      <p:sp>
        <p:nvSpPr>
          <p:cNvPr id="85" name="TextBox 84"/>
          <p:cNvSpPr txBox="1"/>
          <p:nvPr/>
        </p:nvSpPr>
        <p:spPr>
          <a:xfrm>
            <a:off x="5002009" y="2768029"/>
            <a:ext cx="3816424" cy="307777"/>
          </a:xfrm>
          <a:prstGeom prst="rect">
            <a:avLst/>
          </a:prstGeom>
          <a:noFill/>
        </p:spPr>
        <p:txBody>
          <a:bodyPr wrap="square" rtlCol="0">
            <a:spAutoFit/>
          </a:bodyPr>
          <a:lstStyle/>
          <a:p>
            <a:pPr algn="r"/>
            <a:r>
              <a:rPr lang="zh-CN" altLang="en-US" sz="1400" dirty="0" smtClean="0">
                <a:solidFill>
                  <a:srgbClr val="0070C0"/>
                </a:solidFill>
                <a:latin typeface="微软雅黑" pitchFamily="34" charset="-122"/>
                <a:ea typeface="微软雅黑" pitchFamily="34" charset="-122"/>
              </a:rPr>
              <a:t>适用于新年计划工作总结会议汇报述职报告等</a:t>
            </a:r>
            <a:endParaRPr lang="zh-CN" altLang="en-US" sz="1400" dirty="0">
              <a:solidFill>
                <a:srgbClr val="0070C0"/>
              </a:solidFill>
              <a:latin typeface="微软雅黑" pitchFamily="34" charset="-122"/>
              <a:ea typeface="微软雅黑" pitchFamily="34" charset="-122"/>
            </a:endParaRPr>
          </a:p>
        </p:txBody>
      </p:sp>
      <p:sp>
        <p:nvSpPr>
          <p:cNvPr id="86" name="等腰三角形 85"/>
          <p:cNvSpPr/>
          <p:nvPr/>
        </p:nvSpPr>
        <p:spPr>
          <a:xfrm rot="10800000">
            <a:off x="1611467" y="-2"/>
            <a:ext cx="1678385" cy="849151"/>
          </a:xfrm>
          <a:prstGeom prst="triangle">
            <a:avLst/>
          </a:prstGeom>
          <a:solidFill>
            <a:srgbClr val="0070C0">
              <a:alpha val="40000"/>
            </a:srgbClr>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Tree>
    <p:extLst>
      <p:ext uri="{BB962C8B-B14F-4D97-AF65-F5344CB8AC3E}">
        <p14:creationId xmlns:p14="http://schemas.microsoft.com/office/powerpoint/2010/main" xmlns="" val="30335800"/>
      </p:ext>
    </p:extLst>
  </p:cSld>
  <p:clrMapOvr>
    <a:masterClrMapping/>
  </p:clrMapOvr>
  <mc:AlternateContent xmlns:mc="http://schemas.openxmlformats.org/markup-compatibility/2006">
    <mc:Choice xmlns:p14="http://schemas.microsoft.com/office/powerpoint/2010/main" xmlns="" Requires="p14">
      <p:transition spd="slow" p14:dur="4000" advTm="0">
        <p14:vortex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9"/>
                                        </p:tgtEl>
                                      </p:cBhvr>
                                    </p:cmd>
                                  </p:childTnLst>
                                </p:cTn>
                              </p:par>
                              <p:par>
                                <p:cTn id="7" presetID="2" presetClass="entr" presetSubtype="4" fill="hold" grpId="0" nodeType="withEffect">
                                  <p:stCondLst>
                                    <p:cond delay="0"/>
                                  </p:stCondLst>
                                  <p:childTnLst>
                                    <p:set>
                                      <p:cBhvr>
                                        <p:cTn id="8" dur="1" fill="hold">
                                          <p:stCondLst>
                                            <p:cond delay="0"/>
                                          </p:stCondLst>
                                        </p:cTn>
                                        <p:tgtEl>
                                          <p:spTgt spid="82"/>
                                        </p:tgtEl>
                                        <p:attrNameLst>
                                          <p:attrName>style.visibility</p:attrName>
                                        </p:attrNameLst>
                                      </p:cBhvr>
                                      <p:to>
                                        <p:strVal val="visible"/>
                                      </p:to>
                                    </p:set>
                                    <p:anim calcmode="lin" valueType="num">
                                      <p:cBhvr additive="base">
                                        <p:cTn id="9" dur="1000" fill="hold"/>
                                        <p:tgtEl>
                                          <p:spTgt spid="82"/>
                                        </p:tgtEl>
                                        <p:attrNameLst>
                                          <p:attrName>ppt_x</p:attrName>
                                        </p:attrNameLst>
                                      </p:cBhvr>
                                      <p:tavLst>
                                        <p:tav tm="0">
                                          <p:val>
                                            <p:strVal val="#ppt_x"/>
                                          </p:val>
                                        </p:tav>
                                        <p:tav tm="100000">
                                          <p:val>
                                            <p:strVal val="#ppt_x"/>
                                          </p:val>
                                        </p:tav>
                                      </p:tavLst>
                                    </p:anim>
                                    <p:anim calcmode="lin" valueType="num">
                                      <p:cBhvr additive="base">
                                        <p:cTn id="10" dur="1000" fill="hold"/>
                                        <p:tgtEl>
                                          <p:spTgt spid="82"/>
                                        </p:tgtEl>
                                        <p:attrNameLst>
                                          <p:attrName>ppt_y</p:attrName>
                                        </p:attrNameLst>
                                      </p:cBhvr>
                                      <p:tavLst>
                                        <p:tav tm="0">
                                          <p:val>
                                            <p:strVal val="1+#ppt_h/2"/>
                                          </p:val>
                                        </p:tav>
                                        <p:tav tm="100000">
                                          <p:val>
                                            <p:strVal val="#ppt_y"/>
                                          </p:val>
                                        </p:tav>
                                      </p:tavLst>
                                    </p:anim>
                                  </p:childTnLst>
                                </p:cTn>
                              </p:par>
                            </p:childTnLst>
                          </p:cTn>
                        </p:par>
                        <p:par>
                          <p:cTn id="11" fill="hold">
                            <p:stCondLst>
                              <p:cond delay="1000"/>
                            </p:stCondLst>
                            <p:childTnLst>
                              <p:par>
                                <p:cTn id="12" presetID="2" presetClass="entr" presetSubtype="4" fill="hold" grpId="0" nodeType="afterEffect">
                                  <p:stCondLst>
                                    <p:cond delay="0"/>
                                  </p:stCondLst>
                                  <p:childTnLst>
                                    <p:set>
                                      <p:cBhvr>
                                        <p:cTn id="13" dur="1" fill="hold">
                                          <p:stCondLst>
                                            <p:cond delay="0"/>
                                          </p:stCondLst>
                                        </p:cTn>
                                        <p:tgtEl>
                                          <p:spTgt spid="44"/>
                                        </p:tgtEl>
                                        <p:attrNameLst>
                                          <p:attrName>style.visibility</p:attrName>
                                        </p:attrNameLst>
                                      </p:cBhvr>
                                      <p:to>
                                        <p:strVal val="visible"/>
                                      </p:to>
                                    </p:set>
                                    <p:anim calcmode="lin" valueType="num">
                                      <p:cBhvr additive="base">
                                        <p:cTn id="14" dur="1000" fill="hold"/>
                                        <p:tgtEl>
                                          <p:spTgt spid="44"/>
                                        </p:tgtEl>
                                        <p:attrNameLst>
                                          <p:attrName>ppt_x</p:attrName>
                                        </p:attrNameLst>
                                      </p:cBhvr>
                                      <p:tavLst>
                                        <p:tav tm="0">
                                          <p:val>
                                            <p:strVal val="#ppt_x"/>
                                          </p:val>
                                        </p:tav>
                                        <p:tav tm="100000">
                                          <p:val>
                                            <p:strVal val="#ppt_x"/>
                                          </p:val>
                                        </p:tav>
                                      </p:tavLst>
                                    </p:anim>
                                    <p:anim calcmode="lin" valueType="num">
                                      <p:cBhvr additive="base">
                                        <p:cTn id="15" dur="1000" fill="hold"/>
                                        <p:tgtEl>
                                          <p:spTgt spid="44"/>
                                        </p:tgtEl>
                                        <p:attrNameLst>
                                          <p:attrName>ppt_y</p:attrName>
                                        </p:attrNameLst>
                                      </p:cBhvr>
                                      <p:tavLst>
                                        <p:tav tm="0">
                                          <p:val>
                                            <p:strVal val="1+#ppt_h/2"/>
                                          </p:val>
                                        </p:tav>
                                        <p:tav tm="100000">
                                          <p:val>
                                            <p:strVal val="#ppt_y"/>
                                          </p:val>
                                        </p:tav>
                                      </p:tavLst>
                                    </p:anim>
                                  </p:childTnLst>
                                </p:cTn>
                              </p:par>
                            </p:childTnLst>
                          </p:cTn>
                        </p:par>
                        <p:par>
                          <p:cTn id="16" fill="hold">
                            <p:stCondLst>
                              <p:cond delay="2000"/>
                            </p:stCondLst>
                            <p:childTnLst>
                              <p:par>
                                <p:cTn id="17" presetID="2" presetClass="entr" presetSubtype="1" fill="hold" grpId="0" nodeType="afterEffect">
                                  <p:stCondLst>
                                    <p:cond delay="0"/>
                                  </p:stCondLst>
                                  <p:childTnLst>
                                    <p:set>
                                      <p:cBhvr>
                                        <p:cTn id="18" dur="1" fill="hold">
                                          <p:stCondLst>
                                            <p:cond delay="0"/>
                                          </p:stCondLst>
                                        </p:cTn>
                                        <p:tgtEl>
                                          <p:spTgt spid="42"/>
                                        </p:tgtEl>
                                        <p:attrNameLst>
                                          <p:attrName>style.visibility</p:attrName>
                                        </p:attrNameLst>
                                      </p:cBhvr>
                                      <p:to>
                                        <p:strVal val="visible"/>
                                      </p:to>
                                    </p:set>
                                    <p:anim calcmode="lin" valueType="num">
                                      <p:cBhvr additive="base">
                                        <p:cTn id="19" dur="1000" fill="hold"/>
                                        <p:tgtEl>
                                          <p:spTgt spid="42"/>
                                        </p:tgtEl>
                                        <p:attrNameLst>
                                          <p:attrName>ppt_x</p:attrName>
                                        </p:attrNameLst>
                                      </p:cBhvr>
                                      <p:tavLst>
                                        <p:tav tm="0">
                                          <p:val>
                                            <p:strVal val="#ppt_x"/>
                                          </p:val>
                                        </p:tav>
                                        <p:tav tm="100000">
                                          <p:val>
                                            <p:strVal val="#ppt_x"/>
                                          </p:val>
                                        </p:tav>
                                      </p:tavLst>
                                    </p:anim>
                                    <p:anim calcmode="lin" valueType="num">
                                      <p:cBhvr additive="base">
                                        <p:cTn id="20" dur="1000" fill="hold"/>
                                        <p:tgtEl>
                                          <p:spTgt spid="42"/>
                                        </p:tgtEl>
                                        <p:attrNameLst>
                                          <p:attrName>ppt_y</p:attrName>
                                        </p:attrNameLst>
                                      </p:cBhvr>
                                      <p:tavLst>
                                        <p:tav tm="0">
                                          <p:val>
                                            <p:strVal val="0-#ppt_h/2"/>
                                          </p:val>
                                        </p:tav>
                                        <p:tav tm="100000">
                                          <p:val>
                                            <p:strVal val="#ppt_y"/>
                                          </p:val>
                                        </p:tav>
                                      </p:tavLst>
                                    </p:anim>
                                  </p:childTnLst>
                                </p:cTn>
                              </p:par>
                            </p:childTnLst>
                          </p:cTn>
                        </p:par>
                        <p:par>
                          <p:cTn id="21" fill="hold">
                            <p:stCondLst>
                              <p:cond delay="3000"/>
                            </p:stCondLst>
                            <p:childTnLst>
                              <p:par>
                                <p:cTn id="22" presetID="2" presetClass="entr" presetSubtype="1" fill="hold" grpId="0" nodeType="afterEffect">
                                  <p:stCondLst>
                                    <p:cond delay="0"/>
                                  </p:stCondLst>
                                  <p:childTnLst>
                                    <p:set>
                                      <p:cBhvr>
                                        <p:cTn id="23" dur="1" fill="hold">
                                          <p:stCondLst>
                                            <p:cond delay="0"/>
                                          </p:stCondLst>
                                        </p:cTn>
                                        <p:tgtEl>
                                          <p:spTgt spid="86"/>
                                        </p:tgtEl>
                                        <p:attrNameLst>
                                          <p:attrName>style.visibility</p:attrName>
                                        </p:attrNameLst>
                                      </p:cBhvr>
                                      <p:to>
                                        <p:strVal val="visible"/>
                                      </p:to>
                                    </p:set>
                                    <p:anim calcmode="lin" valueType="num">
                                      <p:cBhvr additive="base">
                                        <p:cTn id="24" dur="1000" fill="hold"/>
                                        <p:tgtEl>
                                          <p:spTgt spid="86"/>
                                        </p:tgtEl>
                                        <p:attrNameLst>
                                          <p:attrName>ppt_x</p:attrName>
                                        </p:attrNameLst>
                                      </p:cBhvr>
                                      <p:tavLst>
                                        <p:tav tm="0">
                                          <p:val>
                                            <p:strVal val="#ppt_x"/>
                                          </p:val>
                                        </p:tav>
                                        <p:tav tm="100000">
                                          <p:val>
                                            <p:strVal val="#ppt_x"/>
                                          </p:val>
                                        </p:tav>
                                      </p:tavLst>
                                    </p:anim>
                                    <p:anim calcmode="lin" valueType="num">
                                      <p:cBhvr additive="base">
                                        <p:cTn id="25" dur="1000" fill="hold"/>
                                        <p:tgtEl>
                                          <p:spTgt spid="86"/>
                                        </p:tgtEl>
                                        <p:attrNameLst>
                                          <p:attrName>ppt_y</p:attrName>
                                        </p:attrNameLst>
                                      </p:cBhvr>
                                      <p:tavLst>
                                        <p:tav tm="0">
                                          <p:val>
                                            <p:strVal val="0-#ppt_h/2"/>
                                          </p:val>
                                        </p:tav>
                                        <p:tav tm="100000">
                                          <p:val>
                                            <p:strVal val="#ppt_y"/>
                                          </p:val>
                                        </p:tav>
                                      </p:tavLst>
                                    </p:anim>
                                  </p:childTnLst>
                                </p:cTn>
                              </p:par>
                            </p:childTnLst>
                          </p:cTn>
                        </p:par>
                        <p:par>
                          <p:cTn id="26" fill="hold">
                            <p:stCondLst>
                              <p:cond delay="4000"/>
                            </p:stCondLst>
                            <p:childTnLst>
                              <p:par>
                                <p:cTn id="27" presetID="2" presetClass="entr" presetSubtype="2" fill="hold" grpId="0" nodeType="afterEffect">
                                  <p:stCondLst>
                                    <p:cond delay="0"/>
                                  </p:stCondLst>
                                  <p:childTnLst>
                                    <p:set>
                                      <p:cBhvr>
                                        <p:cTn id="28" dur="1" fill="hold">
                                          <p:stCondLst>
                                            <p:cond delay="0"/>
                                          </p:stCondLst>
                                        </p:cTn>
                                        <p:tgtEl>
                                          <p:spTgt spid="43"/>
                                        </p:tgtEl>
                                        <p:attrNameLst>
                                          <p:attrName>style.visibility</p:attrName>
                                        </p:attrNameLst>
                                      </p:cBhvr>
                                      <p:to>
                                        <p:strVal val="visible"/>
                                      </p:to>
                                    </p:set>
                                    <p:anim calcmode="lin" valueType="num">
                                      <p:cBhvr additive="base">
                                        <p:cTn id="29" dur="1000" fill="hold"/>
                                        <p:tgtEl>
                                          <p:spTgt spid="43"/>
                                        </p:tgtEl>
                                        <p:attrNameLst>
                                          <p:attrName>ppt_x</p:attrName>
                                        </p:attrNameLst>
                                      </p:cBhvr>
                                      <p:tavLst>
                                        <p:tav tm="0">
                                          <p:val>
                                            <p:strVal val="1+#ppt_w/2"/>
                                          </p:val>
                                        </p:tav>
                                        <p:tav tm="100000">
                                          <p:val>
                                            <p:strVal val="#ppt_x"/>
                                          </p:val>
                                        </p:tav>
                                      </p:tavLst>
                                    </p:anim>
                                    <p:anim calcmode="lin" valueType="num">
                                      <p:cBhvr additive="base">
                                        <p:cTn id="30" dur="1000" fill="hold"/>
                                        <p:tgtEl>
                                          <p:spTgt spid="43"/>
                                        </p:tgtEl>
                                        <p:attrNameLst>
                                          <p:attrName>ppt_y</p:attrName>
                                        </p:attrNameLst>
                                      </p:cBhvr>
                                      <p:tavLst>
                                        <p:tav tm="0">
                                          <p:val>
                                            <p:strVal val="#ppt_y"/>
                                          </p:val>
                                        </p:tav>
                                        <p:tav tm="100000">
                                          <p:val>
                                            <p:strVal val="#ppt_y"/>
                                          </p:val>
                                        </p:tav>
                                      </p:tavLst>
                                    </p:anim>
                                  </p:childTnLst>
                                </p:cTn>
                              </p:par>
                            </p:childTnLst>
                          </p:cTn>
                        </p:par>
                        <p:par>
                          <p:cTn id="31" fill="hold">
                            <p:stCondLst>
                              <p:cond delay="5000"/>
                            </p:stCondLst>
                            <p:childTnLst>
                              <p:par>
                                <p:cTn id="32" presetID="22" presetClass="entr" presetSubtype="8" fill="hold" grpId="0" nodeType="afterEffect">
                                  <p:stCondLst>
                                    <p:cond delay="0"/>
                                  </p:stCondLst>
                                  <p:childTnLst>
                                    <p:set>
                                      <p:cBhvr>
                                        <p:cTn id="33" dur="1" fill="hold">
                                          <p:stCondLst>
                                            <p:cond delay="0"/>
                                          </p:stCondLst>
                                        </p:cTn>
                                        <p:tgtEl>
                                          <p:spTgt spid="80"/>
                                        </p:tgtEl>
                                        <p:attrNameLst>
                                          <p:attrName>style.visibility</p:attrName>
                                        </p:attrNameLst>
                                      </p:cBhvr>
                                      <p:to>
                                        <p:strVal val="visible"/>
                                      </p:to>
                                    </p:set>
                                    <p:animEffect transition="in" filter="wipe(left)">
                                      <p:cBhvr>
                                        <p:cTn id="34" dur="1000"/>
                                        <p:tgtEl>
                                          <p:spTgt spid="80"/>
                                        </p:tgtEl>
                                      </p:cBhvr>
                                    </p:animEffect>
                                  </p:childTnLst>
                                </p:cTn>
                              </p:par>
                            </p:childTnLst>
                          </p:cTn>
                        </p:par>
                        <p:par>
                          <p:cTn id="35" fill="hold">
                            <p:stCondLst>
                              <p:cond delay="6000"/>
                            </p:stCondLst>
                            <p:childTnLst>
                              <p:par>
                                <p:cTn id="36" presetID="22" presetClass="entr" presetSubtype="8" fill="hold" grpId="0" nodeType="afterEffect">
                                  <p:stCondLst>
                                    <p:cond delay="0"/>
                                  </p:stCondLst>
                                  <p:childTnLst>
                                    <p:set>
                                      <p:cBhvr>
                                        <p:cTn id="37" dur="1" fill="hold">
                                          <p:stCondLst>
                                            <p:cond delay="0"/>
                                          </p:stCondLst>
                                        </p:cTn>
                                        <p:tgtEl>
                                          <p:spTgt spid="81"/>
                                        </p:tgtEl>
                                        <p:attrNameLst>
                                          <p:attrName>style.visibility</p:attrName>
                                        </p:attrNameLst>
                                      </p:cBhvr>
                                      <p:to>
                                        <p:strVal val="visible"/>
                                      </p:to>
                                    </p:set>
                                    <p:animEffect transition="in" filter="wipe(left)">
                                      <p:cBhvr>
                                        <p:cTn id="38" dur="1000"/>
                                        <p:tgtEl>
                                          <p:spTgt spid="81"/>
                                        </p:tgtEl>
                                      </p:cBhvr>
                                    </p:animEffect>
                                  </p:childTnLst>
                                </p:cTn>
                              </p:par>
                            </p:childTnLst>
                          </p:cTn>
                        </p:par>
                        <p:par>
                          <p:cTn id="39" fill="hold">
                            <p:stCondLst>
                              <p:cond delay="7000"/>
                            </p:stCondLst>
                            <p:childTnLst>
                              <p:par>
                                <p:cTn id="40" presetID="56" presetClass="entr" presetSubtype="0" fill="hold" grpId="0" nodeType="afterEffect">
                                  <p:stCondLst>
                                    <p:cond delay="0"/>
                                  </p:stCondLst>
                                  <p:iterate type="lt">
                                    <p:tmPct val="10000"/>
                                  </p:iterate>
                                  <p:childTnLst>
                                    <p:set>
                                      <p:cBhvr>
                                        <p:cTn id="41" dur="1" fill="hold">
                                          <p:stCondLst>
                                            <p:cond delay="0"/>
                                          </p:stCondLst>
                                        </p:cTn>
                                        <p:tgtEl>
                                          <p:spTgt spid="83"/>
                                        </p:tgtEl>
                                        <p:attrNameLst>
                                          <p:attrName>style.visibility</p:attrName>
                                        </p:attrNameLst>
                                      </p:cBhvr>
                                      <p:to>
                                        <p:strVal val="visible"/>
                                      </p:to>
                                    </p:set>
                                    <p:anim by="(-#ppt_w*2)" calcmode="lin" valueType="num">
                                      <p:cBhvr rctx="PPT">
                                        <p:cTn id="42" dur="500" autoRev="1" fill="hold">
                                          <p:stCondLst>
                                            <p:cond delay="0"/>
                                          </p:stCondLst>
                                        </p:cTn>
                                        <p:tgtEl>
                                          <p:spTgt spid="83"/>
                                        </p:tgtEl>
                                        <p:attrNameLst>
                                          <p:attrName>ppt_w</p:attrName>
                                        </p:attrNameLst>
                                      </p:cBhvr>
                                    </p:anim>
                                    <p:anim by="(#ppt_w*0.50)" calcmode="lin" valueType="num">
                                      <p:cBhvr>
                                        <p:cTn id="43" dur="500" decel="50000" autoRev="1" fill="hold">
                                          <p:stCondLst>
                                            <p:cond delay="0"/>
                                          </p:stCondLst>
                                        </p:cTn>
                                        <p:tgtEl>
                                          <p:spTgt spid="83"/>
                                        </p:tgtEl>
                                        <p:attrNameLst>
                                          <p:attrName>ppt_x</p:attrName>
                                        </p:attrNameLst>
                                      </p:cBhvr>
                                    </p:anim>
                                    <p:anim from="(-#ppt_h/2)" to="(#ppt_y)" calcmode="lin" valueType="num">
                                      <p:cBhvr>
                                        <p:cTn id="44" dur="1000" fill="hold">
                                          <p:stCondLst>
                                            <p:cond delay="0"/>
                                          </p:stCondLst>
                                        </p:cTn>
                                        <p:tgtEl>
                                          <p:spTgt spid="83"/>
                                        </p:tgtEl>
                                        <p:attrNameLst>
                                          <p:attrName>ppt_y</p:attrName>
                                        </p:attrNameLst>
                                      </p:cBhvr>
                                    </p:anim>
                                    <p:animRot by="21600000">
                                      <p:cBhvr>
                                        <p:cTn id="45" dur="1000" fill="hold">
                                          <p:stCondLst>
                                            <p:cond delay="0"/>
                                          </p:stCondLst>
                                        </p:cTn>
                                        <p:tgtEl>
                                          <p:spTgt spid="83"/>
                                        </p:tgtEl>
                                        <p:attrNameLst>
                                          <p:attrName>r</p:attrName>
                                        </p:attrNameLst>
                                      </p:cBhvr>
                                    </p:animRot>
                                  </p:childTnLst>
                                </p:cTn>
                              </p:par>
                            </p:childTnLst>
                          </p:cTn>
                        </p:par>
                        <p:par>
                          <p:cTn id="46" fill="hold">
                            <p:stCondLst>
                              <p:cond delay="8300"/>
                            </p:stCondLst>
                            <p:childTnLst>
                              <p:par>
                                <p:cTn id="47" presetID="22" presetClass="entr" presetSubtype="8" fill="hold" grpId="0" nodeType="afterEffect">
                                  <p:stCondLst>
                                    <p:cond delay="0"/>
                                  </p:stCondLst>
                                  <p:childTnLst>
                                    <p:set>
                                      <p:cBhvr>
                                        <p:cTn id="48" dur="1" fill="hold">
                                          <p:stCondLst>
                                            <p:cond delay="0"/>
                                          </p:stCondLst>
                                        </p:cTn>
                                        <p:tgtEl>
                                          <p:spTgt spid="84"/>
                                        </p:tgtEl>
                                        <p:attrNameLst>
                                          <p:attrName>style.visibility</p:attrName>
                                        </p:attrNameLst>
                                      </p:cBhvr>
                                      <p:to>
                                        <p:strVal val="visible"/>
                                      </p:to>
                                    </p:set>
                                    <p:animEffect transition="in" filter="wipe(left)">
                                      <p:cBhvr>
                                        <p:cTn id="49" dur="1000"/>
                                        <p:tgtEl>
                                          <p:spTgt spid="84"/>
                                        </p:tgtEl>
                                      </p:cBhvr>
                                    </p:animEffect>
                                  </p:childTnLst>
                                </p:cTn>
                              </p:par>
                            </p:childTnLst>
                          </p:cTn>
                        </p:par>
                        <p:par>
                          <p:cTn id="50" fill="hold">
                            <p:stCondLst>
                              <p:cond delay="9300"/>
                            </p:stCondLst>
                            <p:childTnLst>
                              <p:par>
                                <p:cTn id="51" presetID="42" presetClass="entr" presetSubtype="0" fill="hold" grpId="0" nodeType="afterEffect">
                                  <p:stCondLst>
                                    <p:cond delay="0"/>
                                  </p:stCondLst>
                                  <p:childTnLst>
                                    <p:set>
                                      <p:cBhvr>
                                        <p:cTn id="52" dur="1" fill="hold">
                                          <p:stCondLst>
                                            <p:cond delay="0"/>
                                          </p:stCondLst>
                                        </p:cTn>
                                        <p:tgtEl>
                                          <p:spTgt spid="85"/>
                                        </p:tgtEl>
                                        <p:attrNameLst>
                                          <p:attrName>style.visibility</p:attrName>
                                        </p:attrNameLst>
                                      </p:cBhvr>
                                      <p:to>
                                        <p:strVal val="visible"/>
                                      </p:to>
                                    </p:set>
                                    <p:animEffect transition="in" filter="fade">
                                      <p:cBhvr>
                                        <p:cTn id="53" dur="1000"/>
                                        <p:tgtEl>
                                          <p:spTgt spid="85"/>
                                        </p:tgtEl>
                                      </p:cBhvr>
                                    </p:animEffect>
                                    <p:anim calcmode="lin" valueType="num">
                                      <p:cBhvr>
                                        <p:cTn id="54" dur="1000" fill="hold"/>
                                        <p:tgtEl>
                                          <p:spTgt spid="85"/>
                                        </p:tgtEl>
                                        <p:attrNameLst>
                                          <p:attrName>ppt_x</p:attrName>
                                        </p:attrNameLst>
                                      </p:cBhvr>
                                      <p:tavLst>
                                        <p:tav tm="0">
                                          <p:val>
                                            <p:strVal val="#ppt_x"/>
                                          </p:val>
                                        </p:tav>
                                        <p:tav tm="100000">
                                          <p:val>
                                            <p:strVal val="#ppt_x"/>
                                          </p:val>
                                        </p:tav>
                                      </p:tavLst>
                                    </p:anim>
                                    <p:anim calcmode="lin" valueType="num">
                                      <p:cBhvr>
                                        <p:cTn id="55" dur="1000" fill="hold"/>
                                        <p:tgtEl>
                                          <p:spTgt spid="8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video>
              <p:cMediaNode vol="80000" numSld="99">
                <p:cTn id="56" repeatCount="indefinite" fill="hold" display="0">
                  <p:stCondLst>
                    <p:cond delay="indefinite"/>
                  </p:stCondLst>
                  <p:endCondLst>
                    <p:cond evt="onStopAudio" delay="0">
                      <p:tgtEl>
                        <p:sldTgt/>
                      </p:tgtEl>
                    </p:cond>
                  </p:endCondLst>
                </p:cTn>
                <p:tgtEl>
                  <p:spTgt spid="9"/>
                </p:tgtEl>
              </p:cMediaNode>
            </p:video>
          </p:childTnLst>
        </p:cTn>
      </p:par>
    </p:tnLst>
    <p:bldLst>
      <p:bldP spid="42" grpId="0" animBg="1"/>
      <p:bldP spid="43" grpId="0" animBg="1"/>
      <p:bldP spid="44" grpId="0" animBg="1"/>
      <p:bldP spid="80" grpId="0" animBg="1"/>
      <p:bldP spid="81" grpId="0" animBg="1"/>
      <p:bldP spid="82" grpId="0" animBg="1"/>
      <p:bldP spid="83" grpId="0"/>
      <p:bldP spid="84" grpId="0"/>
      <p:bldP spid="85" grpId="0"/>
      <p:bldP spid="8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3"/>
          <p:cNvSpPr>
            <a:spLocks noChangeArrowheads="1"/>
          </p:cNvSpPr>
          <p:nvPr/>
        </p:nvSpPr>
        <p:spPr bwMode="auto">
          <a:xfrm>
            <a:off x="4250061" y="386569"/>
            <a:ext cx="1831252" cy="4077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68571" tIns="34286" rIns="68571" bIns="3428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spcBef>
                <a:spcPct val="0"/>
              </a:spcBef>
              <a:buNone/>
            </a:pPr>
            <a:r>
              <a:rPr lang="zh-CN" altLang="en-US" sz="2200" b="1" dirty="0" smtClean="0">
                <a:solidFill>
                  <a:schemeClr val="tx1">
                    <a:lumMod val="75000"/>
                    <a:lumOff val="25000"/>
                  </a:schemeClr>
                </a:solidFill>
                <a:latin typeface="Arial" panose="020B0604020202020204" pitchFamily="34" charset="0"/>
                <a:cs typeface="Arial" panose="020B0604020202020204" pitchFamily="34" charset="0"/>
              </a:rPr>
              <a:t>年度工作概述</a:t>
            </a:r>
            <a:endParaRPr lang="zh-CN" altLang="en-US" sz="2200" b="1" dirty="0">
              <a:solidFill>
                <a:schemeClr val="tx1">
                  <a:lumMod val="75000"/>
                  <a:lumOff val="25000"/>
                </a:schemeClr>
              </a:solidFill>
              <a:latin typeface="Arial" panose="020B0604020202020204" pitchFamily="34" charset="0"/>
              <a:cs typeface="Arial" panose="020B0604020202020204" pitchFamily="34" charset="0"/>
            </a:endParaRPr>
          </a:p>
        </p:txBody>
      </p:sp>
      <p:grpSp>
        <p:nvGrpSpPr>
          <p:cNvPr id="3" name="组合 2"/>
          <p:cNvGrpSpPr/>
          <p:nvPr/>
        </p:nvGrpSpPr>
        <p:grpSpPr>
          <a:xfrm>
            <a:off x="3782214" y="427662"/>
            <a:ext cx="197506" cy="296260"/>
            <a:chOff x="5284519" y="1508166"/>
            <a:chExt cx="213756" cy="427512"/>
          </a:xfrm>
        </p:grpSpPr>
        <p:cxnSp>
          <p:nvCxnSpPr>
            <p:cNvPr id="4" name="直接连接符 3"/>
            <p:cNvCxnSpPr/>
            <p:nvPr/>
          </p:nvCxnSpPr>
          <p:spPr>
            <a:xfrm>
              <a:off x="5284519" y="1508166"/>
              <a:ext cx="213756" cy="213756"/>
            </a:xfrm>
            <a:prstGeom prst="line">
              <a:avLst/>
            </a:prstGeom>
            <a:ln w="19050">
              <a:solidFill>
                <a:schemeClr val="tx1">
                  <a:lumMod val="75000"/>
                  <a:lumOff val="25000"/>
                </a:schemeClr>
              </a:solidFill>
              <a:headEnd type="oval" w="med" len="med"/>
              <a:tailEnd type="oval" w="lg" len="lg"/>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flipH="1">
              <a:off x="5284519" y="1721922"/>
              <a:ext cx="213756" cy="213756"/>
            </a:xfrm>
            <a:prstGeom prst="line">
              <a:avLst/>
            </a:prstGeom>
            <a:ln w="19050">
              <a:solidFill>
                <a:schemeClr val="tx1">
                  <a:lumMod val="75000"/>
                  <a:lumOff val="25000"/>
                </a:schemeClr>
              </a:solidFill>
              <a:headEnd type="oval" w="med" len="med"/>
              <a:tailEnd type="oval" w="lg" len="lg"/>
            </a:ln>
          </p:spPr>
          <p:style>
            <a:lnRef idx="1">
              <a:schemeClr val="accent1"/>
            </a:lnRef>
            <a:fillRef idx="0">
              <a:schemeClr val="accent1"/>
            </a:fillRef>
            <a:effectRef idx="0">
              <a:schemeClr val="accent1"/>
            </a:effectRef>
            <a:fontRef idx="minor">
              <a:schemeClr val="tx1"/>
            </a:fontRef>
          </p:style>
        </p:cxnSp>
      </p:grpSp>
      <p:sp>
        <p:nvSpPr>
          <p:cNvPr id="6" name="椭圆 7"/>
          <p:cNvSpPr/>
          <p:nvPr/>
        </p:nvSpPr>
        <p:spPr>
          <a:xfrm>
            <a:off x="3274221" y="2891809"/>
            <a:ext cx="3856079" cy="906479"/>
          </a:xfrm>
          <a:custGeom>
            <a:avLst/>
            <a:gdLst>
              <a:gd name="connsiteX0" fmla="*/ 5141438 w 5232878"/>
              <a:gd name="connsiteY0" fmla="*/ 0 h 1208638"/>
              <a:gd name="connsiteX1" fmla="*/ 2570719 w 5232878"/>
              <a:gd name="connsiteY1" fmla="*/ 1208638 h 1208638"/>
              <a:gd name="connsiteX2" fmla="*/ 0 w 5232878"/>
              <a:gd name="connsiteY2" fmla="*/ 0 h 1208638"/>
              <a:gd name="connsiteX3" fmla="*/ 5232878 w 5232878"/>
              <a:gd name="connsiteY3" fmla="*/ 91440 h 1208638"/>
              <a:gd name="connsiteX0" fmla="*/ 5141438 w 5141438"/>
              <a:gd name="connsiteY0" fmla="*/ 0 h 1208638"/>
              <a:gd name="connsiteX1" fmla="*/ 2570719 w 5141438"/>
              <a:gd name="connsiteY1" fmla="*/ 1208638 h 1208638"/>
              <a:gd name="connsiteX2" fmla="*/ 0 w 5141438"/>
              <a:gd name="connsiteY2" fmla="*/ 0 h 1208638"/>
            </a:gdLst>
            <a:ahLst/>
            <a:cxnLst>
              <a:cxn ang="0">
                <a:pos x="connsiteX0" y="connsiteY0"/>
              </a:cxn>
              <a:cxn ang="0">
                <a:pos x="connsiteX1" y="connsiteY1"/>
              </a:cxn>
              <a:cxn ang="0">
                <a:pos x="connsiteX2" y="connsiteY2"/>
              </a:cxn>
            </a:cxnLst>
            <a:rect l="l" t="t" r="r" b="b"/>
            <a:pathLst>
              <a:path w="5141438" h="1208638">
                <a:moveTo>
                  <a:pt x="5141438" y="0"/>
                </a:moveTo>
                <a:cubicBezTo>
                  <a:pt x="4741027" y="708082"/>
                  <a:pt x="3740838" y="1208638"/>
                  <a:pt x="2570719" y="1208638"/>
                </a:cubicBezTo>
                <a:cubicBezTo>
                  <a:pt x="1400600" y="1208638"/>
                  <a:pt x="400411" y="708082"/>
                  <a:pt x="0" y="0"/>
                </a:cubicBezTo>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微软雅黑" pitchFamily="34" charset="-122"/>
              <a:ea typeface="微软雅黑" pitchFamily="34" charset="-122"/>
            </a:endParaRPr>
          </a:p>
        </p:txBody>
      </p:sp>
      <p:cxnSp>
        <p:nvCxnSpPr>
          <p:cNvPr id="7" name="直接连接符 6"/>
          <p:cNvCxnSpPr>
            <a:endCxn id="6" idx="1"/>
          </p:cNvCxnSpPr>
          <p:nvPr/>
        </p:nvCxnSpPr>
        <p:spPr>
          <a:xfrm>
            <a:off x="5199493" y="2442609"/>
            <a:ext cx="2768" cy="135568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 name="TextBox 40"/>
          <p:cNvSpPr txBox="1"/>
          <p:nvPr/>
        </p:nvSpPr>
        <p:spPr>
          <a:xfrm>
            <a:off x="2339752" y="3447169"/>
            <a:ext cx="1458162" cy="729430"/>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30000"/>
              </a:lnSpc>
            </a:pPr>
            <a:r>
              <a:rPr lang="zh-CN" altLang="en-US" sz="1100" dirty="0" smtClean="0">
                <a:solidFill>
                  <a:schemeClr val="tx1">
                    <a:lumMod val="65000"/>
                    <a:lumOff val="35000"/>
                  </a:schemeClr>
                </a:solidFill>
                <a:latin typeface="微软雅黑" pitchFamily="34" charset="-122"/>
                <a:ea typeface="微软雅黑" pitchFamily="34" charset="-122"/>
              </a:rPr>
              <a:t>此处添加文本内容</a:t>
            </a:r>
            <a:endParaRPr lang="en-US" altLang="zh-CN" sz="1100" dirty="0" smtClean="0">
              <a:solidFill>
                <a:schemeClr val="tx1">
                  <a:lumMod val="65000"/>
                  <a:lumOff val="35000"/>
                </a:schemeClr>
              </a:solidFill>
              <a:latin typeface="微软雅黑" pitchFamily="34" charset="-122"/>
              <a:ea typeface="微软雅黑" pitchFamily="34" charset="-122"/>
            </a:endParaRPr>
          </a:p>
          <a:p>
            <a:pPr algn="ctr">
              <a:lnSpc>
                <a:spcPct val="130000"/>
              </a:lnSpc>
            </a:pPr>
            <a:r>
              <a:rPr lang="zh-CN" altLang="en-US" sz="1100" dirty="0">
                <a:solidFill>
                  <a:schemeClr val="tx1">
                    <a:lumMod val="65000"/>
                    <a:lumOff val="35000"/>
                  </a:schemeClr>
                </a:solidFill>
                <a:latin typeface="微软雅黑" pitchFamily="34" charset="-122"/>
                <a:ea typeface="微软雅黑" pitchFamily="34" charset="-122"/>
              </a:rPr>
              <a:t>此次添加文本</a:t>
            </a:r>
            <a:r>
              <a:rPr lang="zh-CN" altLang="en-US" sz="1100" dirty="0" smtClean="0">
                <a:solidFill>
                  <a:schemeClr val="tx1">
                    <a:lumMod val="65000"/>
                    <a:lumOff val="35000"/>
                  </a:schemeClr>
                </a:solidFill>
                <a:latin typeface="微软雅黑" pitchFamily="34" charset="-122"/>
                <a:ea typeface="微软雅黑" pitchFamily="34" charset="-122"/>
              </a:rPr>
              <a:t>内容</a:t>
            </a:r>
            <a:endParaRPr lang="en-US" altLang="zh-CN" sz="1100" dirty="0" smtClean="0">
              <a:solidFill>
                <a:schemeClr val="tx1">
                  <a:lumMod val="65000"/>
                  <a:lumOff val="35000"/>
                </a:schemeClr>
              </a:solidFill>
              <a:latin typeface="微软雅黑" pitchFamily="34" charset="-122"/>
              <a:ea typeface="微软雅黑" pitchFamily="34" charset="-122"/>
            </a:endParaRPr>
          </a:p>
          <a:p>
            <a:pPr algn="ctr">
              <a:lnSpc>
                <a:spcPct val="130000"/>
              </a:lnSpc>
            </a:pPr>
            <a:r>
              <a:rPr lang="zh-CN" altLang="en-US" sz="1100" dirty="0">
                <a:solidFill>
                  <a:schemeClr val="tx1">
                    <a:lumMod val="65000"/>
                    <a:lumOff val="35000"/>
                  </a:schemeClr>
                </a:solidFill>
                <a:latin typeface="微软雅黑" pitchFamily="34" charset="-122"/>
                <a:ea typeface="微软雅黑" pitchFamily="34" charset="-122"/>
              </a:rPr>
              <a:t>此次添加文本内容</a:t>
            </a:r>
            <a:endParaRPr lang="en-US" altLang="zh-CN" sz="1100" dirty="0">
              <a:solidFill>
                <a:schemeClr val="tx1">
                  <a:lumMod val="65000"/>
                  <a:lumOff val="35000"/>
                </a:schemeClr>
              </a:solidFill>
              <a:latin typeface="微软雅黑" pitchFamily="34" charset="-122"/>
              <a:ea typeface="微软雅黑" pitchFamily="34" charset="-122"/>
            </a:endParaRPr>
          </a:p>
        </p:txBody>
      </p:sp>
      <p:sp>
        <p:nvSpPr>
          <p:cNvPr id="9" name="TextBox 41"/>
          <p:cNvSpPr txBox="1"/>
          <p:nvPr/>
        </p:nvSpPr>
        <p:spPr>
          <a:xfrm>
            <a:off x="3617894" y="4218584"/>
            <a:ext cx="1458162" cy="729430"/>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30000"/>
              </a:lnSpc>
            </a:pPr>
            <a:r>
              <a:rPr lang="zh-CN" altLang="en-US" sz="1100" dirty="0" smtClean="0">
                <a:solidFill>
                  <a:schemeClr val="tx1">
                    <a:lumMod val="65000"/>
                    <a:lumOff val="35000"/>
                  </a:schemeClr>
                </a:solidFill>
                <a:latin typeface="微软雅黑" pitchFamily="34" charset="-122"/>
                <a:ea typeface="微软雅黑" pitchFamily="34" charset="-122"/>
              </a:rPr>
              <a:t>此次添加文本内容</a:t>
            </a:r>
            <a:endParaRPr lang="en-US" altLang="zh-CN" sz="1100" dirty="0" smtClean="0">
              <a:solidFill>
                <a:schemeClr val="tx1">
                  <a:lumMod val="65000"/>
                  <a:lumOff val="35000"/>
                </a:schemeClr>
              </a:solidFill>
              <a:latin typeface="微软雅黑" pitchFamily="34" charset="-122"/>
              <a:ea typeface="微软雅黑" pitchFamily="34" charset="-122"/>
            </a:endParaRPr>
          </a:p>
          <a:p>
            <a:pPr algn="ctr">
              <a:lnSpc>
                <a:spcPct val="130000"/>
              </a:lnSpc>
            </a:pPr>
            <a:r>
              <a:rPr lang="zh-CN" altLang="en-US" sz="1100" dirty="0">
                <a:solidFill>
                  <a:schemeClr val="tx1">
                    <a:lumMod val="65000"/>
                    <a:lumOff val="35000"/>
                  </a:schemeClr>
                </a:solidFill>
                <a:latin typeface="微软雅黑" pitchFamily="34" charset="-122"/>
                <a:ea typeface="微软雅黑" pitchFamily="34" charset="-122"/>
              </a:rPr>
              <a:t>此次添加文本</a:t>
            </a:r>
            <a:r>
              <a:rPr lang="zh-CN" altLang="en-US" sz="1100" dirty="0" smtClean="0">
                <a:solidFill>
                  <a:schemeClr val="tx1">
                    <a:lumMod val="65000"/>
                    <a:lumOff val="35000"/>
                  </a:schemeClr>
                </a:solidFill>
                <a:latin typeface="微软雅黑" pitchFamily="34" charset="-122"/>
                <a:ea typeface="微软雅黑" pitchFamily="34" charset="-122"/>
              </a:rPr>
              <a:t>内容</a:t>
            </a:r>
            <a:endParaRPr lang="en-US" altLang="zh-CN" sz="1100" dirty="0" smtClean="0">
              <a:solidFill>
                <a:schemeClr val="tx1">
                  <a:lumMod val="65000"/>
                  <a:lumOff val="35000"/>
                </a:schemeClr>
              </a:solidFill>
              <a:latin typeface="微软雅黑" pitchFamily="34" charset="-122"/>
              <a:ea typeface="微软雅黑" pitchFamily="34" charset="-122"/>
            </a:endParaRPr>
          </a:p>
          <a:p>
            <a:pPr algn="ctr">
              <a:lnSpc>
                <a:spcPct val="130000"/>
              </a:lnSpc>
            </a:pPr>
            <a:r>
              <a:rPr lang="zh-CN" altLang="en-US" sz="1100" dirty="0">
                <a:solidFill>
                  <a:schemeClr val="tx1">
                    <a:lumMod val="65000"/>
                    <a:lumOff val="35000"/>
                  </a:schemeClr>
                </a:solidFill>
                <a:latin typeface="微软雅黑" pitchFamily="34" charset="-122"/>
                <a:ea typeface="微软雅黑" pitchFamily="34" charset="-122"/>
              </a:rPr>
              <a:t>此次添加文本内容</a:t>
            </a:r>
            <a:endParaRPr lang="en-US" altLang="zh-CN" sz="1100" dirty="0">
              <a:solidFill>
                <a:schemeClr val="tx1">
                  <a:lumMod val="65000"/>
                  <a:lumOff val="35000"/>
                </a:schemeClr>
              </a:solidFill>
              <a:latin typeface="微软雅黑" pitchFamily="34" charset="-122"/>
              <a:ea typeface="微软雅黑" pitchFamily="34" charset="-122"/>
            </a:endParaRPr>
          </a:p>
        </p:txBody>
      </p:sp>
      <p:sp>
        <p:nvSpPr>
          <p:cNvPr id="10" name="TextBox 42"/>
          <p:cNvSpPr txBox="1"/>
          <p:nvPr/>
        </p:nvSpPr>
        <p:spPr>
          <a:xfrm>
            <a:off x="5377219" y="4218584"/>
            <a:ext cx="1458162" cy="729430"/>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30000"/>
              </a:lnSpc>
            </a:pPr>
            <a:r>
              <a:rPr lang="zh-CN" altLang="en-US" sz="1100" dirty="0" smtClean="0">
                <a:solidFill>
                  <a:schemeClr val="tx1">
                    <a:lumMod val="65000"/>
                    <a:lumOff val="35000"/>
                  </a:schemeClr>
                </a:solidFill>
                <a:latin typeface="微软雅黑" pitchFamily="34" charset="-122"/>
                <a:ea typeface="微软雅黑" pitchFamily="34" charset="-122"/>
              </a:rPr>
              <a:t>此次添加文本内容</a:t>
            </a:r>
            <a:endParaRPr lang="en-US" altLang="zh-CN" sz="1100" dirty="0" smtClean="0">
              <a:solidFill>
                <a:schemeClr val="tx1">
                  <a:lumMod val="65000"/>
                  <a:lumOff val="35000"/>
                </a:schemeClr>
              </a:solidFill>
              <a:latin typeface="微软雅黑" pitchFamily="34" charset="-122"/>
              <a:ea typeface="微软雅黑" pitchFamily="34" charset="-122"/>
            </a:endParaRPr>
          </a:p>
          <a:p>
            <a:pPr algn="ctr">
              <a:lnSpc>
                <a:spcPct val="130000"/>
              </a:lnSpc>
            </a:pPr>
            <a:r>
              <a:rPr lang="zh-CN" altLang="en-US" sz="1100" dirty="0">
                <a:solidFill>
                  <a:schemeClr val="tx1">
                    <a:lumMod val="65000"/>
                    <a:lumOff val="35000"/>
                  </a:schemeClr>
                </a:solidFill>
                <a:latin typeface="微软雅黑" pitchFamily="34" charset="-122"/>
                <a:ea typeface="微软雅黑" pitchFamily="34" charset="-122"/>
              </a:rPr>
              <a:t>此次添加文本</a:t>
            </a:r>
            <a:r>
              <a:rPr lang="zh-CN" altLang="en-US" sz="1100" dirty="0" smtClean="0">
                <a:solidFill>
                  <a:schemeClr val="tx1">
                    <a:lumMod val="65000"/>
                    <a:lumOff val="35000"/>
                  </a:schemeClr>
                </a:solidFill>
                <a:latin typeface="微软雅黑" pitchFamily="34" charset="-122"/>
                <a:ea typeface="微软雅黑" pitchFamily="34" charset="-122"/>
              </a:rPr>
              <a:t>内容</a:t>
            </a:r>
            <a:endParaRPr lang="en-US" altLang="zh-CN" sz="1100" dirty="0" smtClean="0">
              <a:solidFill>
                <a:schemeClr val="tx1">
                  <a:lumMod val="65000"/>
                  <a:lumOff val="35000"/>
                </a:schemeClr>
              </a:solidFill>
              <a:latin typeface="微软雅黑" pitchFamily="34" charset="-122"/>
              <a:ea typeface="微软雅黑" pitchFamily="34" charset="-122"/>
            </a:endParaRPr>
          </a:p>
          <a:p>
            <a:pPr algn="ctr">
              <a:lnSpc>
                <a:spcPct val="130000"/>
              </a:lnSpc>
            </a:pPr>
            <a:r>
              <a:rPr lang="zh-CN" altLang="en-US" sz="1100" dirty="0">
                <a:solidFill>
                  <a:schemeClr val="tx1">
                    <a:lumMod val="65000"/>
                    <a:lumOff val="35000"/>
                  </a:schemeClr>
                </a:solidFill>
                <a:latin typeface="微软雅黑" pitchFamily="34" charset="-122"/>
                <a:ea typeface="微软雅黑" pitchFamily="34" charset="-122"/>
              </a:rPr>
              <a:t>此次添加文本内容</a:t>
            </a:r>
            <a:endParaRPr lang="en-US" altLang="zh-CN" sz="1100" dirty="0">
              <a:solidFill>
                <a:schemeClr val="tx1">
                  <a:lumMod val="65000"/>
                  <a:lumOff val="35000"/>
                </a:schemeClr>
              </a:solidFill>
              <a:latin typeface="微软雅黑" pitchFamily="34" charset="-122"/>
              <a:ea typeface="微软雅黑" pitchFamily="34" charset="-122"/>
            </a:endParaRPr>
          </a:p>
        </p:txBody>
      </p:sp>
      <p:sp>
        <p:nvSpPr>
          <p:cNvPr id="11" name="TextBox 43"/>
          <p:cNvSpPr txBox="1"/>
          <p:nvPr/>
        </p:nvSpPr>
        <p:spPr>
          <a:xfrm>
            <a:off x="6642230" y="3493589"/>
            <a:ext cx="1458162" cy="729430"/>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30000"/>
              </a:lnSpc>
            </a:pPr>
            <a:r>
              <a:rPr lang="zh-CN" altLang="en-US" sz="1100" dirty="0" smtClean="0">
                <a:solidFill>
                  <a:schemeClr val="tx1">
                    <a:lumMod val="65000"/>
                    <a:lumOff val="35000"/>
                  </a:schemeClr>
                </a:solidFill>
                <a:latin typeface="微软雅黑" pitchFamily="34" charset="-122"/>
                <a:ea typeface="微软雅黑" pitchFamily="34" charset="-122"/>
              </a:rPr>
              <a:t>此次添加文本内容</a:t>
            </a:r>
            <a:endParaRPr lang="en-US" altLang="zh-CN" sz="1100" dirty="0" smtClean="0">
              <a:solidFill>
                <a:schemeClr val="tx1">
                  <a:lumMod val="65000"/>
                  <a:lumOff val="35000"/>
                </a:schemeClr>
              </a:solidFill>
              <a:latin typeface="微软雅黑" pitchFamily="34" charset="-122"/>
              <a:ea typeface="微软雅黑" pitchFamily="34" charset="-122"/>
            </a:endParaRPr>
          </a:p>
          <a:p>
            <a:pPr algn="ctr">
              <a:lnSpc>
                <a:spcPct val="130000"/>
              </a:lnSpc>
            </a:pPr>
            <a:r>
              <a:rPr lang="zh-CN" altLang="en-US" sz="1100" dirty="0">
                <a:solidFill>
                  <a:schemeClr val="tx1">
                    <a:lumMod val="65000"/>
                    <a:lumOff val="35000"/>
                  </a:schemeClr>
                </a:solidFill>
                <a:latin typeface="微软雅黑" pitchFamily="34" charset="-122"/>
                <a:ea typeface="微软雅黑" pitchFamily="34" charset="-122"/>
              </a:rPr>
              <a:t>此次添加文本</a:t>
            </a:r>
            <a:r>
              <a:rPr lang="zh-CN" altLang="en-US" sz="1100" dirty="0" smtClean="0">
                <a:solidFill>
                  <a:schemeClr val="tx1">
                    <a:lumMod val="65000"/>
                    <a:lumOff val="35000"/>
                  </a:schemeClr>
                </a:solidFill>
                <a:latin typeface="微软雅黑" pitchFamily="34" charset="-122"/>
                <a:ea typeface="微软雅黑" pitchFamily="34" charset="-122"/>
              </a:rPr>
              <a:t>内容</a:t>
            </a:r>
            <a:endParaRPr lang="en-US" altLang="zh-CN" sz="1100" dirty="0" smtClean="0">
              <a:solidFill>
                <a:schemeClr val="tx1">
                  <a:lumMod val="65000"/>
                  <a:lumOff val="35000"/>
                </a:schemeClr>
              </a:solidFill>
              <a:latin typeface="微软雅黑" pitchFamily="34" charset="-122"/>
              <a:ea typeface="微软雅黑" pitchFamily="34" charset="-122"/>
            </a:endParaRPr>
          </a:p>
          <a:p>
            <a:pPr algn="ctr">
              <a:lnSpc>
                <a:spcPct val="130000"/>
              </a:lnSpc>
            </a:pPr>
            <a:r>
              <a:rPr lang="zh-CN" altLang="en-US" sz="1100" dirty="0">
                <a:solidFill>
                  <a:schemeClr val="tx1">
                    <a:lumMod val="65000"/>
                    <a:lumOff val="35000"/>
                  </a:schemeClr>
                </a:solidFill>
                <a:latin typeface="微软雅黑" pitchFamily="34" charset="-122"/>
                <a:ea typeface="微软雅黑" pitchFamily="34" charset="-122"/>
              </a:rPr>
              <a:t>此次添加文本内容</a:t>
            </a:r>
            <a:endParaRPr lang="en-US" altLang="zh-CN" sz="1100" dirty="0">
              <a:solidFill>
                <a:schemeClr val="tx1">
                  <a:lumMod val="65000"/>
                  <a:lumOff val="35000"/>
                </a:schemeClr>
              </a:solidFill>
              <a:latin typeface="微软雅黑" pitchFamily="34" charset="-122"/>
              <a:ea typeface="微软雅黑" pitchFamily="34" charset="-122"/>
            </a:endParaRPr>
          </a:p>
        </p:txBody>
      </p:sp>
      <p:grpSp>
        <p:nvGrpSpPr>
          <p:cNvPr id="12" name="组合 11"/>
          <p:cNvGrpSpPr/>
          <p:nvPr/>
        </p:nvGrpSpPr>
        <p:grpSpPr>
          <a:xfrm>
            <a:off x="4414590" y="1152801"/>
            <a:ext cx="1563386" cy="1563386"/>
            <a:chOff x="2848131" y="1860029"/>
            <a:chExt cx="3807502" cy="3807502"/>
          </a:xfrm>
        </p:grpSpPr>
        <p:sp>
          <p:nvSpPr>
            <p:cNvPr id="13" name="椭圆 12"/>
            <p:cNvSpPr/>
            <p:nvPr/>
          </p:nvSpPr>
          <p:spPr>
            <a:xfrm>
              <a:off x="2848131" y="1860029"/>
              <a:ext cx="3807502" cy="3807502"/>
            </a:xfrm>
            <a:prstGeom prst="ellipse">
              <a:avLst/>
            </a:prstGeom>
            <a:solidFill>
              <a:srgbClr val="007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itchFamily="34" charset="-122"/>
                <a:ea typeface="微软雅黑" pitchFamily="34" charset="-122"/>
              </a:endParaRPr>
            </a:p>
          </p:txBody>
        </p:sp>
        <p:sp>
          <p:nvSpPr>
            <p:cNvPr id="14" name="文本框 91"/>
            <p:cNvSpPr txBox="1"/>
            <p:nvPr/>
          </p:nvSpPr>
          <p:spPr>
            <a:xfrm>
              <a:off x="3222772" y="3335068"/>
              <a:ext cx="3073218" cy="1011912"/>
            </a:xfrm>
            <a:prstGeom prst="rect">
              <a:avLst/>
            </a:prstGeom>
            <a:noFill/>
          </p:spPr>
          <p:txBody>
            <a:bodyPr wrap="none" rtlCol="0">
              <a:spAutoFit/>
            </a:bodyPr>
            <a:lstStyle/>
            <a:p>
              <a:pPr algn="ctr"/>
              <a:r>
                <a:rPr lang="zh-CN" altLang="en-US" sz="2100" b="1" dirty="0" smtClean="0">
                  <a:solidFill>
                    <a:schemeClr val="bg1"/>
                  </a:solidFill>
                  <a:latin typeface="微软雅黑" pitchFamily="34" charset="-122"/>
                  <a:ea typeface="微软雅黑" pitchFamily="34" charset="-122"/>
                </a:rPr>
                <a:t>您的标题</a:t>
              </a:r>
              <a:endParaRPr lang="en-US" altLang="zh-CN" sz="2100" b="1" dirty="0">
                <a:solidFill>
                  <a:schemeClr val="bg1"/>
                </a:solidFill>
                <a:latin typeface="微软雅黑" pitchFamily="34" charset="-122"/>
                <a:ea typeface="微软雅黑" pitchFamily="34" charset="-122"/>
              </a:endParaRPr>
            </a:p>
          </p:txBody>
        </p:sp>
      </p:grpSp>
      <p:grpSp>
        <p:nvGrpSpPr>
          <p:cNvPr id="15" name="组合 14"/>
          <p:cNvGrpSpPr/>
          <p:nvPr/>
        </p:nvGrpSpPr>
        <p:grpSpPr>
          <a:xfrm>
            <a:off x="2793414" y="2467638"/>
            <a:ext cx="806358" cy="806358"/>
            <a:chOff x="2800449" y="3260788"/>
            <a:chExt cx="1075144" cy="1075144"/>
          </a:xfrm>
        </p:grpSpPr>
        <p:sp>
          <p:nvSpPr>
            <p:cNvPr id="16" name="椭圆 15"/>
            <p:cNvSpPr/>
            <p:nvPr/>
          </p:nvSpPr>
          <p:spPr>
            <a:xfrm>
              <a:off x="2800449" y="3260788"/>
              <a:ext cx="1075144" cy="1075144"/>
            </a:xfrm>
            <a:prstGeom prst="ellipse">
              <a:avLst/>
            </a:prstGeom>
            <a:solidFill>
              <a:srgbClr val="0070C0"/>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itchFamily="34" charset="-122"/>
                <a:ea typeface="微软雅黑" pitchFamily="34" charset="-122"/>
              </a:endParaRPr>
            </a:p>
          </p:txBody>
        </p:sp>
        <p:sp>
          <p:nvSpPr>
            <p:cNvPr id="17" name="Freeform 12"/>
            <p:cNvSpPr>
              <a:spLocks noEditPoints="1"/>
            </p:cNvSpPr>
            <p:nvPr/>
          </p:nvSpPr>
          <p:spPr bwMode="black">
            <a:xfrm>
              <a:off x="3115247" y="3529914"/>
              <a:ext cx="450199" cy="498101"/>
            </a:xfrm>
            <a:custGeom>
              <a:avLst/>
              <a:gdLst>
                <a:gd name="T0" fmla="*/ 709 w 709"/>
                <a:gd name="T1" fmla="*/ 570 h 709"/>
                <a:gd name="T2" fmla="*/ 373 w 709"/>
                <a:gd name="T3" fmla="*/ 709 h 709"/>
                <a:gd name="T4" fmla="*/ 373 w 709"/>
                <a:gd name="T5" fmla="*/ 294 h 709"/>
                <a:gd name="T6" fmla="*/ 709 w 709"/>
                <a:gd name="T7" fmla="*/ 154 h 709"/>
                <a:gd name="T8" fmla="*/ 709 w 709"/>
                <a:gd name="T9" fmla="*/ 570 h 709"/>
                <a:gd name="T10" fmla="*/ 335 w 709"/>
                <a:gd name="T11" fmla="*/ 294 h 709"/>
                <a:gd name="T12" fmla="*/ 0 w 709"/>
                <a:gd name="T13" fmla="*/ 154 h 709"/>
                <a:gd name="T14" fmla="*/ 0 w 709"/>
                <a:gd name="T15" fmla="*/ 570 h 709"/>
                <a:gd name="T16" fmla="*/ 335 w 709"/>
                <a:gd name="T17" fmla="*/ 709 h 709"/>
                <a:gd name="T18" fmla="*/ 335 w 709"/>
                <a:gd name="T19" fmla="*/ 294 h 709"/>
                <a:gd name="T20" fmla="*/ 354 w 709"/>
                <a:gd name="T21" fmla="*/ 0 h 709"/>
                <a:gd name="T22" fmla="*/ 0 w 709"/>
                <a:gd name="T23" fmla="*/ 126 h 709"/>
                <a:gd name="T24" fmla="*/ 354 w 709"/>
                <a:gd name="T25" fmla="*/ 268 h 709"/>
                <a:gd name="T26" fmla="*/ 709 w 709"/>
                <a:gd name="T27" fmla="*/ 126 h 709"/>
                <a:gd name="T28" fmla="*/ 354 w 709"/>
                <a:gd name="T29" fmla="*/ 0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09" h="709">
                  <a:moveTo>
                    <a:pt x="709" y="570"/>
                  </a:moveTo>
                  <a:lnTo>
                    <a:pt x="373" y="709"/>
                  </a:lnTo>
                  <a:lnTo>
                    <a:pt x="373" y="294"/>
                  </a:lnTo>
                  <a:lnTo>
                    <a:pt x="709" y="154"/>
                  </a:lnTo>
                  <a:lnTo>
                    <a:pt x="709" y="570"/>
                  </a:lnTo>
                  <a:close/>
                  <a:moveTo>
                    <a:pt x="335" y="294"/>
                  </a:moveTo>
                  <a:lnTo>
                    <a:pt x="0" y="154"/>
                  </a:lnTo>
                  <a:lnTo>
                    <a:pt x="0" y="570"/>
                  </a:lnTo>
                  <a:lnTo>
                    <a:pt x="335" y="709"/>
                  </a:lnTo>
                  <a:lnTo>
                    <a:pt x="335" y="294"/>
                  </a:lnTo>
                  <a:close/>
                  <a:moveTo>
                    <a:pt x="354" y="0"/>
                  </a:moveTo>
                  <a:lnTo>
                    <a:pt x="0" y="126"/>
                  </a:lnTo>
                  <a:lnTo>
                    <a:pt x="354" y="268"/>
                  </a:lnTo>
                  <a:lnTo>
                    <a:pt x="709" y="126"/>
                  </a:lnTo>
                  <a:lnTo>
                    <a:pt x="354" y="0"/>
                  </a:lnTo>
                  <a:close/>
                </a:path>
              </a:pathLst>
            </a:custGeom>
            <a:solidFill>
              <a:srgbClr val="FFFFFF"/>
            </a:solidFill>
            <a:ln>
              <a:noFill/>
            </a:ln>
          </p:spPr>
          <p:txBody>
            <a:bodyPr vert="horz" wrap="square" lIns="82305" tIns="41153" rIns="82305" bIns="41153" numCol="1" anchor="t" anchorCtr="0" compatLnSpc="1">
              <a:prstTxWarp prst="textNoShape">
                <a:avLst/>
              </a:prstTxWarp>
            </a:bodyPr>
            <a:lstStyle>
              <a:defPPr>
                <a:defRPr lang="en-US"/>
              </a:defPPr>
              <a:lvl1pPr marL="0" algn="l" defTabSz="685487" rtl="0" eaLnBrk="1" latinLnBrk="0" hangingPunct="1">
                <a:defRPr sz="1400" kern="1200">
                  <a:solidFill>
                    <a:schemeClr val="tx1"/>
                  </a:solidFill>
                  <a:latin typeface="+mn-lt"/>
                  <a:ea typeface="+mn-ea"/>
                  <a:cs typeface="+mn-cs"/>
                </a:defRPr>
              </a:lvl1pPr>
              <a:lvl2pPr marL="342739" algn="l" defTabSz="685487" rtl="0" eaLnBrk="1" latinLnBrk="0" hangingPunct="1">
                <a:defRPr sz="1400" kern="1200">
                  <a:solidFill>
                    <a:schemeClr val="tx1"/>
                  </a:solidFill>
                  <a:latin typeface="+mn-lt"/>
                  <a:ea typeface="+mn-ea"/>
                  <a:cs typeface="+mn-cs"/>
                </a:defRPr>
              </a:lvl2pPr>
              <a:lvl3pPr marL="685487" algn="l" defTabSz="685487" rtl="0" eaLnBrk="1" latinLnBrk="0" hangingPunct="1">
                <a:defRPr sz="1400" kern="1200">
                  <a:solidFill>
                    <a:schemeClr val="tx1"/>
                  </a:solidFill>
                  <a:latin typeface="+mn-lt"/>
                  <a:ea typeface="+mn-ea"/>
                  <a:cs typeface="+mn-cs"/>
                </a:defRPr>
              </a:lvl3pPr>
              <a:lvl4pPr marL="1028229" algn="l" defTabSz="685487" rtl="0" eaLnBrk="1" latinLnBrk="0" hangingPunct="1">
                <a:defRPr sz="1400" kern="1200">
                  <a:solidFill>
                    <a:schemeClr val="tx1"/>
                  </a:solidFill>
                  <a:latin typeface="+mn-lt"/>
                  <a:ea typeface="+mn-ea"/>
                  <a:cs typeface="+mn-cs"/>
                </a:defRPr>
              </a:lvl4pPr>
              <a:lvl5pPr marL="1370975" algn="l" defTabSz="685487" rtl="0" eaLnBrk="1" latinLnBrk="0" hangingPunct="1">
                <a:defRPr sz="1400" kern="1200">
                  <a:solidFill>
                    <a:schemeClr val="tx1"/>
                  </a:solidFill>
                  <a:latin typeface="+mn-lt"/>
                  <a:ea typeface="+mn-ea"/>
                  <a:cs typeface="+mn-cs"/>
                </a:defRPr>
              </a:lvl5pPr>
              <a:lvl6pPr marL="1713712" algn="l" defTabSz="685487" rtl="0" eaLnBrk="1" latinLnBrk="0" hangingPunct="1">
                <a:defRPr sz="1400" kern="1200">
                  <a:solidFill>
                    <a:schemeClr val="tx1"/>
                  </a:solidFill>
                  <a:latin typeface="+mn-lt"/>
                  <a:ea typeface="+mn-ea"/>
                  <a:cs typeface="+mn-cs"/>
                </a:defRPr>
              </a:lvl6pPr>
              <a:lvl7pPr marL="2056459" algn="l" defTabSz="685487" rtl="0" eaLnBrk="1" latinLnBrk="0" hangingPunct="1">
                <a:defRPr sz="1400" kern="1200">
                  <a:solidFill>
                    <a:schemeClr val="tx1"/>
                  </a:solidFill>
                  <a:latin typeface="+mn-lt"/>
                  <a:ea typeface="+mn-ea"/>
                  <a:cs typeface="+mn-cs"/>
                </a:defRPr>
              </a:lvl7pPr>
              <a:lvl8pPr marL="2399204" algn="l" defTabSz="685487" rtl="0" eaLnBrk="1" latinLnBrk="0" hangingPunct="1">
                <a:defRPr sz="1400" kern="1200">
                  <a:solidFill>
                    <a:schemeClr val="tx1"/>
                  </a:solidFill>
                  <a:latin typeface="+mn-lt"/>
                  <a:ea typeface="+mn-ea"/>
                  <a:cs typeface="+mn-cs"/>
                </a:defRPr>
              </a:lvl8pPr>
              <a:lvl9pPr marL="2741951" algn="l" defTabSz="685487" rtl="0" eaLnBrk="1" latinLnBrk="0" hangingPunct="1">
                <a:defRPr sz="1400" kern="1200">
                  <a:solidFill>
                    <a:schemeClr val="tx1"/>
                  </a:solidFill>
                  <a:latin typeface="+mn-lt"/>
                  <a:ea typeface="+mn-ea"/>
                  <a:cs typeface="+mn-cs"/>
                </a:defRPr>
              </a:lvl9pPr>
            </a:lstStyle>
            <a:p>
              <a:endParaRPr lang="en-US" sz="1800">
                <a:solidFill>
                  <a:srgbClr val="FFFFFF"/>
                </a:solidFill>
                <a:latin typeface="微软雅黑" pitchFamily="34" charset="-122"/>
                <a:ea typeface="微软雅黑" pitchFamily="34" charset="-122"/>
              </a:endParaRPr>
            </a:p>
          </p:txBody>
        </p:sp>
      </p:grpSp>
      <p:grpSp>
        <p:nvGrpSpPr>
          <p:cNvPr id="18" name="组合 17"/>
          <p:cNvGrpSpPr/>
          <p:nvPr/>
        </p:nvGrpSpPr>
        <p:grpSpPr>
          <a:xfrm>
            <a:off x="3902332" y="3130168"/>
            <a:ext cx="806358" cy="806358"/>
            <a:chOff x="4279007" y="4144161"/>
            <a:chExt cx="1075144" cy="1075144"/>
          </a:xfrm>
        </p:grpSpPr>
        <p:sp>
          <p:nvSpPr>
            <p:cNvPr id="19" name="椭圆 18"/>
            <p:cNvSpPr/>
            <p:nvPr/>
          </p:nvSpPr>
          <p:spPr>
            <a:xfrm>
              <a:off x="4279007" y="4144161"/>
              <a:ext cx="1075144" cy="1075144"/>
            </a:xfrm>
            <a:prstGeom prst="ellipse">
              <a:avLst/>
            </a:prstGeom>
            <a:solidFill>
              <a:srgbClr val="0070C0"/>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itchFamily="34" charset="-122"/>
                <a:ea typeface="微软雅黑" pitchFamily="34" charset="-122"/>
              </a:endParaRPr>
            </a:p>
          </p:txBody>
        </p:sp>
        <p:pic>
          <p:nvPicPr>
            <p:cNvPr id="20" name="Picture 5" descr="C:\Users\Jonahs\Dropbox\Projects SCOTT\MEET Windows Azure\source\Background\tile-icon-CDN.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503176" y="4333642"/>
              <a:ext cx="638782" cy="638616"/>
            </a:xfrm>
            <a:prstGeom prst="rect">
              <a:avLst/>
            </a:prstGeom>
            <a:noFill/>
            <a:extLst>
              <a:ext uri="{909E8E84-426E-40DD-AFC4-6F175D3DCCD1}">
                <a14:hiddenFill xmlns:a14="http://schemas.microsoft.com/office/drawing/2010/main" xmlns="">
                  <a:solidFill>
                    <a:srgbClr val="FFFFFF"/>
                  </a:solidFill>
                </a14:hiddenFill>
              </a:ext>
            </a:extLst>
          </p:spPr>
        </p:pic>
      </p:grpSp>
      <p:grpSp>
        <p:nvGrpSpPr>
          <p:cNvPr id="21" name="组合 20"/>
          <p:cNvGrpSpPr/>
          <p:nvPr/>
        </p:nvGrpSpPr>
        <p:grpSpPr>
          <a:xfrm>
            <a:off x="5581295" y="3198691"/>
            <a:ext cx="806358" cy="806358"/>
            <a:chOff x="6517624" y="4235525"/>
            <a:chExt cx="1075144" cy="1075144"/>
          </a:xfrm>
        </p:grpSpPr>
        <p:sp>
          <p:nvSpPr>
            <p:cNvPr id="22" name="椭圆 21"/>
            <p:cNvSpPr/>
            <p:nvPr/>
          </p:nvSpPr>
          <p:spPr>
            <a:xfrm>
              <a:off x="6517624" y="4235525"/>
              <a:ext cx="1075144" cy="1075144"/>
            </a:xfrm>
            <a:prstGeom prst="ellipse">
              <a:avLst/>
            </a:prstGeom>
            <a:solidFill>
              <a:srgbClr val="0070C0"/>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itchFamily="34" charset="-122"/>
                <a:ea typeface="微软雅黑" pitchFamily="34" charset="-122"/>
              </a:endParaRPr>
            </a:p>
          </p:txBody>
        </p:sp>
        <p:pic>
          <p:nvPicPr>
            <p:cNvPr id="23" name="Picture 10" descr="C:\Users\Jonahs\Dropbox\Projects SCOTT\MEET Windows Azure\source\Background\tile-icon-network.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731404" y="4453789"/>
              <a:ext cx="638782" cy="638616"/>
            </a:xfrm>
            <a:prstGeom prst="rect">
              <a:avLst/>
            </a:prstGeom>
            <a:noFill/>
            <a:extLst>
              <a:ext uri="{909E8E84-426E-40DD-AFC4-6F175D3DCCD1}">
                <a14:hiddenFill xmlns:a14="http://schemas.microsoft.com/office/drawing/2010/main" xmlns="">
                  <a:solidFill>
                    <a:srgbClr val="FFFFFF"/>
                  </a:solidFill>
                </a14:hiddenFill>
              </a:ext>
            </a:extLst>
          </p:spPr>
        </p:pic>
      </p:grpSp>
      <p:grpSp>
        <p:nvGrpSpPr>
          <p:cNvPr id="24" name="组合 23"/>
          <p:cNvGrpSpPr/>
          <p:nvPr/>
        </p:nvGrpSpPr>
        <p:grpSpPr>
          <a:xfrm>
            <a:off x="6727121" y="2467638"/>
            <a:ext cx="806358" cy="806358"/>
            <a:chOff x="8045392" y="3260788"/>
            <a:chExt cx="1075144" cy="1075144"/>
          </a:xfrm>
        </p:grpSpPr>
        <p:sp>
          <p:nvSpPr>
            <p:cNvPr id="25" name="椭圆 24"/>
            <p:cNvSpPr/>
            <p:nvPr/>
          </p:nvSpPr>
          <p:spPr>
            <a:xfrm>
              <a:off x="8045392" y="3260788"/>
              <a:ext cx="1075144" cy="1075144"/>
            </a:xfrm>
            <a:prstGeom prst="ellipse">
              <a:avLst/>
            </a:prstGeom>
            <a:solidFill>
              <a:srgbClr val="0070C0"/>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itchFamily="34" charset="-122"/>
                <a:ea typeface="微软雅黑" pitchFamily="34" charset="-122"/>
              </a:endParaRPr>
            </a:p>
          </p:txBody>
        </p:sp>
        <p:sp>
          <p:nvSpPr>
            <p:cNvPr id="26" name="Freeform 45"/>
            <p:cNvSpPr>
              <a:spLocks noEditPoints="1"/>
            </p:cNvSpPr>
            <p:nvPr/>
          </p:nvSpPr>
          <p:spPr bwMode="black">
            <a:xfrm>
              <a:off x="8341545" y="3499152"/>
              <a:ext cx="470167" cy="507079"/>
            </a:xfrm>
            <a:custGeom>
              <a:avLst/>
              <a:gdLst>
                <a:gd name="T0" fmla="*/ 135 w 140"/>
                <a:gd name="T1" fmla="*/ 85 h 151"/>
                <a:gd name="T2" fmla="*/ 140 w 140"/>
                <a:gd name="T3" fmla="*/ 96 h 151"/>
                <a:gd name="T4" fmla="*/ 134 w 140"/>
                <a:gd name="T5" fmla="*/ 106 h 151"/>
                <a:gd name="T6" fmla="*/ 137 w 140"/>
                <a:gd name="T7" fmla="*/ 117 h 151"/>
                <a:gd name="T8" fmla="*/ 129 w 140"/>
                <a:gd name="T9" fmla="*/ 128 h 151"/>
                <a:gd name="T10" fmla="*/ 128 w 140"/>
                <a:gd name="T11" fmla="*/ 137 h 151"/>
                <a:gd name="T12" fmla="*/ 116 w 140"/>
                <a:gd name="T13" fmla="*/ 148 h 151"/>
                <a:gd name="T14" fmla="*/ 65 w 140"/>
                <a:gd name="T15" fmla="*/ 148 h 151"/>
                <a:gd name="T16" fmla="*/ 33 w 140"/>
                <a:gd name="T17" fmla="*/ 142 h 151"/>
                <a:gd name="T18" fmla="*/ 33 w 140"/>
                <a:gd name="T19" fmla="*/ 82 h 151"/>
                <a:gd name="T20" fmla="*/ 34 w 140"/>
                <a:gd name="T21" fmla="*/ 82 h 151"/>
                <a:gd name="T22" fmla="*/ 34 w 140"/>
                <a:gd name="T23" fmla="*/ 82 h 151"/>
                <a:gd name="T24" fmla="*/ 37 w 140"/>
                <a:gd name="T25" fmla="*/ 82 h 151"/>
                <a:gd name="T26" fmla="*/ 60 w 140"/>
                <a:gd name="T27" fmla="*/ 48 h 151"/>
                <a:gd name="T28" fmla="*/ 68 w 140"/>
                <a:gd name="T29" fmla="*/ 39 h 151"/>
                <a:gd name="T30" fmla="*/ 81 w 140"/>
                <a:gd name="T31" fmla="*/ 3 h 151"/>
                <a:gd name="T32" fmla="*/ 97 w 140"/>
                <a:gd name="T33" fmla="*/ 8 h 151"/>
                <a:gd name="T34" fmla="*/ 99 w 140"/>
                <a:gd name="T35" fmla="*/ 35 h 151"/>
                <a:gd name="T36" fmla="*/ 90 w 140"/>
                <a:gd name="T37" fmla="*/ 60 h 151"/>
                <a:gd name="T38" fmla="*/ 130 w 140"/>
                <a:gd name="T39" fmla="*/ 62 h 151"/>
                <a:gd name="T40" fmla="*/ 140 w 140"/>
                <a:gd name="T41" fmla="*/ 77 h 151"/>
                <a:gd name="T42" fmla="*/ 135 w 140"/>
                <a:gd name="T43" fmla="*/ 85 h 151"/>
                <a:gd name="T44" fmla="*/ 30 w 140"/>
                <a:gd name="T45" fmla="*/ 137 h 151"/>
                <a:gd name="T46" fmla="*/ 30 w 140"/>
                <a:gd name="T47" fmla="*/ 137 h 151"/>
                <a:gd name="T48" fmla="*/ 30 w 140"/>
                <a:gd name="T49" fmla="*/ 82 h 151"/>
                <a:gd name="T50" fmla="*/ 23 w 140"/>
                <a:gd name="T51" fmla="*/ 76 h 151"/>
                <a:gd name="T52" fmla="*/ 7 w 140"/>
                <a:gd name="T53" fmla="*/ 76 h 151"/>
                <a:gd name="T54" fmla="*/ 0 w 140"/>
                <a:gd name="T55" fmla="*/ 82 h 151"/>
                <a:gd name="T56" fmla="*/ 0 w 140"/>
                <a:gd name="T57" fmla="*/ 137 h 151"/>
                <a:gd name="T58" fmla="*/ 7 w 140"/>
                <a:gd name="T59" fmla="*/ 144 h 151"/>
                <a:gd name="T60" fmla="*/ 23 w 140"/>
                <a:gd name="T61" fmla="*/ 144 h 151"/>
                <a:gd name="T62" fmla="*/ 30 w 140"/>
                <a:gd name="T63" fmla="*/ 137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0" h="151">
                  <a:moveTo>
                    <a:pt x="135" y="85"/>
                  </a:moveTo>
                  <a:cubicBezTo>
                    <a:pt x="135" y="88"/>
                    <a:pt x="140" y="93"/>
                    <a:pt x="140" y="96"/>
                  </a:cubicBezTo>
                  <a:cubicBezTo>
                    <a:pt x="140" y="99"/>
                    <a:pt x="134" y="103"/>
                    <a:pt x="134" y="106"/>
                  </a:cubicBezTo>
                  <a:cubicBezTo>
                    <a:pt x="133" y="109"/>
                    <a:pt x="137" y="114"/>
                    <a:pt x="137" y="117"/>
                  </a:cubicBezTo>
                  <a:cubicBezTo>
                    <a:pt x="137" y="121"/>
                    <a:pt x="130" y="125"/>
                    <a:pt x="129" y="128"/>
                  </a:cubicBezTo>
                  <a:cubicBezTo>
                    <a:pt x="128" y="130"/>
                    <a:pt x="129" y="135"/>
                    <a:pt x="128" y="137"/>
                  </a:cubicBezTo>
                  <a:cubicBezTo>
                    <a:pt x="127" y="141"/>
                    <a:pt x="120" y="147"/>
                    <a:pt x="116" y="148"/>
                  </a:cubicBezTo>
                  <a:cubicBezTo>
                    <a:pt x="104" y="151"/>
                    <a:pt x="65" y="148"/>
                    <a:pt x="65" y="148"/>
                  </a:cubicBezTo>
                  <a:cubicBezTo>
                    <a:pt x="65" y="148"/>
                    <a:pt x="65" y="148"/>
                    <a:pt x="33" y="142"/>
                  </a:cubicBezTo>
                  <a:cubicBezTo>
                    <a:pt x="33" y="142"/>
                    <a:pt x="33" y="142"/>
                    <a:pt x="33" y="82"/>
                  </a:cubicBezTo>
                  <a:cubicBezTo>
                    <a:pt x="33" y="82"/>
                    <a:pt x="33" y="82"/>
                    <a:pt x="34" y="82"/>
                  </a:cubicBezTo>
                  <a:cubicBezTo>
                    <a:pt x="34" y="82"/>
                    <a:pt x="34" y="82"/>
                    <a:pt x="34" y="82"/>
                  </a:cubicBezTo>
                  <a:cubicBezTo>
                    <a:pt x="34" y="82"/>
                    <a:pt x="34" y="82"/>
                    <a:pt x="37" y="82"/>
                  </a:cubicBezTo>
                  <a:cubicBezTo>
                    <a:pt x="41" y="81"/>
                    <a:pt x="49" y="75"/>
                    <a:pt x="60" y="48"/>
                  </a:cubicBezTo>
                  <a:cubicBezTo>
                    <a:pt x="61" y="44"/>
                    <a:pt x="65" y="42"/>
                    <a:pt x="68" y="39"/>
                  </a:cubicBezTo>
                  <a:cubicBezTo>
                    <a:pt x="75" y="34"/>
                    <a:pt x="79" y="27"/>
                    <a:pt x="81" y="3"/>
                  </a:cubicBezTo>
                  <a:cubicBezTo>
                    <a:pt x="81" y="0"/>
                    <a:pt x="91" y="1"/>
                    <a:pt x="97" y="8"/>
                  </a:cubicBezTo>
                  <a:cubicBezTo>
                    <a:pt x="102" y="14"/>
                    <a:pt x="102" y="26"/>
                    <a:pt x="99" y="35"/>
                  </a:cubicBezTo>
                  <a:cubicBezTo>
                    <a:pt x="96" y="41"/>
                    <a:pt x="87" y="55"/>
                    <a:pt x="90" y="60"/>
                  </a:cubicBezTo>
                  <a:cubicBezTo>
                    <a:pt x="90" y="60"/>
                    <a:pt x="124" y="59"/>
                    <a:pt x="130" y="62"/>
                  </a:cubicBezTo>
                  <a:cubicBezTo>
                    <a:pt x="134" y="63"/>
                    <a:pt x="140" y="72"/>
                    <a:pt x="140" y="77"/>
                  </a:cubicBezTo>
                  <a:cubicBezTo>
                    <a:pt x="140" y="79"/>
                    <a:pt x="136" y="83"/>
                    <a:pt x="135" y="85"/>
                  </a:cubicBezTo>
                  <a:close/>
                  <a:moveTo>
                    <a:pt x="30" y="137"/>
                  </a:moveTo>
                  <a:cubicBezTo>
                    <a:pt x="30" y="137"/>
                    <a:pt x="30" y="137"/>
                    <a:pt x="30" y="137"/>
                  </a:cubicBezTo>
                  <a:cubicBezTo>
                    <a:pt x="30" y="137"/>
                    <a:pt x="30" y="137"/>
                    <a:pt x="30" y="82"/>
                  </a:cubicBezTo>
                  <a:cubicBezTo>
                    <a:pt x="30" y="79"/>
                    <a:pt x="27" y="76"/>
                    <a:pt x="23" y="76"/>
                  </a:cubicBezTo>
                  <a:cubicBezTo>
                    <a:pt x="23" y="76"/>
                    <a:pt x="23" y="76"/>
                    <a:pt x="7" y="76"/>
                  </a:cubicBezTo>
                  <a:cubicBezTo>
                    <a:pt x="3" y="76"/>
                    <a:pt x="0" y="79"/>
                    <a:pt x="0" y="82"/>
                  </a:cubicBezTo>
                  <a:cubicBezTo>
                    <a:pt x="0" y="82"/>
                    <a:pt x="0" y="82"/>
                    <a:pt x="0" y="137"/>
                  </a:cubicBezTo>
                  <a:cubicBezTo>
                    <a:pt x="0" y="141"/>
                    <a:pt x="3" y="144"/>
                    <a:pt x="7" y="144"/>
                  </a:cubicBezTo>
                  <a:cubicBezTo>
                    <a:pt x="7" y="144"/>
                    <a:pt x="7" y="144"/>
                    <a:pt x="23" y="144"/>
                  </a:cubicBezTo>
                  <a:cubicBezTo>
                    <a:pt x="27" y="144"/>
                    <a:pt x="30" y="141"/>
                    <a:pt x="30" y="137"/>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68" tIns="34285" rIns="68568" bIns="34285" numCol="1" anchor="t" anchorCtr="0" compatLnSpc="1">
              <a:prstTxWarp prst="textNoShape">
                <a:avLst/>
              </a:prstTxWarp>
            </a:bodyPr>
            <a:lstStyle>
              <a:defPPr>
                <a:defRPr lang="en-US"/>
              </a:defPPr>
              <a:lvl1pPr marL="0" algn="l" defTabSz="685487" rtl="0" eaLnBrk="1" latinLnBrk="0" hangingPunct="1">
                <a:defRPr sz="1400" kern="1200">
                  <a:solidFill>
                    <a:schemeClr val="tx1"/>
                  </a:solidFill>
                  <a:latin typeface="+mn-lt"/>
                  <a:ea typeface="+mn-ea"/>
                  <a:cs typeface="+mn-cs"/>
                </a:defRPr>
              </a:lvl1pPr>
              <a:lvl2pPr marL="342739" algn="l" defTabSz="685487" rtl="0" eaLnBrk="1" latinLnBrk="0" hangingPunct="1">
                <a:defRPr sz="1400" kern="1200">
                  <a:solidFill>
                    <a:schemeClr val="tx1"/>
                  </a:solidFill>
                  <a:latin typeface="+mn-lt"/>
                  <a:ea typeface="+mn-ea"/>
                  <a:cs typeface="+mn-cs"/>
                </a:defRPr>
              </a:lvl2pPr>
              <a:lvl3pPr marL="685487" algn="l" defTabSz="685487" rtl="0" eaLnBrk="1" latinLnBrk="0" hangingPunct="1">
                <a:defRPr sz="1400" kern="1200">
                  <a:solidFill>
                    <a:schemeClr val="tx1"/>
                  </a:solidFill>
                  <a:latin typeface="+mn-lt"/>
                  <a:ea typeface="+mn-ea"/>
                  <a:cs typeface="+mn-cs"/>
                </a:defRPr>
              </a:lvl3pPr>
              <a:lvl4pPr marL="1028229" algn="l" defTabSz="685487" rtl="0" eaLnBrk="1" latinLnBrk="0" hangingPunct="1">
                <a:defRPr sz="1400" kern="1200">
                  <a:solidFill>
                    <a:schemeClr val="tx1"/>
                  </a:solidFill>
                  <a:latin typeface="+mn-lt"/>
                  <a:ea typeface="+mn-ea"/>
                  <a:cs typeface="+mn-cs"/>
                </a:defRPr>
              </a:lvl4pPr>
              <a:lvl5pPr marL="1370975" algn="l" defTabSz="685487" rtl="0" eaLnBrk="1" latinLnBrk="0" hangingPunct="1">
                <a:defRPr sz="1400" kern="1200">
                  <a:solidFill>
                    <a:schemeClr val="tx1"/>
                  </a:solidFill>
                  <a:latin typeface="+mn-lt"/>
                  <a:ea typeface="+mn-ea"/>
                  <a:cs typeface="+mn-cs"/>
                </a:defRPr>
              </a:lvl5pPr>
              <a:lvl6pPr marL="1713712" algn="l" defTabSz="685487" rtl="0" eaLnBrk="1" latinLnBrk="0" hangingPunct="1">
                <a:defRPr sz="1400" kern="1200">
                  <a:solidFill>
                    <a:schemeClr val="tx1"/>
                  </a:solidFill>
                  <a:latin typeface="+mn-lt"/>
                  <a:ea typeface="+mn-ea"/>
                  <a:cs typeface="+mn-cs"/>
                </a:defRPr>
              </a:lvl6pPr>
              <a:lvl7pPr marL="2056459" algn="l" defTabSz="685487" rtl="0" eaLnBrk="1" latinLnBrk="0" hangingPunct="1">
                <a:defRPr sz="1400" kern="1200">
                  <a:solidFill>
                    <a:schemeClr val="tx1"/>
                  </a:solidFill>
                  <a:latin typeface="+mn-lt"/>
                  <a:ea typeface="+mn-ea"/>
                  <a:cs typeface="+mn-cs"/>
                </a:defRPr>
              </a:lvl7pPr>
              <a:lvl8pPr marL="2399204" algn="l" defTabSz="685487" rtl="0" eaLnBrk="1" latinLnBrk="0" hangingPunct="1">
                <a:defRPr sz="1400" kern="1200">
                  <a:solidFill>
                    <a:schemeClr val="tx1"/>
                  </a:solidFill>
                  <a:latin typeface="+mn-lt"/>
                  <a:ea typeface="+mn-ea"/>
                  <a:cs typeface="+mn-cs"/>
                </a:defRPr>
              </a:lvl8pPr>
              <a:lvl9pPr marL="2741951" algn="l" defTabSz="685487" rtl="0" eaLnBrk="1" latinLnBrk="0" hangingPunct="1">
                <a:defRPr sz="1400" kern="1200">
                  <a:solidFill>
                    <a:schemeClr val="tx1"/>
                  </a:solidFill>
                  <a:latin typeface="+mn-lt"/>
                  <a:ea typeface="+mn-ea"/>
                  <a:cs typeface="+mn-cs"/>
                </a:defRPr>
              </a:lvl9pPr>
            </a:lstStyle>
            <a:p>
              <a:pPr defTabSz="514248"/>
              <a:endParaRPr lang="en-US">
                <a:solidFill>
                  <a:srgbClr val="FFFFFF"/>
                </a:solidFill>
                <a:latin typeface="微软雅黑" pitchFamily="34" charset="-122"/>
                <a:ea typeface="微软雅黑" pitchFamily="34" charset="-122"/>
              </a:endParaRPr>
            </a:p>
          </p:txBody>
        </p:sp>
      </p:grpSp>
    </p:spTree>
    <p:extLst>
      <p:ext uri="{BB962C8B-B14F-4D97-AF65-F5344CB8AC3E}">
        <p14:creationId xmlns:p14="http://schemas.microsoft.com/office/powerpoint/2010/main" xmlns="" val="985130979"/>
      </p:ext>
    </p:extLst>
  </p:cSld>
  <p:clrMapOvr>
    <a:masterClrMapping/>
  </p:clrMapOvr>
  <p:transition spd="slow"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par>
                                <p:cTn id="12" presetID="47" presetClass="entr" presetSubtype="0" fill="hold"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up)">
                                      <p:cBhvr>
                                        <p:cTn id="20" dur="500"/>
                                        <p:tgtEl>
                                          <p:spTgt spid="7"/>
                                        </p:tgtEl>
                                      </p:cBhvr>
                                    </p:animEffect>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left)">
                                      <p:cBhvr>
                                        <p:cTn id="24" dur="500"/>
                                        <p:tgtEl>
                                          <p:spTgt spid="6"/>
                                        </p:tgtEl>
                                      </p:cBhvr>
                                    </p:animEffect>
                                  </p:childTnLst>
                                </p:cTn>
                              </p:par>
                            </p:childTnLst>
                          </p:cTn>
                        </p:par>
                        <p:par>
                          <p:cTn id="25" fill="hold">
                            <p:stCondLst>
                              <p:cond delay="2500"/>
                            </p:stCondLst>
                            <p:childTnLst>
                              <p:par>
                                <p:cTn id="26" presetID="42" presetClass="entr" presetSubtype="0"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1000" fill="hold"/>
                                        <p:tgtEl>
                                          <p:spTgt spid="15"/>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fade">
                                      <p:cBhvr>
                                        <p:cTn id="33" dur="1000"/>
                                        <p:tgtEl>
                                          <p:spTgt spid="18"/>
                                        </p:tgtEl>
                                      </p:cBhvr>
                                    </p:animEffect>
                                    <p:anim calcmode="lin" valueType="num">
                                      <p:cBhvr>
                                        <p:cTn id="34" dur="1000" fill="hold"/>
                                        <p:tgtEl>
                                          <p:spTgt spid="18"/>
                                        </p:tgtEl>
                                        <p:attrNameLst>
                                          <p:attrName>ppt_x</p:attrName>
                                        </p:attrNameLst>
                                      </p:cBhvr>
                                      <p:tavLst>
                                        <p:tav tm="0">
                                          <p:val>
                                            <p:strVal val="#ppt_x"/>
                                          </p:val>
                                        </p:tav>
                                        <p:tav tm="100000">
                                          <p:val>
                                            <p:strVal val="#ppt_x"/>
                                          </p:val>
                                        </p:tav>
                                      </p:tavLst>
                                    </p:anim>
                                    <p:anim calcmode="lin" valueType="num">
                                      <p:cBhvr>
                                        <p:cTn id="35" dur="1000" fill="hold"/>
                                        <p:tgtEl>
                                          <p:spTgt spid="18"/>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1000" fill="hold"/>
                                        <p:tgtEl>
                                          <p:spTgt spid="24"/>
                                        </p:tgtEl>
                                        <p:attrNameLst>
                                          <p:attrName>ppt_y</p:attrName>
                                        </p:attrNameLst>
                                      </p:cBhvr>
                                      <p:tavLst>
                                        <p:tav tm="0">
                                          <p:val>
                                            <p:strVal val="#ppt_y+.1"/>
                                          </p:val>
                                        </p:tav>
                                        <p:tav tm="100000">
                                          <p:val>
                                            <p:strVal val="#ppt_y"/>
                                          </p:val>
                                        </p:tav>
                                      </p:tavLst>
                                    </p:anim>
                                  </p:childTnLst>
                                </p:cTn>
                              </p:par>
                              <p:par>
                                <p:cTn id="46" presetID="47" presetClass="entr" presetSubtype="0" fill="hold" grpId="0" nodeType="with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fade">
                                      <p:cBhvr>
                                        <p:cTn id="48" dur="1000"/>
                                        <p:tgtEl>
                                          <p:spTgt spid="8"/>
                                        </p:tgtEl>
                                      </p:cBhvr>
                                    </p:animEffect>
                                    <p:anim calcmode="lin" valueType="num">
                                      <p:cBhvr>
                                        <p:cTn id="49" dur="1000" fill="hold"/>
                                        <p:tgtEl>
                                          <p:spTgt spid="8"/>
                                        </p:tgtEl>
                                        <p:attrNameLst>
                                          <p:attrName>ppt_x</p:attrName>
                                        </p:attrNameLst>
                                      </p:cBhvr>
                                      <p:tavLst>
                                        <p:tav tm="0">
                                          <p:val>
                                            <p:strVal val="#ppt_x"/>
                                          </p:val>
                                        </p:tav>
                                        <p:tav tm="100000">
                                          <p:val>
                                            <p:strVal val="#ppt_x"/>
                                          </p:val>
                                        </p:tav>
                                      </p:tavLst>
                                    </p:anim>
                                    <p:anim calcmode="lin" valueType="num">
                                      <p:cBhvr>
                                        <p:cTn id="50" dur="1000" fill="hold"/>
                                        <p:tgtEl>
                                          <p:spTgt spid="8"/>
                                        </p:tgtEl>
                                        <p:attrNameLst>
                                          <p:attrName>ppt_y</p:attrName>
                                        </p:attrNameLst>
                                      </p:cBhvr>
                                      <p:tavLst>
                                        <p:tav tm="0">
                                          <p:val>
                                            <p:strVal val="#ppt_y-.1"/>
                                          </p:val>
                                        </p:tav>
                                        <p:tav tm="100000">
                                          <p:val>
                                            <p:strVal val="#ppt_y"/>
                                          </p:val>
                                        </p:tav>
                                      </p:tavLst>
                                    </p:anim>
                                  </p:childTnLst>
                                </p:cTn>
                              </p:par>
                              <p:par>
                                <p:cTn id="51" presetID="47" presetClass="entr" presetSubtype="0" fill="hold" grpId="0" nodeType="withEffect">
                                  <p:stCondLst>
                                    <p:cond delay="0"/>
                                  </p:stCondLst>
                                  <p:childTnLst>
                                    <p:set>
                                      <p:cBhvr>
                                        <p:cTn id="52" dur="1" fill="hold">
                                          <p:stCondLst>
                                            <p:cond delay="0"/>
                                          </p:stCondLst>
                                        </p:cTn>
                                        <p:tgtEl>
                                          <p:spTgt spid="9"/>
                                        </p:tgtEl>
                                        <p:attrNameLst>
                                          <p:attrName>style.visibility</p:attrName>
                                        </p:attrNameLst>
                                      </p:cBhvr>
                                      <p:to>
                                        <p:strVal val="visible"/>
                                      </p:to>
                                    </p:set>
                                    <p:animEffect transition="in" filter="fade">
                                      <p:cBhvr>
                                        <p:cTn id="53" dur="1000"/>
                                        <p:tgtEl>
                                          <p:spTgt spid="9"/>
                                        </p:tgtEl>
                                      </p:cBhvr>
                                    </p:animEffect>
                                    <p:anim calcmode="lin" valueType="num">
                                      <p:cBhvr>
                                        <p:cTn id="54" dur="1000" fill="hold"/>
                                        <p:tgtEl>
                                          <p:spTgt spid="9"/>
                                        </p:tgtEl>
                                        <p:attrNameLst>
                                          <p:attrName>ppt_x</p:attrName>
                                        </p:attrNameLst>
                                      </p:cBhvr>
                                      <p:tavLst>
                                        <p:tav tm="0">
                                          <p:val>
                                            <p:strVal val="#ppt_x"/>
                                          </p:val>
                                        </p:tav>
                                        <p:tav tm="100000">
                                          <p:val>
                                            <p:strVal val="#ppt_x"/>
                                          </p:val>
                                        </p:tav>
                                      </p:tavLst>
                                    </p:anim>
                                    <p:anim calcmode="lin" valueType="num">
                                      <p:cBhvr>
                                        <p:cTn id="55" dur="1000" fill="hold"/>
                                        <p:tgtEl>
                                          <p:spTgt spid="9"/>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fade">
                                      <p:cBhvr>
                                        <p:cTn id="58" dur="1000"/>
                                        <p:tgtEl>
                                          <p:spTgt spid="10"/>
                                        </p:tgtEl>
                                      </p:cBhvr>
                                    </p:animEffect>
                                    <p:anim calcmode="lin" valueType="num">
                                      <p:cBhvr>
                                        <p:cTn id="59" dur="1000" fill="hold"/>
                                        <p:tgtEl>
                                          <p:spTgt spid="10"/>
                                        </p:tgtEl>
                                        <p:attrNameLst>
                                          <p:attrName>ppt_x</p:attrName>
                                        </p:attrNameLst>
                                      </p:cBhvr>
                                      <p:tavLst>
                                        <p:tav tm="0">
                                          <p:val>
                                            <p:strVal val="#ppt_x"/>
                                          </p:val>
                                        </p:tav>
                                        <p:tav tm="100000">
                                          <p:val>
                                            <p:strVal val="#ppt_x"/>
                                          </p:val>
                                        </p:tav>
                                      </p:tavLst>
                                    </p:anim>
                                    <p:anim calcmode="lin" valueType="num">
                                      <p:cBhvr>
                                        <p:cTn id="60" dur="1000" fill="hold"/>
                                        <p:tgtEl>
                                          <p:spTgt spid="10"/>
                                        </p:tgtEl>
                                        <p:attrNameLst>
                                          <p:attrName>ppt_y</p:attrName>
                                        </p:attrNameLst>
                                      </p:cBhvr>
                                      <p:tavLst>
                                        <p:tav tm="0">
                                          <p:val>
                                            <p:strVal val="#ppt_y-.1"/>
                                          </p:val>
                                        </p:tav>
                                        <p:tav tm="100000">
                                          <p:val>
                                            <p:strVal val="#ppt_y"/>
                                          </p:val>
                                        </p:tav>
                                      </p:tavLst>
                                    </p:anim>
                                  </p:childTnLst>
                                </p:cTn>
                              </p:par>
                              <p:par>
                                <p:cTn id="61" presetID="47" presetClass="entr" presetSubtype="0" fill="hold" grpId="0" nodeType="with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fade">
                                      <p:cBhvr>
                                        <p:cTn id="63" dur="1000"/>
                                        <p:tgtEl>
                                          <p:spTgt spid="11"/>
                                        </p:tgtEl>
                                      </p:cBhvr>
                                    </p:animEffect>
                                    <p:anim calcmode="lin" valueType="num">
                                      <p:cBhvr>
                                        <p:cTn id="64" dur="1000" fill="hold"/>
                                        <p:tgtEl>
                                          <p:spTgt spid="11"/>
                                        </p:tgtEl>
                                        <p:attrNameLst>
                                          <p:attrName>ppt_x</p:attrName>
                                        </p:attrNameLst>
                                      </p:cBhvr>
                                      <p:tavLst>
                                        <p:tav tm="0">
                                          <p:val>
                                            <p:strVal val="#ppt_x"/>
                                          </p:val>
                                        </p:tav>
                                        <p:tav tm="100000">
                                          <p:val>
                                            <p:strVal val="#ppt_x"/>
                                          </p:val>
                                        </p:tav>
                                      </p:tavLst>
                                    </p:anim>
                                    <p:anim calcmode="lin" valueType="num">
                                      <p:cBhvr>
                                        <p:cTn id="6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P spid="8" grpId="0"/>
      <p:bldP spid="9" grpId="0"/>
      <p:bldP spid="10"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3"/>
          <p:cNvSpPr>
            <a:spLocks noChangeArrowheads="1"/>
          </p:cNvSpPr>
          <p:nvPr/>
        </p:nvSpPr>
        <p:spPr bwMode="auto">
          <a:xfrm>
            <a:off x="4250061" y="386569"/>
            <a:ext cx="1831252" cy="4077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68571" tIns="34286" rIns="68571" bIns="3428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spcBef>
                <a:spcPct val="0"/>
              </a:spcBef>
              <a:buNone/>
            </a:pPr>
            <a:r>
              <a:rPr lang="zh-CN" altLang="en-US" sz="2200" b="1" dirty="0" smtClean="0">
                <a:solidFill>
                  <a:schemeClr val="tx1">
                    <a:lumMod val="75000"/>
                    <a:lumOff val="25000"/>
                  </a:schemeClr>
                </a:solidFill>
                <a:latin typeface="Arial" panose="020B0604020202020204" pitchFamily="34" charset="0"/>
                <a:cs typeface="Arial" panose="020B0604020202020204" pitchFamily="34" charset="0"/>
              </a:rPr>
              <a:t>年度工作概述</a:t>
            </a:r>
            <a:endParaRPr lang="zh-CN" altLang="en-US" sz="2200" b="1" dirty="0">
              <a:solidFill>
                <a:schemeClr val="tx1">
                  <a:lumMod val="75000"/>
                  <a:lumOff val="25000"/>
                </a:schemeClr>
              </a:solidFill>
              <a:latin typeface="Arial" panose="020B0604020202020204" pitchFamily="34" charset="0"/>
              <a:cs typeface="Arial" panose="020B0604020202020204" pitchFamily="34" charset="0"/>
            </a:endParaRPr>
          </a:p>
        </p:txBody>
      </p:sp>
      <p:grpSp>
        <p:nvGrpSpPr>
          <p:cNvPr id="3" name="组合 2"/>
          <p:cNvGrpSpPr/>
          <p:nvPr/>
        </p:nvGrpSpPr>
        <p:grpSpPr>
          <a:xfrm>
            <a:off x="3782214" y="427662"/>
            <a:ext cx="197506" cy="296260"/>
            <a:chOff x="5284519" y="1508166"/>
            <a:chExt cx="213756" cy="427512"/>
          </a:xfrm>
        </p:grpSpPr>
        <p:cxnSp>
          <p:nvCxnSpPr>
            <p:cNvPr id="4" name="直接连接符 3"/>
            <p:cNvCxnSpPr/>
            <p:nvPr/>
          </p:nvCxnSpPr>
          <p:spPr>
            <a:xfrm>
              <a:off x="5284519" y="1508166"/>
              <a:ext cx="213756" cy="213756"/>
            </a:xfrm>
            <a:prstGeom prst="line">
              <a:avLst/>
            </a:prstGeom>
            <a:ln w="19050">
              <a:solidFill>
                <a:schemeClr val="tx1">
                  <a:lumMod val="75000"/>
                  <a:lumOff val="25000"/>
                </a:schemeClr>
              </a:solidFill>
              <a:headEnd type="oval" w="med" len="med"/>
              <a:tailEnd type="oval" w="lg" len="lg"/>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flipH="1">
              <a:off x="5284519" y="1721922"/>
              <a:ext cx="213756" cy="213756"/>
            </a:xfrm>
            <a:prstGeom prst="line">
              <a:avLst/>
            </a:prstGeom>
            <a:ln w="19050">
              <a:solidFill>
                <a:schemeClr val="tx1">
                  <a:lumMod val="75000"/>
                  <a:lumOff val="25000"/>
                </a:schemeClr>
              </a:solidFill>
              <a:headEnd type="oval" w="med" len="med"/>
              <a:tailEnd type="oval" w="lg" len="lg"/>
            </a:ln>
          </p:spPr>
          <p:style>
            <a:lnRef idx="1">
              <a:schemeClr val="accent1"/>
            </a:lnRef>
            <a:fillRef idx="0">
              <a:schemeClr val="accent1"/>
            </a:fillRef>
            <a:effectRef idx="0">
              <a:schemeClr val="accent1"/>
            </a:effectRef>
            <a:fontRef idx="minor">
              <a:schemeClr val="tx1"/>
            </a:fontRef>
          </p:style>
        </p:cxnSp>
      </p:grpSp>
      <p:sp>
        <p:nvSpPr>
          <p:cNvPr id="67" name="Oval 22"/>
          <p:cNvSpPr>
            <a:spLocks noChangeArrowheads="1"/>
          </p:cNvSpPr>
          <p:nvPr/>
        </p:nvSpPr>
        <p:spPr bwMode="auto">
          <a:xfrm>
            <a:off x="4313660" y="1361109"/>
            <a:ext cx="977235" cy="976606"/>
          </a:xfrm>
          <a:prstGeom prst="ellipse">
            <a:avLst/>
          </a:prstGeom>
          <a:solidFill>
            <a:srgbClr val="0070C0"/>
          </a:solidFill>
          <a:ln>
            <a:noFill/>
          </a:ln>
        </p:spPr>
        <p:txBody>
          <a:bodyPr vert="horz" wrap="square" lIns="56618" tIns="28310" rIns="56618" bIns="28310" numCol="1" anchor="ctr" anchorCtr="0" compatLnSpc="1">
            <a:prstTxWarp prst="textNoShape">
              <a:avLst/>
            </a:prstTxWarp>
          </a:bodyPr>
          <a:lstStyle/>
          <a:p>
            <a:pPr algn="ctr"/>
            <a:r>
              <a:rPr lang="zh-CN" altLang="en-US" sz="1500" b="1" dirty="0">
                <a:solidFill>
                  <a:schemeClr val="bg1"/>
                </a:solidFill>
                <a:latin typeface="微软雅黑" pitchFamily="34" charset="-122"/>
                <a:ea typeface="微软雅黑" pitchFamily="34" charset="-122"/>
              </a:rPr>
              <a:t>主要</a:t>
            </a:r>
            <a:endParaRPr lang="en-US" altLang="zh-CN" sz="1500" b="1" dirty="0">
              <a:solidFill>
                <a:schemeClr val="bg1"/>
              </a:solidFill>
              <a:latin typeface="微软雅黑" pitchFamily="34" charset="-122"/>
              <a:ea typeface="微软雅黑" pitchFamily="34" charset="-122"/>
            </a:endParaRPr>
          </a:p>
          <a:p>
            <a:pPr algn="ctr"/>
            <a:r>
              <a:rPr lang="zh-CN" altLang="en-US" sz="2100" b="1" dirty="0">
                <a:solidFill>
                  <a:schemeClr val="bg1"/>
                </a:solidFill>
                <a:latin typeface="微软雅黑" pitchFamily="34" charset="-122"/>
                <a:ea typeface="微软雅黑" pitchFamily="34" charset="-122"/>
              </a:rPr>
              <a:t>创新</a:t>
            </a:r>
            <a:endParaRPr lang="zh-CN" altLang="en-US" sz="2100" b="1" baseline="-3000" dirty="0">
              <a:solidFill>
                <a:schemeClr val="bg1"/>
              </a:solidFill>
              <a:latin typeface="微软雅黑" pitchFamily="34" charset="-122"/>
              <a:ea typeface="微软雅黑" pitchFamily="34" charset="-122"/>
            </a:endParaRPr>
          </a:p>
        </p:txBody>
      </p:sp>
      <p:sp>
        <p:nvSpPr>
          <p:cNvPr id="68" name="Line 23"/>
          <p:cNvSpPr>
            <a:spLocks noChangeShapeType="1"/>
          </p:cNvSpPr>
          <p:nvPr/>
        </p:nvSpPr>
        <p:spPr bwMode="auto">
          <a:xfrm flipH="1">
            <a:off x="1941453" y="1850648"/>
            <a:ext cx="2372206" cy="0"/>
          </a:xfrm>
          <a:prstGeom prst="line">
            <a:avLst/>
          </a:prstGeom>
          <a:noFill/>
          <a:ln w="5" cap="flat">
            <a:solidFill>
              <a:srgbClr val="0070C0"/>
            </a:solidFill>
            <a:prstDash val="dash"/>
            <a:miter lim="800000"/>
            <a:headEnd type="none" w="med" len="med"/>
            <a:tailEnd type="arrow" w="med" len="med"/>
          </a:ln>
          <a:extLst>
            <a:ext uri="{909E8E84-426E-40DD-AFC4-6F175D3DCCD1}">
              <a14:hiddenFill xmlns:a14="http://schemas.microsoft.com/office/drawing/2010/main" xmlns="">
                <a:noFill/>
              </a14:hiddenFill>
            </a:ext>
          </a:extLst>
        </p:spPr>
        <p:txBody>
          <a:bodyPr vert="horz" wrap="square" lIns="56618" tIns="28310" rIns="56618" bIns="28310" numCol="1" anchor="t" anchorCtr="0" compatLnSpc="1">
            <a:prstTxWarp prst="textNoShape">
              <a:avLst/>
            </a:prstTxWarp>
          </a:bodyPr>
          <a:lstStyle/>
          <a:p>
            <a:endParaRPr lang="zh-CN" altLang="en-US">
              <a:solidFill>
                <a:schemeClr val="tx1">
                  <a:lumMod val="75000"/>
                  <a:lumOff val="25000"/>
                </a:schemeClr>
              </a:solidFill>
            </a:endParaRPr>
          </a:p>
        </p:txBody>
      </p:sp>
      <p:sp>
        <p:nvSpPr>
          <p:cNvPr id="69" name="Freeform 24"/>
          <p:cNvSpPr>
            <a:spLocks noEditPoints="1"/>
          </p:cNvSpPr>
          <p:nvPr/>
        </p:nvSpPr>
        <p:spPr bwMode="auto">
          <a:xfrm>
            <a:off x="3596855" y="1717139"/>
            <a:ext cx="275313" cy="274439"/>
          </a:xfrm>
          <a:custGeom>
            <a:avLst/>
            <a:gdLst>
              <a:gd name="T0" fmla="*/ 23 w 47"/>
              <a:gd name="T1" fmla="*/ 0 h 47"/>
              <a:gd name="T2" fmla="*/ 47 w 47"/>
              <a:gd name="T3" fmla="*/ 24 h 47"/>
              <a:gd name="T4" fmla="*/ 23 w 47"/>
              <a:gd name="T5" fmla="*/ 47 h 47"/>
              <a:gd name="T6" fmla="*/ 0 w 47"/>
              <a:gd name="T7" fmla="*/ 24 h 47"/>
              <a:gd name="T8" fmla="*/ 23 w 47"/>
              <a:gd name="T9" fmla="*/ 0 h 47"/>
              <a:gd name="T10" fmla="*/ 23 w 47"/>
              <a:gd name="T11" fmla="*/ 15 h 47"/>
              <a:gd name="T12" fmla="*/ 15 w 47"/>
              <a:gd name="T13" fmla="*/ 24 h 47"/>
              <a:gd name="T14" fmla="*/ 23 w 47"/>
              <a:gd name="T15" fmla="*/ 32 h 47"/>
              <a:gd name="T16" fmla="*/ 32 w 47"/>
              <a:gd name="T17" fmla="*/ 24 h 47"/>
              <a:gd name="T18" fmla="*/ 23 w 47"/>
              <a:gd name="T19" fmla="*/ 1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 h="47">
                <a:moveTo>
                  <a:pt x="23" y="0"/>
                </a:moveTo>
                <a:cubicBezTo>
                  <a:pt x="36" y="0"/>
                  <a:pt x="47" y="11"/>
                  <a:pt x="47" y="24"/>
                </a:cubicBezTo>
                <a:cubicBezTo>
                  <a:pt x="47" y="37"/>
                  <a:pt x="36" y="47"/>
                  <a:pt x="23" y="47"/>
                </a:cubicBezTo>
                <a:cubicBezTo>
                  <a:pt x="10" y="47"/>
                  <a:pt x="0" y="37"/>
                  <a:pt x="0" y="24"/>
                </a:cubicBezTo>
                <a:cubicBezTo>
                  <a:pt x="0" y="11"/>
                  <a:pt x="10" y="0"/>
                  <a:pt x="23" y="0"/>
                </a:cubicBezTo>
                <a:close/>
                <a:moveTo>
                  <a:pt x="23" y="15"/>
                </a:moveTo>
                <a:cubicBezTo>
                  <a:pt x="19" y="15"/>
                  <a:pt x="15" y="19"/>
                  <a:pt x="15" y="24"/>
                </a:cubicBezTo>
                <a:cubicBezTo>
                  <a:pt x="15" y="28"/>
                  <a:pt x="19" y="32"/>
                  <a:pt x="23" y="32"/>
                </a:cubicBezTo>
                <a:cubicBezTo>
                  <a:pt x="28" y="32"/>
                  <a:pt x="32" y="28"/>
                  <a:pt x="32" y="24"/>
                </a:cubicBezTo>
                <a:cubicBezTo>
                  <a:pt x="32" y="19"/>
                  <a:pt x="28" y="15"/>
                  <a:pt x="23" y="15"/>
                </a:cubicBezTo>
                <a:close/>
              </a:path>
            </a:pathLst>
          </a:custGeom>
          <a:solidFill>
            <a:srgbClr val="0070C0"/>
          </a:solidFill>
          <a:ln>
            <a:noFill/>
          </a:ln>
          <a:extLst/>
        </p:spPr>
        <p:txBody>
          <a:bodyPr vert="horz" wrap="square" lIns="56618" tIns="28310" rIns="56618" bIns="28310" numCol="1" anchor="t" anchorCtr="0" compatLnSpc="1">
            <a:prstTxWarp prst="textNoShape">
              <a:avLst/>
            </a:prstTxWarp>
          </a:bodyPr>
          <a:lstStyle/>
          <a:p>
            <a:endParaRPr lang="zh-CN" altLang="en-US">
              <a:solidFill>
                <a:schemeClr val="tx1">
                  <a:lumMod val="75000"/>
                  <a:lumOff val="25000"/>
                </a:schemeClr>
              </a:solidFill>
            </a:endParaRPr>
          </a:p>
        </p:txBody>
      </p:sp>
      <p:sp>
        <p:nvSpPr>
          <p:cNvPr id="70" name="Freeform 25"/>
          <p:cNvSpPr>
            <a:spLocks noEditPoints="1"/>
          </p:cNvSpPr>
          <p:nvPr/>
        </p:nvSpPr>
        <p:spPr bwMode="auto">
          <a:xfrm>
            <a:off x="2951979" y="1717139"/>
            <a:ext cx="277793" cy="274439"/>
          </a:xfrm>
          <a:custGeom>
            <a:avLst/>
            <a:gdLst>
              <a:gd name="T0" fmla="*/ 24 w 47"/>
              <a:gd name="T1" fmla="*/ 0 h 47"/>
              <a:gd name="T2" fmla="*/ 47 w 47"/>
              <a:gd name="T3" fmla="*/ 24 h 47"/>
              <a:gd name="T4" fmla="*/ 24 w 47"/>
              <a:gd name="T5" fmla="*/ 47 h 47"/>
              <a:gd name="T6" fmla="*/ 0 w 47"/>
              <a:gd name="T7" fmla="*/ 24 h 47"/>
              <a:gd name="T8" fmla="*/ 24 w 47"/>
              <a:gd name="T9" fmla="*/ 0 h 47"/>
              <a:gd name="T10" fmla="*/ 24 w 47"/>
              <a:gd name="T11" fmla="*/ 15 h 47"/>
              <a:gd name="T12" fmla="*/ 15 w 47"/>
              <a:gd name="T13" fmla="*/ 24 h 47"/>
              <a:gd name="T14" fmla="*/ 24 w 47"/>
              <a:gd name="T15" fmla="*/ 32 h 47"/>
              <a:gd name="T16" fmla="*/ 32 w 47"/>
              <a:gd name="T17" fmla="*/ 24 h 47"/>
              <a:gd name="T18" fmla="*/ 24 w 47"/>
              <a:gd name="T19" fmla="*/ 1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 h="47">
                <a:moveTo>
                  <a:pt x="24" y="0"/>
                </a:moveTo>
                <a:cubicBezTo>
                  <a:pt x="37" y="0"/>
                  <a:pt x="47" y="11"/>
                  <a:pt x="47" y="24"/>
                </a:cubicBezTo>
                <a:cubicBezTo>
                  <a:pt x="47" y="37"/>
                  <a:pt x="37" y="47"/>
                  <a:pt x="24" y="47"/>
                </a:cubicBezTo>
                <a:cubicBezTo>
                  <a:pt x="11" y="47"/>
                  <a:pt x="0" y="37"/>
                  <a:pt x="0" y="24"/>
                </a:cubicBezTo>
                <a:cubicBezTo>
                  <a:pt x="0" y="11"/>
                  <a:pt x="11" y="0"/>
                  <a:pt x="24" y="0"/>
                </a:cubicBezTo>
                <a:close/>
                <a:moveTo>
                  <a:pt x="24" y="15"/>
                </a:moveTo>
                <a:cubicBezTo>
                  <a:pt x="19" y="15"/>
                  <a:pt x="15" y="19"/>
                  <a:pt x="15" y="24"/>
                </a:cubicBezTo>
                <a:cubicBezTo>
                  <a:pt x="15" y="28"/>
                  <a:pt x="19" y="32"/>
                  <a:pt x="24" y="32"/>
                </a:cubicBezTo>
                <a:cubicBezTo>
                  <a:pt x="28" y="32"/>
                  <a:pt x="32" y="28"/>
                  <a:pt x="32" y="24"/>
                </a:cubicBezTo>
                <a:cubicBezTo>
                  <a:pt x="32" y="19"/>
                  <a:pt x="28" y="15"/>
                  <a:pt x="24" y="15"/>
                </a:cubicBezTo>
                <a:close/>
              </a:path>
            </a:pathLst>
          </a:custGeom>
          <a:solidFill>
            <a:srgbClr val="0070C0"/>
          </a:solidFill>
          <a:ln>
            <a:noFill/>
          </a:ln>
          <a:extLst/>
        </p:spPr>
        <p:txBody>
          <a:bodyPr vert="horz" wrap="square" lIns="56618" tIns="28310" rIns="56618" bIns="28310" numCol="1" anchor="t" anchorCtr="0" compatLnSpc="1">
            <a:prstTxWarp prst="textNoShape">
              <a:avLst/>
            </a:prstTxWarp>
          </a:bodyPr>
          <a:lstStyle/>
          <a:p>
            <a:endParaRPr lang="zh-CN" altLang="en-US">
              <a:solidFill>
                <a:schemeClr val="tx1">
                  <a:lumMod val="75000"/>
                  <a:lumOff val="25000"/>
                </a:schemeClr>
              </a:solidFill>
            </a:endParaRPr>
          </a:p>
        </p:txBody>
      </p:sp>
      <p:sp>
        <p:nvSpPr>
          <p:cNvPr id="71" name="Freeform 26"/>
          <p:cNvSpPr>
            <a:spLocks noEditPoints="1"/>
          </p:cNvSpPr>
          <p:nvPr/>
        </p:nvSpPr>
        <p:spPr bwMode="auto">
          <a:xfrm>
            <a:off x="2309584" y="1717139"/>
            <a:ext cx="280273" cy="274439"/>
          </a:xfrm>
          <a:custGeom>
            <a:avLst/>
            <a:gdLst>
              <a:gd name="T0" fmla="*/ 24 w 48"/>
              <a:gd name="T1" fmla="*/ 0 h 47"/>
              <a:gd name="T2" fmla="*/ 48 w 48"/>
              <a:gd name="T3" fmla="*/ 24 h 47"/>
              <a:gd name="T4" fmla="*/ 24 w 48"/>
              <a:gd name="T5" fmla="*/ 47 h 47"/>
              <a:gd name="T6" fmla="*/ 0 w 48"/>
              <a:gd name="T7" fmla="*/ 24 h 47"/>
              <a:gd name="T8" fmla="*/ 24 w 48"/>
              <a:gd name="T9" fmla="*/ 0 h 47"/>
              <a:gd name="T10" fmla="*/ 24 w 48"/>
              <a:gd name="T11" fmla="*/ 15 h 47"/>
              <a:gd name="T12" fmla="*/ 15 w 48"/>
              <a:gd name="T13" fmla="*/ 24 h 47"/>
              <a:gd name="T14" fmla="*/ 24 w 48"/>
              <a:gd name="T15" fmla="*/ 32 h 47"/>
              <a:gd name="T16" fmla="*/ 32 w 48"/>
              <a:gd name="T17" fmla="*/ 24 h 47"/>
              <a:gd name="T18" fmla="*/ 24 w 48"/>
              <a:gd name="T19" fmla="*/ 1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47">
                <a:moveTo>
                  <a:pt x="24" y="0"/>
                </a:moveTo>
                <a:cubicBezTo>
                  <a:pt x="37" y="0"/>
                  <a:pt x="48" y="11"/>
                  <a:pt x="48" y="24"/>
                </a:cubicBezTo>
                <a:cubicBezTo>
                  <a:pt x="48" y="37"/>
                  <a:pt x="37" y="47"/>
                  <a:pt x="24" y="47"/>
                </a:cubicBezTo>
                <a:cubicBezTo>
                  <a:pt x="11" y="47"/>
                  <a:pt x="0" y="37"/>
                  <a:pt x="0" y="24"/>
                </a:cubicBezTo>
                <a:cubicBezTo>
                  <a:pt x="0" y="11"/>
                  <a:pt x="11" y="0"/>
                  <a:pt x="24" y="0"/>
                </a:cubicBezTo>
                <a:close/>
                <a:moveTo>
                  <a:pt x="24" y="15"/>
                </a:moveTo>
                <a:cubicBezTo>
                  <a:pt x="19" y="15"/>
                  <a:pt x="15" y="19"/>
                  <a:pt x="15" y="24"/>
                </a:cubicBezTo>
                <a:cubicBezTo>
                  <a:pt x="15" y="28"/>
                  <a:pt x="19" y="32"/>
                  <a:pt x="24" y="32"/>
                </a:cubicBezTo>
                <a:cubicBezTo>
                  <a:pt x="29" y="32"/>
                  <a:pt x="32" y="28"/>
                  <a:pt x="32" y="24"/>
                </a:cubicBezTo>
                <a:cubicBezTo>
                  <a:pt x="32" y="19"/>
                  <a:pt x="29" y="15"/>
                  <a:pt x="24" y="15"/>
                </a:cubicBezTo>
                <a:close/>
              </a:path>
            </a:pathLst>
          </a:custGeom>
          <a:solidFill>
            <a:srgbClr val="0070C0"/>
          </a:solidFill>
          <a:ln>
            <a:noFill/>
          </a:ln>
          <a:extLst/>
        </p:spPr>
        <p:txBody>
          <a:bodyPr vert="horz" wrap="square" lIns="56618" tIns="28310" rIns="56618" bIns="28310" numCol="1" anchor="t" anchorCtr="0" compatLnSpc="1">
            <a:prstTxWarp prst="textNoShape">
              <a:avLst/>
            </a:prstTxWarp>
          </a:bodyPr>
          <a:lstStyle/>
          <a:p>
            <a:endParaRPr lang="zh-CN" altLang="en-US">
              <a:solidFill>
                <a:schemeClr val="tx1">
                  <a:lumMod val="75000"/>
                  <a:lumOff val="25000"/>
                </a:schemeClr>
              </a:solidFill>
            </a:endParaRPr>
          </a:p>
        </p:txBody>
      </p:sp>
      <p:sp>
        <p:nvSpPr>
          <p:cNvPr id="72" name="Freeform 27"/>
          <p:cNvSpPr>
            <a:spLocks/>
          </p:cNvSpPr>
          <p:nvPr/>
        </p:nvSpPr>
        <p:spPr bwMode="auto">
          <a:xfrm>
            <a:off x="3678703" y="1927294"/>
            <a:ext cx="1307114" cy="1110116"/>
          </a:xfrm>
          <a:custGeom>
            <a:avLst/>
            <a:gdLst>
              <a:gd name="T0" fmla="*/ 172 w 223"/>
              <a:gd name="T1" fmla="*/ 172 h 190"/>
              <a:gd name="T2" fmla="*/ 50 w 223"/>
              <a:gd name="T3" fmla="*/ 122 h 190"/>
              <a:gd name="T4" fmla="*/ 0 w 223"/>
              <a:gd name="T5" fmla="*/ 0 h 190"/>
              <a:gd name="T6" fmla="*/ 22 w 223"/>
              <a:gd name="T7" fmla="*/ 0 h 190"/>
              <a:gd name="T8" fmla="*/ 66 w 223"/>
              <a:gd name="T9" fmla="*/ 106 h 190"/>
              <a:gd name="T10" fmla="*/ 172 w 223"/>
              <a:gd name="T11" fmla="*/ 150 h 190"/>
              <a:gd name="T12" fmla="*/ 172 w 223"/>
              <a:gd name="T13" fmla="*/ 132 h 190"/>
              <a:gd name="T14" fmla="*/ 223 w 223"/>
              <a:gd name="T15" fmla="*/ 163 h 190"/>
              <a:gd name="T16" fmla="*/ 172 w 223"/>
              <a:gd name="T17" fmla="*/ 190 h 190"/>
              <a:gd name="T18" fmla="*/ 172 w 223"/>
              <a:gd name="T19" fmla="*/ 172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3" h="190">
                <a:moveTo>
                  <a:pt x="172" y="172"/>
                </a:moveTo>
                <a:cubicBezTo>
                  <a:pt x="124" y="172"/>
                  <a:pt x="81" y="153"/>
                  <a:pt x="50" y="122"/>
                </a:cubicBezTo>
                <a:cubicBezTo>
                  <a:pt x="19" y="91"/>
                  <a:pt x="0" y="48"/>
                  <a:pt x="0" y="0"/>
                </a:cubicBezTo>
                <a:cubicBezTo>
                  <a:pt x="22" y="0"/>
                  <a:pt x="22" y="0"/>
                  <a:pt x="22" y="0"/>
                </a:cubicBezTo>
                <a:cubicBezTo>
                  <a:pt x="22" y="41"/>
                  <a:pt x="39" y="79"/>
                  <a:pt x="66" y="106"/>
                </a:cubicBezTo>
                <a:cubicBezTo>
                  <a:pt x="93" y="133"/>
                  <a:pt x="131" y="150"/>
                  <a:pt x="172" y="150"/>
                </a:cubicBezTo>
                <a:cubicBezTo>
                  <a:pt x="172" y="132"/>
                  <a:pt x="172" y="132"/>
                  <a:pt x="172" y="132"/>
                </a:cubicBezTo>
                <a:cubicBezTo>
                  <a:pt x="223" y="163"/>
                  <a:pt x="223" y="163"/>
                  <a:pt x="223" y="163"/>
                </a:cubicBezTo>
                <a:cubicBezTo>
                  <a:pt x="172" y="190"/>
                  <a:pt x="172" y="190"/>
                  <a:pt x="172" y="190"/>
                </a:cubicBezTo>
                <a:lnTo>
                  <a:pt x="172" y="172"/>
                </a:lnTo>
                <a:close/>
              </a:path>
            </a:pathLst>
          </a:custGeom>
          <a:solidFill>
            <a:srgbClr val="0070C0"/>
          </a:solidFill>
          <a:ln>
            <a:noFill/>
          </a:ln>
          <a:extLst/>
        </p:spPr>
        <p:txBody>
          <a:bodyPr vert="horz" wrap="square" lIns="56618" tIns="28310" rIns="56618" bIns="28310" numCol="1" anchor="t" anchorCtr="0" compatLnSpc="1">
            <a:prstTxWarp prst="textNoShape">
              <a:avLst/>
            </a:prstTxWarp>
          </a:bodyPr>
          <a:lstStyle/>
          <a:p>
            <a:endParaRPr lang="zh-CN" altLang="en-US">
              <a:solidFill>
                <a:schemeClr val="tx1">
                  <a:lumMod val="75000"/>
                  <a:lumOff val="25000"/>
                </a:schemeClr>
              </a:solidFill>
            </a:endParaRPr>
          </a:p>
        </p:txBody>
      </p:sp>
      <p:sp>
        <p:nvSpPr>
          <p:cNvPr id="73" name="Freeform 28"/>
          <p:cNvSpPr>
            <a:spLocks/>
          </p:cNvSpPr>
          <p:nvPr/>
        </p:nvSpPr>
        <p:spPr bwMode="auto">
          <a:xfrm>
            <a:off x="3016467" y="1927294"/>
            <a:ext cx="1969352" cy="1770252"/>
          </a:xfrm>
          <a:custGeom>
            <a:avLst/>
            <a:gdLst>
              <a:gd name="T0" fmla="*/ 285 w 336"/>
              <a:gd name="T1" fmla="*/ 285 h 303"/>
              <a:gd name="T2" fmla="*/ 84 w 336"/>
              <a:gd name="T3" fmla="*/ 202 h 303"/>
              <a:gd name="T4" fmla="*/ 0 w 336"/>
              <a:gd name="T5" fmla="*/ 0 h 303"/>
              <a:gd name="T6" fmla="*/ 23 w 336"/>
              <a:gd name="T7" fmla="*/ 0 h 303"/>
              <a:gd name="T8" fmla="*/ 100 w 336"/>
              <a:gd name="T9" fmla="*/ 186 h 303"/>
              <a:gd name="T10" fmla="*/ 285 w 336"/>
              <a:gd name="T11" fmla="*/ 262 h 303"/>
              <a:gd name="T12" fmla="*/ 285 w 336"/>
              <a:gd name="T13" fmla="*/ 245 h 303"/>
              <a:gd name="T14" fmla="*/ 336 w 336"/>
              <a:gd name="T15" fmla="*/ 275 h 303"/>
              <a:gd name="T16" fmla="*/ 285 w 336"/>
              <a:gd name="T17" fmla="*/ 303 h 303"/>
              <a:gd name="T18" fmla="*/ 285 w 336"/>
              <a:gd name="T19" fmla="*/ 285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6" h="303">
                <a:moveTo>
                  <a:pt x="285" y="285"/>
                </a:moveTo>
                <a:cubicBezTo>
                  <a:pt x="206" y="285"/>
                  <a:pt x="135" y="253"/>
                  <a:pt x="84" y="202"/>
                </a:cubicBezTo>
                <a:cubicBezTo>
                  <a:pt x="32" y="150"/>
                  <a:pt x="0" y="79"/>
                  <a:pt x="0" y="0"/>
                </a:cubicBezTo>
                <a:cubicBezTo>
                  <a:pt x="23" y="0"/>
                  <a:pt x="23" y="0"/>
                  <a:pt x="23" y="0"/>
                </a:cubicBezTo>
                <a:cubicBezTo>
                  <a:pt x="23" y="72"/>
                  <a:pt x="52" y="138"/>
                  <a:pt x="100" y="186"/>
                </a:cubicBezTo>
                <a:cubicBezTo>
                  <a:pt x="147" y="233"/>
                  <a:pt x="213" y="262"/>
                  <a:pt x="285" y="262"/>
                </a:cubicBezTo>
                <a:cubicBezTo>
                  <a:pt x="285" y="245"/>
                  <a:pt x="285" y="245"/>
                  <a:pt x="285" y="245"/>
                </a:cubicBezTo>
                <a:cubicBezTo>
                  <a:pt x="336" y="275"/>
                  <a:pt x="336" y="275"/>
                  <a:pt x="336" y="275"/>
                </a:cubicBezTo>
                <a:cubicBezTo>
                  <a:pt x="285" y="303"/>
                  <a:pt x="285" y="303"/>
                  <a:pt x="285" y="303"/>
                </a:cubicBezTo>
                <a:lnTo>
                  <a:pt x="285" y="285"/>
                </a:lnTo>
                <a:close/>
              </a:path>
            </a:pathLst>
          </a:custGeom>
          <a:solidFill>
            <a:srgbClr val="0070C0"/>
          </a:solidFill>
          <a:ln>
            <a:noFill/>
          </a:ln>
          <a:extLst/>
        </p:spPr>
        <p:txBody>
          <a:bodyPr vert="horz" wrap="square" lIns="56618" tIns="28310" rIns="56618" bIns="28310" numCol="1" anchor="t" anchorCtr="0" compatLnSpc="1">
            <a:prstTxWarp prst="textNoShape">
              <a:avLst/>
            </a:prstTxWarp>
          </a:bodyPr>
          <a:lstStyle/>
          <a:p>
            <a:endParaRPr lang="zh-CN" altLang="en-US">
              <a:solidFill>
                <a:schemeClr val="tx1">
                  <a:lumMod val="75000"/>
                  <a:lumOff val="25000"/>
                </a:schemeClr>
              </a:solidFill>
            </a:endParaRPr>
          </a:p>
        </p:txBody>
      </p:sp>
      <p:sp>
        <p:nvSpPr>
          <p:cNvPr id="74" name="Freeform 29"/>
          <p:cNvSpPr>
            <a:spLocks/>
          </p:cNvSpPr>
          <p:nvPr/>
        </p:nvSpPr>
        <p:spPr bwMode="auto">
          <a:xfrm>
            <a:off x="2374072" y="1927294"/>
            <a:ext cx="2611748" cy="2413081"/>
          </a:xfrm>
          <a:custGeom>
            <a:avLst/>
            <a:gdLst>
              <a:gd name="T0" fmla="*/ 395 w 446"/>
              <a:gd name="T1" fmla="*/ 395 h 413"/>
              <a:gd name="T2" fmla="*/ 116 w 446"/>
              <a:gd name="T3" fmla="*/ 279 h 413"/>
              <a:gd name="T4" fmla="*/ 0 w 446"/>
              <a:gd name="T5" fmla="*/ 0 h 413"/>
              <a:gd name="T6" fmla="*/ 23 w 446"/>
              <a:gd name="T7" fmla="*/ 0 h 413"/>
              <a:gd name="T8" fmla="*/ 132 w 446"/>
              <a:gd name="T9" fmla="*/ 263 h 413"/>
              <a:gd name="T10" fmla="*/ 395 w 446"/>
              <a:gd name="T11" fmla="*/ 373 h 413"/>
              <a:gd name="T12" fmla="*/ 395 w 446"/>
              <a:gd name="T13" fmla="*/ 355 h 413"/>
              <a:gd name="T14" fmla="*/ 446 w 446"/>
              <a:gd name="T15" fmla="*/ 385 h 413"/>
              <a:gd name="T16" fmla="*/ 395 w 446"/>
              <a:gd name="T17" fmla="*/ 413 h 413"/>
              <a:gd name="T18" fmla="*/ 395 w 446"/>
              <a:gd name="T19" fmla="*/ 395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6" h="413">
                <a:moveTo>
                  <a:pt x="395" y="395"/>
                </a:moveTo>
                <a:cubicBezTo>
                  <a:pt x="286" y="395"/>
                  <a:pt x="187" y="351"/>
                  <a:pt x="116" y="279"/>
                </a:cubicBezTo>
                <a:cubicBezTo>
                  <a:pt x="44" y="208"/>
                  <a:pt x="0" y="109"/>
                  <a:pt x="0" y="0"/>
                </a:cubicBezTo>
                <a:cubicBezTo>
                  <a:pt x="23" y="0"/>
                  <a:pt x="23" y="0"/>
                  <a:pt x="23" y="0"/>
                </a:cubicBezTo>
                <a:cubicBezTo>
                  <a:pt x="23" y="103"/>
                  <a:pt x="64" y="196"/>
                  <a:pt x="132" y="263"/>
                </a:cubicBezTo>
                <a:cubicBezTo>
                  <a:pt x="199" y="331"/>
                  <a:pt x="292" y="372"/>
                  <a:pt x="395" y="373"/>
                </a:cubicBezTo>
                <a:cubicBezTo>
                  <a:pt x="395" y="355"/>
                  <a:pt x="395" y="355"/>
                  <a:pt x="395" y="355"/>
                </a:cubicBezTo>
                <a:cubicBezTo>
                  <a:pt x="446" y="385"/>
                  <a:pt x="446" y="385"/>
                  <a:pt x="446" y="385"/>
                </a:cubicBezTo>
                <a:cubicBezTo>
                  <a:pt x="395" y="413"/>
                  <a:pt x="395" y="413"/>
                  <a:pt x="395" y="413"/>
                </a:cubicBezTo>
                <a:lnTo>
                  <a:pt x="395" y="395"/>
                </a:lnTo>
                <a:close/>
              </a:path>
            </a:pathLst>
          </a:custGeom>
          <a:solidFill>
            <a:srgbClr val="0070C0"/>
          </a:solidFill>
          <a:ln>
            <a:noFill/>
          </a:ln>
          <a:extLst/>
        </p:spPr>
        <p:txBody>
          <a:bodyPr vert="horz" wrap="square" lIns="56618" tIns="28310" rIns="56618" bIns="28310" numCol="1" anchor="t" anchorCtr="0" compatLnSpc="1">
            <a:prstTxWarp prst="textNoShape">
              <a:avLst/>
            </a:prstTxWarp>
          </a:bodyPr>
          <a:lstStyle/>
          <a:p>
            <a:endParaRPr lang="zh-CN" altLang="en-US">
              <a:solidFill>
                <a:schemeClr val="tx1">
                  <a:lumMod val="75000"/>
                  <a:lumOff val="25000"/>
                </a:schemeClr>
              </a:solidFill>
            </a:endParaRPr>
          </a:p>
        </p:txBody>
      </p:sp>
      <p:sp>
        <p:nvSpPr>
          <p:cNvPr id="75" name="TextBox 74"/>
          <p:cNvSpPr txBox="1"/>
          <p:nvPr/>
        </p:nvSpPr>
        <p:spPr>
          <a:xfrm>
            <a:off x="5031894" y="2577889"/>
            <a:ext cx="418516" cy="576545"/>
          </a:xfrm>
          <a:prstGeom prst="rect">
            <a:avLst/>
          </a:prstGeom>
          <a:noFill/>
        </p:spPr>
        <p:txBody>
          <a:bodyPr wrap="none" lIns="56618" tIns="28310" rIns="56618" bIns="28310" rtlCol="0" anchor="ctr">
            <a:spAutoFit/>
          </a:bodyPr>
          <a:lstStyle/>
          <a:p>
            <a:r>
              <a:rPr lang="en-US" altLang="zh-CN" sz="3400" dirty="0">
                <a:solidFill>
                  <a:srgbClr val="0070C0"/>
                </a:solidFill>
                <a:latin typeface="微软雅黑" pitchFamily="34" charset="-122"/>
                <a:ea typeface="微软雅黑" pitchFamily="34" charset="-122"/>
              </a:rPr>
              <a:t>A</a:t>
            </a:r>
            <a:endParaRPr lang="zh-CN" altLang="en-US" sz="3400" dirty="0">
              <a:solidFill>
                <a:srgbClr val="0070C0"/>
              </a:solidFill>
              <a:latin typeface="微软雅黑" pitchFamily="34" charset="-122"/>
              <a:ea typeface="微软雅黑" pitchFamily="34" charset="-122"/>
            </a:endParaRPr>
          </a:p>
        </p:txBody>
      </p:sp>
      <p:sp>
        <p:nvSpPr>
          <p:cNvPr id="76" name="TextBox 75"/>
          <p:cNvSpPr txBox="1"/>
          <p:nvPr/>
        </p:nvSpPr>
        <p:spPr>
          <a:xfrm>
            <a:off x="5031895" y="3224581"/>
            <a:ext cx="386054" cy="576545"/>
          </a:xfrm>
          <a:prstGeom prst="rect">
            <a:avLst/>
          </a:prstGeom>
          <a:noFill/>
        </p:spPr>
        <p:txBody>
          <a:bodyPr wrap="none" lIns="56618" tIns="28310" rIns="56618" bIns="28310" rtlCol="0" anchor="ctr">
            <a:spAutoFit/>
          </a:bodyPr>
          <a:lstStyle/>
          <a:p>
            <a:r>
              <a:rPr lang="en-US" altLang="zh-CN" sz="3400" dirty="0">
                <a:solidFill>
                  <a:srgbClr val="0070C0"/>
                </a:solidFill>
                <a:latin typeface="微软雅黑" pitchFamily="34" charset="-122"/>
                <a:ea typeface="微软雅黑" pitchFamily="34" charset="-122"/>
              </a:rPr>
              <a:t>B</a:t>
            </a:r>
            <a:endParaRPr lang="zh-CN" altLang="en-US" sz="3400" dirty="0">
              <a:solidFill>
                <a:srgbClr val="0070C0"/>
              </a:solidFill>
              <a:latin typeface="微软雅黑" pitchFamily="34" charset="-122"/>
              <a:ea typeface="微软雅黑" pitchFamily="34" charset="-122"/>
            </a:endParaRPr>
          </a:p>
        </p:txBody>
      </p:sp>
      <p:sp>
        <p:nvSpPr>
          <p:cNvPr id="77" name="TextBox 76"/>
          <p:cNvSpPr txBox="1"/>
          <p:nvPr/>
        </p:nvSpPr>
        <p:spPr>
          <a:xfrm>
            <a:off x="5031894" y="3892343"/>
            <a:ext cx="404089" cy="576545"/>
          </a:xfrm>
          <a:prstGeom prst="rect">
            <a:avLst/>
          </a:prstGeom>
          <a:noFill/>
        </p:spPr>
        <p:txBody>
          <a:bodyPr wrap="none" lIns="56618" tIns="28310" rIns="56618" bIns="28310" rtlCol="0" anchor="ctr">
            <a:spAutoFit/>
          </a:bodyPr>
          <a:lstStyle/>
          <a:p>
            <a:r>
              <a:rPr lang="en-US" altLang="zh-CN" sz="3400" dirty="0">
                <a:solidFill>
                  <a:srgbClr val="0070C0"/>
                </a:solidFill>
                <a:latin typeface="微软雅黑" pitchFamily="34" charset="-122"/>
                <a:ea typeface="微软雅黑" pitchFamily="34" charset="-122"/>
              </a:rPr>
              <a:t>C</a:t>
            </a:r>
            <a:endParaRPr lang="zh-CN" altLang="en-US" sz="3400" dirty="0">
              <a:solidFill>
                <a:srgbClr val="0070C0"/>
              </a:solidFill>
              <a:latin typeface="微软雅黑" pitchFamily="34" charset="-122"/>
              <a:ea typeface="微软雅黑" pitchFamily="34" charset="-122"/>
            </a:endParaRPr>
          </a:p>
        </p:txBody>
      </p:sp>
      <p:sp>
        <p:nvSpPr>
          <p:cNvPr id="78" name="TextBox 77"/>
          <p:cNvSpPr txBox="1"/>
          <p:nvPr/>
        </p:nvSpPr>
        <p:spPr>
          <a:xfrm>
            <a:off x="5514189" y="2612571"/>
            <a:ext cx="2908594" cy="611171"/>
          </a:xfrm>
          <a:prstGeom prst="rect">
            <a:avLst/>
          </a:prstGeom>
          <a:noFill/>
        </p:spPr>
        <p:txBody>
          <a:bodyPr wrap="square" lIns="56618" tIns="28310" rIns="56618" bIns="28310" rtlCol="0">
            <a:spAutoFit/>
          </a:bodyPr>
          <a:lstStyle/>
          <a:p>
            <a:pPr>
              <a:lnSpc>
                <a:spcPct val="120000"/>
              </a:lnSpc>
              <a:spcBef>
                <a:spcPct val="0"/>
              </a:spcBef>
              <a:buNone/>
            </a:pPr>
            <a:r>
              <a:rPr lang="zh-CN" altLang="en-US" sz="1000" dirty="0">
                <a:solidFill>
                  <a:schemeClr val="tx1">
                    <a:lumMod val="75000"/>
                    <a:lumOff val="25000"/>
                  </a:schemeClr>
                </a:solidFill>
                <a:latin typeface="微软雅黑" pitchFamily="34" charset="-122"/>
                <a:ea typeface="微软雅黑" pitchFamily="34" charset="-122"/>
              </a:rPr>
              <a:t>您的内容打在这里，或者通过复制您的文本后，在此框中选择粘贴，并选择只保留文字，</a:t>
            </a:r>
            <a:r>
              <a:rPr lang="zh-CN" altLang="en-US" sz="1000" dirty="0">
                <a:solidFill>
                  <a:schemeClr val="tx1">
                    <a:lumMod val="75000"/>
                    <a:lumOff val="25000"/>
                  </a:schemeClr>
                </a:solidFill>
                <a:latin typeface="微软雅黑" pitchFamily="34" charset="-122"/>
                <a:ea typeface="微软雅黑" pitchFamily="34" charset="-122"/>
                <a:sym typeface="微软雅黑" pitchFamily="34" charset="-122"/>
              </a:rPr>
              <a:t>在此录入上述图表的综合描述说明。</a:t>
            </a:r>
          </a:p>
        </p:txBody>
      </p:sp>
      <p:sp>
        <p:nvSpPr>
          <p:cNvPr id="79" name="TextBox 78"/>
          <p:cNvSpPr txBox="1"/>
          <p:nvPr/>
        </p:nvSpPr>
        <p:spPr>
          <a:xfrm>
            <a:off x="5514189" y="3301787"/>
            <a:ext cx="2908594" cy="611171"/>
          </a:xfrm>
          <a:prstGeom prst="rect">
            <a:avLst/>
          </a:prstGeom>
          <a:noFill/>
        </p:spPr>
        <p:txBody>
          <a:bodyPr wrap="square" lIns="56618" tIns="28310" rIns="56618" bIns="28310" rtlCol="0">
            <a:spAutoFit/>
          </a:bodyPr>
          <a:lstStyle/>
          <a:p>
            <a:pPr>
              <a:lnSpc>
                <a:spcPct val="120000"/>
              </a:lnSpc>
              <a:spcBef>
                <a:spcPct val="0"/>
              </a:spcBef>
              <a:buNone/>
            </a:pPr>
            <a:r>
              <a:rPr lang="zh-CN" altLang="en-US" sz="1000" dirty="0">
                <a:solidFill>
                  <a:schemeClr val="tx1">
                    <a:lumMod val="75000"/>
                    <a:lumOff val="25000"/>
                  </a:schemeClr>
                </a:solidFill>
                <a:latin typeface="微软雅黑" pitchFamily="34" charset="-122"/>
                <a:ea typeface="微软雅黑" pitchFamily="34" charset="-122"/>
              </a:rPr>
              <a:t>您的内容打在这里，或者通过复制您的文本后，在此框中选择粘贴，并选择只保留文字，</a:t>
            </a:r>
            <a:r>
              <a:rPr lang="zh-CN" altLang="en-US" sz="1000" dirty="0">
                <a:solidFill>
                  <a:schemeClr val="tx1">
                    <a:lumMod val="75000"/>
                    <a:lumOff val="25000"/>
                  </a:schemeClr>
                </a:solidFill>
                <a:latin typeface="微软雅黑" pitchFamily="34" charset="-122"/>
                <a:ea typeface="微软雅黑" pitchFamily="34" charset="-122"/>
                <a:sym typeface="微软雅黑" pitchFamily="34" charset="-122"/>
              </a:rPr>
              <a:t>在此录入上述图表的综合描述说明。</a:t>
            </a:r>
          </a:p>
        </p:txBody>
      </p:sp>
      <p:sp>
        <p:nvSpPr>
          <p:cNvPr id="80" name="TextBox 79"/>
          <p:cNvSpPr txBox="1"/>
          <p:nvPr/>
        </p:nvSpPr>
        <p:spPr>
          <a:xfrm>
            <a:off x="5514189" y="3976803"/>
            <a:ext cx="2908594" cy="611171"/>
          </a:xfrm>
          <a:prstGeom prst="rect">
            <a:avLst/>
          </a:prstGeom>
          <a:noFill/>
        </p:spPr>
        <p:txBody>
          <a:bodyPr wrap="square" lIns="56618" tIns="28310" rIns="56618" bIns="28310" rtlCol="0">
            <a:spAutoFit/>
          </a:bodyPr>
          <a:lstStyle/>
          <a:p>
            <a:pPr>
              <a:lnSpc>
                <a:spcPct val="120000"/>
              </a:lnSpc>
            </a:pPr>
            <a:r>
              <a:rPr lang="zh-CN" altLang="en-US" sz="1000" dirty="0">
                <a:solidFill>
                  <a:schemeClr val="tx1">
                    <a:lumMod val="75000"/>
                    <a:lumOff val="25000"/>
                  </a:schemeClr>
                </a:solidFill>
                <a:latin typeface="微软雅黑" pitchFamily="34" charset="-122"/>
                <a:ea typeface="微软雅黑" pitchFamily="34" charset="-122"/>
              </a:rPr>
              <a:t>您的内容打在这里，或者通过复制您的文本后，在此框中选择粘贴，并选择只保留文字，</a:t>
            </a:r>
            <a:r>
              <a:rPr lang="zh-CN" altLang="en-US" sz="1000" dirty="0">
                <a:solidFill>
                  <a:schemeClr val="tx1">
                    <a:lumMod val="75000"/>
                    <a:lumOff val="25000"/>
                  </a:schemeClr>
                </a:solidFill>
                <a:latin typeface="微软雅黑" pitchFamily="34" charset="-122"/>
                <a:ea typeface="微软雅黑" pitchFamily="34" charset="-122"/>
                <a:sym typeface="微软雅黑" pitchFamily="34" charset="-122"/>
              </a:rPr>
              <a:t>在此录入上述图表的综合描述说明。</a:t>
            </a:r>
          </a:p>
        </p:txBody>
      </p:sp>
    </p:spTree>
    <p:extLst>
      <p:ext uri="{BB962C8B-B14F-4D97-AF65-F5344CB8AC3E}">
        <p14:creationId xmlns:p14="http://schemas.microsoft.com/office/powerpoint/2010/main" xmlns="" val="3783903124"/>
      </p:ext>
    </p:extLst>
  </p:cSld>
  <p:clrMapOvr>
    <a:masterClrMapping/>
  </p:clrMapOvr>
  <p:transition spd="slow"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67"/>
                                        </p:tgtEl>
                                        <p:attrNameLst>
                                          <p:attrName>style.visibility</p:attrName>
                                        </p:attrNameLst>
                                      </p:cBhvr>
                                      <p:to>
                                        <p:strVal val="visible"/>
                                      </p:to>
                                    </p:set>
                                    <p:anim calcmode="lin" valueType="num">
                                      <p:cBhvr>
                                        <p:cTn id="15" dur="500" fill="hold"/>
                                        <p:tgtEl>
                                          <p:spTgt spid="67"/>
                                        </p:tgtEl>
                                        <p:attrNameLst>
                                          <p:attrName>ppt_w</p:attrName>
                                        </p:attrNameLst>
                                      </p:cBhvr>
                                      <p:tavLst>
                                        <p:tav tm="0">
                                          <p:val>
                                            <p:fltVal val="0"/>
                                          </p:val>
                                        </p:tav>
                                        <p:tav tm="100000">
                                          <p:val>
                                            <p:strVal val="#ppt_w"/>
                                          </p:val>
                                        </p:tav>
                                      </p:tavLst>
                                    </p:anim>
                                    <p:anim calcmode="lin" valueType="num">
                                      <p:cBhvr>
                                        <p:cTn id="16" dur="500" fill="hold"/>
                                        <p:tgtEl>
                                          <p:spTgt spid="67"/>
                                        </p:tgtEl>
                                        <p:attrNameLst>
                                          <p:attrName>ppt_h</p:attrName>
                                        </p:attrNameLst>
                                      </p:cBhvr>
                                      <p:tavLst>
                                        <p:tav tm="0">
                                          <p:val>
                                            <p:fltVal val="0"/>
                                          </p:val>
                                        </p:tav>
                                        <p:tav tm="100000">
                                          <p:val>
                                            <p:strVal val="#ppt_h"/>
                                          </p:val>
                                        </p:tav>
                                      </p:tavLst>
                                    </p:anim>
                                    <p:animEffect transition="in" filter="fade">
                                      <p:cBhvr>
                                        <p:cTn id="17" dur="500"/>
                                        <p:tgtEl>
                                          <p:spTgt spid="67"/>
                                        </p:tgtEl>
                                      </p:cBhvr>
                                    </p:animEffect>
                                  </p:childTnLst>
                                </p:cTn>
                              </p:par>
                            </p:childTnLst>
                          </p:cTn>
                        </p:par>
                        <p:par>
                          <p:cTn id="18" fill="hold">
                            <p:stCondLst>
                              <p:cond delay="1500"/>
                            </p:stCondLst>
                            <p:childTnLst>
                              <p:par>
                                <p:cTn id="19" presetID="22" presetClass="entr" presetSubtype="2" fill="hold" grpId="0" nodeType="afterEffect">
                                  <p:stCondLst>
                                    <p:cond delay="0"/>
                                  </p:stCondLst>
                                  <p:childTnLst>
                                    <p:set>
                                      <p:cBhvr>
                                        <p:cTn id="20" dur="1" fill="hold">
                                          <p:stCondLst>
                                            <p:cond delay="0"/>
                                          </p:stCondLst>
                                        </p:cTn>
                                        <p:tgtEl>
                                          <p:spTgt spid="68"/>
                                        </p:tgtEl>
                                        <p:attrNameLst>
                                          <p:attrName>style.visibility</p:attrName>
                                        </p:attrNameLst>
                                      </p:cBhvr>
                                      <p:to>
                                        <p:strVal val="visible"/>
                                      </p:to>
                                    </p:set>
                                    <p:animEffect transition="in" filter="wipe(right)">
                                      <p:cBhvr>
                                        <p:cTn id="21" dur="500"/>
                                        <p:tgtEl>
                                          <p:spTgt spid="68"/>
                                        </p:tgtEl>
                                      </p:cBhvr>
                                    </p:animEffect>
                                  </p:childTnLst>
                                </p:cTn>
                              </p:par>
                            </p:childTnLst>
                          </p:cTn>
                        </p:par>
                        <p:par>
                          <p:cTn id="22" fill="hold">
                            <p:stCondLst>
                              <p:cond delay="2000"/>
                            </p:stCondLst>
                            <p:childTnLst>
                              <p:par>
                                <p:cTn id="23" presetID="49" presetClass="entr" presetSubtype="0" decel="100000" fill="hold" grpId="0" nodeType="afterEffect">
                                  <p:stCondLst>
                                    <p:cond delay="0"/>
                                  </p:stCondLst>
                                  <p:childTnLst>
                                    <p:set>
                                      <p:cBhvr>
                                        <p:cTn id="24" dur="1" fill="hold">
                                          <p:stCondLst>
                                            <p:cond delay="0"/>
                                          </p:stCondLst>
                                        </p:cTn>
                                        <p:tgtEl>
                                          <p:spTgt spid="69"/>
                                        </p:tgtEl>
                                        <p:attrNameLst>
                                          <p:attrName>style.visibility</p:attrName>
                                        </p:attrNameLst>
                                      </p:cBhvr>
                                      <p:to>
                                        <p:strVal val="visible"/>
                                      </p:to>
                                    </p:set>
                                    <p:anim calcmode="lin" valueType="num">
                                      <p:cBhvr>
                                        <p:cTn id="25" dur="500" fill="hold"/>
                                        <p:tgtEl>
                                          <p:spTgt spid="69"/>
                                        </p:tgtEl>
                                        <p:attrNameLst>
                                          <p:attrName>ppt_w</p:attrName>
                                        </p:attrNameLst>
                                      </p:cBhvr>
                                      <p:tavLst>
                                        <p:tav tm="0">
                                          <p:val>
                                            <p:fltVal val="0"/>
                                          </p:val>
                                        </p:tav>
                                        <p:tav tm="100000">
                                          <p:val>
                                            <p:strVal val="#ppt_w"/>
                                          </p:val>
                                        </p:tav>
                                      </p:tavLst>
                                    </p:anim>
                                    <p:anim calcmode="lin" valueType="num">
                                      <p:cBhvr>
                                        <p:cTn id="26" dur="500" fill="hold"/>
                                        <p:tgtEl>
                                          <p:spTgt spid="69"/>
                                        </p:tgtEl>
                                        <p:attrNameLst>
                                          <p:attrName>ppt_h</p:attrName>
                                        </p:attrNameLst>
                                      </p:cBhvr>
                                      <p:tavLst>
                                        <p:tav tm="0">
                                          <p:val>
                                            <p:fltVal val="0"/>
                                          </p:val>
                                        </p:tav>
                                        <p:tav tm="100000">
                                          <p:val>
                                            <p:strVal val="#ppt_h"/>
                                          </p:val>
                                        </p:tav>
                                      </p:tavLst>
                                    </p:anim>
                                    <p:anim calcmode="lin" valueType="num">
                                      <p:cBhvr>
                                        <p:cTn id="27" dur="500" fill="hold"/>
                                        <p:tgtEl>
                                          <p:spTgt spid="69"/>
                                        </p:tgtEl>
                                        <p:attrNameLst>
                                          <p:attrName>style.rotation</p:attrName>
                                        </p:attrNameLst>
                                      </p:cBhvr>
                                      <p:tavLst>
                                        <p:tav tm="0">
                                          <p:val>
                                            <p:fltVal val="360"/>
                                          </p:val>
                                        </p:tav>
                                        <p:tav tm="100000">
                                          <p:val>
                                            <p:fltVal val="0"/>
                                          </p:val>
                                        </p:tav>
                                      </p:tavLst>
                                    </p:anim>
                                    <p:animEffect transition="in" filter="fade">
                                      <p:cBhvr>
                                        <p:cTn id="28" dur="500"/>
                                        <p:tgtEl>
                                          <p:spTgt spid="69"/>
                                        </p:tgtEl>
                                      </p:cBhvr>
                                    </p:animEffect>
                                  </p:childTnLst>
                                </p:cTn>
                              </p:par>
                              <p:par>
                                <p:cTn id="29" presetID="49" presetClass="entr" presetSubtype="0" decel="100000" fill="hold" grpId="0" nodeType="withEffect">
                                  <p:stCondLst>
                                    <p:cond delay="200"/>
                                  </p:stCondLst>
                                  <p:childTnLst>
                                    <p:set>
                                      <p:cBhvr>
                                        <p:cTn id="30" dur="1" fill="hold">
                                          <p:stCondLst>
                                            <p:cond delay="0"/>
                                          </p:stCondLst>
                                        </p:cTn>
                                        <p:tgtEl>
                                          <p:spTgt spid="70"/>
                                        </p:tgtEl>
                                        <p:attrNameLst>
                                          <p:attrName>style.visibility</p:attrName>
                                        </p:attrNameLst>
                                      </p:cBhvr>
                                      <p:to>
                                        <p:strVal val="visible"/>
                                      </p:to>
                                    </p:set>
                                    <p:anim calcmode="lin" valueType="num">
                                      <p:cBhvr>
                                        <p:cTn id="31" dur="500" fill="hold"/>
                                        <p:tgtEl>
                                          <p:spTgt spid="70"/>
                                        </p:tgtEl>
                                        <p:attrNameLst>
                                          <p:attrName>ppt_w</p:attrName>
                                        </p:attrNameLst>
                                      </p:cBhvr>
                                      <p:tavLst>
                                        <p:tav tm="0">
                                          <p:val>
                                            <p:fltVal val="0"/>
                                          </p:val>
                                        </p:tav>
                                        <p:tav tm="100000">
                                          <p:val>
                                            <p:strVal val="#ppt_w"/>
                                          </p:val>
                                        </p:tav>
                                      </p:tavLst>
                                    </p:anim>
                                    <p:anim calcmode="lin" valueType="num">
                                      <p:cBhvr>
                                        <p:cTn id="32" dur="500" fill="hold"/>
                                        <p:tgtEl>
                                          <p:spTgt spid="70"/>
                                        </p:tgtEl>
                                        <p:attrNameLst>
                                          <p:attrName>ppt_h</p:attrName>
                                        </p:attrNameLst>
                                      </p:cBhvr>
                                      <p:tavLst>
                                        <p:tav tm="0">
                                          <p:val>
                                            <p:fltVal val="0"/>
                                          </p:val>
                                        </p:tav>
                                        <p:tav tm="100000">
                                          <p:val>
                                            <p:strVal val="#ppt_h"/>
                                          </p:val>
                                        </p:tav>
                                      </p:tavLst>
                                    </p:anim>
                                    <p:anim calcmode="lin" valueType="num">
                                      <p:cBhvr>
                                        <p:cTn id="33" dur="500" fill="hold"/>
                                        <p:tgtEl>
                                          <p:spTgt spid="70"/>
                                        </p:tgtEl>
                                        <p:attrNameLst>
                                          <p:attrName>style.rotation</p:attrName>
                                        </p:attrNameLst>
                                      </p:cBhvr>
                                      <p:tavLst>
                                        <p:tav tm="0">
                                          <p:val>
                                            <p:fltVal val="360"/>
                                          </p:val>
                                        </p:tav>
                                        <p:tav tm="100000">
                                          <p:val>
                                            <p:fltVal val="0"/>
                                          </p:val>
                                        </p:tav>
                                      </p:tavLst>
                                    </p:anim>
                                    <p:animEffect transition="in" filter="fade">
                                      <p:cBhvr>
                                        <p:cTn id="34" dur="500"/>
                                        <p:tgtEl>
                                          <p:spTgt spid="70"/>
                                        </p:tgtEl>
                                      </p:cBhvr>
                                    </p:animEffect>
                                  </p:childTnLst>
                                </p:cTn>
                              </p:par>
                              <p:par>
                                <p:cTn id="35" presetID="49" presetClass="entr" presetSubtype="0" decel="100000" fill="hold" grpId="0" nodeType="withEffect">
                                  <p:stCondLst>
                                    <p:cond delay="400"/>
                                  </p:stCondLst>
                                  <p:childTnLst>
                                    <p:set>
                                      <p:cBhvr>
                                        <p:cTn id="36" dur="1" fill="hold">
                                          <p:stCondLst>
                                            <p:cond delay="0"/>
                                          </p:stCondLst>
                                        </p:cTn>
                                        <p:tgtEl>
                                          <p:spTgt spid="71"/>
                                        </p:tgtEl>
                                        <p:attrNameLst>
                                          <p:attrName>style.visibility</p:attrName>
                                        </p:attrNameLst>
                                      </p:cBhvr>
                                      <p:to>
                                        <p:strVal val="visible"/>
                                      </p:to>
                                    </p:set>
                                    <p:anim calcmode="lin" valueType="num">
                                      <p:cBhvr>
                                        <p:cTn id="37" dur="500" fill="hold"/>
                                        <p:tgtEl>
                                          <p:spTgt spid="71"/>
                                        </p:tgtEl>
                                        <p:attrNameLst>
                                          <p:attrName>ppt_w</p:attrName>
                                        </p:attrNameLst>
                                      </p:cBhvr>
                                      <p:tavLst>
                                        <p:tav tm="0">
                                          <p:val>
                                            <p:fltVal val="0"/>
                                          </p:val>
                                        </p:tav>
                                        <p:tav tm="100000">
                                          <p:val>
                                            <p:strVal val="#ppt_w"/>
                                          </p:val>
                                        </p:tav>
                                      </p:tavLst>
                                    </p:anim>
                                    <p:anim calcmode="lin" valueType="num">
                                      <p:cBhvr>
                                        <p:cTn id="38" dur="500" fill="hold"/>
                                        <p:tgtEl>
                                          <p:spTgt spid="71"/>
                                        </p:tgtEl>
                                        <p:attrNameLst>
                                          <p:attrName>ppt_h</p:attrName>
                                        </p:attrNameLst>
                                      </p:cBhvr>
                                      <p:tavLst>
                                        <p:tav tm="0">
                                          <p:val>
                                            <p:fltVal val="0"/>
                                          </p:val>
                                        </p:tav>
                                        <p:tav tm="100000">
                                          <p:val>
                                            <p:strVal val="#ppt_h"/>
                                          </p:val>
                                        </p:tav>
                                      </p:tavLst>
                                    </p:anim>
                                    <p:anim calcmode="lin" valueType="num">
                                      <p:cBhvr>
                                        <p:cTn id="39" dur="500" fill="hold"/>
                                        <p:tgtEl>
                                          <p:spTgt spid="71"/>
                                        </p:tgtEl>
                                        <p:attrNameLst>
                                          <p:attrName>style.rotation</p:attrName>
                                        </p:attrNameLst>
                                      </p:cBhvr>
                                      <p:tavLst>
                                        <p:tav tm="0">
                                          <p:val>
                                            <p:fltVal val="360"/>
                                          </p:val>
                                        </p:tav>
                                        <p:tav tm="100000">
                                          <p:val>
                                            <p:fltVal val="0"/>
                                          </p:val>
                                        </p:tav>
                                      </p:tavLst>
                                    </p:anim>
                                    <p:animEffect transition="in" filter="fade">
                                      <p:cBhvr>
                                        <p:cTn id="40" dur="500"/>
                                        <p:tgtEl>
                                          <p:spTgt spid="71"/>
                                        </p:tgtEl>
                                      </p:cBhvr>
                                    </p:animEffect>
                                  </p:childTnLst>
                                </p:cTn>
                              </p:par>
                            </p:childTnLst>
                          </p:cTn>
                        </p:par>
                        <p:par>
                          <p:cTn id="41" fill="hold">
                            <p:stCondLst>
                              <p:cond delay="2900"/>
                            </p:stCondLst>
                            <p:childTnLst>
                              <p:par>
                                <p:cTn id="42" presetID="22" presetClass="entr" presetSubtype="8"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Effect transition="in" filter="wipe(left)">
                                      <p:cBhvr>
                                        <p:cTn id="44" dur="500"/>
                                        <p:tgtEl>
                                          <p:spTgt spid="72"/>
                                        </p:tgtEl>
                                      </p:cBhvr>
                                    </p:animEffect>
                                  </p:childTnLst>
                                </p:cTn>
                              </p:par>
                            </p:childTnLst>
                          </p:cTn>
                        </p:par>
                        <p:par>
                          <p:cTn id="45" fill="hold">
                            <p:stCondLst>
                              <p:cond delay="3400"/>
                            </p:stCondLst>
                            <p:childTnLst>
                              <p:par>
                                <p:cTn id="46" presetID="45" presetClass="entr" presetSubtype="0" fill="hold" grpId="0" nodeType="afterEffect">
                                  <p:stCondLst>
                                    <p:cond delay="0"/>
                                  </p:stCondLst>
                                  <p:childTnLst>
                                    <p:set>
                                      <p:cBhvr>
                                        <p:cTn id="47" dur="1" fill="hold">
                                          <p:stCondLst>
                                            <p:cond delay="0"/>
                                          </p:stCondLst>
                                        </p:cTn>
                                        <p:tgtEl>
                                          <p:spTgt spid="75"/>
                                        </p:tgtEl>
                                        <p:attrNameLst>
                                          <p:attrName>style.visibility</p:attrName>
                                        </p:attrNameLst>
                                      </p:cBhvr>
                                      <p:to>
                                        <p:strVal val="visible"/>
                                      </p:to>
                                    </p:set>
                                    <p:animEffect transition="in" filter="fade">
                                      <p:cBhvr>
                                        <p:cTn id="48" dur="500"/>
                                        <p:tgtEl>
                                          <p:spTgt spid="75"/>
                                        </p:tgtEl>
                                      </p:cBhvr>
                                    </p:animEffect>
                                    <p:anim calcmode="lin" valueType="num">
                                      <p:cBhvr>
                                        <p:cTn id="49" dur="500" fill="hold"/>
                                        <p:tgtEl>
                                          <p:spTgt spid="75"/>
                                        </p:tgtEl>
                                        <p:attrNameLst>
                                          <p:attrName>ppt_w</p:attrName>
                                        </p:attrNameLst>
                                      </p:cBhvr>
                                      <p:tavLst>
                                        <p:tav tm="0" fmla="#ppt_w*sin(2.5*pi*$)">
                                          <p:val>
                                            <p:fltVal val="0"/>
                                          </p:val>
                                        </p:tav>
                                        <p:tav tm="100000">
                                          <p:val>
                                            <p:fltVal val="1"/>
                                          </p:val>
                                        </p:tav>
                                      </p:tavLst>
                                    </p:anim>
                                    <p:anim calcmode="lin" valueType="num">
                                      <p:cBhvr>
                                        <p:cTn id="50" dur="500" fill="hold"/>
                                        <p:tgtEl>
                                          <p:spTgt spid="75"/>
                                        </p:tgtEl>
                                        <p:attrNameLst>
                                          <p:attrName>ppt_h</p:attrName>
                                        </p:attrNameLst>
                                      </p:cBhvr>
                                      <p:tavLst>
                                        <p:tav tm="0">
                                          <p:val>
                                            <p:strVal val="#ppt_h"/>
                                          </p:val>
                                        </p:tav>
                                        <p:tav tm="100000">
                                          <p:val>
                                            <p:strVal val="#ppt_h"/>
                                          </p:val>
                                        </p:tav>
                                      </p:tavLst>
                                    </p:anim>
                                  </p:childTnLst>
                                </p:cTn>
                              </p:par>
                              <p:par>
                                <p:cTn id="51" presetID="22" presetClass="entr" presetSubtype="8" fill="hold" grpId="0" nodeType="withEffect">
                                  <p:stCondLst>
                                    <p:cond delay="0"/>
                                  </p:stCondLst>
                                  <p:childTnLst>
                                    <p:set>
                                      <p:cBhvr>
                                        <p:cTn id="52" dur="1" fill="hold">
                                          <p:stCondLst>
                                            <p:cond delay="0"/>
                                          </p:stCondLst>
                                        </p:cTn>
                                        <p:tgtEl>
                                          <p:spTgt spid="78"/>
                                        </p:tgtEl>
                                        <p:attrNameLst>
                                          <p:attrName>style.visibility</p:attrName>
                                        </p:attrNameLst>
                                      </p:cBhvr>
                                      <p:to>
                                        <p:strVal val="visible"/>
                                      </p:to>
                                    </p:set>
                                    <p:animEffect transition="in" filter="wipe(left)">
                                      <p:cBhvr>
                                        <p:cTn id="53" dur="500"/>
                                        <p:tgtEl>
                                          <p:spTgt spid="78"/>
                                        </p:tgtEl>
                                      </p:cBhvr>
                                    </p:animEffect>
                                  </p:childTnLst>
                                </p:cTn>
                              </p:par>
                            </p:childTnLst>
                          </p:cTn>
                        </p:par>
                        <p:par>
                          <p:cTn id="54" fill="hold">
                            <p:stCondLst>
                              <p:cond delay="3900"/>
                            </p:stCondLst>
                            <p:childTnLst>
                              <p:par>
                                <p:cTn id="55" presetID="22" presetClass="entr" presetSubtype="8"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Effect transition="in" filter="wipe(left)">
                                      <p:cBhvr>
                                        <p:cTn id="57" dur="500"/>
                                        <p:tgtEl>
                                          <p:spTgt spid="73"/>
                                        </p:tgtEl>
                                      </p:cBhvr>
                                    </p:animEffect>
                                  </p:childTnLst>
                                </p:cTn>
                              </p:par>
                            </p:childTnLst>
                          </p:cTn>
                        </p:par>
                        <p:par>
                          <p:cTn id="58" fill="hold">
                            <p:stCondLst>
                              <p:cond delay="4400"/>
                            </p:stCondLst>
                            <p:childTnLst>
                              <p:par>
                                <p:cTn id="59" presetID="45" presetClass="entr" presetSubtype="0" fill="hold" grpId="0" nodeType="afterEffect">
                                  <p:stCondLst>
                                    <p:cond delay="0"/>
                                  </p:stCondLst>
                                  <p:childTnLst>
                                    <p:set>
                                      <p:cBhvr>
                                        <p:cTn id="60" dur="1" fill="hold">
                                          <p:stCondLst>
                                            <p:cond delay="0"/>
                                          </p:stCondLst>
                                        </p:cTn>
                                        <p:tgtEl>
                                          <p:spTgt spid="76"/>
                                        </p:tgtEl>
                                        <p:attrNameLst>
                                          <p:attrName>style.visibility</p:attrName>
                                        </p:attrNameLst>
                                      </p:cBhvr>
                                      <p:to>
                                        <p:strVal val="visible"/>
                                      </p:to>
                                    </p:set>
                                    <p:animEffect transition="in" filter="fade">
                                      <p:cBhvr>
                                        <p:cTn id="61" dur="500"/>
                                        <p:tgtEl>
                                          <p:spTgt spid="76"/>
                                        </p:tgtEl>
                                      </p:cBhvr>
                                    </p:animEffect>
                                    <p:anim calcmode="lin" valueType="num">
                                      <p:cBhvr>
                                        <p:cTn id="62" dur="500" fill="hold"/>
                                        <p:tgtEl>
                                          <p:spTgt spid="76"/>
                                        </p:tgtEl>
                                        <p:attrNameLst>
                                          <p:attrName>ppt_w</p:attrName>
                                        </p:attrNameLst>
                                      </p:cBhvr>
                                      <p:tavLst>
                                        <p:tav tm="0" fmla="#ppt_w*sin(2.5*pi*$)">
                                          <p:val>
                                            <p:fltVal val="0"/>
                                          </p:val>
                                        </p:tav>
                                        <p:tav tm="100000">
                                          <p:val>
                                            <p:fltVal val="1"/>
                                          </p:val>
                                        </p:tav>
                                      </p:tavLst>
                                    </p:anim>
                                    <p:anim calcmode="lin" valueType="num">
                                      <p:cBhvr>
                                        <p:cTn id="63" dur="500" fill="hold"/>
                                        <p:tgtEl>
                                          <p:spTgt spid="76"/>
                                        </p:tgtEl>
                                        <p:attrNameLst>
                                          <p:attrName>ppt_h</p:attrName>
                                        </p:attrNameLst>
                                      </p:cBhvr>
                                      <p:tavLst>
                                        <p:tav tm="0">
                                          <p:val>
                                            <p:strVal val="#ppt_h"/>
                                          </p:val>
                                        </p:tav>
                                        <p:tav tm="100000">
                                          <p:val>
                                            <p:strVal val="#ppt_h"/>
                                          </p:val>
                                        </p:tav>
                                      </p:tavLst>
                                    </p:anim>
                                  </p:childTnLst>
                                </p:cTn>
                              </p:par>
                              <p:par>
                                <p:cTn id="64" presetID="22" presetClass="entr" presetSubtype="8" fill="hold" grpId="0" nodeType="withEffect">
                                  <p:stCondLst>
                                    <p:cond delay="0"/>
                                  </p:stCondLst>
                                  <p:childTnLst>
                                    <p:set>
                                      <p:cBhvr>
                                        <p:cTn id="65" dur="1" fill="hold">
                                          <p:stCondLst>
                                            <p:cond delay="0"/>
                                          </p:stCondLst>
                                        </p:cTn>
                                        <p:tgtEl>
                                          <p:spTgt spid="79"/>
                                        </p:tgtEl>
                                        <p:attrNameLst>
                                          <p:attrName>style.visibility</p:attrName>
                                        </p:attrNameLst>
                                      </p:cBhvr>
                                      <p:to>
                                        <p:strVal val="visible"/>
                                      </p:to>
                                    </p:set>
                                    <p:animEffect transition="in" filter="wipe(left)">
                                      <p:cBhvr>
                                        <p:cTn id="66" dur="500"/>
                                        <p:tgtEl>
                                          <p:spTgt spid="79"/>
                                        </p:tgtEl>
                                      </p:cBhvr>
                                    </p:animEffect>
                                  </p:childTnLst>
                                </p:cTn>
                              </p:par>
                            </p:childTnLst>
                          </p:cTn>
                        </p:par>
                        <p:par>
                          <p:cTn id="67" fill="hold">
                            <p:stCondLst>
                              <p:cond delay="4900"/>
                            </p:stCondLst>
                            <p:childTnLst>
                              <p:par>
                                <p:cTn id="68" presetID="22" presetClass="entr" presetSubtype="8" fill="hold" grpId="0" nodeType="afterEffect">
                                  <p:stCondLst>
                                    <p:cond delay="0"/>
                                  </p:stCondLst>
                                  <p:childTnLst>
                                    <p:set>
                                      <p:cBhvr>
                                        <p:cTn id="69" dur="1" fill="hold">
                                          <p:stCondLst>
                                            <p:cond delay="0"/>
                                          </p:stCondLst>
                                        </p:cTn>
                                        <p:tgtEl>
                                          <p:spTgt spid="74"/>
                                        </p:tgtEl>
                                        <p:attrNameLst>
                                          <p:attrName>style.visibility</p:attrName>
                                        </p:attrNameLst>
                                      </p:cBhvr>
                                      <p:to>
                                        <p:strVal val="visible"/>
                                      </p:to>
                                    </p:set>
                                    <p:animEffect transition="in" filter="wipe(left)">
                                      <p:cBhvr>
                                        <p:cTn id="70" dur="500"/>
                                        <p:tgtEl>
                                          <p:spTgt spid="74"/>
                                        </p:tgtEl>
                                      </p:cBhvr>
                                    </p:animEffect>
                                  </p:childTnLst>
                                </p:cTn>
                              </p:par>
                            </p:childTnLst>
                          </p:cTn>
                        </p:par>
                        <p:par>
                          <p:cTn id="71" fill="hold">
                            <p:stCondLst>
                              <p:cond delay="5400"/>
                            </p:stCondLst>
                            <p:childTnLst>
                              <p:par>
                                <p:cTn id="72" presetID="45" presetClass="entr" presetSubtype="0" fill="hold" grpId="0" nodeType="afterEffect">
                                  <p:stCondLst>
                                    <p:cond delay="0"/>
                                  </p:stCondLst>
                                  <p:childTnLst>
                                    <p:set>
                                      <p:cBhvr>
                                        <p:cTn id="73" dur="1" fill="hold">
                                          <p:stCondLst>
                                            <p:cond delay="0"/>
                                          </p:stCondLst>
                                        </p:cTn>
                                        <p:tgtEl>
                                          <p:spTgt spid="77"/>
                                        </p:tgtEl>
                                        <p:attrNameLst>
                                          <p:attrName>style.visibility</p:attrName>
                                        </p:attrNameLst>
                                      </p:cBhvr>
                                      <p:to>
                                        <p:strVal val="visible"/>
                                      </p:to>
                                    </p:set>
                                    <p:animEffect transition="in" filter="fade">
                                      <p:cBhvr>
                                        <p:cTn id="74" dur="500"/>
                                        <p:tgtEl>
                                          <p:spTgt spid="77"/>
                                        </p:tgtEl>
                                      </p:cBhvr>
                                    </p:animEffect>
                                    <p:anim calcmode="lin" valueType="num">
                                      <p:cBhvr>
                                        <p:cTn id="75" dur="500" fill="hold"/>
                                        <p:tgtEl>
                                          <p:spTgt spid="77"/>
                                        </p:tgtEl>
                                        <p:attrNameLst>
                                          <p:attrName>ppt_w</p:attrName>
                                        </p:attrNameLst>
                                      </p:cBhvr>
                                      <p:tavLst>
                                        <p:tav tm="0" fmla="#ppt_w*sin(2.5*pi*$)">
                                          <p:val>
                                            <p:fltVal val="0"/>
                                          </p:val>
                                        </p:tav>
                                        <p:tav tm="100000">
                                          <p:val>
                                            <p:fltVal val="1"/>
                                          </p:val>
                                        </p:tav>
                                      </p:tavLst>
                                    </p:anim>
                                    <p:anim calcmode="lin" valueType="num">
                                      <p:cBhvr>
                                        <p:cTn id="76" dur="500" fill="hold"/>
                                        <p:tgtEl>
                                          <p:spTgt spid="77"/>
                                        </p:tgtEl>
                                        <p:attrNameLst>
                                          <p:attrName>ppt_h</p:attrName>
                                        </p:attrNameLst>
                                      </p:cBhvr>
                                      <p:tavLst>
                                        <p:tav tm="0">
                                          <p:val>
                                            <p:strVal val="#ppt_h"/>
                                          </p:val>
                                        </p:tav>
                                        <p:tav tm="100000">
                                          <p:val>
                                            <p:strVal val="#ppt_h"/>
                                          </p:val>
                                        </p:tav>
                                      </p:tavLst>
                                    </p:anim>
                                  </p:childTnLst>
                                </p:cTn>
                              </p:par>
                              <p:par>
                                <p:cTn id="77" presetID="22" presetClass="entr" presetSubtype="8" fill="hold" grpId="0" nodeType="with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wipe(left)">
                                      <p:cBhvr>
                                        <p:cTn id="79"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7" grpId="0" animBg="1"/>
      <p:bldP spid="68" grpId="0" animBg="1"/>
      <p:bldP spid="69" grpId="0" animBg="1"/>
      <p:bldP spid="70" grpId="0" animBg="1"/>
      <p:bldP spid="71" grpId="0" animBg="1"/>
      <p:bldP spid="72" grpId="0" animBg="1"/>
      <p:bldP spid="73" grpId="0" animBg="1"/>
      <p:bldP spid="74" grpId="0" animBg="1"/>
      <p:bldP spid="75" grpId="0"/>
      <p:bldP spid="76" grpId="0"/>
      <p:bldP spid="77" grpId="0"/>
      <p:bldP spid="78" grpId="0"/>
      <p:bldP spid="79" grpId="0"/>
      <p:bldP spid="8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3"/>
          <p:cNvSpPr>
            <a:spLocks noChangeArrowheads="1"/>
          </p:cNvSpPr>
          <p:nvPr/>
        </p:nvSpPr>
        <p:spPr bwMode="auto">
          <a:xfrm>
            <a:off x="4250061" y="386569"/>
            <a:ext cx="1831252" cy="4077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68571" tIns="34286" rIns="68571" bIns="3428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spcBef>
                <a:spcPct val="0"/>
              </a:spcBef>
              <a:buNone/>
            </a:pPr>
            <a:r>
              <a:rPr lang="zh-CN" altLang="en-US" sz="2200" b="1" dirty="0" smtClean="0">
                <a:solidFill>
                  <a:schemeClr val="tx1">
                    <a:lumMod val="75000"/>
                    <a:lumOff val="25000"/>
                  </a:schemeClr>
                </a:solidFill>
                <a:latin typeface="Arial" panose="020B0604020202020204" pitchFamily="34" charset="0"/>
                <a:cs typeface="Arial" panose="020B0604020202020204" pitchFamily="34" charset="0"/>
              </a:rPr>
              <a:t>年度工作概述</a:t>
            </a:r>
            <a:endParaRPr lang="zh-CN" altLang="en-US" sz="2200" b="1" dirty="0">
              <a:solidFill>
                <a:schemeClr val="tx1">
                  <a:lumMod val="75000"/>
                  <a:lumOff val="25000"/>
                </a:schemeClr>
              </a:solidFill>
              <a:latin typeface="Arial" panose="020B0604020202020204" pitchFamily="34" charset="0"/>
              <a:cs typeface="Arial" panose="020B0604020202020204" pitchFamily="34" charset="0"/>
            </a:endParaRPr>
          </a:p>
        </p:txBody>
      </p:sp>
      <p:grpSp>
        <p:nvGrpSpPr>
          <p:cNvPr id="3" name="组合 2"/>
          <p:cNvGrpSpPr/>
          <p:nvPr/>
        </p:nvGrpSpPr>
        <p:grpSpPr>
          <a:xfrm>
            <a:off x="3782214" y="427662"/>
            <a:ext cx="197506" cy="296260"/>
            <a:chOff x="5284519" y="1508166"/>
            <a:chExt cx="213756" cy="427512"/>
          </a:xfrm>
        </p:grpSpPr>
        <p:cxnSp>
          <p:nvCxnSpPr>
            <p:cNvPr id="4" name="直接连接符 3"/>
            <p:cNvCxnSpPr/>
            <p:nvPr/>
          </p:nvCxnSpPr>
          <p:spPr>
            <a:xfrm>
              <a:off x="5284519" y="1508166"/>
              <a:ext cx="213756" cy="213756"/>
            </a:xfrm>
            <a:prstGeom prst="line">
              <a:avLst/>
            </a:prstGeom>
            <a:ln w="19050">
              <a:solidFill>
                <a:schemeClr val="tx1">
                  <a:lumMod val="75000"/>
                  <a:lumOff val="25000"/>
                </a:schemeClr>
              </a:solidFill>
              <a:headEnd type="oval" w="med" len="med"/>
              <a:tailEnd type="oval" w="lg" len="lg"/>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flipH="1">
              <a:off x="5284519" y="1721922"/>
              <a:ext cx="213756" cy="213756"/>
            </a:xfrm>
            <a:prstGeom prst="line">
              <a:avLst/>
            </a:prstGeom>
            <a:ln w="19050">
              <a:solidFill>
                <a:schemeClr val="tx1">
                  <a:lumMod val="75000"/>
                  <a:lumOff val="25000"/>
                </a:schemeClr>
              </a:solidFill>
              <a:headEnd type="oval" w="med" len="med"/>
              <a:tailEnd type="oval" w="lg" len="lg"/>
            </a:ln>
          </p:spPr>
          <p:style>
            <a:lnRef idx="1">
              <a:schemeClr val="accent1"/>
            </a:lnRef>
            <a:fillRef idx="0">
              <a:schemeClr val="accent1"/>
            </a:fillRef>
            <a:effectRef idx="0">
              <a:schemeClr val="accent1"/>
            </a:effectRef>
            <a:fontRef idx="minor">
              <a:schemeClr val="tx1"/>
            </a:fontRef>
          </p:style>
        </p:cxnSp>
      </p:grpSp>
      <p:sp>
        <p:nvSpPr>
          <p:cNvPr id="6" name="Freeform 471"/>
          <p:cNvSpPr>
            <a:spLocks noEditPoints="1"/>
          </p:cNvSpPr>
          <p:nvPr/>
        </p:nvSpPr>
        <p:spPr bwMode="auto">
          <a:xfrm>
            <a:off x="5512295" y="3049703"/>
            <a:ext cx="725427" cy="554225"/>
          </a:xfrm>
          <a:custGeom>
            <a:avLst/>
            <a:gdLst>
              <a:gd name="T0" fmla="*/ 103 w 106"/>
              <a:gd name="T1" fmla="*/ 44 h 81"/>
              <a:gd name="T2" fmla="*/ 85 w 106"/>
              <a:gd name="T3" fmla="*/ 26 h 81"/>
              <a:gd name="T4" fmla="*/ 66 w 106"/>
              <a:gd name="T5" fmla="*/ 7 h 81"/>
              <a:gd name="T6" fmla="*/ 47 w 106"/>
              <a:gd name="T7" fmla="*/ 26 h 81"/>
              <a:gd name="T8" fmla="*/ 29 w 106"/>
              <a:gd name="T9" fmla="*/ 44 h 81"/>
              <a:gd name="T10" fmla="*/ 4 w 106"/>
              <a:gd name="T11" fmla="*/ 44 h 81"/>
              <a:gd name="T12" fmla="*/ 4 w 106"/>
              <a:gd name="T13" fmla="*/ 81 h 81"/>
              <a:gd name="T14" fmla="*/ 66 w 106"/>
              <a:gd name="T15" fmla="*/ 81 h 81"/>
              <a:gd name="T16" fmla="*/ 66 w 106"/>
              <a:gd name="T17" fmla="*/ 53 h 81"/>
              <a:gd name="T18" fmla="*/ 84 w 106"/>
              <a:gd name="T19" fmla="*/ 53 h 81"/>
              <a:gd name="T20" fmla="*/ 84 w 106"/>
              <a:gd name="T21" fmla="*/ 81 h 81"/>
              <a:gd name="T22" fmla="*/ 103 w 106"/>
              <a:gd name="T23" fmla="*/ 81 h 81"/>
              <a:gd name="T24" fmla="*/ 103 w 106"/>
              <a:gd name="T25" fmla="*/ 44 h 81"/>
              <a:gd name="T26" fmla="*/ 25 w 106"/>
              <a:gd name="T27" fmla="*/ 66 h 81"/>
              <a:gd name="T28" fmla="*/ 11 w 106"/>
              <a:gd name="T29" fmla="*/ 66 h 81"/>
              <a:gd name="T30" fmla="*/ 11 w 106"/>
              <a:gd name="T31" fmla="*/ 52 h 81"/>
              <a:gd name="T32" fmla="*/ 25 w 106"/>
              <a:gd name="T33" fmla="*/ 52 h 81"/>
              <a:gd name="T34" fmla="*/ 25 w 106"/>
              <a:gd name="T35" fmla="*/ 66 h 81"/>
              <a:gd name="T36" fmla="*/ 47 w 106"/>
              <a:gd name="T37" fmla="*/ 66 h 81"/>
              <a:gd name="T38" fmla="*/ 33 w 106"/>
              <a:gd name="T39" fmla="*/ 66 h 81"/>
              <a:gd name="T40" fmla="*/ 33 w 106"/>
              <a:gd name="T41" fmla="*/ 52 h 81"/>
              <a:gd name="T42" fmla="*/ 47 w 106"/>
              <a:gd name="T43" fmla="*/ 52 h 81"/>
              <a:gd name="T44" fmla="*/ 47 w 106"/>
              <a:gd name="T45" fmla="*/ 66 h 81"/>
              <a:gd name="T46" fmla="*/ 63 w 106"/>
              <a:gd name="T47" fmla="*/ 38 h 81"/>
              <a:gd name="T48" fmla="*/ 56 w 106"/>
              <a:gd name="T49" fmla="*/ 31 h 81"/>
              <a:gd name="T50" fmla="*/ 63 w 106"/>
              <a:gd name="T51" fmla="*/ 25 h 81"/>
              <a:gd name="T52" fmla="*/ 70 w 106"/>
              <a:gd name="T53" fmla="*/ 31 h 81"/>
              <a:gd name="T54" fmla="*/ 63 w 106"/>
              <a:gd name="T55" fmla="*/ 38 h 81"/>
              <a:gd name="T56" fmla="*/ 106 w 106"/>
              <a:gd name="T57" fmla="*/ 40 h 81"/>
              <a:gd name="T58" fmla="*/ 104 w 106"/>
              <a:gd name="T59" fmla="*/ 42 h 81"/>
              <a:gd name="T60" fmla="*/ 66 w 106"/>
              <a:gd name="T61" fmla="*/ 3 h 81"/>
              <a:gd name="T62" fmla="*/ 28 w 106"/>
              <a:gd name="T63" fmla="*/ 41 h 81"/>
              <a:gd name="T64" fmla="*/ 28 w 106"/>
              <a:gd name="T65" fmla="*/ 42 h 81"/>
              <a:gd name="T66" fmla="*/ 0 w 106"/>
              <a:gd name="T67" fmla="*/ 42 h 81"/>
              <a:gd name="T68" fmla="*/ 21 w 106"/>
              <a:gd name="T69" fmla="*/ 20 h 81"/>
              <a:gd name="T70" fmla="*/ 47 w 106"/>
              <a:gd name="T71" fmla="*/ 20 h 81"/>
              <a:gd name="T72" fmla="*/ 66 w 106"/>
              <a:gd name="T73" fmla="*/ 0 h 81"/>
              <a:gd name="T74" fmla="*/ 87 w 106"/>
              <a:gd name="T75" fmla="*/ 21 h 81"/>
              <a:gd name="T76" fmla="*/ 87 w 106"/>
              <a:gd name="T77" fmla="*/ 9 h 81"/>
              <a:gd name="T78" fmla="*/ 95 w 106"/>
              <a:gd name="T79" fmla="*/ 9 h 81"/>
              <a:gd name="T80" fmla="*/ 95 w 106"/>
              <a:gd name="T81" fmla="*/ 30 h 81"/>
              <a:gd name="T82" fmla="*/ 106 w 106"/>
              <a:gd name="T83" fmla="*/ 4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6" h="81">
                <a:moveTo>
                  <a:pt x="103" y="44"/>
                </a:moveTo>
                <a:cubicBezTo>
                  <a:pt x="85" y="26"/>
                  <a:pt x="85" y="26"/>
                  <a:pt x="85" y="26"/>
                </a:cubicBezTo>
                <a:cubicBezTo>
                  <a:pt x="66" y="7"/>
                  <a:pt x="66" y="7"/>
                  <a:pt x="66" y="7"/>
                </a:cubicBezTo>
                <a:cubicBezTo>
                  <a:pt x="47" y="26"/>
                  <a:pt x="47" y="26"/>
                  <a:pt x="47" y="26"/>
                </a:cubicBezTo>
                <a:cubicBezTo>
                  <a:pt x="29" y="44"/>
                  <a:pt x="29" y="44"/>
                  <a:pt x="29" y="44"/>
                </a:cubicBezTo>
                <a:cubicBezTo>
                  <a:pt x="4" y="44"/>
                  <a:pt x="4" y="44"/>
                  <a:pt x="4" y="44"/>
                </a:cubicBezTo>
                <a:cubicBezTo>
                  <a:pt x="4" y="81"/>
                  <a:pt x="4" y="81"/>
                  <a:pt x="4" y="81"/>
                </a:cubicBezTo>
                <a:cubicBezTo>
                  <a:pt x="66" y="81"/>
                  <a:pt x="66" y="81"/>
                  <a:pt x="66" y="81"/>
                </a:cubicBezTo>
                <a:cubicBezTo>
                  <a:pt x="66" y="53"/>
                  <a:pt x="66" y="53"/>
                  <a:pt x="66" y="53"/>
                </a:cubicBezTo>
                <a:cubicBezTo>
                  <a:pt x="84" y="53"/>
                  <a:pt x="84" y="53"/>
                  <a:pt x="84" y="53"/>
                </a:cubicBezTo>
                <a:cubicBezTo>
                  <a:pt x="84" y="81"/>
                  <a:pt x="84" y="81"/>
                  <a:pt x="84" y="81"/>
                </a:cubicBezTo>
                <a:cubicBezTo>
                  <a:pt x="103" y="81"/>
                  <a:pt x="103" y="81"/>
                  <a:pt x="103" y="81"/>
                </a:cubicBezTo>
                <a:cubicBezTo>
                  <a:pt x="103" y="44"/>
                  <a:pt x="103" y="44"/>
                  <a:pt x="103" y="44"/>
                </a:cubicBezTo>
                <a:close/>
                <a:moveTo>
                  <a:pt x="25" y="66"/>
                </a:moveTo>
                <a:cubicBezTo>
                  <a:pt x="11" y="66"/>
                  <a:pt x="11" y="66"/>
                  <a:pt x="11" y="66"/>
                </a:cubicBezTo>
                <a:cubicBezTo>
                  <a:pt x="11" y="52"/>
                  <a:pt x="11" y="52"/>
                  <a:pt x="11" y="52"/>
                </a:cubicBezTo>
                <a:cubicBezTo>
                  <a:pt x="25" y="52"/>
                  <a:pt x="25" y="52"/>
                  <a:pt x="25" y="52"/>
                </a:cubicBezTo>
                <a:lnTo>
                  <a:pt x="25" y="66"/>
                </a:lnTo>
                <a:close/>
                <a:moveTo>
                  <a:pt x="47" y="66"/>
                </a:moveTo>
                <a:cubicBezTo>
                  <a:pt x="33" y="66"/>
                  <a:pt x="33" y="66"/>
                  <a:pt x="33" y="66"/>
                </a:cubicBezTo>
                <a:cubicBezTo>
                  <a:pt x="33" y="52"/>
                  <a:pt x="33" y="52"/>
                  <a:pt x="33" y="52"/>
                </a:cubicBezTo>
                <a:cubicBezTo>
                  <a:pt x="47" y="52"/>
                  <a:pt x="47" y="52"/>
                  <a:pt x="47" y="52"/>
                </a:cubicBezTo>
                <a:lnTo>
                  <a:pt x="47" y="66"/>
                </a:lnTo>
                <a:close/>
                <a:moveTo>
                  <a:pt x="63" y="38"/>
                </a:moveTo>
                <a:cubicBezTo>
                  <a:pt x="59" y="38"/>
                  <a:pt x="56" y="35"/>
                  <a:pt x="56" y="31"/>
                </a:cubicBezTo>
                <a:cubicBezTo>
                  <a:pt x="56" y="28"/>
                  <a:pt x="59" y="25"/>
                  <a:pt x="63" y="25"/>
                </a:cubicBezTo>
                <a:cubicBezTo>
                  <a:pt x="67" y="25"/>
                  <a:pt x="70" y="28"/>
                  <a:pt x="70" y="31"/>
                </a:cubicBezTo>
                <a:cubicBezTo>
                  <a:pt x="70" y="35"/>
                  <a:pt x="67" y="38"/>
                  <a:pt x="63" y="38"/>
                </a:cubicBezTo>
                <a:close/>
                <a:moveTo>
                  <a:pt x="106" y="40"/>
                </a:moveTo>
                <a:cubicBezTo>
                  <a:pt x="104" y="42"/>
                  <a:pt x="104" y="42"/>
                  <a:pt x="104" y="42"/>
                </a:cubicBezTo>
                <a:cubicBezTo>
                  <a:pt x="66" y="3"/>
                  <a:pt x="66" y="3"/>
                  <a:pt x="66" y="3"/>
                </a:cubicBezTo>
                <a:cubicBezTo>
                  <a:pt x="28" y="41"/>
                  <a:pt x="28" y="41"/>
                  <a:pt x="28" y="41"/>
                </a:cubicBezTo>
                <a:cubicBezTo>
                  <a:pt x="28" y="42"/>
                  <a:pt x="28" y="42"/>
                  <a:pt x="28" y="42"/>
                </a:cubicBezTo>
                <a:cubicBezTo>
                  <a:pt x="0" y="42"/>
                  <a:pt x="0" y="42"/>
                  <a:pt x="0" y="42"/>
                </a:cubicBezTo>
                <a:cubicBezTo>
                  <a:pt x="21" y="20"/>
                  <a:pt x="21" y="20"/>
                  <a:pt x="21" y="20"/>
                </a:cubicBezTo>
                <a:cubicBezTo>
                  <a:pt x="47" y="20"/>
                  <a:pt x="47" y="20"/>
                  <a:pt x="47" y="20"/>
                </a:cubicBezTo>
                <a:cubicBezTo>
                  <a:pt x="66" y="0"/>
                  <a:pt x="66" y="0"/>
                  <a:pt x="66" y="0"/>
                </a:cubicBezTo>
                <a:cubicBezTo>
                  <a:pt x="87" y="21"/>
                  <a:pt x="87" y="21"/>
                  <a:pt x="87" y="21"/>
                </a:cubicBezTo>
                <a:cubicBezTo>
                  <a:pt x="87" y="9"/>
                  <a:pt x="87" y="9"/>
                  <a:pt x="87" y="9"/>
                </a:cubicBezTo>
                <a:cubicBezTo>
                  <a:pt x="95" y="9"/>
                  <a:pt x="95" y="9"/>
                  <a:pt x="95" y="9"/>
                </a:cubicBezTo>
                <a:cubicBezTo>
                  <a:pt x="95" y="30"/>
                  <a:pt x="95" y="30"/>
                  <a:pt x="95" y="30"/>
                </a:cubicBezTo>
                <a:lnTo>
                  <a:pt x="106" y="40"/>
                </a:lnTo>
                <a:close/>
              </a:path>
            </a:pathLst>
          </a:custGeom>
          <a:solidFill>
            <a:srgbClr val="0070C0"/>
          </a:solidFill>
          <a:ln>
            <a:noFill/>
          </a:ln>
          <a:effectLst/>
        </p:spPr>
        <p:txBody>
          <a:bodyPr vert="horz" wrap="square" lIns="68579" tIns="34289" rIns="68579" bIns="34289" numCol="1" anchor="t" anchorCtr="0" compatLnSpc="1">
            <a:prstTxWarp prst="textNoShape">
              <a:avLst/>
            </a:prstTxWarp>
          </a:bodyPr>
          <a:lstStyle/>
          <a:p>
            <a:endParaRPr lang="zh-CN" altLang="en-US"/>
          </a:p>
        </p:txBody>
      </p:sp>
      <p:sp>
        <p:nvSpPr>
          <p:cNvPr id="7" name="Freeform 476"/>
          <p:cNvSpPr>
            <a:spLocks noEditPoints="1"/>
          </p:cNvSpPr>
          <p:nvPr/>
        </p:nvSpPr>
        <p:spPr bwMode="auto">
          <a:xfrm>
            <a:off x="2195783" y="1321511"/>
            <a:ext cx="781006" cy="565910"/>
          </a:xfrm>
          <a:custGeom>
            <a:avLst/>
            <a:gdLst>
              <a:gd name="T0" fmla="*/ 125 w 125"/>
              <a:gd name="T1" fmla="*/ 71 h 73"/>
              <a:gd name="T2" fmla="*/ 124 w 125"/>
              <a:gd name="T3" fmla="*/ 73 h 73"/>
              <a:gd name="T4" fmla="*/ 2 w 125"/>
              <a:gd name="T5" fmla="*/ 73 h 73"/>
              <a:gd name="T6" fmla="*/ 0 w 125"/>
              <a:gd name="T7" fmla="*/ 71 h 73"/>
              <a:gd name="T8" fmla="*/ 0 w 125"/>
              <a:gd name="T9" fmla="*/ 68 h 73"/>
              <a:gd name="T10" fmla="*/ 2 w 125"/>
              <a:gd name="T11" fmla="*/ 66 h 73"/>
              <a:gd name="T12" fmla="*/ 124 w 125"/>
              <a:gd name="T13" fmla="*/ 66 h 73"/>
              <a:gd name="T14" fmla="*/ 125 w 125"/>
              <a:gd name="T15" fmla="*/ 68 h 73"/>
              <a:gd name="T16" fmla="*/ 125 w 125"/>
              <a:gd name="T17" fmla="*/ 71 h 73"/>
              <a:gd name="T18" fmla="*/ 118 w 125"/>
              <a:gd name="T19" fmla="*/ 5 h 73"/>
              <a:gd name="T20" fmla="*/ 118 w 125"/>
              <a:gd name="T21" fmla="*/ 58 h 73"/>
              <a:gd name="T22" fmla="*/ 113 w 125"/>
              <a:gd name="T23" fmla="*/ 63 h 73"/>
              <a:gd name="T24" fmla="*/ 12 w 125"/>
              <a:gd name="T25" fmla="*/ 63 h 73"/>
              <a:gd name="T26" fmla="*/ 7 w 125"/>
              <a:gd name="T27" fmla="*/ 58 h 73"/>
              <a:gd name="T28" fmla="*/ 7 w 125"/>
              <a:gd name="T29" fmla="*/ 5 h 73"/>
              <a:gd name="T30" fmla="*/ 12 w 125"/>
              <a:gd name="T31" fmla="*/ 0 h 73"/>
              <a:gd name="T32" fmla="*/ 113 w 125"/>
              <a:gd name="T33" fmla="*/ 0 h 73"/>
              <a:gd name="T34" fmla="*/ 118 w 125"/>
              <a:gd name="T35" fmla="*/ 5 h 73"/>
              <a:gd name="T36" fmla="*/ 113 w 125"/>
              <a:gd name="T37" fmla="*/ 6 h 73"/>
              <a:gd name="T38" fmla="*/ 12 w 125"/>
              <a:gd name="T39" fmla="*/ 6 h 73"/>
              <a:gd name="T40" fmla="*/ 12 w 125"/>
              <a:gd name="T41" fmla="*/ 59 h 73"/>
              <a:gd name="T42" fmla="*/ 113 w 125"/>
              <a:gd name="T43" fmla="*/ 59 h 73"/>
              <a:gd name="T44" fmla="*/ 113 w 125"/>
              <a:gd name="T45" fmla="*/ 6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5" h="73">
                <a:moveTo>
                  <a:pt x="125" y="71"/>
                </a:moveTo>
                <a:cubicBezTo>
                  <a:pt x="125" y="72"/>
                  <a:pt x="124" y="73"/>
                  <a:pt x="124" y="73"/>
                </a:cubicBezTo>
                <a:cubicBezTo>
                  <a:pt x="2" y="73"/>
                  <a:pt x="2" y="73"/>
                  <a:pt x="2" y="73"/>
                </a:cubicBezTo>
                <a:cubicBezTo>
                  <a:pt x="1" y="73"/>
                  <a:pt x="0" y="72"/>
                  <a:pt x="0" y="71"/>
                </a:cubicBezTo>
                <a:cubicBezTo>
                  <a:pt x="0" y="68"/>
                  <a:pt x="0" y="68"/>
                  <a:pt x="0" y="68"/>
                </a:cubicBezTo>
                <a:cubicBezTo>
                  <a:pt x="0" y="67"/>
                  <a:pt x="1" y="66"/>
                  <a:pt x="2" y="66"/>
                </a:cubicBezTo>
                <a:cubicBezTo>
                  <a:pt x="124" y="66"/>
                  <a:pt x="124" y="66"/>
                  <a:pt x="124" y="66"/>
                </a:cubicBezTo>
                <a:cubicBezTo>
                  <a:pt x="124" y="66"/>
                  <a:pt x="125" y="67"/>
                  <a:pt x="125" y="68"/>
                </a:cubicBezTo>
                <a:lnTo>
                  <a:pt x="125" y="71"/>
                </a:lnTo>
                <a:close/>
                <a:moveTo>
                  <a:pt x="118" y="5"/>
                </a:moveTo>
                <a:cubicBezTo>
                  <a:pt x="118" y="58"/>
                  <a:pt x="118" y="58"/>
                  <a:pt x="118" y="58"/>
                </a:cubicBezTo>
                <a:cubicBezTo>
                  <a:pt x="118" y="61"/>
                  <a:pt x="116" y="63"/>
                  <a:pt x="113" y="63"/>
                </a:cubicBezTo>
                <a:cubicBezTo>
                  <a:pt x="12" y="63"/>
                  <a:pt x="12" y="63"/>
                  <a:pt x="12" y="63"/>
                </a:cubicBezTo>
                <a:cubicBezTo>
                  <a:pt x="9" y="63"/>
                  <a:pt x="7" y="61"/>
                  <a:pt x="7" y="58"/>
                </a:cubicBezTo>
                <a:cubicBezTo>
                  <a:pt x="7" y="5"/>
                  <a:pt x="7" y="5"/>
                  <a:pt x="7" y="5"/>
                </a:cubicBezTo>
                <a:cubicBezTo>
                  <a:pt x="7" y="2"/>
                  <a:pt x="9" y="0"/>
                  <a:pt x="12" y="0"/>
                </a:cubicBezTo>
                <a:cubicBezTo>
                  <a:pt x="113" y="0"/>
                  <a:pt x="113" y="0"/>
                  <a:pt x="113" y="0"/>
                </a:cubicBezTo>
                <a:cubicBezTo>
                  <a:pt x="116" y="0"/>
                  <a:pt x="118" y="2"/>
                  <a:pt x="118" y="5"/>
                </a:cubicBezTo>
                <a:close/>
                <a:moveTo>
                  <a:pt x="113" y="6"/>
                </a:moveTo>
                <a:cubicBezTo>
                  <a:pt x="12" y="6"/>
                  <a:pt x="12" y="6"/>
                  <a:pt x="12" y="6"/>
                </a:cubicBezTo>
                <a:cubicBezTo>
                  <a:pt x="12" y="59"/>
                  <a:pt x="12" y="59"/>
                  <a:pt x="12" y="59"/>
                </a:cubicBezTo>
                <a:cubicBezTo>
                  <a:pt x="113" y="59"/>
                  <a:pt x="113" y="59"/>
                  <a:pt x="113" y="59"/>
                </a:cubicBezTo>
                <a:lnTo>
                  <a:pt x="113" y="6"/>
                </a:lnTo>
                <a:close/>
              </a:path>
            </a:pathLst>
          </a:custGeom>
          <a:solidFill>
            <a:srgbClr val="0070C0"/>
          </a:solidFill>
          <a:ln>
            <a:noFill/>
          </a:ln>
          <a:effectLst/>
        </p:spPr>
        <p:txBody>
          <a:bodyPr vert="horz" wrap="square" lIns="68579" tIns="34289" rIns="68579" bIns="34289" numCol="1" anchor="t" anchorCtr="0" compatLnSpc="1">
            <a:prstTxWarp prst="textNoShape">
              <a:avLst/>
            </a:prstTxWarp>
          </a:bodyPr>
          <a:lstStyle/>
          <a:p>
            <a:endParaRPr lang="zh-CN" altLang="en-US"/>
          </a:p>
        </p:txBody>
      </p:sp>
      <p:sp>
        <p:nvSpPr>
          <p:cNvPr id="8" name="Oval 493"/>
          <p:cNvSpPr>
            <a:spLocks noChangeArrowheads="1"/>
          </p:cNvSpPr>
          <p:nvPr/>
        </p:nvSpPr>
        <p:spPr bwMode="auto">
          <a:xfrm>
            <a:off x="2195782" y="3106916"/>
            <a:ext cx="547803" cy="497012"/>
          </a:xfrm>
          <a:custGeom>
            <a:avLst/>
            <a:gdLst/>
            <a:ahLst/>
            <a:cxnLst/>
            <a:rect l="l" t="t" r="r" b="b"/>
            <a:pathLst>
              <a:path w="239713" h="217487">
                <a:moveTo>
                  <a:pt x="67420" y="131762"/>
                </a:moveTo>
                <a:lnTo>
                  <a:pt x="71346" y="131762"/>
                </a:lnTo>
                <a:lnTo>
                  <a:pt x="80061" y="131762"/>
                </a:lnTo>
                <a:lnTo>
                  <a:pt x="80262" y="131762"/>
                </a:lnTo>
                <a:lnTo>
                  <a:pt x="97384" y="131762"/>
                </a:lnTo>
                <a:lnTo>
                  <a:pt x="100603" y="131762"/>
                </a:lnTo>
                <a:lnTo>
                  <a:pt x="101129" y="131762"/>
                </a:lnTo>
                <a:lnTo>
                  <a:pt x="102183" y="131762"/>
                </a:lnTo>
                <a:lnTo>
                  <a:pt x="109088" y="131762"/>
                </a:lnTo>
                <a:lnTo>
                  <a:pt x="109557" y="131762"/>
                </a:lnTo>
                <a:lnTo>
                  <a:pt x="129513" y="131762"/>
                </a:lnTo>
                <a:lnTo>
                  <a:pt x="129572" y="131762"/>
                </a:lnTo>
                <a:lnTo>
                  <a:pt x="168548" y="131762"/>
                </a:lnTo>
                <a:lnTo>
                  <a:pt x="195469" y="137003"/>
                </a:lnTo>
                <a:lnTo>
                  <a:pt x="218177" y="151330"/>
                </a:lnTo>
                <a:lnTo>
                  <a:pt x="233861" y="172645"/>
                </a:lnTo>
                <a:lnTo>
                  <a:pt x="239713" y="198851"/>
                </a:lnTo>
                <a:lnTo>
                  <a:pt x="239713" y="201181"/>
                </a:lnTo>
                <a:lnTo>
                  <a:pt x="239713" y="201181"/>
                </a:lnTo>
                <a:lnTo>
                  <a:pt x="239713" y="217487"/>
                </a:lnTo>
                <a:lnTo>
                  <a:pt x="0" y="217487"/>
                </a:lnTo>
                <a:cubicBezTo>
                  <a:pt x="0" y="217487"/>
                  <a:pt x="0" y="217487"/>
                  <a:pt x="0" y="215158"/>
                </a:cubicBezTo>
                <a:lnTo>
                  <a:pt x="0" y="198851"/>
                </a:lnTo>
                <a:cubicBezTo>
                  <a:pt x="0" y="161580"/>
                  <a:pt x="29964" y="131762"/>
                  <a:pt x="67420" y="131762"/>
                </a:cubicBezTo>
                <a:close/>
                <a:moveTo>
                  <a:pt x="119063" y="0"/>
                </a:moveTo>
                <a:lnTo>
                  <a:pt x="142545" y="4741"/>
                </a:lnTo>
                <a:lnTo>
                  <a:pt x="161720" y="17669"/>
                </a:lnTo>
                <a:lnTo>
                  <a:pt x="174648" y="36844"/>
                </a:lnTo>
                <a:lnTo>
                  <a:pt x="179388" y="60325"/>
                </a:lnTo>
                <a:lnTo>
                  <a:pt x="174648" y="83807"/>
                </a:lnTo>
                <a:lnTo>
                  <a:pt x="161720" y="102981"/>
                </a:lnTo>
                <a:lnTo>
                  <a:pt x="142545" y="115910"/>
                </a:lnTo>
                <a:cubicBezTo>
                  <a:pt x="135327" y="118962"/>
                  <a:pt x="127393" y="120650"/>
                  <a:pt x="119063" y="120650"/>
                </a:cubicBezTo>
                <a:cubicBezTo>
                  <a:pt x="102405" y="120650"/>
                  <a:pt x="87323" y="113898"/>
                  <a:pt x="76407" y="102981"/>
                </a:cubicBezTo>
                <a:cubicBezTo>
                  <a:pt x="70949" y="97523"/>
                  <a:pt x="66531" y="91024"/>
                  <a:pt x="63479" y="83807"/>
                </a:cubicBezTo>
                <a:cubicBezTo>
                  <a:pt x="60426" y="76589"/>
                  <a:pt x="58738" y="68654"/>
                  <a:pt x="58738" y="60325"/>
                </a:cubicBezTo>
                <a:cubicBezTo>
                  <a:pt x="58738" y="43667"/>
                  <a:pt x="65490" y="28585"/>
                  <a:pt x="76407" y="17669"/>
                </a:cubicBezTo>
                <a:cubicBezTo>
                  <a:pt x="81865" y="12210"/>
                  <a:pt x="88365" y="7793"/>
                  <a:pt x="95582" y="4741"/>
                </a:cubicBezTo>
                <a:cubicBezTo>
                  <a:pt x="102799" y="1688"/>
                  <a:pt x="110734" y="0"/>
                  <a:pt x="119063" y="0"/>
                </a:cubicBezTo>
                <a:close/>
              </a:path>
            </a:pathLst>
          </a:custGeom>
          <a:solidFill>
            <a:srgbClr val="0070C0"/>
          </a:solidFill>
          <a:ln>
            <a:noFill/>
          </a:ln>
          <a:effectLst/>
        </p:spPr>
        <p:txBody>
          <a:bodyPr vert="horz" wrap="square" lIns="68579" tIns="34289" rIns="68579" bIns="34289" numCol="1" anchor="t" anchorCtr="0" compatLnSpc="1">
            <a:prstTxWarp prst="textNoShape">
              <a:avLst/>
            </a:prstTxWarp>
          </a:bodyPr>
          <a:lstStyle/>
          <a:p>
            <a:endParaRPr lang="zh-CN" altLang="en-US"/>
          </a:p>
        </p:txBody>
      </p:sp>
      <p:sp>
        <p:nvSpPr>
          <p:cNvPr id="9" name="Freeform 497"/>
          <p:cNvSpPr>
            <a:spLocks noEditPoints="1"/>
          </p:cNvSpPr>
          <p:nvPr/>
        </p:nvSpPr>
        <p:spPr bwMode="auto">
          <a:xfrm>
            <a:off x="5512296" y="1321511"/>
            <a:ext cx="422877" cy="583375"/>
          </a:xfrm>
          <a:custGeom>
            <a:avLst/>
            <a:gdLst>
              <a:gd name="T0" fmla="*/ 125 w 128"/>
              <a:gd name="T1" fmla="*/ 83 h 177"/>
              <a:gd name="T2" fmla="*/ 64 w 128"/>
              <a:gd name="T3" fmla="*/ 177 h 177"/>
              <a:gd name="T4" fmla="*/ 0 w 128"/>
              <a:gd name="T5" fmla="*/ 71 h 177"/>
              <a:gd name="T6" fmla="*/ 0 w 128"/>
              <a:gd name="T7" fmla="*/ 70 h 177"/>
              <a:gd name="T8" fmla="*/ 0 w 128"/>
              <a:gd name="T9" fmla="*/ 64 h 177"/>
              <a:gd name="T10" fmla="*/ 64 w 128"/>
              <a:gd name="T11" fmla="*/ 0 h 177"/>
              <a:gd name="T12" fmla="*/ 128 w 128"/>
              <a:gd name="T13" fmla="*/ 64 h 177"/>
              <a:gd name="T14" fmla="*/ 127 w 128"/>
              <a:gd name="T15" fmla="*/ 68 h 177"/>
              <a:gd name="T16" fmla="*/ 125 w 128"/>
              <a:gd name="T17" fmla="*/ 83 h 177"/>
              <a:gd name="T18" fmla="*/ 64 w 128"/>
              <a:gd name="T19" fmla="*/ 20 h 177"/>
              <a:gd name="T20" fmla="*/ 22 w 128"/>
              <a:gd name="T21" fmla="*/ 62 h 177"/>
              <a:gd name="T22" fmla="*/ 64 w 128"/>
              <a:gd name="T23" fmla="*/ 104 h 177"/>
              <a:gd name="T24" fmla="*/ 106 w 128"/>
              <a:gd name="T25" fmla="*/ 62 h 177"/>
              <a:gd name="T26" fmla="*/ 64 w 128"/>
              <a:gd name="T27" fmla="*/ 20 h 177"/>
              <a:gd name="T28" fmla="*/ 64 w 128"/>
              <a:gd name="T29" fmla="*/ 40 h 177"/>
              <a:gd name="T30" fmla="*/ 44 w 128"/>
              <a:gd name="T31" fmla="*/ 60 h 177"/>
              <a:gd name="T32" fmla="*/ 64 w 128"/>
              <a:gd name="T33" fmla="*/ 80 h 177"/>
              <a:gd name="T34" fmla="*/ 84 w 128"/>
              <a:gd name="T35" fmla="*/ 60 h 177"/>
              <a:gd name="T36" fmla="*/ 64 w 128"/>
              <a:gd name="T37" fmla="*/ 40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177">
                <a:moveTo>
                  <a:pt x="125" y="83"/>
                </a:moveTo>
                <a:cubicBezTo>
                  <a:pt x="120" y="104"/>
                  <a:pt x="105" y="138"/>
                  <a:pt x="64" y="177"/>
                </a:cubicBezTo>
                <a:cubicBezTo>
                  <a:pt x="64" y="177"/>
                  <a:pt x="5" y="122"/>
                  <a:pt x="0" y="71"/>
                </a:cubicBezTo>
                <a:cubicBezTo>
                  <a:pt x="0" y="71"/>
                  <a:pt x="0" y="70"/>
                  <a:pt x="0" y="70"/>
                </a:cubicBezTo>
                <a:cubicBezTo>
                  <a:pt x="0" y="68"/>
                  <a:pt x="0" y="66"/>
                  <a:pt x="0" y="64"/>
                </a:cubicBezTo>
                <a:cubicBezTo>
                  <a:pt x="0" y="29"/>
                  <a:pt x="28" y="0"/>
                  <a:pt x="64" y="0"/>
                </a:cubicBezTo>
                <a:cubicBezTo>
                  <a:pt x="99" y="0"/>
                  <a:pt x="128" y="29"/>
                  <a:pt x="128" y="64"/>
                </a:cubicBezTo>
                <a:cubicBezTo>
                  <a:pt x="128" y="64"/>
                  <a:pt x="128" y="65"/>
                  <a:pt x="127" y="68"/>
                </a:cubicBezTo>
                <a:cubicBezTo>
                  <a:pt x="127" y="73"/>
                  <a:pt x="126" y="78"/>
                  <a:pt x="125" y="83"/>
                </a:cubicBezTo>
                <a:close/>
                <a:moveTo>
                  <a:pt x="64" y="20"/>
                </a:moveTo>
                <a:cubicBezTo>
                  <a:pt x="40" y="20"/>
                  <a:pt x="22" y="39"/>
                  <a:pt x="22" y="62"/>
                </a:cubicBezTo>
                <a:cubicBezTo>
                  <a:pt x="22" y="85"/>
                  <a:pt x="40" y="104"/>
                  <a:pt x="64" y="104"/>
                </a:cubicBezTo>
                <a:cubicBezTo>
                  <a:pt x="87" y="104"/>
                  <a:pt x="106" y="85"/>
                  <a:pt x="106" y="62"/>
                </a:cubicBezTo>
                <a:cubicBezTo>
                  <a:pt x="106" y="39"/>
                  <a:pt x="87" y="20"/>
                  <a:pt x="64" y="20"/>
                </a:cubicBezTo>
                <a:close/>
                <a:moveTo>
                  <a:pt x="64" y="40"/>
                </a:moveTo>
                <a:cubicBezTo>
                  <a:pt x="53" y="40"/>
                  <a:pt x="44" y="49"/>
                  <a:pt x="44" y="60"/>
                </a:cubicBezTo>
                <a:cubicBezTo>
                  <a:pt x="44" y="71"/>
                  <a:pt x="53" y="80"/>
                  <a:pt x="64" y="80"/>
                </a:cubicBezTo>
                <a:cubicBezTo>
                  <a:pt x="75" y="80"/>
                  <a:pt x="84" y="71"/>
                  <a:pt x="84" y="60"/>
                </a:cubicBezTo>
                <a:cubicBezTo>
                  <a:pt x="84" y="49"/>
                  <a:pt x="75" y="40"/>
                  <a:pt x="64" y="40"/>
                </a:cubicBezTo>
                <a:close/>
              </a:path>
            </a:pathLst>
          </a:custGeom>
          <a:solidFill>
            <a:srgbClr val="0070C0"/>
          </a:solidFill>
          <a:ln>
            <a:noFill/>
          </a:ln>
          <a:effectLst/>
        </p:spPr>
        <p:txBody>
          <a:bodyPr vert="horz" wrap="square" lIns="68579" tIns="34289" rIns="68579" bIns="34289" numCol="1" anchor="t" anchorCtr="0" compatLnSpc="1">
            <a:prstTxWarp prst="textNoShape">
              <a:avLst/>
            </a:prstTxWarp>
          </a:bodyPr>
          <a:lstStyle/>
          <a:p>
            <a:endParaRPr lang="zh-CN" altLang="en-US"/>
          </a:p>
        </p:txBody>
      </p:sp>
      <p:cxnSp>
        <p:nvCxnSpPr>
          <p:cNvPr id="10" name="直接连接符 9"/>
          <p:cNvCxnSpPr/>
          <p:nvPr/>
        </p:nvCxnSpPr>
        <p:spPr>
          <a:xfrm>
            <a:off x="2195782" y="1956594"/>
            <a:ext cx="278219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5512294" y="1956594"/>
            <a:ext cx="276003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2195782" y="3723173"/>
            <a:ext cx="278219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5512294" y="3723173"/>
            <a:ext cx="276003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4" name="TextBox 498"/>
          <p:cNvSpPr txBox="1"/>
          <p:nvPr/>
        </p:nvSpPr>
        <p:spPr>
          <a:xfrm>
            <a:off x="3695590" y="1512705"/>
            <a:ext cx="1369604" cy="315469"/>
          </a:xfrm>
          <a:prstGeom prst="rect">
            <a:avLst/>
          </a:prstGeom>
          <a:noFill/>
        </p:spPr>
        <p:txBody>
          <a:bodyPr wrap="none" lIns="68579" tIns="34289" rIns="68579" bIns="34289" rtlCol="0" anchor="ctr">
            <a:spAutoFit/>
          </a:bodyPr>
          <a:lstStyle/>
          <a:p>
            <a:pPr lvl="0" algn="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cs typeface="UKIJ Qolyazma" pitchFamily="18" charset="0"/>
              </a:rPr>
              <a:t>点击添加内容</a:t>
            </a:r>
          </a:p>
        </p:txBody>
      </p:sp>
      <p:sp>
        <p:nvSpPr>
          <p:cNvPr id="15" name="TextBox 499"/>
          <p:cNvSpPr txBox="1"/>
          <p:nvPr/>
        </p:nvSpPr>
        <p:spPr>
          <a:xfrm>
            <a:off x="6990198" y="1512705"/>
            <a:ext cx="1369604" cy="315469"/>
          </a:xfrm>
          <a:prstGeom prst="rect">
            <a:avLst/>
          </a:prstGeom>
          <a:noFill/>
        </p:spPr>
        <p:txBody>
          <a:bodyPr wrap="none" lIns="68579" tIns="34289" rIns="68579" bIns="34289" rtlCol="0" anchor="ctr">
            <a:spAutoFit/>
          </a:bodyPr>
          <a:lstStyle/>
          <a:p>
            <a:pPr lvl="0" algn="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cs typeface="UKIJ Qolyazma" pitchFamily="18" charset="0"/>
              </a:rPr>
              <a:t>点击添加内容</a:t>
            </a:r>
          </a:p>
        </p:txBody>
      </p:sp>
      <p:sp>
        <p:nvSpPr>
          <p:cNvPr id="16" name="TextBox 500"/>
          <p:cNvSpPr txBox="1"/>
          <p:nvPr/>
        </p:nvSpPr>
        <p:spPr>
          <a:xfrm>
            <a:off x="3695590" y="3256442"/>
            <a:ext cx="1369604" cy="315469"/>
          </a:xfrm>
          <a:prstGeom prst="rect">
            <a:avLst/>
          </a:prstGeom>
          <a:noFill/>
        </p:spPr>
        <p:txBody>
          <a:bodyPr wrap="none" lIns="68579" tIns="34289" rIns="68579" bIns="34289" rtlCol="0" anchor="ctr">
            <a:spAutoFit/>
          </a:bodyPr>
          <a:lstStyle/>
          <a:p>
            <a:pPr lvl="0" algn="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cs typeface="UKIJ Qolyazma" pitchFamily="18" charset="0"/>
              </a:rPr>
              <a:t>点击添加内容</a:t>
            </a:r>
          </a:p>
        </p:txBody>
      </p:sp>
      <p:sp>
        <p:nvSpPr>
          <p:cNvPr id="17" name="TextBox 501"/>
          <p:cNvSpPr txBox="1"/>
          <p:nvPr/>
        </p:nvSpPr>
        <p:spPr>
          <a:xfrm>
            <a:off x="6990198" y="3256442"/>
            <a:ext cx="1369604" cy="315469"/>
          </a:xfrm>
          <a:prstGeom prst="rect">
            <a:avLst/>
          </a:prstGeom>
          <a:noFill/>
        </p:spPr>
        <p:txBody>
          <a:bodyPr wrap="none" lIns="68579" tIns="34289" rIns="68579" bIns="34289" rtlCol="0" anchor="ctr">
            <a:spAutoFit/>
          </a:bodyPr>
          <a:lstStyle/>
          <a:p>
            <a:pPr lvl="0" algn="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cs typeface="UKIJ Qolyazma" pitchFamily="18" charset="0"/>
              </a:rPr>
              <a:t>点击添加内容</a:t>
            </a:r>
          </a:p>
        </p:txBody>
      </p:sp>
      <p:sp>
        <p:nvSpPr>
          <p:cNvPr id="18" name="TextBox 503"/>
          <p:cNvSpPr txBox="1"/>
          <p:nvPr/>
        </p:nvSpPr>
        <p:spPr>
          <a:xfrm>
            <a:off x="2101865" y="2024131"/>
            <a:ext cx="3046199" cy="525976"/>
          </a:xfrm>
          <a:prstGeom prst="rect">
            <a:avLst/>
          </a:prstGeom>
          <a:noFill/>
        </p:spPr>
        <p:txBody>
          <a:bodyPr wrap="square" lIns="68579" tIns="34289" rIns="68579" bIns="34289" rtlCol="0">
            <a:spAutoFit/>
          </a:bodyPr>
          <a:lstStyle/>
          <a:p>
            <a:pPr>
              <a:lnSpc>
                <a:spcPct val="130000"/>
              </a:lnSpc>
            </a:pPr>
            <a:r>
              <a:rPr lang="zh-CN" altLang="en-US" sz="1200" dirty="0" smtClean="0">
                <a:solidFill>
                  <a:schemeClr val="tx1">
                    <a:lumMod val="75000"/>
                    <a:lumOff val="25000"/>
                  </a:schemeClr>
                </a:solidFill>
                <a:latin typeface="微软雅黑" pitchFamily="34" charset="-122"/>
                <a:ea typeface="微软雅黑" pitchFamily="34" charset="-122"/>
              </a:rPr>
              <a:t>亮亮图文旗舰店</a:t>
            </a:r>
            <a:r>
              <a:rPr lang="en-US" altLang="zh-CN" sz="1200" dirty="0" smtClean="0">
                <a:solidFill>
                  <a:schemeClr val="tx1">
                    <a:lumMod val="75000"/>
                    <a:lumOff val="25000"/>
                  </a:schemeClr>
                </a:solidFill>
                <a:latin typeface="微软雅黑" pitchFamily="34" charset="-122"/>
                <a:ea typeface="微软雅黑" pitchFamily="34" charset="-122"/>
              </a:rPr>
              <a:t>https://liangliangtuwen.tmall.com</a:t>
            </a:r>
            <a:endParaRPr lang="zh-CN" altLang="en-US" sz="1200" dirty="0">
              <a:solidFill>
                <a:schemeClr val="tx1">
                  <a:lumMod val="75000"/>
                  <a:lumOff val="25000"/>
                </a:schemeClr>
              </a:solidFill>
              <a:latin typeface="微软雅黑" pitchFamily="34" charset="-122"/>
              <a:ea typeface="微软雅黑" pitchFamily="34" charset="-122"/>
            </a:endParaRPr>
          </a:p>
        </p:txBody>
      </p:sp>
      <p:sp>
        <p:nvSpPr>
          <p:cNvPr id="19" name="TextBox 504"/>
          <p:cNvSpPr txBox="1"/>
          <p:nvPr/>
        </p:nvSpPr>
        <p:spPr>
          <a:xfrm>
            <a:off x="5436096" y="2024131"/>
            <a:ext cx="3046199" cy="789445"/>
          </a:xfrm>
          <a:prstGeom prst="rect">
            <a:avLst/>
          </a:prstGeom>
          <a:noFill/>
        </p:spPr>
        <p:txBody>
          <a:bodyPr wrap="square" lIns="68579" tIns="34289" rIns="68579" bIns="34289" rtlCol="0">
            <a:spAutoFit/>
          </a:bodyPr>
          <a:lstStyle>
            <a:defPPr>
              <a:defRPr lang="zh-CN"/>
            </a:defPPr>
            <a:lvl1pPr>
              <a:lnSpc>
                <a:spcPct val="130000"/>
              </a:lnSpc>
              <a:defRPr sz="1400">
                <a:solidFill>
                  <a:schemeClr val="tx1">
                    <a:lumMod val="75000"/>
                    <a:lumOff val="25000"/>
                  </a:schemeClr>
                </a:solidFill>
                <a:latin typeface="微软雅黑" pitchFamily="34" charset="-122"/>
                <a:ea typeface="微软雅黑" pitchFamily="34" charset="-122"/>
              </a:defRPr>
            </a:lvl1pPr>
          </a:lstStyle>
          <a:p>
            <a:r>
              <a:rPr lang="zh-CN" altLang="en-US" sz="1200" dirty="0"/>
              <a:t>您的内容打在这里，或者通过复制您的文本后，在此框中选择粘贴，并选择只保留文字</a:t>
            </a:r>
            <a:r>
              <a:rPr lang="zh-CN" altLang="en-US" sz="1200" dirty="0">
                <a:sym typeface="微软雅黑" pitchFamily="34" charset="-122"/>
              </a:rPr>
              <a:t>，在此录入上述图表的描述说明。</a:t>
            </a:r>
            <a:endParaRPr lang="zh-CN" altLang="en-US" sz="1200" dirty="0"/>
          </a:p>
        </p:txBody>
      </p:sp>
      <p:sp>
        <p:nvSpPr>
          <p:cNvPr id="20" name="TextBox 505"/>
          <p:cNvSpPr txBox="1"/>
          <p:nvPr/>
        </p:nvSpPr>
        <p:spPr>
          <a:xfrm>
            <a:off x="2101865" y="3798529"/>
            <a:ext cx="3046199" cy="789445"/>
          </a:xfrm>
          <a:prstGeom prst="rect">
            <a:avLst/>
          </a:prstGeom>
          <a:noFill/>
        </p:spPr>
        <p:txBody>
          <a:bodyPr wrap="square" lIns="68579" tIns="34289" rIns="68579" bIns="34289" rtlCol="0">
            <a:spAutoFit/>
          </a:bodyPr>
          <a:lstStyle>
            <a:defPPr>
              <a:defRPr lang="zh-CN"/>
            </a:defPPr>
            <a:lvl1pPr>
              <a:lnSpc>
                <a:spcPct val="130000"/>
              </a:lnSpc>
              <a:defRPr sz="1400">
                <a:solidFill>
                  <a:schemeClr val="tx1">
                    <a:lumMod val="75000"/>
                    <a:lumOff val="25000"/>
                  </a:schemeClr>
                </a:solidFill>
                <a:latin typeface="微软雅黑" pitchFamily="34" charset="-122"/>
                <a:ea typeface="微软雅黑" pitchFamily="34" charset="-122"/>
              </a:defRPr>
            </a:lvl1pPr>
          </a:lstStyle>
          <a:p>
            <a:r>
              <a:rPr lang="zh-CN" altLang="en-US" sz="1200" dirty="0"/>
              <a:t>您的内容打在这里，或者通过复制您的文本后，在此框中选择粘贴，并选择只保留文字</a:t>
            </a:r>
            <a:r>
              <a:rPr lang="zh-CN" altLang="en-US" sz="1200" dirty="0">
                <a:sym typeface="微软雅黑" pitchFamily="34" charset="-122"/>
              </a:rPr>
              <a:t>，在此录入上述图表的描述说明。</a:t>
            </a:r>
            <a:endParaRPr lang="zh-CN" altLang="en-US" sz="1200" dirty="0"/>
          </a:p>
        </p:txBody>
      </p:sp>
      <p:sp>
        <p:nvSpPr>
          <p:cNvPr id="21" name="TextBox 506"/>
          <p:cNvSpPr txBox="1"/>
          <p:nvPr/>
        </p:nvSpPr>
        <p:spPr>
          <a:xfrm>
            <a:off x="5436096" y="3798529"/>
            <a:ext cx="3046199" cy="789445"/>
          </a:xfrm>
          <a:prstGeom prst="rect">
            <a:avLst/>
          </a:prstGeom>
          <a:noFill/>
        </p:spPr>
        <p:txBody>
          <a:bodyPr wrap="square" lIns="68579" tIns="34289" rIns="68579" bIns="34289" rtlCol="0">
            <a:spAutoFit/>
          </a:bodyPr>
          <a:lstStyle>
            <a:defPPr>
              <a:defRPr lang="zh-CN"/>
            </a:defPPr>
            <a:lvl1pPr>
              <a:lnSpc>
                <a:spcPct val="130000"/>
              </a:lnSpc>
              <a:defRPr sz="1400">
                <a:solidFill>
                  <a:schemeClr val="tx1">
                    <a:lumMod val="75000"/>
                    <a:lumOff val="25000"/>
                  </a:schemeClr>
                </a:solidFill>
                <a:latin typeface="微软雅黑" pitchFamily="34" charset="-122"/>
                <a:ea typeface="微软雅黑" pitchFamily="34" charset="-122"/>
              </a:defRPr>
            </a:lvl1pPr>
          </a:lstStyle>
          <a:p>
            <a:r>
              <a:rPr lang="zh-CN" altLang="en-US" sz="1200" dirty="0"/>
              <a:t>您的内容打在这里，或者通过复制您的文本后，在此框中选择粘贴，并选择只保留文字</a:t>
            </a:r>
            <a:r>
              <a:rPr lang="zh-CN" altLang="en-US" sz="1200" dirty="0">
                <a:sym typeface="微软雅黑" pitchFamily="34" charset="-122"/>
              </a:rPr>
              <a:t>，在此录入上述图表的描述说明。</a:t>
            </a:r>
            <a:endParaRPr lang="zh-CN" altLang="en-US" sz="1200" dirty="0"/>
          </a:p>
        </p:txBody>
      </p:sp>
    </p:spTree>
    <p:extLst>
      <p:ext uri="{BB962C8B-B14F-4D97-AF65-F5344CB8AC3E}">
        <p14:creationId xmlns:p14="http://schemas.microsoft.com/office/powerpoint/2010/main" xmlns="" val="4257885590"/>
      </p:ext>
    </p:extLst>
  </p:cSld>
  <p:clrMapOvr>
    <a:masterClrMapping/>
  </p:clrMapOvr>
  <p:transition spd="slow"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750" fill="hold"/>
                                        <p:tgtEl>
                                          <p:spTgt spid="7"/>
                                        </p:tgtEl>
                                        <p:attrNameLst>
                                          <p:attrName>ppt_x</p:attrName>
                                        </p:attrNameLst>
                                      </p:cBhvr>
                                      <p:tavLst>
                                        <p:tav tm="0">
                                          <p:val>
                                            <p:strVal val="1+#ppt_w/2"/>
                                          </p:val>
                                        </p:tav>
                                        <p:tav tm="100000">
                                          <p:val>
                                            <p:strVal val="#ppt_x"/>
                                          </p:val>
                                        </p:tav>
                                      </p:tavLst>
                                    </p:anim>
                                    <p:anim calcmode="lin" valueType="num">
                                      <p:cBhvr additive="base">
                                        <p:cTn id="16" dur="750" fill="hold"/>
                                        <p:tgtEl>
                                          <p:spTgt spid="7"/>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25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1+#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750" fill="hold"/>
                                        <p:tgtEl>
                                          <p:spTgt spid="8"/>
                                        </p:tgtEl>
                                        <p:attrNameLst>
                                          <p:attrName>ppt_x</p:attrName>
                                        </p:attrNameLst>
                                      </p:cBhvr>
                                      <p:tavLst>
                                        <p:tav tm="0">
                                          <p:val>
                                            <p:strVal val="1+#ppt_w/2"/>
                                          </p:val>
                                        </p:tav>
                                        <p:tav tm="100000">
                                          <p:val>
                                            <p:strVal val="#ppt_x"/>
                                          </p:val>
                                        </p:tav>
                                      </p:tavLst>
                                    </p:anim>
                                    <p:anim calcmode="lin" valueType="num">
                                      <p:cBhvr additive="base">
                                        <p:cTn id="24" dur="750" fill="hold"/>
                                        <p:tgtEl>
                                          <p:spTgt spid="8"/>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25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1+#ppt_w/2"/>
                                          </p:val>
                                        </p:tav>
                                        <p:tav tm="100000">
                                          <p:val>
                                            <p:strVal val="#ppt_x"/>
                                          </p:val>
                                        </p:tav>
                                      </p:tavLst>
                                    </p:anim>
                                    <p:anim calcmode="lin" valueType="num">
                                      <p:cBhvr additive="base">
                                        <p:cTn id="28" dur="500" fill="hold"/>
                                        <p:tgtEl>
                                          <p:spTgt spid="6"/>
                                        </p:tgtEl>
                                        <p:attrNameLst>
                                          <p:attrName>ppt_y</p:attrName>
                                        </p:attrNameLst>
                                      </p:cBhvr>
                                      <p:tavLst>
                                        <p:tav tm="0">
                                          <p:val>
                                            <p:strVal val="#ppt_y"/>
                                          </p:val>
                                        </p:tav>
                                        <p:tav tm="100000">
                                          <p:val>
                                            <p:strVal val="#ppt_y"/>
                                          </p:val>
                                        </p:tav>
                                      </p:tavLst>
                                    </p:anim>
                                  </p:childTnLst>
                                </p:cTn>
                              </p:par>
                            </p:childTnLst>
                          </p:cTn>
                        </p:par>
                        <p:par>
                          <p:cTn id="29" fill="hold">
                            <p:stCondLst>
                              <p:cond delay="1750"/>
                            </p:stCondLst>
                            <p:childTnLst>
                              <p:par>
                                <p:cTn id="30" presetID="22" presetClass="entr" presetSubtype="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left)">
                                      <p:cBhvr>
                                        <p:cTn id="32" dur="500"/>
                                        <p:tgtEl>
                                          <p:spTgt spid="10"/>
                                        </p:tgtEl>
                                      </p:cBhvr>
                                    </p:animEffect>
                                  </p:childTnLst>
                                </p:cTn>
                              </p:par>
                              <p:par>
                                <p:cTn id="33" presetID="22" presetClass="entr" presetSubtype="8"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wipe(left)">
                                      <p:cBhvr>
                                        <p:cTn id="35" dur="500"/>
                                        <p:tgtEl>
                                          <p:spTgt spid="11"/>
                                        </p:tgtEl>
                                      </p:cBhvr>
                                    </p:animEffect>
                                  </p:childTnLst>
                                </p:cTn>
                              </p:par>
                              <p:par>
                                <p:cTn id="36" presetID="22" presetClass="entr" presetSubtype="8" fill="hold" nodeType="with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wipe(left)">
                                      <p:cBhvr>
                                        <p:cTn id="38" dur="500"/>
                                        <p:tgtEl>
                                          <p:spTgt spid="12"/>
                                        </p:tgtEl>
                                      </p:cBhvr>
                                    </p:animEffect>
                                  </p:childTnLst>
                                </p:cTn>
                              </p:par>
                              <p:par>
                                <p:cTn id="39" presetID="22" presetClass="entr" presetSubtype="8" fill="hold"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wipe(left)">
                                      <p:cBhvr>
                                        <p:cTn id="41" dur="500"/>
                                        <p:tgtEl>
                                          <p:spTgt spid="13"/>
                                        </p:tgtEl>
                                      </p:cBhvr>
                                    </p:animEffect>
                                  </p:childTnLst>
                                </p:cTn>
                              </p:par>
                            </p:childTnLst>
                          </p:cTn>
                        </p:par>
                        <p:par>
                          <p:cTn id="42" fill="hold">
                            <p:stCondLst>
                              <p:cond delay="2250"/>
                            </p:stCondLst>
                            <p:childTnLst>
                              <p:par>
                                <p:cTn id="43" presetID="12" presetClass="entr" presetSubtype="4" fill="hold" grpId="0" nodeType="afterEffect">
                                  <p:stCondLst>
                                    <p:cond delay="0"/>
                                  </p:stCondLst>
                                  <p:iterate type="lt">
                                    <p:tmPct val="50000"/>
                                  </p:iterate>
                                  <p:childTnLst>
                                    <p:set>
                                      <p:cBhvr>
                                        <p:cTn id="44" dur="1" fill="hold">
                                          <p:stCondLst>
                                            <p:cond delay="0"/>
                                          </p:stCondLst>
                                        </p:cTn>
                                        <p:tgtEl>
                                          <p:spTgt spid="14"/>
                                        </p:tgtEl>
                                        <p:attrNameLst>
                                          <p:attrName>style.visibility</p:attrName>
                                        </p:attrNameLst>
                                      </p:cBhvr>
                                      <p:to>
                                        <p:strVal val="visible"/>
                                      </p:to>
                                    </p:set>
                                    <p:anim calcmode="lin" valueType="num">
                                      <p:cBhvr additive="base">
                                        <p:cTn id="45" dur="300"/>
                                        <p:tgtEl>
                                          <p:spTgt spid="14"/>
                                        </p:tgtEl>
                                        <p:attrNameLst>
                                          <p:attrName>ppt_y</p:attrName>
                                        </p:attrNameLst>
                                      </p:cBhvr>
                                      <p:tavLst>
                                        <p:tav tm="0">
                                          <p:val>
                                            <p:strVal val="#ppt_y+#ppt_h*1.125000"/>
                                          </p:val>
                                        </p:tav>
                                        <p:tav tm="100000">
                                          <p:val>
                                            <p:strVal val="#ppt_y"/>
                                          </p:val>
                                        </p:tav>
                                      </p:tavLst>
                                    </p:anim>
                                    <p:animEffect transition="in" filter="wipe(up)">
                                      <p:cBhvr>
                                        <p:cTn id="46" dur="300"/>
                                        <p:tgtEl>
                                          <p:spTgt spid="14"/>
                                        </p:tgtEl>
                                      </p:cBhvr>
                                    </p:animEffect>
                                  </p:childTnLst>
                                </p:cTn>
                              </p:par>
                              <p:par>
                                <p:cTn id="47" presetID="12" presetClass="entr" presetSubtype="4" fill="hold" grpId="0" nodeType="withEffect">
                                  <p:stCondLst>
                                    <p:cond delay="0"/>
                                  </p:stCondLst>
                                  <p:iterate type="lt">
                                    <p:tmPct val="50000"/>
                                  </p:iterate>
                                  <p:childTnLst>
                                    <p:set>
                                      <p:cBhvr>
                                        <p:cTn id="48" dur="1" fill="hold">
                                          <p:stCondLst>
                                            <p:cond delay="0"/>
                                          </p:stCondLst>
                                        </p:cTn>
                                        <p:tgtEl>
                                          <p:spTgt spid="15"/>
                                        </p:tgtEl>
                                        <p:attrNameLst>
                                          <p:attrName>style.visibility</p:attrName>
                                        </p:attrNameLst>
                                      </p:cBhvr>
                                      <p:to>
                                        <p:strVal val="visible"/>
                                      </p:to>
                                    </p:set>
                                    <p:anim calcmode="lin" valueType="num">
                                      <p:cBhvr additive="base">
                                        <p:cTn id="49" dur="300"/>
                                        <p:tgtEl>
                                          <p:spTgt spid="15"/>
                                        </p:tgtEl>
                                        <p:attrNameLst>
                                          <p:attrName>ppt_y</p:attrName>
                                        </p:attrNameLst>
                                      </p:cBhvr>
                                      <p:tavLst>
                                        <p:tav tm="0">
                                          <p:val>
                                            <p:strVal val="#ppt_y+#ppt_h*1.125000"/>
                                          </p:val>
                                        </p:tav>
                                        <p:tav tm="100000">
                                          <p:val>
                                            <p:strVal val="#ppt_y"/>
                                          </p:val>
                                        </p:tav>
                                      </p:tavLst>
                                    </p:anim>
                                    <p:animEffect transition="in" filter="wipe(up)">
                                      <p:cBhvr>
                                        <p:cTn id="50" dur="300"/>
                                        <p:tgtEl>
                                          <p:spTgt spid="15"/>
                                        </p:tgtEl>
                                      </p:cBhvr>
                                    </p:animEffect>
                                  </p:childTnLst>
                                </p:cTn>
                              </p:par>
                              <p:par>
                                <p:cTn id="51" presetID="12" presetClass="entr" presetSubtype="4" fill="hold" grpId="0" nodeType="withEffect">
                                  <p:stCondLst>
                                    <p:cond delay="0"/>
                                  </p:stCondLst>
                                  <p:iterate type="lt">
                                    <p:tmPct val="50000"/>
                                  </p:iterate>
                                  <p:childTnLst>
                                    <p:set>
                                      <p:cBhvr>
                                        <p:cTn id="52" dur="1" fill="hold">
                                          <p:stCondLst>
                                            <p:cond delay="0"/>
                                          </p:stCondLst>
                                        </p:cTn>
                                        <p:tgtEl>
                                          <p:spTgt spid="16"/>
                                        </p:tgtEl>
                                        <p:attrNameLst>
                                          <p:attrName>style.visibility</p:attrName>
                                        </p:attrNameLst>
                                      </p:cBhvr>
                                      <p:to>
                                        <p:strVal val="visible"/>
                                      </p:to>
                                    </p:set>
                                    <p:anim calcmode="lin" valueType="num">
                                      <p:cBhvr additive="base">
                                        <p:cTn id="53" dur="300"/>
                                        <p:tgtEl>
                                          <p:spTgt spid="16"/>
                                        </p:tgtEl>
                                        <p:attrNameLst>
                                          <p:attrName>ppt_y</p:attrName>
                                        </p:attrNameLst>
                                      </p:cBhvr>
                                      <p:tavLst>
                                        <p:tav tm="0">
                                          <p:val>
                                            <p:strVal val="#ppt_y+#ppt_h*1.125000"/>
                                          </p:val>
                                        </p:tav>
                                        <p:tav tm="100000">
                                          <p:val>
                                            <p:strVal val="#ppt_y"/>
                                          </p:val>
                                        </p:tav>
                                      </p:tavLst>
                                    </p:anim>
                                    <p:animEffect transition="in" filter="wipe(up)">
                                      <p:cBhvr>
                                        <p:cTn id="54" dur="300"/>
                                        <p:tgtEl>
                                          <p:spTgt spid="16"/>
                                        </p:tgtEl>
                                      </p:cBhvr>
                                    </p:animEffect>
                                  </p:childTnLst>
                                </p:cTn>
                              </p:par>
                              <p:par>
                                <p:cTn id="55" presetID="12" presetClass="entr" presetSubtype="4" fill="hold" grpId="0" nodeType="withEffect">
                                  <p:stCondLst>
                                    <p:cond delay="0"/>
                                  </p:stCondLst>
                                  <p:iterate type="lt">
                                    <p:tmPct val="50000"/>
                                  </p:iterate>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300"/>
                                        <p:tgtEl>
                                          <p:spTgt spid="17"/>
                                        </p:tgtEl>
                                        <p:attrNameLst>
                                          <p:attrName>ppt_y</p:attrName>
                                        </p:attrNameLst>
                                      </p:cBhvr>
                                      <p:tavLst>
                                        <p:tav tm="0">
                                          <p:val>
                                            <p:strVal val="#ppt_y+#ppt_h*1.125000"/>
                                          </p:val>
                                        </p:tav>
                                        <p:tav tm="100000">
                                          <p:val>
                                            <p:strVal val="#ppt_y"/>
                                          </p:val>
                                        </p:tav>
                                      </p:tavLst>
                                    </p:anim>
                                    <p:animEffect transition="in" filter="wipe(up)">
                                      <p:cBhvr>
                                        <p:cTn id="58" dur="300"/>
                                        <p:tgtEl>
                                          <p:spTgt spid="17"/>
                                        </p:tgtEl>
                                      </p:cBhvr>
                                    </p:animEffect>
                                  </p:childTnLst>
                                </p:cTn>
                              </p:par>
                              <p:par>
                                <p:cTn id="59" presetID="10" presetClass="entr" presetSubtype="0" fill="hold" grpId="0" nodeType="withEffect">
                                  <p:stCondLst>
                                    <p:cond delay="1000"/>
                                  </p:stCondLst>
                                  <p:iterate type="lt">
                                    <p:tmPct val="10000"/>
                                  </p:iterate>
                                  <p:childTnLst>
                                    <p:set>
                                      <p:cBhvr>
                                        <p:cTn id="60" dur="1" fill="hold">
                                          <p:stCondLst>
                                            <p:cond delay="0"/>
                                          </p:stCondLst>
                                        </p:cTn>
                                        <p:tgtEl>
                                          <p:spTgt spid="18"/>
                                        </p:tgtEl>
                                        <p:attrNameLst>
                                          <p:attrName>style.visibility</p:attrName>
                                        </p:attrNameLst>
                                      </p:cBhvr>
                                      <p:to>
                                        <p:strVal val="visible"/>
                                      </p:to>
                                    </p:set>
                                    <p:animEffect transition="in" filter="fade">
                                      <p:cBhvr>
                                        <p:cTn id="61" dur="100"/>
                                        <p:tgtEl>
                                          <p:spTgt spid="18"/>
                                        </p:tgtEl>
                                      </p:cBhvr>
                                    </p:animEffect>
                                  </p:childTnLst>
                                </p:cTn>
                              </p:par>
                              <p:par>
                                <p:cTn id="62" presetID="10" presetClass="entr" presetSubtype="0" fill="hold" grpId="0" nodeType="withEffect">
                                  <p:stCondLst>
                                    <p:cond delay="1000"/>
                                  </p:stCondLst>
                                  <p:iterate type="lt">
                                    <p:tmPct val="10000"/>
                                  </p:iterate>
                                  <p:childTnLst>
                                    <p:set>
                                      <p:cBhvr>
                                        <p:cTn id="63" dur="1" fill="hold">
                                          <p:stCondLst>
                                            <p:cond delay="0"/>
                                          </p:stCondLst>
                                        </p:cTn>
                                        <p:tgtEl>
                                          <p:spTgt spid="19"/>
                                        </p:tgtEl>
                                        <p:attrNameLst>
                                          <p:attrName>style.visibility</p:attrName>
                                        </p:attrNameLst>
                                      </p:cBhvr>
                                      <p:to>
                                        <p:strVal val="visible"/>
                                      </p:to>
                                    </p:set>
                                    <p:animEffect transition="in" filter="fade">
                                      <p:cBhvr>
                                        <p:cTn id="64" dur="100"/>
                                        <p:tgtEl>
                                          <p:spTgt spid="19"/>
                                        </p:tgtEl>
                                      </p:cBhvr>
                                    </p:animEffect>
                                  </p:childTnLst>
                                </p:cTn>
                              </p:par>
                              <p:par>
                                <p:cTn id="65" presetID="10" presetClass="entr" presetSubtype="0" fill="hold" grpId="0" nodeType="withEffect">
                                  <p:stCondLst>
                                    <p:cond delay="1000"/>
                                  </p:stCondLst>
                                  <p:iterate type="lt">
                                    <p:tmPct val="10000"/>
                                  </p:iterate>
                                  <p:childTnLst>
                                    <p:set>
                                      <p:cBhvr>
                                        <p:cTn id="66" dur="1" fill="hold">
                                          <p:stCondLst>
                                            <p:cond delay="0"/>
                                          </p:stCondLst>
                                        </p:cTn>
                                        <p:tgtEl>
                                          <p:spTgt spid="20"/>
                                        </p:tgtEl>
                                        <p:attrNameLst>
                                          <p:attrName>style.visibility</p:attrName>
                                        </p:attrNameLst>
                                      </p:cBhvr>
                                      <p:to>
                                        <p:strVal val="visible"/>
                                      </p:to>
                                    </p:set>
                                    <p:animEffect transition="in" filter="fade">
                                      <p:cBhvr>
                                        <p:cTn id="67" dur="100"/>
                                        <p:tgtEl>
                                          <p:spTgt spid="20"/>
                                        </p:tgtEl>
                                      </p:cBhvr>
                                    </p:animEffect>
                                  </p:childTnLst>
                                </p:cTn>
                              </p:par>
                              <p:par>
                                <p:cTn id="68" presetID="10" presetClass="entr" presetSubtype="0" fill="hold" grpId="0" nodeType="withEffect">
                                  <p:stCondLst>
                                    <p:cond delay="1000"/>
                                  </p:stCondLst>
                                  <p:iterate type="lt">
                                    <p:tmPct val="10000"/>
                                  </p:iterate>
                                  <p:childTnLst>
                                    <p:set>
                                      <p:cBhvr>
                                        <p:cTn id="69" dur="1" fill="hold">
                                          <p:stCondLst>
                                            <p:cond delay="0"/>
                                          </p:stCondLst>
                                        </p:cTn>
                                        <p:tgtEl>
                                          <p:spTgt spid="21"/>
                                        </p:tgtEl>
                                        <p:attrNameLst>
                                          <p:attrName>style.visibility</p:attrName>
                                        </p:attrNameLst>
                                      </p:cBhvr>
                                      <p:to>
                                        <p:strVal val="visible"/>
                                      </p:to>
                                    </p:set>
                                    <p:animEffect transition="in" filter="fade">
                                      <p:cBhvr>
                                        <p:cTn id="70" dur="1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P spid="7" grpId="0" animBg="1"/>
      <p:bldP spid="8" grpId="0" animBg="1"/>
      <p:bldP spid="9" grpId="0" animBg="1"/>
      <p:bldP spid="14" grpId="0"/>
      <p:bldP spid="15" grpId="0"/>
      <p:bldP spid="16" grpId="0"/>
      <p:bldP spid="17" grpId="0"/>
      <p:bldP spid="18" grpId="0"/>
      <p:bldP spid="19" grpId="0"/>
      <p:bldP spid="20" grpId="0"/>
      <p:bldP spid="2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3"/>
          <p:cNvSpPr>
            <a:spLocks noChangeArrowheads="1"/>
          </p:cNvSpPr>
          <p:nvPr/>
        </p:nvSpPr>
        <p:spPr bwMode="auto">
          <a:xfrm>
            <a:off x="4250061" y="386569"/>
            <a:ext cx="1831252" cy="4077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68571" tIns="34286" rIns="68571" bIns="3428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spcBef>
                <a:spcPct val="0"/>
              </a:spcBef>
              <a:buNone/>
            </a:pPr>
            <a:r>
              <a:rPr lang="zh-CN" altLang="en-US" sz="2200" b="1" dirty="0" smtClean="0">
                <a:solidFill>
                  <a:schemeClr val="tx1">
                    <a:lumMod val="75000"/>
                    <a:lumOff val="25000"/>
                  </a:schemeClr>
                </a:solidFill>
                <a:latin typeface="Arial" panose="020B0604020202020204" pitchFamily="34" charset="0"/>
                <a:cs typeface="Arial" panose="020B0604020202020204" pitchFamily="34" charset="0"/>
              </a:rPr>
              <a:t>年度工作概述</a:t>
            </a:r>
            <a:endParaRPr lang="zh-CN" altLang="en-US" sz="2200" b="1" dirty="0">
              <a:solidFill>
                <a:schemeClr val="tx1">
                  <a:lumMod val="75000"/>
                  <a:lumOff val="25000"/>
                </a:schemeClr>
              </a:solidFill>
              <a:latin typeface="Arial" panose="020B0604020202020204" pitchFamily="34" charset="0"/>
              <a:cs typeface="Arial" panose="020B0604020202020204" pitchFamily="34" charset="0"/>
            </a:endParaRPr>
          </a:p>
        </p:txBody>
      </p:sp>
      <p:grpSp>
        <p:nvGrpSpPr>
          <p:cNvPr id="3" name="组合 2"/>
          <p:cNvGrpSpPr/>
          <p:nvPr/>
        </p:nvGrpSpPr>
        <p:grpSpPr>
          <a:xfrm>
            <a:off x="3782214" y="427662"/>
            <a:ext cx="197506" cy="296260"/>
            <a:chOff x="5284519" y="1508166"/>
            <a:chExt cx="213756" cy="427512"/>
          </a:xfrm>
        </p:grpSpPr>
        <p:cxnSp>
          <p:nvCxnSpPr>
            <p:cNvPr id="4" name="直接连接符 3"/>
            <p:cNvCxnSpPr/>
            <p:nvPr/>
          </p:nvCxnSpPr>
          <p:spPr>
            <a:xfrm>
              <a:off x="5284519" y="1508166"/>
              <a:ext cx="213756" cy="213756"/>
            </a:xfrm>
            <a:prstGeom prst="line">
              <a:avLst/>
            </a:prstGeom>
            <a:ln w="19050">
              <a:solidFill>
                <a:schemeClr val="tx1">
                  <a:lumMod val="75000"/>
                  <a:lumOff val="25000"/>
                </a:schemeClr>
              </a:solidFill>
              <a:headEnd type="oval" w="med" len="med"/>
              <a:tailEnd type="oval" w="lg" len="lg"/>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flipH="1">
              <a:off x="5284519" y="1721922"/>
              <a:ext cx="213756" cy="213756"/>
            </a:xfrm>
            <a:prstGeom prst="line">
              <a:avLst/>
            </a:prstGeom>
            <a:ln w="19050">
              <a:solidFill>
                <a:schemeClr val="tx1">
                  <a:lumMod val="75000"/>
                  <a:lumOff val="25000"/>
                </a:schemeClr>
              </a:solidFill>
              <a:headEnd type="oval" w="med" len="med"/>
              <a:tailEnd type="oval" w="lg" len="lg"/>
            </a:ln>
          </p:spPr>
          <p:style>
            <a:lnRef idx="1">
              <a:schemeClr val="accent1"/>
            </a:lnRef>
            <a:fillRef idx="0">
              <a:schemeClr val="accent1"/>
            </a:fillRef>
            <a:effectRef idx="0">
              <a:schemeClr val="accent1"/>
            </a:effectRef>
            <a:fontRef idx="minor">
              <a:schemeClr val="tx1"/>
            </a:fontRef>
          </p:style>
        </p:cxnSp>
      </p:grpSp>
      <p:sp>
        <p:nvSpPr>
          <p:cNvPr id="70" name="TextBox 69"/>
          <p:cNvSpPr txBox="1"/>
          <p:nvPr/>
        </p:nvSpPr>
        <p:spPr>
          <a:xfrm>
            <a:off x="2782488" y="2550367"/>
            <a:ext cx="1338828" cy="323165"/>
          </a:xfrm>
          <a:prstGeom prst="rect">
            <a:avLst/>
          </a:prstGeom>
          <a:noFill/>
        </p:spPr>
        <p:txBody>
          <a:bodyPr wrap="none" rtlCol="0">
            <a:spAutoFit/>
          </a:bodyPr>
          <a:lstStyle/>
          <a:p>
            <a:pPr algn="r"/>
            <a:r>
              <a:rPr lang="zh-CN" altLang="en-US" sz="1500" b="1" dirty="0" smtClean="0">
                <a:solidFill>
                  <a:schemeClr val="tx1">
                    <a:lumMod val="65000"/>
                    <a:lumOff val="35000"/>
                  </a:schemeClr>
                </a:solidFill>
                <a:latin typeface="微软雅黑" pitchFamily="34" charset="-122"/>
                <a:ea typeface="微软雅黑" pitchFamily="34" charset="-122"/>
              </a:rPr>
              <a:t>添加标题内容</a:t>
            </a:r>
            <a:endParaRPr lang="zh-CN" altLang="en-US" sz="1500" b="1" dirty="0">
              <a:solidFill>
                <a:schemeClr val="tx1">
                  <a:lumMod val="65000"/>
                  <a:lumOff val="35000"/>
                </a:schemeClr>
              </a:solidFill>
              <a:latin typeface="微软雅黑" pitchFamily="34" charset="-122"/>
              <a:ea typeface="微软雅黑" pitchFamily="34" charset="-122"/>
            </a:endParaRPr>
          </a:p>
        </p:txBody>
      </p:sp>
      <p:sp>
        <p:nvSpPr>
          <p:cNvPr id="71" name="TextBox 70"/>
          <p:cNvSpPr txBox="1"/>
          <p:nvPr/>
        </p:nvSpPr>
        <p:spPr>
          <a:xfrm>
            <a:off x="2300872" y="3641158"/>
            <a:ext cx="1338828" cy="323165"/>
          </a:xfrm>
          <a:prstGeom prst="rect">
            <a:avLst/>
          </a:prstGeom>
          <a:noFill/>
        </p:spPr>
        <p:txBody>
          <a:bodyPr wrap="none" rtlCol="0">
            <a:spAutoFit/>
          </a:bodyPr>
          <a:lstStyle/>
          <a:p>
            <a:pPr algn="r"/>
            <a:r>
              <a:rPr lang="zh-CN" altLang="en-US" sz="1500" b="1" dirty="0" smtClean="0">
                <a:solidFill>
                  <a:schemeClr val="tx1">
                    <a:lumMod val="65000"/>
                    <a:lumOff val="35000"/>
                  </a:schemeClr>
                </a:solidFill>
                <a:latin typeface="微软雅黑" pitchFamily="34" charset="-122"/>
                <a:ea typeface="微软雅黑" pitchFamily="34" charset="-122"/>
              </a:rPr>
              <a:t>添加标题内容</a:t>
            </a:r>
            <a:endParaRPr lang="zh-CN" altLang="en-US" sz="1500" b="1" dirty="0">
              <a:solidFill>
                <a:schemeClr val="tx1">
                  <a:lumMod val="65000"/>
                  <a:lumOff val="35000"/>
                </a:schemeClr>
              </a:solidFill>
              <a:latin typeface="微软雅黑" pitchFamily="34" charset="-122"/>
              <a:ea typeface="微软雅黑" pitchFamily="34" charset="-122"/>
            </a:endParaRPr>
          </a:p>
        </p:txBody>
      </p:sp>
      <p:sp>
        <p:nvSpPr>
          <p:cNvPr id="72" name="TextBox 71"/>
          <p:cNvSpPr txBox="1"/>
          <p:nvPr/>
        </p:nvSpPr>
        <p:spPr>
          <a:xfrm>
            <a:off x="6960745" y="2536617"/>
            <a:ext cx="1338828" cy="323165"/>
          </a:xfrm>
          <a:prstGeom prst="rect">
            <a:avLst/>
          </a:prstGeom>
          <a:noFill/>
        </p:spPr>
        <p:txBody>
          <a:bodyPr wrap="none" rtlCol="0">
            <a:spAutoFit/>
          </a:bodyPr>
          <a:lstStyle/>
          <a:p>
            <a:r>
              <a:rPr lang="zh-CN" altLang="en-US" sz="1500" b="1" dirty="0" smtClean="0">
                <a:solidFill>
                  <a:schemeClr val="tx1">
                    <a:lumMod val="65000"/>
                    <a:lumOff val="35000"/>
                  </a:schemeClr>
                </a:solidFill>
                <a:latin typeface="微软雅黑" pitchFamily="34" charset="-122"/>
                <a:ea typeface="微软雅黑" pitchFamily="34" charset="-122"/>
              </a:rPr>
              <a:t>添加标题内容</a:t>
            </a:r>
            <a:endParaRPr lang="zh-CN" altLang="en-US" sz="1500" b="1" dirty="0">
              <a:solidFill>
                <a:schemeClr val="tx1">
                  <a:lumMod val="65000"/>
                  <a:lumOff val="35000"/>
                </a:schemeClr>
              </a:solidFill>
              <a:latin typeface="微软雅黑" pitchFamily="34" charset="-122"/>
              <a:ea typeface="微软雅黑" pitchFamily="34" charset="-122"/>
            </a:endParaRPr>
          </a:p>
        </p:txBody>
      </p:sp>
      <p:sp>
        <p:nvSpPr>
          <p:cNvPr id="73" name="TextBox 72"/>
          <p:cNvSpPr txBox="1"/>
          <p:nvPr/>
        </p:nvSpPr>
        <p:spPr>
          <a:xfrm>
            <a:off x="6486013" y="3644237"/>
            <a:ext cx="1338828" cy="323165"/>
          </a:xfrm>
          <a:prstGeom prst="rect">
            <a:avLst/>
          </a:prstGeom>
          <a:noFill/>
        </p:spPr>
        <p:txBody>
          <a:bodyPr wrap="none" rtlCol="0">
            <a:spAutoFit/>
          </a:bodyPr>
          <a:lstStyle/>
          <a:p>
            <a:r>
              <a:rPr lang="zh-CN" altLang="en-US" sz="1500" b="1" dirty="0" smtClean="0">
                <a:solidFill>
                  <a:schemeClr val="tx1">
                    <a:lumMod val="65000"/>
                    <a:lumOff val="35000"/>
                  </a:schemeClr>
                </a:solidFill>
                <a:latin typeface="微软雅黑" pitchFamily="34" charset="-122"/>
                <a:ea typeface="微软雅黑" pitchFamily="34" charset="-122"/>
              </a:rPr>
              <a:t>添加标题内容</a:t>
            </a:r>
            <a:endParaRPr lang="zh-CN" altLang="en-US" sz="1500" b="1" dirty="0">
              <a:solidFill>
                <a:schemeClr val="tx1">
                  <a:lumMod val="65000"/>
                  <a:lumOff val="35000"/>
                </a:schemeClr>
              </a:solidFill>
              <a:latin typeface="微软雅黑" pitchFamily="34" charset="-122"/>
              <a:ea typeface="微软雅黑" pitchFamily="34" charset="-122"/>
            </a:endParaRPr>
          </a:p>
        </p:txBody>
      </p:sp>
      <p:sp>
        <p:nvSpPr>
          <p:cNvPr id="74" name="椭圆 34"/>
          <p:cNvSpPr/>
          <p:nvPr/>
        </p:nvSpPr>
        <p:spPr>
          <a:xfrm rot="16200000">
            <a:off x="4453671" y="2307716"/>
            <a:ext cx="916299" cy="1178414"/>
          </a:xfrm>
          <a:custGeom>
            <a:avLst/>
            <a:gdLst/>
            <a:ahLst/>
            <a:cxnLst/>
            <a:rect l="l" t="t" r="r" b="b"/>
            <a:pathLst>
              <a:path w="1118836" h="1438889">
                <a:moveTo>
                  <a:pt x="548270" y="0"/>
                </a:moveTo>
                <a:lnTo>
                  <a:pt x="721662" y="346785"/>
                </a:lnTo>
                <a:cubicBezTo>
                  <a:pt x="951885" y="413972"/>
                  <a:pt x="1118836" y="627225"/>
                  <a:pt x="1118836" y="879471"/>
                </a:cubicBezTo>
                <a:cubicBezTo>
                  <a:pt x="1118836" y="1188429"/>
                  <a:pt x="868376" y="1438889"/>
                  <a:pt x="559418" y="1438889"/>
                </a:cubicBezTo>
                <a:cubicBezTo>
                  <a:pt x="250460" y="1438889"/>
                  <a:pt x="0" y="1188429"/>
                  <a:pt x="0" y="879471"/>
                </a:cubicBezTo>
                <a:cubicBezTo>
                  <a:pt x="0" y="636984"/>
                  <a:pt x="154283" y="430531"/>
                  <a:pt x="370781" y="354978"/>
                </a:cubicBezTo>
                <a:close/>
              </a:path>
            </a:pathLst>
          </a:custGeom>
          <a:solidFill>
            <a:srgbClr val="007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solidFill>
                <a:schemeClr val="tx1">
                  <a:lumMod val="65000"/>
                  <a:lumOff val="35000"/>
                </a:schemeClr>
              </a:solidFill>
              <a:latin typeface="微软雅黑" pitchFamily="34" charset="-122"/>
              <a:ea typeface="微软雅黑" pitchFamily="34" charset="-122"/>
            </a:endParaRPr>
          </a:p>
        </p:txBody>
      </p:sp>
      <p:grpSp>
        <p:nvGrpSpPr>
          <p:cNvPr id="75" name="组合 74"/>
          <p:cNvGrpSpPr/>
          <p:nvPr/>
        </p:nvGrpSpPr>
        <p:grpSpPr>
          <a:xfrm rot="5400000">
            <a:off x="5894729" y="2282331"/>
            <a:ext cx="902720" cy="1172844"/>
            <a:chOff x="4020870" y="2194485"/>
            <a:chExt cx="1102258" cy="1432090"/>
          </a:xfrm>
          <a:effectLst/>
        </p:grpSpPr>
        <p:sp>
          <p:nvSpPr>
            <p:cNvPr id="76"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solidFill>
                  <a:schemeClr val="tx1">
                    <a:lumMod val="65000"/>
                    <a:lumOff val="35000"/>
                  </a:schemeClr>
                </a:solidFill>
                <a:latin typeface="微软雅黑" pitchFamily="34" charset="-122"/>
                <a:ea typeface="微软雅黑" pitchFamily="34" charset="-122"/>
              </a:endParaRPr>
            </a:p>
          </p:txBody>
        </p:sp>
        <p:sp>
          <p:nvSpPr>
            <p:cNvPr id="77" name="等腰三角形 42"/>
            <p:cNvSpPr/>
            <p:nvPr/>
          </p:nvSpPr>
          <p:spPr>
            <a:xfrm>
              <a:off x="4044928" y="2251925"/>
              <a:ext cx="1054142" cy="1350592"/>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solidFill>
                  <a:schemeClr val="tx1">
                    <a:lumMod val="65000"/>
                    <a:lumOff val="35000"/>
                  </a:schemeClr>
                </a:solidFill>
                <a:latin typeface="微软雅黑" pitchFamily="34" charset="-122"/>
                <a:ea typeface="微软雅黑" pitchFamily="34" charset="-122"/>
              </a:endParaRPr>
            </a:p>
          </p:txBody>
        </p:sp>
      </p:grpSp>
      <p:sp>
        <p:nvSpPr>
          <p:cNvPr id="78" name="椭圆 34"/>
          <p:cNvSpPr/>
          <p:nvPr/>
        </p:nvSpPr>
        <p:spPr>
          <a:xfrm rot="5400000">
            <a:off x="5316032" y="3396602"/>
            <a:ext cx="916298" cy="1178413"/>
          </a:xfrm>
          <a:custGeom>
            <a:avLst/>
            <a:gdLst/>
            <a:ahLst/>
            <a:cxnLst/>
            <a:rect l="l" t="t" r="r" b="b"/>
            <a:pathLst>
              <a:path w="1118836" h="1438889">
                <a:moveTo>
                  <a:pt x="548270" y="0"/>
                </a:moveTo>
                <a:lnTo>
                  <a:pt x="721662" y="346785"/>
                </a:lnTo>
                <a:cubicBezTo>
                  <a:pt x="951885" y="413972"/>
                  <a:pt x="1118836" y="627225"/>
                  <a:pt x="1118836" y="879471"/>
                </a:cubicBezTo>
                <a:cubicBezTo>
                  <a:pt x="1118836" y="1188429"/>
                  <a:pt x="868376" y="1438889"/>
                  <a:pt x="559418" y="1438889"/>
                </a:cubicBezTo>
                <a:cubicBezTo>
                  <a:pt x="250460" y="1438889"/>
                  <a:pt x="0" y="1188429"/>
                  <a:pt x="0" y="879471"/>
                </a:cubicBezTo>
                <a:cubicBezTo>
                  <a:pt x="0" y="636984"/>
                  <a:pt x="154283" y="430531"/>
                  <a:pt x="370781" y="354978"/>
                </a:cubicBezTo>
                <a:close/>
              </a:path>
            </a:pathLst>
          </a:custGeom>
          <a:solidFill>
            <a:srgbClr val="007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solidFill>
                <a:schemeClr val="tx1">
                  <a:lumMod val="65000"/>
                  <a:lumOff val="35000"/>
                </a:schemeClr>
              </a:solidFill>
              <a:latin typeface="微软雅黑" pitchFamily="34" charset="-122"/>
              <a:ea typeface="微软雅黑" pitchFamily="34" charset="-122"/>
            </a:endParaRPr>
          </a:p>
        </p:txBody>
      </p:sp>
      <p:grpSp>
        <p:nvGrpSpPr>
          <p:cNvPr id="79" name="组合 78"/>
          <p:cNvGrpSpPr/>
          <p:nvPr/>
        </p:nvGrpSpPr>
        <p:grpSpPr>
          <a:xfrm rot="16200000">
            <a:off x="3913815" y="3372895"/>
            <a:ext cx="902720" cy="1172844"/>
            <a:chOff x="4020870" y="2194485"/>
            <a:chExt cx="1102258" cy="1432090"/>
          </a:xfrm>
          <a:effectLst/>
        </p:grpSpPr>
        <p:sp>
          <p:nvSpPr>
            <p:cNvPr id="80"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solidFill>
                  <a:schemeClr val="tx1">
                    <a:lumMod val="65000"/>
                    <a:lumOff val="35000"/>
                  </a:schemeClr>
                </a:solidFill>
                <a:latin typeface="微软雅黑" pitchFamily="34" charset="-122"/>
                <a:ea typeface="微软雅黑" pitchFamily="34" charset="-122"/>
              </a:endParaRPr>
            </a:p>
          </p:txBody>
        </p:sp>
        <p:sp>
          <p:nvSpPr>
            <p:cNvPr id="81" name="等腰三角形 42"/>
            <p:cNvSpPr/>
            <p:nvPr/>
          </p:nvSpPr>
          <p:spPr>
            <a:xfrm>
              <a:off x="4044928" y="2251925"/>
              <a:ext cx="1054142" cy="1350592"/>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solidFill>
                  <a:schemeClr val="tx1">
                    <a:lumMod val="65000"/>
                    <a:lumOff val="35000"/>
                  </a:schemeClr>
                </a:solidFill>
                <a:latin typeface="微软雅黑" pitchFamily="34" charset="-122"/>
                <a:ea typeface="微软雅黑" pitchFamily="34" charset="-122"/>
              </a:endParaRPr>
            </a:p>
          </p:txBody>
        </p:sp>
      </p:grpSp>
      <p:sp>
        <p:nvSpPr>
          <p:cNvPr id="82" name="TextBox 81"/>
          <p:cNvSpPr txBox="1"/>
          <p:nvPr/>
        </p:nvSpPr>
        <p:spPr>
          <a:xfrm>
            <a:off x="6469170" y="3982313"/>
            <a:ext cx="2063270" cy="430887"/>
          </a:xfrm>
          <a:prstGeom prst="rect">
            <a:avLst/>
          </a:prstGeom>
          <a:noFill/>
        </p:spPr>
        <p:txBody>
          <a:bodyPr wrap="square" rtlCol="0">
            <a:spAutoFit/>
          </a:bodyPr>
          <a:lstStyle/>
          <a:p>
            <a:pPr>
              <a:defRPr/>
            </a:pPr>
            <a:r>
              <a:rPr lang="zh-CN" altLang="en-US" sz="1100" dirty="0">
                <a:solidFill>
                  <a:schemeClr val="tx1">
                    <a:lumMod val="65000"/>
                    <a:lumOff val="35000"/>
                  </a:schemeClr>
                </a:solidFill>
                <a:latin typeface="微软雅黑" pitchFamily="34" charset="-122"/>
                <a:ea typeface="微软雅黑" pitchFamily="34" charset="-122"/>
              </a:rPr>
              <a:t>单击此处添加简短说明，添加简短文字</a:t>
            </a:r>
            <a:r>
              <a:rPr lang="zh-CN" altLang="en-US" sz="1100" dirty="0" smtClean="0">
                <a:solidFill>
                  <a:schemeClr val="tx1">
                    <a:lumMod val="65000"/>
                    <a:lumOff val="35000"/>
                  </a:schemeClr>
                </a:solidFill>
                <a:latin typeface="微软雅黑" pitchFamily="34" charset="-122"/>
                <a:ea typeface="微软雅黑" pitchFamily="34" charset="-122"/>
              </a:rPr>
              <a:t>，具体</a:t>
            </a:r>
            <a:r>
              <a:rPr lang="zh-CN" altLang="en-US" sz="1100" dirty="0">
                <a:solidFill>
                  <a:schemeClr val="tx1">
                    <a:lumMod val="65000"/>
                    <a:lumOff val="35000"/>
                  </a:schemeClr>
                </a:solidFill>
                <a:latin typeface="微软雅黑" pitchFamily="34" charset="-122"/>
                <a:ea typeface="微软雅黑" pitchFamily="34" charset="-122"/>
              </a:rPr>
              <a:t>文字添加此处。</a:t>
            </a:r>
            <a:endParaRPr lang="en-US" altLang="zh-CN" sz="1100" dirty="0">
              <a:solidFill>
                <a:schemeClr val="tx1">
                  <a:lumMod val="65000"/>
                  <a:lumOff val="35000"/>
                </a:schemeClr>
              </a:solidFill>
              <a:latin typeface="微软雅黑" pitchFamily="34" charset="-122"/>
              <a:ea typeface="微软雅黑" pitchFamily="34" charset="-122"/>
            </a:endParaRPr>
          </a:p>
        </p:txBody>
      </p:sp>
      <p:sp>
        <p:nvSpPr>
          <p:cNvPr id="83" name="TextBox 82"/>
          <p:cNvSpPr txBox="1"/>
          <p:nvPr/>
        </p:nvSpPr>
        <p:spPr>
          <a:xfrm>
            <a:off x="2051720" y="2894157"/>
            <a:ext cx="2172721" cy="430887"/>
          </a:xfrm>
          <a:prstGeom prst="rect">
            <a:avLst/>
          </a:prstGeom>
          <a:noFill/>
        </p:spPr>
        <p:txBody>
          <a:bodyPr wrap="square" rtlCol="0">
            <a:spAutoFit/>
          </a:bodyPr>
          <a:lstStyle/>
          <a:p>
            <a:pPr algn="r">
              <a:defRPr/>
            </a:pPr>
            <a:r>
              <a:rPr lang="zh-CN" altLang="en-US" sz="1100" dirty="0">
                <a:solidFill>
                  <a:schemeClr val="tx1">
                    <a:lumMod val="65000"/>
                    <a:lumOff val="35000"/>
                  </a:schemeClr>
                </a:solidFill>
                <a:latin typeface="微软雅黑" pitchFamily="34" charset="-122"/>
                <a:ea typeface="微软雅黑" pitchFamily="34" charset="-122"/>
              </a:rPr>
              <a:t>单击此处添加简短说明，添加简短文字</a:t>
            </a:r>
            <a:r>
              <a:rPr lang="zh-CN" altLang="en-US" sz="1100" dirty="0" smtClean="0">
                <a:solidFill>
                  <a:schemeClr val="tx1">
                    <a:lumMod val="65000"/>
                    <a:lumOff val="35000"/>
                  </a:schemeClr>
                </a:solidFill>
                <a:latin typeface="微软雅黑" pitchFamily="34" charset="-122"/>
                <a:ea typeface="微软雅黑" pitchFamily="34" charset="-122"/>
              </a:rPr>
              <a:t>，具体</a:t>
            </a:r>
            <a:r>
              <a:rPr lang="zh-CN" altLang="en-US" sz="1100" dirty="0">
                <a:solidFill>
                  <a:schemeClr val="tx1">
                    <a:lumMod val="65000"/>
                    <a:lumOff val="35000"/>
                  </a:schemeClr>
                </a:solidFill>
                <a:latin typeface="微软雅黑" pitchFamily="34" charset="-122"/>
                <a:ea typeface="微软雅黑" pitchFamily="34" charset="-122"/>
              </a:rPr>
              <a:t>文字添加此处。</a:t>
            </a:r>
            <a:endParaRPr lang="en-US" altLang="zh-CN" sz="1100" dirty="0">
              <a:solidFill>
                <a:schemeClr val="tx1">
                  <a:lumMod val="65000"/>
                  <a:lumOff val="35000"/>
                </a:schemeClr>
              </a:solidFill>
              <a:latin typeface="微软雅黑" pitchFamily="34" charset="-122"/>
              <a:ea typeface="微软雅黑" pitchFamily="34" charset="-122"/>
            </a:endParaRPr>
          </a:p>
        </p:txBody>
      </p:sp>
      <p:sp>
        <p:nvSpPr>
          <p:cNvPr id="84" name="TextBox 83"/>
          <p:cNvSpPr txBox="1"/>
          <p:nvPr/>
        </p:nvSpPr>
        <p:spPr>
          <a:xfrm>
            <a:off x="1691680" y="3978696"/>
            <a:ext cx="2052552" cy="430887"/>
          </a:xfrm>
          <a:prstGeom prst="rect">
            <a:avLst/>
          </a:prstGeom>
          <a:noFill/>
        </p:spPr>
        <p:txBody>
          <a:bodyPr wrap="square" rtlCol="0">
            <a:spAutoFit/>
          </a:bodyPr>
          <a:lstStyle/>
          <a:p>
            <a:pPr algn="r">
              <a:defRPr/>
            </a:pPr>
            <a:r>
              <a:rPr lang="zh-CN" altLang="en-US" sz="1100" dirty="0">
                <a:solidFill>
                  <a:schemeClr val="tx1">
                    <a:lumMod val="65000"/>
                    <a:lumOff val="35000"/>
                  </a:schemeClr>
                </a:solidFill>
                <a:latin typeface="微软雅黑" pitchFamily="34" charset="-122"/>
                <a:ea typeface="微软雅黑" pitchFamily="34" charset="-122"/>
              </a:rPr>
              <a:t>单击此处添加简短说明，添加简短文字</a:t>
            </a:r>
            <a:r>
              <a:rPr lang="zh-CN" altLang="en-US" sz="1100" dirty="0" smtClean="0">
                <a:solidFill>
                  <a:schemeClr val="tx1">
                    <a:lumMod val="65000"/>
                    <a:lumOff val="35000"/>
                  </a:schemeClr>
                </a:solidFill>
                <a:latin typeface="微软雅黑" pitchFamily="34" charset="-122"/>
                <a:ea typeface="微软雅黑" pitchFamily="34" charset="-122"/>
              </a:rPr>
              <a:t>，具体</a:t>
            </a:r>
            <a:r>
              <a:rPr lang="zh-CN" altLang="en-US" sz="1100" dirty="0">
                <a:solidFill>
                  <a:schemeClr val="tx1">
                    <a:lumMod val="65000"/>
                    <a:lumOff val="35000"/>
                  </a:schemeClr>
                </a:solidFill>
                <a:latin typeface="微软雅黑" pitchFamily="34" charset="-122"/>
                <a:ea typeface="微软雅黑" pitchFamily="34" charset="-122"/>
              </a:rPr>
              <a:t>文字添加此处。</a:t>
            </a:r>
            <a:endParaRPr lang="en-US" altLang="zh-CN" sz="1100" dirty="0">
              <a:solidFill>
                <a:schemeClr val="tx1">
                  <a:lumMod val="65000"/>
                  <a:lumOff val="35000"/>
                </a:schemeClr>
              </a:solidFill>
              <a:latin typeface="微软雅黑" pitchFamily="34" charset="-122"/>
              <a:ea typeface="微软雅黑" pitchFamily="34" charset="-122"/>
            </a:endParaRPr>
          </a:p>
        </p:txBody>
      </p:sp>
      <p:sp>
        <p:nvSpPr>
          <p:cNvPr id="85" name="TextBox 84"/>
          <p:cNvSpPr txBox="1"/>
          <p:nvPr/>
        </p:nvSpPr>
        <p:spPr>
          <a:xfrm>
            <a:off x="6960746" y="2860943"/>
            <a:ext cx="2003742" cy="430887"/>
          </a:xfrm>
          <a:prstGeom prst="rect">
            <a:avLst/>
          </a:prstGeom>
          <a:noFill/>
        </p:spPr>
        <p:txBody>
          <a:bodyPr wrap="square" rtlCol="0">
            <a:spAutoFit/>
          </a:bodyPr>
          <a:lstStyle/>
          <a:p>
            <a:pPr>
              <a:defRPr/>
            </a:pPr>
            <a:r>
              <a:rPr lang="zh-CN" altLang="en-US" sz="1100" dirty="0">
                <a:solidFill>
                  <a:schemeClr val="tx1">
                    <a:lumMod val="65000"/>
                    <a:lumOff val="35000"/>
                  </a:schemeClr>
                </a:solidFill>
                <a:latin typeface="微软雅黑" pitchFamily="34" charset="-122"/>
                <a:ea typeface="微软雅黑" pitchFamily="34" charset="-122"/>
              </a:rPr>
              <a:t>单击此处添加简短说明，添加简短文字</a:t>
            </a:r>
            <a:r>
              <a:rPr lang="zh-CN" altLang="en-US" sz="1100" dirty="0" smtClean="0">
                <a:solidFill>
                  <a:schemeClr val="tx1">
                    <a:lumMod val="65000"/>
                    <a:lumOff val="35000"/>
                  </a:schemeClr>
                </a:solidFill>
                <a:latin typeface="微软雅黑" pitchFamily="34" charset="-122"/>
                <a:ea typeface="微软雅黑" pitchFamily="34" charset="-122"/>
              </a:rPr>
              <a:t>，具体</a:t>
            </a:r>
            <a:r>
              <a:rPr lang="zh-CN" altLang="en-US" sz="1100" dirty="0">
                <a:solidFill>
                  <a:schemeClr val="tx1">
                    <a:lumMod val="65000"/>
                    <a:lumOff val="35000"/>
                  </a:schemeClr>
                </a:solidFill>
                <a:latin typeface="微软雅黑" pitchFamily="34" charset="-122"/>
                <a:ea typeface="微软雅黑" pitchFamily="34" charset="-122"/>
              </a:rPr>
              <a:t>文字添加此处。</a:t>
            </a:r>
            <a:endParaRPr lang="en-US" altLang="zh-CN" sz="1100" dirty="0">
              <a:solidFill>
                <a:schemeClr val="tx1">
                  <a:lumMod val="65000"/>
                  <a:lumOff val="35000"/>
                </a:schemeClr>
              </a:solidFill>
              <a:latin typeface="微软雅黑" pitchFamily="34" charset="-122"/>
              <a:ea typeface="微软雅黑" pitchFamily="34" charset="-122"/>
            </a:endParaRPr>
          </a:p>
        </p:txBody>
      </p:sp>
      <p:sp>
        <p:nvSpPr>
          <p:cNvPr id="86" name="TextBox 85"/>
          <p:cNvSpPr txBox="1"/>
          <p:nvPr/>
        </p:nvSpPr>
        <p:spPr>
          <a:xfrm>
            <a:off x="2405404" y="1456497"/>
            <a:ext cx="1338828" cy="323165"/>
          </a:xfrm>
          <a:prstGeom prst="rect">
            <a:avLst/>
          </a:prstGeom>
          <a:noFill/>
        </p:spPr>
        <p:txBody>
          <a:bodyPr wrap="none" rtlCol="0">
            <a:spAutoFit/>
          </a:bodyPr>
          <a:lstStyle/>
          <a:p>
            <a:pPr algn="r"/>
            <a:r>
              <a:rPr lang="zh-CN" altLang="en-US" sz="1500" b="1" dirty="0" smtClean="0">
                <a:solidFill>
                  <a:schemeClr val="tx1">
                    <a:lumMod val="65000"/>
                    <a:lumOff val="35000"/>
                  </a:schemeClr>
                </a:solidFill>
                <a:latin typeface="微软雅黑" pitchFamily="34" charset="-122"/>
                <a:ea typeface="微软雅黑" pitchFamily="34" charset="-122"/>
              </a:rPr>
              <a:t>添加标题内容</a:t>
            </a:r>
            <a:endParaRPr lang="zh-CN" altLang="en-US" sz="1500" b="1" dirty="0">
              <a:solidFill>
                <a:schemeClr val="tx1">
                  <a:lumMod val="65000"/>
                  <a:lumOff val="35000"/>
                </a:schemeClr>
              </a:solidFill>
              <a:latin typeface="微软雅黑" pitchFamily="34" charset="-122"/>
              <a:ea typeface="微软雅黑" pitchFamily="34" charset="-122"/>
            </a:endParaRPr>
          </a:p>
        </p:txBody>
      </p:sp>
      <p:sp>
        <p:nvSpPr>
          <p:cNvPr id="87" name="TextBox 86"/>
          <p:cNvSpPr txBox="1"/>
          <p:nvPr/>
        </p:nvSpPr>
        <p:spPr>
          <a:xfrm>
            <a:off x="6463559" y="1491630"/>
            <a:ext cx="1338828" cy="323165"/>
          </a:xfrm>
          <a:prstGeom prst="rect">
            <a:avLst/>
          </a:prstGeom>
          <a:noFill/>
        </p:spPr>
        <p:txBody>
          <a:bodyPr wrap="none" rtlCol="0">
            <a:spAutoFit/>
          </a:bodyPr>
          <a:lstStyle/>
          <a:p>
            <a:r>
              <a:rPr lang="zh-CN" altLang="en-US" sz="1500" b="1" dirty="0" smtClean="0">
                <a:solidFill>
                  <a:schemeClr val="tx1">
                    <a:lumMod val="65000"/>
                    <a:lumOff val="35000"/>
                  </a:schemeClr>
                </a:solidFill>
                <a:latin typeface="微软雅黑" pitchFamily="34" charset="-122"/>
                <a:ea typeface="微软雅黑" pitchFamily="34" charset="-122"/>
              </a:rPr>
              <a:t>添加标题内容</a:t>
            </a:r>
            <a:endParaRPr lang="zh-CN" altLang="en-US" sz="1500" b="1" dirty="0">
              <a:solidFill>
                <a:schemeClr val="tx1">
                  <a:lumMod val="65000"/>
                  <a:lumOff val="35000"/>
                </a:schemeClr>
              </a:solidFill>
              <a:latin typeface="微软雅黑" pitchFamily="34" charset="-122"/>
              <a:ea typeface="微软雅黑" pitchFamily="34" charset="-122"/>
            </a:endParaRPr>
          </a:p>
        </p:txBody>
      </p:sp>
      <p:sp>
        <p:nvSpPr>
          <p:cNvPr id="88" name="椭圆 34"/>
          <p:cNvSpPr/>
          <p:nvPr/>
        </p:nvSpPr>
        <p:spPr>
          <a:xfrm rot="5400000">
            <a:off x="5331850" y="1236260"/>
            <a:ext cx="916298" cy="1178413"/>
          </a:xfrm>
          <a:custGeom>
            <a:avLst/>
            <a:gdLst/>
            <a:ahLst/>
            <a:cxnLst/>
            <a:rect l="l" t="t" r="r" b="b"/>
            <a:pathLst>
              <a:path w="1118836" h="1438889">
                <a:moveTo>
                  <a:pt x="548270" y="0"/>
                </a:moveTo>
                <a:lnTo>
                  <a:pt x="721662" y="346785"/>
                </a:lnTo>
                <a:cubicBezTo>
                  <a:pt x="951885" y="413972"/>
                  <a:pt x="1118836" y="627225"/>
                  <a:pt x="1118836" y="879471"/>
                </a:cubicBezTo>
                <a:cubicBezTo>
                  <a:pt x="1118836" y="1188429"/>
                  <a:pt x="868376" y="1438889"/>
                  <a:pt x="559418" y="1438889"/>
                </a:cubicBezTo>
                <a:cubicBezTo>
                  <a:pt x="250460" y="1438889"/>
                  <a:pt x="0" y="1188429"/>
                  <a:pt x="0" y="879471"/>
                </a:cubicBezTo>
                <a:cubicBezTo>
                  <a:pt x="0" y="636984"/>
                  <a:pt x="154283" y="430531"/>
                  <a:pt x="370781" y="354978"/>
                </a:cubicBezTo>
                <a:close/>
              </a:path>
            </a:pathLst>
          </a:custGeom>
          <a:solidFill>
            <a:srgbClr val="007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solidFill>
                <a:schemeClr val="tx1">
                  <a:lumMod val="65000"/>
                  <a:lumOff val="35000"/>
                </a:schemeClr>
              </a:solidFill>
              <a:latin typeface="微软雅黑" pitchFamily="34" charset="-122"/>
              <a:ea typeface="微软雅黑" pitchFamily="34" charset="-122"/>
            </a:endParaRPr>
          </a:p>
        </p:txBody>
      </p:sp>
      <p:grpSp>
        <p:nvGrpSpPr>
          <p:cNvPr id="89" name="组合 88"/>
          <p:cNvGrpSpPr/>
          <p:nvPr/>
        </p:nvGrpSpPr>
        <p:grpSpPr>
          <a:xfrm rot="16200000">
            <a:off x="3929633" y="1212553"/>
            <a:ext cx="902720" cy="1172844"/>
            <a:chOff x="4020870" y="2194485"/>
            <a:chExt cx="1102258" cy="1432090"/>
          </a:xfrm>
          <a:effectLst/>
        </p:grpSpPr>
        <p:sp>
          <p:nvSpPr>
            <p:cNvPr id="90"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solidFill>
                  <a:schemeClr val="tx1">
                    <a:lumMod val="65000"/>
                    <a:lumOff val="35000"/>
                  </a:schemeClr>
                </a:solidFill>
                <a:latin typeface="微软雅黑" pitchFamily="34" charset="-122"/>
                <a:ea typeface="微软雅黑" pitchFamily="34" charset="-122"/>
              </a:endParaRPr>
            </a:p>
          </p:txBody>
        </p:sp>
        <p:sp>
          <p:nvSpPr>
            <p:cNvPr id="91" name="等腰三角形 42"/>
            <p:cNvSpPr/>
            <p:nvPr/>
          </p:nvSpPr>
          <p:spPr>
            <a:xfrm>
              <a:off x="4044928" y="2251925"/>
              <a:ext cx="1054142" cy="1350592"/>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solidFill>
                  <a:schemeClr val="tx1">
                    <a:lumMod val="65000"/>
                    <a:lumOff val="35000"/>
                  </a:schemeClr>
                </a:solidFill>
                <a:latin typeface="微软雅黑" pitchFamily="34" charset="-122"/>
                <a:ea typeface="微软雅黑" pitchFamily="34" charset="-122"/>
              </a:endParaRPr>
            </a:p>
          </p:txBody>
        </p:sp>
      </p:grpSp>
      <p:sp>
        <p:nvSpPr>
          <p:cNvPr id="92" name="TextBox 91"/>
          <p:cNvSpPr txBox="1"/>
          <p:nvPr/>
        </p:nvSpPr>
        <p:spPr>
          <a:xfrm>
            <a:off x="6451639" y="1779662"/>
            <a:ext cx="2080802" cy="430887"/>
          </a:xfrm>
          <a:prstGeom prst="rect">
            <a:avLst/>
          </a:prstGeom>
          <a:noFill/>
        </p:spPr>
        <p:txBody>
          <a:bodyPr wrap="square" rtlCol="0">
            <a:spAutoFit/>
          </a:bodyPr>
          <a:lstStyle/>
          <a:p>
            <a:pPr>
              <a:defRPr/>
            </a:pPr>
            <a:r>
              <a:rPr lang="zh-CN" altLang="en-US" sz="1100" dirty="0">
                <a:solidFill>
                  <a:schemeClr val="tx1">
                    <a:lumMod val="65000"/>
                    <a:lumOff val="35000"/>
                  </a:schemeClr>
                </a:solidFill>
                <a:latin typeface="微软雅黑" pitchFamily="34" charset="-122"/>
                <a:ea typeface="微软雅黑" pitchFamily="34" charset="-122"/>
              </a:rPr>
              <a:t>单击此处添加简短说明，添加简短文字</a:t>
            </a:r>
            <a:r>
              <a:rPr lang="zh-CN" altLang="en-US" sz="1100" dirty="0" smtClean="0">
                <a:solidFill>
                  <a:schemeClr val="tx1">
                    <a:lumMod val="65000"/>
                    <a:lumOff val="35000"/>
                  </a:schemeClr>
                </a:solidFill>
                <a:latin typeface="微软雅黑" pitchFamily="34" charset="-122"/>
                <a:ea typeface="微软雅黑" pitchFamily="34" charset="-122"/>
              </a:rPr>
              <a:t>，具体</a:t>
            </a:r>
            <a:r>
              <a:rPr lang="zh-CN" altLang="en-US" sz="1100" dirty="0">
                <a:solidFill>
                  <a:schemeClr val="tx1">
                    <a:lumMod val="65000"/>
                    <a:lumOff val="35000"/>
                  </a:schemeClr>
                </a:solidFill>
                <a:latin typeface="微软雅黑" pitchFamily="34" charset="-122"/>
                <a:ea typeface="微软雅黑" pitchFamily="34" charset="-122"/>
              </a:rPr>
              <a:t>文字添加此处。</a:t>
            </a:r>
            <a:endParaRPr lang="en-US" altLang="zh-CN" sz="1100" dirty="0">
              <a:solidFill>
                <a:schemeClr val="tx1">
                  <a:lumMod val="65000"/>
                  <a:lumOff val="35000"/>
                </a:schemeClr>
              </a:solidFill>
              <a:latin typeface="微软雅黑" pitchFamily="34" charset="-122"/>
              <a:ea typeface="微软雅黑" pitchFamily="34" charset="-122"/>
            </a:endParaRPr>
          </a:p>
        </p:txBody>
      </p:sp>
      <p:sp>
        <p:nvSpPr>
          <p:cNvPr id="93" name="TextBox 92"/>
          <p:cNvSpPr txBox="1"/>
          <p:nvPr/>
        </p:nvSpPr>
        <p:spPr>
          <a:xfrm>
            <a:off x="1691680" y="1782920"/>
            <a:ext cx="2124560" cy="430887"/>
          </a:xfrm>
          <a:prstGeom prst="rect">
            <a:avLst/>
          </a:prstGeom>
          <a:noFill/>
        </p:spPr>
        <p:txBody>
          <a:bodyPr wrap="square" rtlCol="0">
            <a:spAutoFit/>
          </a:bodyPr>
          <a:lstStyle/>
          <a:p>
            <a:pPr algn="r">
              <a:defRPr/>
            </a:pPr>
            <a:r>
              <a:rPr lang="zh-CN" altLang="en-US" sz="1100" dirty="0">
                <a:solidFill>
                  <a:schemeClr val="tx1">
                    <a:lumMod val="65000"/>
                    <a:lumOff val="35000"/>
                  </a:schemeClr>
                </a:solidFill>
                <a:latin typeface="微软雅黑" pitchFamily="34" charset="-122"/>
                <a:ea typeface="微软雅黑" pitchFamily="34" charset="-122"/>
              </a:rPr>
              <a:t>单击此处添加简短说明，添加简短文字</a:t>
            </a:r>
            <a:r>
              <a:rPr lang="zh-CN" altLang="en-US" sz="1100" dirty="0" smtClean="0">
                <a:solidFill>
                  <a:schemeClr val="tx1">
                    <a:lumMod val="65000"/>
                    <a:lumOff val="35000"/>
                  </a:schemeClr>
                </a:solidFill>
                <a:latin typeface="微软雅黑" pitchFamily="34" charset="-122"/>
                <a:ea typeface="微软雅黑" pitchFamily="34" charset="-122"/>
              </a:rPr>
              <a:t>，具体</a:t>
            </a:r>
            <a:r>
              <a:rPr lang="zh-CN" altLang="en-US" sz="1100" dirty="0">
                <a:solidFill>
                  <a:schemeClr val="tx1">
                    <a:lumMod val="65000"/>
                    <a:lumOff val="35000"/>
                  </a:schemeClr>
                </a:solidFill>
                <a:latin typeface="微软雅黑" pitchFamily="34" charset="-122"/>
                <a:ea typeface="微软雅黑" pitchFamily="34" charset="-122"/>
              </a:rPr>
              <a:t>文字添加此处。</a:t>
            </a:r>
            <a:endParaRPr lang="en-US" altLang="zh-CN" sz="1100" dirty="0">
              <a:solidFill>
                <a:schemeClr val="tx1">
                  <a:lumMod val="65000"/>
                  <a:lumOff val="35000"/>
                </a:schemeClr>
              </a:solidFill>
              <a:latin typeface="微软雅黑" pitchFamily="34" charset="-122"/>
              <a:ea typeface="微软雅黑" pitchFamily="34" charset="-122"/>
            </a:endParaRPr>
          </a:p>
        </p:txBody>
      </p:sp>
      <p:sp>
        <p:nvSpPr>
          <p:cNvPr id="94" name="KSO_Shape"/>
          <p:cNvSpPr>
            <a:spLocks/>
          </p:cNvSpPr>
          <p:nvPr/>
        </p:nvSpPr>
        <p:spPr bwMode="auto">
          <a:xfrm>
            <a:off x="4250137" y="1579560"/>
            <a:ext cx="553496" cy="470470"/>
          </a:xfrm>
          <a:custGeom>
            <a:avLst/>
            <a:gdLst>
              <a:gd name="T0" fmla="*/ 1221908 w 2276475"/>
              <a:gd name="T1" fmla="*/ 1328927 h 1936751"/>
              <a:gd name="T2" fmla="*/ 1196654 w 2276475"/>
              <a:gd name="T3" fmla="*/ 1388292 h 1936751"/>
              <a:gd name="T4" fmla="*/ 691864 w 2276475"/>
              <a:gd name="T5" fmla="*/ 1376845 h 1936751"/>
              <a:gd name="T6" fmla="*/ 695585 w 2276475"/>
              <a:gd name="T7" fmla="*/ 1314285 h 1936751"/>
              <a:gd name="T8" fmla="*/ 1104489 w 2276475"/>
              <a:gd name="T9" fmla="*/ 1115137 h 1936751"/>
              <a:gd name="T10" fmla="*/ 1117497 w 2276475"/>
              <a:gd name="T11" fmla="*/ 1168850 h 1936751"/>
              <a:gd name="T12" fmla="*/ 811396 w 2276475"/>
              <a:gd name="T13" fmla="*/ 1188695 h 1936751"/>
              <a:gd name="T14" fmla="*/ 783254 w 2276475"/>
              <a:gd name="T15" fmla="*/ 1141068 h 1936751"/>
              <a:gd name="T16" fmla="*/ 309026 w 2276475"/>
              <a:gd name="T17" fmla="*/ 898551 h 1936751"/>
              <a:gd name="T18" fmla="*/ 798665 w 2276475"/>
              <a:gd name="T19" fmla="*/ 935449 h 1936751"/>
              <a:gd name="T20" fmla="*/ 759855 w 2276475"/>
              <a:gd name="T21" fmla="*/ 989335 h 1936751"/>
              <a:gd name="T22" fmla="*/ 259317 w 2276475"/>
              <a:gd name="T23" fmla="*/ 967303 h 1936751"/>
              <a:gd name="T24" fmla="*/ 277393 w 2276475"/>
              <a:gd name="T25" fmla="*/ 906514 h 1936751"/>
              <a:gd name="T26" fmla="*/ 1086287 w 2276475"/>
              <a:gd name="T27" fmla="*/ 817903 h 1936751"/>
              <a:gd name="T28" fmla="*/ 1028372 w 2276475"/>
              <a:gd name="T29" fmla="*/ 919230 h 1936751"/>
              <a:gd name="T30" fmla="*/ 999280 w 2276475"/>
              <a:gd name="T31" fmla="*/ 917630 h 1936751"/>
              <a:gd name="T32" fmla="*/ 289574 w 2276475"/>
              <a:gd name="T33" fmla="*/ 706099 h 1936751"/>
              <a:gd name="T34" fmla="*/ 590631 w 2276475"/>
              <a:gd name="T35" fmla="*/ 735033 h 1936751"/>
              <a:gd name="T36" fmla="*/ 567535 w 2276475"/>
              <a:gd name="T37" fmla="*/ 784938 h 1936751"/>
              <a:gd name="T38" fmla="*/ 259309 w 2276475"/>
              <a:gd name="T39" fmla="*/ 770073 h 1936751"/>
              <a:gd name="T40" fmla="*/ 267273 w 2276475"/>
              <a:gd name="T41" fmla="*/ 715124 h 1936751"/>
              <a:gd name="T42" fmla="*/ 836933 w 2276475"/>
              <a:gd name="T43" fmla="*/ 505684 h 1936751"/>
              <a:gd name="T44" fmla="*/ 846494 w 2276475"/>
              <a:gd name="T45" fmla="*/ 574170 h 1936751"/>
              <a:gd name="T46" fmla="*/ 268069 w 2276475"/>
              <a:gd name="T47" fmla="*/ 592752 h 1936751"/>
              <a:gd name="T48" fmla="*/ 238855 w 2276475"/>
              <a:gd name="T49" fmla="*/ 530105 h 1936751"/>
              <a:gd name="T50" fmla="*/ 1467818 w 2276475"/>
              <a:gd name="T51" fmla="*/ 344025 h 1936751"/>
              <a:gd name="T52" fmla="*/ 1566759 w 2276475"/>
              <a:gd name="T53" fmla="*/ 428438 h 1936751"/>
              <a:gd name="T54" fmla="*/ 1578461 w 2276475"/>
              <a:gd name="T55" fmla="*/ 479936 h 1936751"/>
              <a:gd name="T56" fmla="*/ 1197862 w 2276475"/>
              <a:gd name="T57" fmla="*/ 846789 h 1936751"/>
              <a:gd name="T58" fmla="*/ 1138817 w 2276475"/>
              <a:gd name="T59" fmla="*/ 842806 h 1936751"/>
              <a:gd name="T60" fmla="*/ 1093869 w 2276475"/>
              <a:gd name="T61" fmla="*/ 799538 h 1936751"/>
              <a:gd name="T62" fmla="*/ 1075782 w 2276475"/>
              <a:gd name="T63" fmla="*/ 737423 h 1936751"/>
              <a:gd name="T64" fmla="*/ 1456382 w 2276475"/>
              <a:gd name="T65" fmla="*/ 344821 h 1936751"/>
              <a:gd name="T66" fmla="*/ 199469 w 2276475"/>
              <a:gd name="T67" fmla="*/ 367345 h 1936751"/>
              <a:gd name="T68" fmla="*/ 114475 w 2276475"/>
              <a:gd name="T69" fmla="*/ 448541 h 1936751"/>
              <a:gd name="T70" fmla="*/ 103321 w 2276475"/>
              <a:gd name="T71" fmla="*/ 1407238 h 1936751"/>
              <a:gd name="T72" fmla="*/ 171315 w 2276475"/>
              <a:gd name="T73" fmla="*/ 1503559 h 1936751"/>
              <a:gd name="T74" fmla="*/ 1382734 w 2276475"/>
              <a:gd name="T75" fmla="*/ 1530890 h 1936751"/>
              <a:gd name="T76" fmla="*/ 1488975 w 2276475"/>
              <a:gd name="T77" fmla="*/ 1477289 h 1936751"/>
              <a:gd name="T78" fmla="*/ 1531737 w 2276475"/>
              <a:gd name="T79" fmla="*/ 1365845 h 1936751"/>
              <a:gd name="T80" fmla="*/ 1605841 w 2276475"/>
              <a:gd name="T81" fmla="*/ 1539381 h 1936751"/>
              <a:gd name="T82" fmla="*/ 1513146 w 2276475"/>
              <a:gd name="T83" fmla="*/ 1611821 h 1936751"/>
              <a:gd name="T84" fmla="*/ 101461 w 2276475"/>
              <a:gd name="T85" fmla="*/ 1605982 h 1936751"/>
              <a:gd name="T86" fmla="*/ 16468 w 2276475"/>
              <a:gd name="T87" fmla="*/ 1525317 h 1936751"/>
              <a:gd name="T88" fmla="*/ 5312 w 2276475"/>
              <a:gd name="T89" fmla="*/ 391226 h 1936751"/>
              <a:gd name="T90" fmla="*/ 73307 w 2276475"/>
              <a:gd name="T91" fmla="*/ 295170 h 1936751"/>
              <a:gd name="T92" fmla="*/ 1746529 w 2276475"/>
              <a:gd name="T93" fmla="*/ 88926 h 1936751"/>
              <a:gd name="T94" fmla="*/ 1805153 w 2276475"/>
              <a:gd name="T95" fmla="*/ 114614 h 1936751"/>
              <a:gd name="T96" fmla="*/ 1838312 w 2276475"/>
              <a:gd name="T97" fmla="*/ 176846 h 1936751"/>
              <a:gd name="T98" fmla="*/ 1821600 w 2276475"/>
              <a:gd name="T99" fmla="*/ 237490 h 1936751"/>
              <a:gd name="T100" fmla="*/ 1620792 w 2276475"/>
              <a:gd name="T101" fmla="*/ 421806 h 1936751"/>
              <a:gd name="T102" fmla="*/ 1543068 w 2276475"/>
              <a:gd name="T103" fmla="*/ 339447 h 1936751"/>
              <a:gd name="T104" fmla="*/ 1506460 w 2276475"/>
              <a:gd name="T105" fmla="*/ 289925 h 1936751"/>
              <a:gd name="T106" fmla="*/ 1716818 w 2276475"/>
              <a:gd name="T107" fmla="*/ 92634 h 1936751"/>
              <a:gd name="T108" fmla="*/ 1893521 w 2276475"/>
              <a:gd name="T109" fmla="*/ 35131 h 1936751"/>
              <a:gd name="T110" fmla="*/ 1889783 w 2276475"/>
              <a:gd name="T111" fmla="*/ 106078 h 1936751"/>
              <a:gd name="T112" fmla="*/ 1844400 w 2276475"/>
              <a:gd name="T113" fmla="*/ 105545 h 1936751"/>
              <a:gd name="T114" fmla="*/ 1793944 w 2276475"/>
              <a:gd name="T115" fmla="*/ 59669 h 1936751"/>
              <a:gd name="T116" fmla="*/ 1847069 w 2276475"/>
              <a:gd name="T117" fmla="*/ 16194 h 1936751"/>
              <a:gd name="T118" fmla="*/ 1697756 w 2276475"/>
              <a:gd name="T119" fmla="*/ 22017 h 1936751"/>
              <a:gd name="T120" fmla="*/ 1364698 w 2276475"/>
              <a:gd name="T121" fmla="*/ 383050 h 1936751"/>
              <a:gd name="T122" fmla="*/ 1317840 w 2276475"/>
              <a:gd name="T123" fmla="*/ 375887 h 1936751"/>
              <a:gd name="T124" fmla="*/ 1320237 w 2276475"/>
              <a:gd name="T125" fmla="*/ 329200 h 193675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276475" h="1936751">
                <a:moveTo>
                  <a:pt x="872202" y="1555750"/>
                </a:moveTo>
                <a:lnTo>
                  <a:pt x="879190" y="1555750"/>
                </a:lnTo>
                <a:lnTo>
                  <a:pt x="1397284" y="1555750"/>
                </a:lnTo>
                <a:lnTo>
                  <a:pt x="1404272" y="1555750"/>
                </a:lnTo>
                <a:lnTo>
                  <a:pt x="1410943" y="1557024"/>
                </a:lnTo>
                <a:lnTo>
                  <a:pt x="1417614" y="1557979"/>
                </a:lnTo>
                <a:lnTo>
                  <a:pt x="1423649" y="1560208"/>
                </a:lnTo>
                <a:lnTo>
                  <a:pt x="1430002" y="1562437"/>
                </a:lnTo>
                <a:lnTo>
                  <a:pt x="1435403" y="1565303"/>
                </a:lnTo>
                <a:lnTo>
                  <a:pt x="1440485" y="1568168"/>
                </a:lnTo>
                <a:lnTo>
                  <a:pt x="1445567" y="1571989"/>
                </a:lnTo>
                <a:lnTo>
                  <a:pt x="1450015" y="1576128"/>
                </a:lnTo>
                <a:lnTo>
                  <a:pt x="1453509" y="1580268"/>
                </a:lnTo>
                <a:lnTo>
                  <a:pt x="1457321" y="1584726"/>
                </a:lnTo>
                <a:lnTo>
                  <a:pt x="1460180" y="1589502"/>
                </a:lnTo>
                <a:lnTo>
                  <a:pt x="1462403" y="1594915"/>
                </a:lnTo>
                <a:lnTo>
                  <a:pt x="1463674" y="1600009"/>
                </a:lnTo>
                <a:lnTo>
                  <a:pt x="1464944" y="1605741"/>
                </a:lnTo>
                <a:lnTo>
                  <a:pt x="1465262" y="1611472"/>
                </a:lnTo>
                <a:lnTo>
                  <a:pt x="1464944" y="1617203"/>
                </a:lnTo>
                <a:lnTo>
                  <a:pt x="1463674" y="1622935"/>
                </a:lnTo>
                <a:lnTo>
                  <a:pt x="1462403" y="1628029"/>
                </a:lnTo>
                <a:lnTo>
                  <a:pt x="1460180" y="1633124"/>
                </a:lnTo>
                <a:lnTo>
                  <a:pt x="1457321" y="1638218"/>
                </a:lnTo>
                <a:lnTo>
                  <a:pt x="1453509" y="1642358"/>
                </a:lnTo>
                <a:lnTo>
                  <a:pt x="1450015" y="1646815"/>
                </a:lnTo>
                <a:lnTo>
                  <a:pt x="1445567" y="1650955"/>
                </a:lnTo>
                <a:lnTo>
                  <a:pt x="1440485" y="1654457"/>
                </a:lnTo>
                <a:lnTo>
                  <a:pt x="1435403" y="1657641"/>
                </a:lnTo>
                <a:lnTo>
                  <a:pt x="1430002" y="1660507"/>
                </a:lnTo>
                <a:lnTo>
                  <a:pt x="1423649" y="1662736"/>
                </a:lnTo>
                <a:lnTo>
                  <a:pt x="1417614" y="1664328"/>
                </a:lnTo>
                <a:lnTo>
                  <a:pt x="1410943" y="1665920"/>
                </a:lnTo>
                <a:lnTo>
                  <a:pt x="1404272" y="1666875"/>
                </a:lnTo>
                <a:lnTo>
                  <a:pt x="1397284" y="1666875"/>
                </a:lnTo>
                <a:lnTo>
                  <a:pt x="879190" y="1666875"/>
                </a:lnTo>
                <a:lnTo>
                  <a:pt x="872202" y="1666875"/>
                </a:lnTo>
                <a:lnTo>
                  <a:pt x="865531" y="1665920"/>
                </a:lnTo>
                <a:lnTo>
                  <a:pt x="858860" y="1664328"/>
                </a:lnTo>
                <a:lnTo>
                  <a:pt x="852507" y="1662736"/>
                </a:lnTo>
                <a:lnTo>
                  <a:pt x="846790" y="1660507"/>
                </a:lnTo>
                <a:lnTo>
                  <a:pt x="841389" y="1657641"/>
                </a:lnTo>
                <a:lnTo>
                  <a:pt x="835989" y="1654139"/>
                </a:lnTo>
                <a:lnTo>
                  <a:pt x="831224" y="1650955"/>
                </a:lnTo>
                <a:lnTo>
                  <a:pt x="826777" y="1646815"/>
                </a:lnTo>
                <a:lnTo>
                  <a:pt x="822648" y="1642358"/>
                </a:lnTo>
                <a:lnTo>
                  <a:pt x="819471" y="1637900"/>
                </a:lnTo>
                <a:lnTo>
                  <a:pt x="816612" y="1633124"/>
                </a:lnTo>
                <a:lnTo>
                  <a:pt x="814389" y="1628029"/>
                </a:lnTo>
                <a:lnTo>
                  <a:pt x="812483" y="1622935"/>
                </a:lnTo>
                <a:lnTo>
                  <a:pt x="811530" y="1617203"/>
                </a:lnTo>
                <a:lnTo>
                  <a:pt x="811212" y="1611472"/>
                </a:lnTo>
                <a:lnTo>
                  <a:pt x="811530" y="1605741"/>
                </a:lnTo>
                <a:lnTo>
                  <a:pt x="812483" y="1600009"/>
                </a:lnTo>
                <a:lnTo>
                  <a:pt x="814389" y="1594915"/>
                </a:lnTo>
                <a:lnTo>
                  <a:pt x="816612" y="1589820"/>
                </a:lnTo>
                <a:lnTo>
                  <a:pt x="819471" y="1584726"/>
                </a:lnTo>
                <a:lnTo>
                  <a:pt x="822648" y="1580268"/>
                </a:lnTo>
                <a:lnTo>
                  <a:pt x="826777" y="1576128"/>
                </a:lnTo>
                <a:lnTo>
                  <a:pt x="831224" y="1571989"/>
                </a:lnTo>
                <a:lnTo>
                  <a:pt x="835989" y="1568168"/>
                </a:lnTo>
                <a:lnTo>
                  <a:pt x="841389" y="1565303"/>
                </a:lnTo>
                <a:lnTo>
                  <a:pt x="846790" y="1562437"/>
                </a:lnTo>
                <a:lnTo>
                  <a:pt x="852507" y="1560208"/>
                </a:lnTo>
                <a:lnTo>
                  <a:pt x="858860" y="1558298"/>
                </a:lnTo>
                <a:lnTo>
                  <a:pt x="865531" y="1557024"/>
                </a:lnTo>
                <a:lnTo>
                  <a:pt x="872202" y="1555750"/>
                </a:lnTo>
                <a:close/>
                <a:moveTo>
                  <a:pt x="984211" y="1325563"/>
                </a:moveTo>
                <a:lnTo>
                  <a:pt x="1292263" y="1325563"/>
                </a:lnTo>
                <a:lnTo>
                  <a:pt x="1297339" y="1325880"/>
                </a:lnTo>
                <a:lnTo>
                  <a:pt x="1302415" y="1326513"/>
                </a:lnTo>
                <a:lnTo>
                  <a:pt x="1307174" y="1327779"/>
                </a:lnTo>
                <a:lnTo>
                  <a:pt x="1311615" y="1329361"/>
                </a:lnTo>
                <a:lnTo>
                  <a:pt x="1315740" y="1331260"/>
                </a:lnTo>
                <a:lnTo>
                  <a:pt x="1319864" y="1333792"/>
                </a:lnTo>
                <a:lnTo>
                  <a:pt x="1323671" y="1336640"/>
                </a:lnTo>
                <a:lnTo>
                  <a:pt x="1327161" y="1340121"/>
                </a:lnTo>
                <a:lnTo>
                  <a:pt x="1330333" y="1343286"/>
                </a:lnTo>
                <a:lnTo>
                  <a:pt x="1332871" y="1347400"/>
                </a:lnTo>
                <a:lnTo>
                  <a:pt x="1335409" y="1351198"/>
                </a:lnTo>
                <a:lnTo>
                  <a:pt x="1337630" y="1355629"/>
                </a:lnTo>
                <a:lnTo>
                  <a:pt x="1339216" y="1360059"/>
                </a:lnTo>
                <a:lnTo>
                  <a:pt x="1340485" y="1364807"/>
                </a:lnTo>
                <a:lnTo>
                  <a:pt x="1341437" y="1369870"/>
                </a:lnTo>
                <a:lnTo>
                  <a:pt x="1341437" y="1374934"/>
                </a:lnTo>
                <a:lnTo>
                  <a:pt x="1341437" y="1379681"/>
                </a:lnTo>
                <a:lnTo>
                  <a:pt x="1340485" y="1384745"/>
                </a:lnTo>
                <a:lnTo>
                  <a:pt x="1339216" y="1389492"/>
                </a:lnTo>
                <a:lnTo>
                  <a:pt x="1337630" y="1393923"/>
                </a:lnTo>
                <a:lnTo>
                  <a:pt x="1335409" y="1398037"/>
                </a:lnTo>
                <a:lnTo>
                  <a:pt x="1332871" y="1402151"/>
                </a:lnTo>
                <a:lnTo>
                  <a:pt x="1330016" y="1405632"/>
                </a:lnTo>
                <a:lnTo>
                  <a:pt x="1327161" y="1409430"/>
                </a:lnTo>
                <a:lnTo>
                  <a:pt x="1323671" y="1412595"/>
                </a:lnTo>
                <a:lnTo>
                  <a:pt x="1319864" y="1415443"/>
                </a:lnTo>
                <a:lnTo>
                  <a:pt x="1315740" y="1417659"/>
                </a:lnTo>
                <a:lnTo>
                  <a:pt x="1311615" y="1419874"/>
                </a:lnTo>
                <a:lnTo>
                  <a:pt x="1306857" y="1421773"/>
                </a:lnTo>
                <a:lnTo>
                  <a:pt x="1302415" y="1422722"/>
                </a:lnTo>
                <a:lnTo>
                  <a:pt x="1297339" y="1423672"/>
                </a:lnTo>
                <a:lnTo>
                  <a:pt x="1292263" y="1423988"/>
                </a:lnTo>
                <a:lnTo>
                  <a:pt x="984211" y="1423988"/>
                </a:lnTo>
                <a:lnTo>
                  <a:pt x="979453" y="1423672"/>
                </a:lnTo>
                <a:lnTo>
                  <a:pt x="974377" y="1422722"/>
                </a:lnTo>
                <a:lnTo>
                  <a:pt x="969618" y="1421773"/>
                </a:lnTo>
                <a:lnTo>
                  <a:pt x="965176" y="1419874"/>
                </a:lnTo>
                <a:lnTo>
                  <a:pt x="960735" y="1417659"/>
                </a:lnTo>
                <a:lnTo>
                  <a:pt x="956928" y="1415443"/>
                </a:lnTo>
                <a:lnTo>
                  <a:pt x="952803" y="1412595"/>
                </a:lnTo>
                <a:lnTo>
                  <a:pt x="949631" y="1409430"/>
                </a:lnTo>
                <a:lnTo>
                  <a:pt x="946141" y="1405632"/>
                </a:lnTo>
                <a:lnTo>
                  <a:pt x="943286" y="1402151"/>
                </a:lnTo>
                <a:lnTo>
                  <a:pt x="941065" y="1398037"/>
                </a:lnTo>
                <a:lnTo>
                  <a:pt x="938844" y="1393923"/>
                </a:lnTo>
                <a:lnTo>
                  <a:pt x="937258" y="1389492"/>
                </a:lnTo>
                <a:lnTo>
                  <a:pt x="935989" y="1384745"/>
                </a:lnTo>
                <a:lnTo>
                  <a:pt x="935355" y="1379681"/>
                </a:lnTo>
                <a:lnTo>
                  <a:pt x="935037" y="1374934"/>
                </a:lnTo>
                <a:lnTo>
                  <a:pt x="935355" y="1369870"/>
                </a:lnTo>
                <a:lnTo>
                  <a:pt x="935989" y="1364807"/>
                </a:lnTo>
                <a:lnTo>
                  <a:pt x="937258" y="1360059"/>
                </a:lnTo>
                <a:lnTo>
                  <a:pt x="938844" y="1355629"/>
                </a:lnTo>
                <a:lnTo>
                  <a:pt x="940748" y="1351198"/>
                </a:lnTo>
                <a:lnTo>
                  <a:pt x="943286" y="1347400"/>
                </a:lnTo>
                <a:lnTo>
                  <a:pt x="946141" y="1343286"/>
                </a:lnTo>
                <a:lnTo>
                  <a:pt x="949631" y="1340121"/>
                </a:lnTo>
                <a:lnTo>
                  <a:pt x="952803" y="1336640"/>
                </a:lnTo>
                <a:lnTo>
                  <a:pt x="956928" y="1333792"/>
                </a:lnTo>
                <a:lnTo>
                  <a:pt x="960735" y="1331260"/>
                </a:lnTo>
                <a:lnTo>
                  <a:pt x="965176" y="1329361"/>
                </a:lnTo>
                <a:lnTo>
                  <a:pt x="969618" y="1327779"/>
                </a:lnTo>
                <a:lnTo>
                  <a:pt x="974377" y="1326513"/>
                </a:lnTo>
                <a:lnTo>
                  <a:pt x="979453" y="1325880"/>
                </a:lnTo>
                <a:lnTo>
                  <a:pt x="984211" y="1325563"/>
                </a:lnTo>
                <a:close/>
                <a:moveTo>
                  <a:pt x="369286" y="1074738"/>
                </a:moveTo>
                <a:lnTo>
                  <a:pt x="887697" y="1074738"/>
                </a:lnTo>
                <a:lnTo>
                  <a:pt x="894368" y="1075056"/>
                </a:lnTo>
                <a:lnTo>
                  <a:pt x="901356" y="1076008"/>
                </a:lnTo>
                <a:lnTo>
                  <a:pt x="908027" y="1077278"/>
                </a:lnTo>
                <a:lnTo>
                  <a:pt x="914063" y="1079183"/>
                </a:lnTo>
                <a:lnTo>
                  <a:pt x="920098" y="1081406"/>
                </a:lnTo>
                <a:lnTo>
                  <a:pt x="925816" y="1084263"/>
                </a:lnTo>
                <a:lnTo>
                  <a:pt x="930898" y="1087438"/>
                </a:lnTo>
                <a:lnTo>
                  <a:pt x="935663" y="1090931"/>
                </a:lnTo>
                <a:lnTo>
                  <a:pt x="940110" y="1094741"/>
                </a:lnTo>
                <a:lnTo>
                  <a:pt x="944240" y="1099186"/>
                </a:lnTo>
                <a:lnTo>
                  <a:pt x="947416" y="1103948"/>
                </a:lnTo>
                <a:lnTo>
                  <a:pt x="950275" y="1108711"/>
                </a:lnTo>
                <a:lnTo>
                  <a:pt x="952499" y="1113791"/>
                </a:lnTo>
                <a:lnTo>
                  <a:pt x="954405" y="1118871"/>
                </a:lnTo>
                <a:lnTo>
                  <a:pt x="955358" y="1124903"/>
                </a:lnTo>
                <a:lnTo>
                  <a:pt x="955675" y="1130301"/>
                </a:lnTo>
                <a:lnTo>
                  <a:pt x="955358" y="1136016"/>
                </a:lnTo>
                <a:lnTo>
                  <a:pt x="954405" y="1141413"/>
                </a:lnTo>
                <a:lnTo>
                  <a:pt x="952499" y="1147128"/>
                </a:lnTo>
                <a:lnTo>
                  <a:pt x="950275" y="1152208"/>
                </a:lnTo>
                <a:lnTo>
                  <a:pt x="947416" y="1156971"/>
                </a:lnTo>
                <a:lnTo>
                  <a:pt x="944240" y="1161098"/>
                </a:lnTo>
                <a:lnTo>
                  <a:pt x="940110" y="1165543"/>
                </a:lnTo>
                <a:lnTo>
                  <a:pt x="935663" y="1169671"/>
                </a:lnTo>
                <a:lnTo>
                  <a:pt x="930898" y="1173163"/>
                </a:lnTo>
                <a:lnTo>
                  <a:pt x="925816" y="1176656"/>
                </a:lnTo>
                <a:lnTo>
                  <a:pt x="920098" y="1179196"/>
                </a:lnTo>
                <a:lnTo>
                  <a:pt x="914063" y="1181736"/>
                </a:lnTo>
                <a:lnTo>
                  <a:pt x="908027" y="1183323"/>
                </a:lnTo>
                <a:lnTo>
                  <a:pt x="901356" y="1184593"/>
                </a:lnTo>
                <a:lnTo>
                  <a:pt x="894368" y="1185546"/>
                </a:lnTo>
                <a:lnTo>
                  <a:pt x="887697" y="1185863"/>
                </a:lnTo>
                <a:lnTo>
                  <a:pt x="369286" y="1185863"/>
                </a:lnTo>
                <a:lnTo>
                  <a:pt x="362615" y="1185546"/>
                </a:lnTo>
                <a:lnTo>
                  <a:pt x="355944" y="1184593"/>
                </a:lnTo>
                <a:lnTo>
                  <a:pt x="349273" y="1183323"/>
                </a:lnTo>
                <a:lnTo>
                  <a:pt x="343238" y="1181736"/>
                </a:lnTo>
                <a:lnTo>
                  <a:pt x="337203" y="1179196"/>
                </a:lnTo>
                <a:lnTo>
                  <a:pt x="331485" y="1176656"/>
                </a:lnTo>
                <a:lnTo>
                  <a:pt x="326402" y="1173163"/>
                </a:lnTo>
                <a:lnTo>
                  <a:pt x="321637" y="1169671"/>
                </a:lnTo>
                <a:lnTo>
                  <a:pt x="317190" y="1165543"/>
                </a:lnTo>
                <a:lnTo>
                  <a:pt x="313378" y="1161098"/>
                </a:lnTo>
                <a:lnTo>
                  <a:pt x="309884" y="1156971"/>
                </a:lnTo>
                <a:lnTo>
                  <a:pt x="307025" y="1152208"/>
                </a:lnTo>
                <a:lnTo>
                  <a:pt x="304802" y="1147128"/>
                </a:lnTo>
                <a:lnTo>
                  <a:pt x="302896" y="1141413"/>
                </a:lnTo>
                <a:lnTo>
                  <a:pt x="301943" y="1136016"/>
                </a:lnTo>
                <a:lnTo>
                  <a:pt x="301625" y="1130301"/>
                </a:lnTo>
                <a:lnTo>
                  <a:pt x="301943" y="1124903"/>
                </a:lnTo>
                <a:lnTo>
                  <a:pt x="302896" y="1119188"/>
                </a:lnTo>
                <a:lnTo>
                  <a:pt x="304802" y="1113791"/>
                </a:lnTo>
                <a:lnTo>
                  <a:pt x="307025" y="1108711"/>
                </a:lnTo>
                <a:lnTo>
                  <a:pt x="309884" y="1103948"/>
                </a:lnTo>
                <a:lnTo>
                  <a:pt x="313378" y="1099186"/>
                </a:lnTo>
                <a:lnTo>
                  <a:pt x="317190" y="1094741"/>
                </a:lnTo>
                <a:lnTo>
                  <a:pt x="321637" y="1091248"/>
                </a:lnTo>
                <a:lnTo>
                  <a:pt x="326402" y="1087438"/>
                </a:lnTo>
                <a:lnTo>
                  <a:pt x="331485" y="1084263"/>
                </a:lnTo>
                <a:lnTo>
                  <a:pt x="337203" y="1081406"/>
                </a:lnTo>
                <a:lnTo>
                  <a:pt x="343238" y="1079183"/>
                </a:lnTo>
                <a:lnTo>
                  <a:pt x="349273" y="1077278"/>
                </a:lnTo>
                <a:lnTo>
                  <a:pt x="355944" y="1076008"/>
                </a:lnTo>
                <a:lnTo>
                  <a:pt x="362615" y="1075056"/>
                </a:lnTo>
                <a:lnTo>
                  <a:pt x="369286" y="1074738"/>
                </a:lnTo>
                <a:close/>
                <a:moveTo>
                  <a:pt x="1261435" y="965200"/>
                </a:moveTo>
                <a:lnTo>
                  <a:pt x="1264624" y="965200"/>
                </a:lnTo>
                <a:lnTo>
                  <a:pt x="1267814" y="965200"/>
                </a:lnTo>
                <a:lnTo>
                  <a:pt x="1271322" y="965838"/>
                </a:lnTo>
                <a:lnTo>
                  <a:pt x="1275149" y="967114"/>
                </a:lnTo>
                <a:lnTo>
                  <a:pt x="1278977" y="968390"/>
                </a:lnTo>
                <a:lnTo>
                  <a:pt x="1282804" y="969984"/>
                </a:lnTo>
                <a:lnTo>
                  <a:pt x="1290777" y="973811"/>
                </a:lnTo>
                <a:lnTo>
                  <a:pt x="1298113" y="978277"/>
                </a:lnTo>
                <a:lnTo>
                  <a:pt x="1304491" y="982742"/>
                </a:lnTo>
                <a:lnTo>
                  <a:pt x="1308637" y="986250"/>
                </a:lnTo>
                <a:lnTo>
                  <a:pt x="1312784" y="990715"/>
                </a:lnTo>
                <a:lnTo>
                  <a:pt x="1317249" y="997094"/>
                </a:lnTo>
                <a:lnTo>
                  <a:pt x="1321395" y="1004429"/>
                </a:lnTo>
                <a:lnTo>
                  <a:pt x="1325222" y="1012403"/>
                </a:lnTo>
                <a:lnTo>
                  <a:pt x="1326817" y="1016549"/>
                </a:lnTo>
                <a:lnTo>
                  <a:pt x="1328092" y="1020057"/>
                </a:lnTo>
                <a:lnTo>
                  <a:pt x="1329368" y="1024203"/>
                </a:lnTo>
                <a:lnTo>
                  <a:pt x="1330006" y="1027711"/>
                </a:lnTo>
                <a:lnTo>
                  <a:pt x="1330325" y="1030901"/>
                </a:lnTo>
                <a:lnTo>
                  <a:pt x="1330006" y="1034090"/>
                </a:lnTo>
                <a:lnTo>
                  <a:pt x="1329368" y="1036004"/>
                </a:lnTo>
                <a:lnTo>
                  <a:pt x="1327774" y="1038236"/>
                </a:lnTo>
                <a:lnTo>
                  <a:pt x="1228904" y="1099472"/>
                </a:lnTo>
                <a:lnTo>
                  <a:pt x="1226990" y="1101066"/>
                </a:lnTo>
                <a:lnTo>
                  <a:pt x="1225396" y="1102342"/>
                </a:lnTo>
                <a:lnTo>
                  <a:pt x="1223163" y="1103618"/>
                </a:lnTo>
                <a:lnTo>
                  <a:pt x="1220930" y="1104575"/>
                </a:lnTo>
                <a:lnTo>
                  <a:pt x="1219017" y="1105213"/>
                </a:lnTo>
                <a:lnTo>
                  <a:pt x="1216784" y="1105850"/>
                </a:lnTo>
                <a:lnTo>
                  <a:pt x="1212000" y="1106488"/>
                </a:lnTo>
                <a:lnTo>
                  <a:pt x="1207854" y="1105850"/>
                </a:lnTo>
                <a:lnTo>
                  <a:pt x="1205622" y="1105213"/>
                </a:lnTo>
                <a:lnTo>
                  <a:pt x="1203389" y="1104575"/>
                </a:lnTo>
                <a:lnTo>
                  <a:pt x="1201475" y="1103618"/>
                </a:lnTo>
                <a:lnTo>
                  <a:pt x="1199243" y="1102342"/>
                </a:lnTo>
                <a:lnTo>
                  <a:pt x="1197329" y="1101066"/>
                </a:lnTo>
                <a:lnTo>
                  <a:pt x="1195735" y="1099472"/>
                </a:lnTo>
                <a:lnTo>
                  <a:pt x="1194140" y="1097558"/>
                </a:lnTo>
                <a:lnTo>
                  <a:pt x="1192864" y="1095963"/>
                </a:lnTo>
                <a:lnTo>
                  <a:pt x="1191588" y="1093731"/>
                </a:lnTo>
                <a:lnTo>
                  <a:pt x="1190632" y="1091817"/>
                </a:lnTo>
                <a:lnTo>
                  <a:pt x="1189356" y="1087352"/>
                </a:lnTo>
                <a:lnTo>
                  <a:pt x="1189037" y="1082887"/>
                </a:lnTo>
                <a:lnTo>
                  <a:pt x="1189356" y="1078741"/>
                </a:lnTo>
                <a:lnTo>
                  <a:pt x="1190632" y="1074276"/>
                </a:lnTo>
                <a:lnTo>
                  <a:pt x="1191588" y="1072043"/>
                </a:lnTo>
                <a:lnTo>
                  <a:pt x="1192864" y="1070130"/>
                </a:lnTo>
                <a:lnTo>
                  <a:pt x="1194140" y="1068535"/>
                </a:lnTo>
                <a:lnTo>
                  <a:pt x="1195735" y="1066621"/>
                </a:lnTo>
                <a:lnTo>
                  <a:pt x="1257289" y="967433"/>
                </a:lnTo>
                <a:lnTo>
                  <a:pt x="1258884" y="965838"/>
                </a:lnTo>
                <a:lnTo>
                  <a:pt x="1261435" y="965200"/>
                </a:lnTo>
                <a:close/>
                <a:moveTo>
                  <a:pt x="346041" y="844550"/>
                </a:moveTo>
                <a:lnTo>
                  <a:pt x="350799" y="844550"/>
                </a:lnTo>
                <a:lnTo>
                  <a:pt x="658851" y="844550"/>
                </a:lnTo>
                <a:lnTo>
                  <a:pt x="663927" y="844550"/>
                </a:lnTo>
                <a:lnTo>
                  <a:pt x="669003" y="845185"/>
                </a:lnTo>
                <a:lnTo>
                  <a:pt x="673762" y="846773"/>
                </a:lnTo>
                <a:lnTo>
                  <a:pt x="678204" y="848043"/>
                </a:lnTo>
                <a:lnTo>
                  <a:pt x="682645" y="850265"/>
                </a:lnTo>
                <a:lnTo>
                  <a:pt x="686452" y="852805"/>
                </a:lnTo>
                <a:lnTo>
                  <a:pt x="690259" y="855345"/>
                </a:lnTo>
                <a:lnTo>
                  <a:pt x="693749" y="858838"/>
                </a:lnTo>
                <a:lnTo>
                  <a:pt x="697239" y="862330"/>
                </a:lnTo>
                <a:lnTo>
                  <a:pt x="699777" y="865823"/>
                </a:lnTo>
                <a:lnTo>
                  <a:pt x="702315" y="869950"/>
                </a:lnTo>
                <a:lnTo>
                  <a:pt x="704218" y="874395"/>
                </a:lnTo>
                <a:lnTo>
                  <a:pt x="705804" y="879158"/>
                </a:lnTo>
                <a:lnTo>
                  <a:pt x="707391" y="883920"/>
                </a:lnTo>
                <a:lnTo>
                  <a:pt x="708025" y="888683"/>
                </a:lnTo>
                <a:lnTo>
                  <a:pt x="708025" y="893763"/>
                </a:lnTo>
                <a:lnTo>
                  <a:pt x="708025" y="898843"/>
                </a:lnTo>
                <a:lnTo>
                  <a:pt x="707391" y="903605"/>
                </a:lnTo>
                <a:lnTo>
                  <a:pt x="705804" y="908368"/>
                </a:lnTo>
                <a:lnTo>
                  <a:pt x="704218" y="912495"/>
                </a:lnTo>
                <a:lnTo>
                  <a:pt x="702315" y="916940"/>
                </a:lnTo>
                <a:lnTo>
                  <a:pt x="699777" y="921068"/>
                </a:lnTo>
                <a:lnTo>
                  <a:pt x="697239" y="924878"/>
                </a:lnTo>
                <a:lnTo>
                  <a:pt x="693749" y="928370"/>
                </a:lnTo>
                <a:lnTo>
                  <a:pt x="690259" y="931545"/>
                </a:lnTo>
                <a:lnTo>
                  <a:pt x="686452" y="934403"/>
                </a:lnTo>
                <a:lnTo>
                  <a:pt x="682645" y="936943"/>
                </a:lnTo>
                <a:lnTo>
                  <a:pt x="678204" y="938848"/>
                </a:lnTo>
                <a:lnTo>
                  <a:pt x="673762" y="940753"/>
                </a:lnTo>
                <a:lnTo>
                  <a:pt x="669003" y="941705"/>
                </a:lnTo>
                <a:lnTo>
                  <a:pt x="663927" y="942658"/>
                </a:lnTo>
                <a:lnTo>
                  <a:pt x="658851" y="942975"/>
                </a:lnTo>
                <a:lnTo>
                  <a:pt x="350799" y="942975"/>
                </a:lnTo>
                <a:lnTo>
                  <a:pt x="346041" y="942658"/>
                </a:lnTo>
                <a:lnTo>
                  <a:pt x="340965" y="941705"/>
                </a:lnTo>
                <a:lnTo>
                  <a:pt x="336206" y="940753"/>
                </a:lnTo>
                <a:lnTo>
                  <a:pt x="331764" y="938848"/>
                </a:lnTo>
                <a:lnTo>
                  <a:pt x="327323" y="936943"/>
                </a:lnTo>
                <a:lnTo>
                  <a:pt x="323516" y="934403"/>
                </a:lnTo>
                <a:lnTo>
                  <a:pt x="319391" y="931545"/>
                </a:lnTo>
                <a:lnTo>
                  <a:pt x="316219" y="928370"/>
                </a:lnTo>
                <a:lnTo>
                  <a:pt x="312729" y="924878"/>
                </a:lnTo>
                <a:lnTo>
                  <a:pt x="309874" y="921068"/>
                </a:lnTo>
                <a:lnTo>
                  <a:pt x="307653" y="916940"/>
                </a:lnTo>
                <a:lnTo>
                  <a:pt x="305432" y="912495"/>
                </a:lnTo>
                <a:lnTo>
                  <a:pt x="303846" y="908368"/>
                </a:lnTo>
                <a:lnTo>
                  <a:pt x="302577" y="903605"/>
                </a:lnTo>
                <a:lnTo>
                  <a:pt x="301943" y="898843"/>
                </a:lnTo>
                <a:lnTo>
                  <a:pt x="301625" y="893763"/>
                </a:lnTo>
                <a:lnTo>
                  <a:pt x="301943" y="888683"/>
                </a:lnTo>
                <a:lnTo>
                  <a:pt x="302577" y="883920"/>
                </a:lnTo>
                <a:lnTo>
                  <a:pt x="303846" y="879158"/>
                </a:lnTo>
                <a:lnTo>
                  <a:pt x="305432" y="874395"/>
                </a:lnTo>
                <a:lnTo>
                  <a:pt x="307336" y="869950"/>
                </a:lnTo>
                <a:lnTo>
                  <a:pt x="309874" y="865823"/>
                </a:lnTo>
                <a:lnTo>
                  <a:pt x="312729" y="862330"/>
                </a:lnTo>
                <a:lnTo>
                  <a:pt x="316219" y="858838"/>
                </a:lnTo>
                <a:lnTo>
                  <a:pt x="319391" y="855345"/>
                </a:lnTo>
                <a:lnTo>
                  <a:pt x="323516" y="852805"/>
                </a:lnTo>
                <a:lnTo>
                  <a:pt x="327323" y="850265"/>
                </a:lnTo>
                <a:lnTo>
                  <a:pt x="331764" y="848043"/>
                </a:lnTo>
                <a:lnTo>
                  <a:pt x="336206" y="846773"/>
                </a:lnTo>
                <a:lnTo>
                  <a:pt x="340965" y="845185"/>
                </a:lnTo>
                <a:lnTo>
                  <a:pt x="346041" y="844550"/>
                </a:lnTo>
                <a:close/>
                <a:moveTo>
                  <a:pt x="344144" y="590550"/>
                </a:moveTo>
                <a:lnTo>
                  <a:pt x="960782" y="590550"/>
                </a:lnTo>
                <a:lnTo>
                  <a:pt x="966812" y="591185"/>
                </a:lnTo>
                <a:lnTo>
                  <a:pt x="973159" y="592138"/>
                </a:lnTo>
                <a:lnTo>
                  <a:pt x="978871" y="593725"/>
                </a:lnTo>
                <a:lnTo>
                  <a:pt x="984584" y="595630"/>
                </a:lnTo>
                <a:lnTo>
                  <a:pt x="990296" y="598488"/>
                </a:lnTo>
                <a:lnTo>
                  <a:pt x="995374" y="601345"/>
                </a:lnTo>
                <a:lnTo>
                  <a:pt x="1000135" y="604838"/>
                </a:lnTo>
                <a:lnTo>
                  <a:pt x="1004260" y="608965"/>
                </a:lnTo>
                <a:lnTo>
                  <a:pt x="1008386" y="613410"/>
                </a:lnTo>
                <a:lnTo>
                  <a:pt x="1011560" y="617855"/>
                </a:lnTo>
                <a:lnTo>
                  <a:pt x="1015051" y="623253"/>
                </a:lnTo>
                <a:lnTo>
                  <a:pt x="1017590" y="628650"/>
                </a:lnTo>
                <a:lnTo>
                  <a:pt x="1019811" y="634048"/>
                </a:lnTo>
                <a:lnTo>
                  <a:pt x="1021081" y="639763"/>
                </a:lnTo>
                <a:lnTo>
                  <a:pt x="1021715" y="646113"/>
                </a:lnTo>
                <a:lnTo>
                  <a:pt x="1022350" y="652145"/>
                </a:lnTo>
                <a:lnTo>
                  <a:pt x="1021715" y="658813"/>
                </a:lnTo>
                <a:lnTo>
                  <a:pt x="1021081" y="664528"/>
                </a:lnTo>
                <a:lnTo>
                  <a:pt x="1019811" y="670878"/>
                </a:lnTo>
                <a:lnTo>
                  <a:pt x="1017590" y="676275"/>
                </a:lnTo>
                <a:lnTo>
                  <a:pt x="1015051" y="681673"/>
                </a:lnTo>
                <a:lnTo>
                  <a:pt x="1011560" y="686753"/>
                </a:lnTo>
                <a:lnTo>
                  <a:pt x="1008386" y="691515"/>
                </a:lnTo>
                <a:lnTo>
                  <a:pt x="1004260" y="695960"/>
                </a:lnTo>
                <a:lnTo>
                  <a:pt x="1000135" y="700088"/>
                </a:lnTo>
                <a:lnTo>
                  <a:pt x="995374" y="703580"/>
                </a:lnTo>
                <a:lnTo>
                  <a:pt x="990296" y="706438"/>
                </a:lnTo>
                <a:lnTo>
                  <a:pt x="984584" y="708978"/>
                </a:lnTo>
                <a:lnTo>
                  <a:pt x="978871" y="711200"/>
                </a:lnTo>
                <a:lnTo>
                  <a:pt x="973159" y="712788"/>
                </a:lnTo>
                <a:lnTo>
                  <a:pt x="966812" y="713740"/>
                </a:lnTo>
                <a:lnTo>
                  <a:pt x="960782" y="714375"/>
                </a:lnTo>
                <a:lnTo>
                  <a:pt x="344144" y="714375"/>
                </a:lnTo>
                <a:lnTo>
                  <a:pt x="338114" y="713740"/>
                </a:lnTo>
                <a:lnTo>
                  <a:pt x="331767" y="712788"/>
                </a:lnTo>
                <a:lnTo>
                  <a:pt x="326054" y="711200"/>
                </a:lnTo>
                <a:lnTo>
                  <a:pt x="320342" y="708978"/>
                </a:lnTo>
                <a:lnTo>
                  <a:pt x="314946" y="706438"/>
                </a:lnTo>
                <a:lnTo>
                  <a:pt x="309869" y="703580"/>
                </a:lnTo>
                <a:lnTo>
                  <a:pt x="305108" y="700088"/>
                </a:lnTo>
                <a:lnTo>
                  <a:pt x="300982" y="695960"/>
                </a:lnTo>
                <a:lnTo>
                  <a:pt x="296857" y="691515"/>
                </a:lnTo>
                <a:lnTo>
                  <a:pt x="293366" y="686753"/>
                </a:lnTo>
                <a:lnTo>
                  <a:pt x="290192" y="681673"/>
                </a:lnTo>
                <a:lnTo>
                  <a:pt x="287653" y="676275"/>
                </a:lnTo>
                <a:lnTo>
                  <a:pt x="285432" y="670878"/>
                </a:lnTo>
                <a:lnTo>
                  <a:pt x="284162" y="664528"/>
                </a:lnTo>
                <a:lnTo>
                  <a:pt x="282893" y="658813"/>
                </a:lnTo>
                <a:lnTo>
                  <a:pt x="282575" y="652145"/>
                </a:lnTo>
                <a:lnTo>
                  <a:pt x="282893" y="646113"/>
                </a:lnTo>
                <a:lnTo>
                  <a:pt x="284162" y="639763"/>
                </a:lnTo>
                <a:lnTo>
                  <a:pt x="285432" y="634048"/>
                </a:lnTo>
                <a:lnTo>
                  <a:pt x="287653" y="628650"/>
                </a:lnTo>
                <a:lnTo>
                  <a:pt x="290192" y="623253"/>
                </a:lnTo>
                <a:lnTo>
                  <a:pt x="293366" y="617855"/>
                </a:lnTo>
                <a:lnTo>
                  <a:pt x="296857" y="613410"/>
                </a:lnTo>
                <a:lnTo>
                  <a:pt x="300982" y="608965"/>
                </a:lnTo>
                <a:lnTo>
                  <a:pt x="305108" y="604838"/>
                </a:lnTo>
                <a:lnTo>
                  <a:pt x="309869" y="601345"/>
                </a:lnTo>
                <a:lnTo>
                  <a:pt x="314946" y="598488"/>
                </a:lnTo>
                <a:lnTo>
                  <a:pt x="320342" y="595630"/>
                </a:lnTo>
                <a:lnTo>
                  <a:pt x="326054" y="593725"/>
                </a:lnTo>
                <a:lnTo>
                  <a:pt x="331767" y="592138"/>
                </a:lnTo>
                <a:lnTo>
                  <a:pt x="338114" y="591185"/>
                </a:lnTo>
                <a:lnTo>
                  <a:pt x="344144" y="590550"/>
                </a:lnTo>
                <a:close/>
                <a:moveTo>
                  <a:pt x="1750865" y="411163"/>
                </a:moveTo>
                <a:lnTo>
                  <a:pt x="1754043" y="411481"/>
                </a:lnTo>
                <a:lnTo>
                  <a:pt x="1757540" y="411798"/>
                </a:lnTo>
                <a:lnTo>
                  <a:pt x="1760718" y="413068"/>
                </a:lnTo>
                <a:lnTo>
                  <a:pt x="1764214" y="414021"/>
                </a:lnTo>
                <a:lnTo>
                  <a:pt x="1767710" y="414973"/>
                </a:lnTo>
                <a:lnTo>
                  <a:pt x="1770889" y="416878"/>
                </a:lnTo>
                <a:lnTo>
                  <a:pt x="1777563" y="421006"/>
                </a:lnTo>
                <a:lnTo>
                  <a:pt x="1784555" y="425768"/>
                </a:lnTo>
                <a:lnTo>
                  <a:pt x="1790912" y="431166"/>
                </a:lnTo>
                <a:lnTo>
                  <a:pt x="1797904" y="437198"/>
                </a:lnTo>
                <a:lnTo>
                  <a:pt x="1812207" y="451486"/>
                </a:lnTo>
                <a:lnTo>
                  <a:pt x="1827145" y="466408"/>
                </a:lnTo>
                <a:lnTo>
                  <a:pt x="1836680" y="476251"/>
                </a:lnTo>
                <a:lnTo>
                  <a:pt x="1851935" y="491173"/>
                </a:lnTo>
                <a:lnTo>
                  <a:pt x="1865920" y="505461"/>
                </a:lnTo>
                <a:lnTo>
                  <a:pt x="1872277" y="512446"/>
                </a:lnTo>
                <a:lnTo>
                  <a:pt x="1877680" y="519431"/>
                </a:lnTo>
                <a:lnTo>
                  <a:pt x="1882447" y="525781"/>
                </a:lnTo>
                <a:lnTo>
                  <a:pt x="1886579" y="532766"/>
                </a:lnTo>
                <a:lnTo>
                  <a:pt x="1888486" y="536258"/>
                </a:lnTo>
                <a:lnTo>
                  <a:pt x="1889439" y="539433"/>
                </a:lnTo>
                <a:lnTo>
                  <a:pt x="1891029" y="542608"/>
                </a:lnTo>
                <a:lnTo>
                  <a:pt x="1891664" y="546101"/>
                </a:lnTo>
                <a:lnTo>
                  <a:pt x="1891982" y="549593"/>
                </a:lnTo>
                <a:lnTo>
                  <a:pt x="1892300" y="552768"/>
                </a:lnTo>
                <a:lnTo>
                  <a:pt x="1892300" y="556261"/>
                </a:lnTo>
                <a:lnTo>
                  <a:pt x="1891664" y="559753"/>
                </a:lnTo>
                <a:lnTo>
                  <a:pt x="1891029" y="562928"/>
                </a:lnTo>
                <a:lnTo>
                  <a:pt x="1889757" y="566738"/>
                </a:lnTo>
                <a:lnTo>
                  <a:pt x="1888486" y="570231"/>
                </a:lnTo>
                <a:lnTo>
                  <a:pt x="1886261" y="574041"/>
                </a:lnTo>
                <a:lnTo>
                  <a:pt x="1884036" y="577533"/>
                </a:lnTo>
                <a:lnTo>
                  <a:pt x="1881176" y="581343"/>
                </a:lnTo>
                <a:lnTo>
                  <a:pt x="1877680" y="585153"/>
                </a:lnTo>
                <a:lnTo>
                  <a:pt x="1874184" y="588963"/>
                </a:lnTo>
                <a:lnTo>
                  <a:pt x="1476895" y="985838"/>
                </a:lnTo>
                <a:lnTo>
                  <a:pt x="1472763" y="989966"/>
                </a:lnTo>
                <a:lnTo>
                  <a:pt x="1468313" y="993458"/>
                </a:lnTo>
                <a:lnTo>
                  <a:pt x="1464182" y="996633"/>
                </a:lnTo>
                <a:lnTo>
                  <a:pt x="1459732" y="999808"/>
                </a:lnTo>
                <a:lnTo>
                  <a:pt x="1455282" y="1002348"/>
                </a:lnTo>
                <a:lnTo>
                  <a:pt x="1450515" y="1004888"/>
                </a:lnTo>
                <a:lnTo>
                  <a:pt x="1446065" y="1007111"/>
                </a:lnTo>
                <a:lnTo>
                  <a:pt x="1440980" y="1009016"/>
                </a:lnTo>
                <a:lnTo>
                  <a:pt x="1436212" y="1010921"/>
                </a:lnTo>
                <a:lnTo>
                  <a:pt x="1431445" y="1012826"/>
                </a:lnTo>
                <a:lnTo>
                  <a:pt x="1426360" y="1013778"/>
                </a:lnTo>
                <a:lnTo>
                  <a:pt x="1421274" y="1015366"/>
                </a:lnTo>
                <a:lnTo>
                  <a:pt x="1416507" y="1016001"/>
                </a:lnTo>
                <a:lnTo>
                  <a:pt x="1411422" y="1016953"/>
                </a:lnTo>
                <a:lnTo>
                  <a:pt x="1406336" y="1017271"/>
                </a:lnTo>
                <a:lnTo>
                  <a:pt x="1401569" y="1017588"/>
                </a:lnTo>
                <a:lnTo>
                  <a:pt x="1396484" y="1017588"/>
                </a:lnTo>
                <a:lnTo>
                  <a:pt x="1391716" y="1017271"/>
                </a:lnTo>
                <a:lnTo>
                  <a:pt x="1386949" y="1016953"/>
                </a:lnTo>
                <a:lnTo>
                  <a:pt x="1382499" y="1015683"/>
                </a:lnTo>
                <a:lnTo>
                  <a:pt x="1377731" y="1015048"/>
                </a:lnTo>
                <a:lnTo>
                  <a:pt x="1373282" y="1013461"/>
                </a:lnTo>
                <a:lnTo>
                  <a:pt x="1368832" y="1012191"/>
                </a:lnTo>
                <a:lnTo>
                  <a:pt x="1364700" y="1010286"/>
                </a:lnTo>
                <a:lnTo>
                  <a:pt x="1360886" y="1008063"/>
                </a:lnTo>
                <a:lnTo>
                  <a:pt x="1357072" y="1005523"/>
                </a:lnTo>
                <a:lnTo>
                  <a:pt x="1353576" y="1002983"/>
                </a:lnTo>
                <a:lnTo>
                  <a:pt x="1350080" y="1000126"/>
                </a:lnTo>
                <a:lnTo>
                  <a:pt x="1347220" y="996633"/>
                </a:lnTo>
                <a:lnTo>
                  <a:pt x="1344359" y="993458"/>
                </a:lnTo>
                <a:lnTo>
                  <a:pt x="1341817" y="989331"/>
                </a:lnTo>
                <a:lnTo>
                  <a:pt x="1339274" y="985521"/>
                </a:lnTo>
                <a:lnTo>
                  <a:pt x="1337367" y="981076"/>
                </a:lnTo>
                <a:lnTo>
                  <a:pt x="1335778" y="976313"/>
                </a:lnTo>
                <a:lnTo>
                  <a:pt x="1326561" y="967106"/>
                </a:lnTo>
                <a:lnTo>
                  <a:pt x="1322111" y="965518"/>
                </a:lnTo>
                <a:lnTo>
                  <a:pt x="1317979" y="963296"/>
                </a:lnTo>
                <a:lnTo>
                  <a:pt x="1314165" y="961073"/>
                </a:lnTo>
                <a:lnTo>
                  <a:pt x="1310351" y="958851"/>
                </a:lnTo>
                <a:lnTo>
                  <a:pt x="1307173" y="956311"/>
                </a:lnTo>
                <a:lnTo>
                  <a:pt x="1303995" y="953453"/>
                </a:lnTo>
                <a:lnTo>
                  <a:pt x="1301134" y="950913"/>
                </a:lnTo>
                <a:lnTo>
                  <a:pt x="1298274" y="948056"/>
                </a:lnTo>
                <a:lnTo>
                  <a:pt x="1295731" y="944563"/>
                </a:lnTo>
                <a:lnTo>
                  <a:pt x="1293824" y="941706"/>
                </a:lnTo>
                <a:lnTo>
                  <a:pt x="1291599" y="938531"/>
                </a:lnTo>
                <a:lnTo>
                  <a:pt x="1289692" y="935038"/>
                </a:lnTo>
                <a:lnTo>
                  <a:pt x="1288103" y="931546"/>
                </a:lnTo>
                <a:lnTo>
                  <a:pt x="1286832" y="928371"/>
                </a:lnTo>
                <a:lnTo>
                  <a:pt x="1284607" y="921068"/>
                </a:lnTo>
                <a:lnTo>
                  <a:pt x="1283336" y="913448"/>
                </a:lnTo>
                <a:lnTo>
                  <a:pt x="1282700" y="905511"/>
                </a:lnTo>
                <a:lnTo>
                  <a:pt x="1283018" y="897573"/>
                </a:lnTo>
                <a:lnTo>
                  <a:pt x="1283971" y="889953"/>
                </a:lnTo>
                <a:lnTo>
                  <a:pt x="1285560" y="882016"/>
                </a:lnTo>
                <a:lnTo>
                  <a:pt x="1287785" y="874078"/>
                </a:lnTo>
                <a:lnTo>
                  <a:pt x="1290646" y="866141"/>
                </a:lnTo>
                <a:lnTo>
                  <a:pt x="1294142" y="858521"/>
                </a:lnTo>
                <a:lnTo>
                  <a:pt x="1298909" y="849948"/>
                </a:lnTo>
                <a:lnTo>
                  <a:pt x="1304313" y="841376"/>
                </a:lnTo>
                <a:lnTo>
                  <a:pt x="1310351" y="833756"/>
                </a:lnTo>
                <a:lnTo>
                  <a:pt x="1317026" y="826136"/>
                </a:lnTo>
                <a:lnTo>
                  <a:pt x="1714315" y="429261"/>
                </a:lnTo>
                <a:lnTo>
                  <a:pt x="1718446" y="425768"/>
                </a:lnTo>
                <a:lnTo>
                  <a:pt x="1721943" y="422276"/>
                </a:lnTo>
                <a:lnTo>
                  <a:pt x="1726074" y="419736"/>
                </a:lnTo>
                <a:lnTo>
                  <a:pt x="1729571" y="417196"/>
                </a:lnTo>
                <a:lnTo>
                  <a:pt x="1733384" y="415608"/>
                </a:lnTo>
                <a:lnTo>
                  <a:pt x="1736881" y="414021"/>
                </a:lnTo>
                <a:lnTo>
                  <a:pt x="1740377" y="412433"/>
                </a:lnTo>
                <a:lnTo>
                  <a:pt x="1743873" y="411798"/>
                </a:lnTo>
                <a:lnTo>
                  <a:pt x="1747051" y="411481"/>
                </a:lnTo>
                <a:lnTo>
                  <a:pt x="1750865" y="411163"/>
                </a:lnTo>
                <a:close/>
                <a:moveTo>
                  <a:pt x="198373" y="319088"/>
                </a:moveTo>
                <a:lnTo>
                  <a:pt x="1557783" y="319088"/>
                </a:lnTo>
                <a:lnTo>
                  <a:pt x="1453042" y="423822"/>
                </a:lnTo>
                <a:lnTo>
                  <a:pt x="315492" y="423822"/>
                </a:lnTo>
                <a:lnTo>
                  <a:pt x="305336" y="424140"/>
                </a:lnTo>
                <a:lnTo>
                  <a:pt x="295179" y="424774"/>
                </a:lnTo>
                <a:lnTo>
                  <a:pt x="285340" y="426361"/>
                </a:lnTo>
                <a:lnTo>
                  <a:pt x="275500" y="427631"/>
                </a:lnTo>
                <a:lnTo>
                  <a:pt x="265979" y="429852"/>
                </a:lnTo>
                <a:lnTo>
                  <a:pt x="256457" y="433026"/>
                </a:lnTo>
                <a:lnTo>
                  <a:pt x="247570" y="435882"/>
                </a:lnTo>
                <a:lnTo>
                  <a:pt x="238365" y="439374"/>
                </a:lnTo>
                <a:lnTo>
                  <a:pt x="229478" y="443499"/>
                </a:lnTo>
                <a:lnTo>
                  <a:pt x="221226" y="447943"/>
                </a:lnTo>
                <a:lnTo>
                  <a:pt x="212973" y="452703"/>
                </a:lnTo>
                <a:lnTo>
                  <a:pt x="204721" y="457781"/>
                </a:lnTo>
                <a:lnTo>
                  <a:pt x="196786" y="463494"/>
                </a:lnTo>
                <a:lnTo>
                  <a:pt x="189486" y="469207"/>
                </a:lnTo>
                <a:lnTo>
                  <a:pt x="182186" y="475554"/>
                </a:lnTo>
                <a:lnTo>
                  <a:pt x="175203" y="481902"/>
                </a:lnTo>
                <a:lnTo>
                  <a:pt x="168855" y="488884"/>
                </a:lnTo>
                <a:lnTo>
                  <a:pt x="162507" y="496184"/>
                </a:lnTo>
                <a:lnTo>
                  <a:pt x="156794" y="503483"/>
                </a:lnTo>
                <a:lnTo>
                  <a:pt x="151398" y="511100"/>
                </a:lnTo>
                <a:lnTo>
                  <a:pt x="145685" y="519670"/>
                </a:lnTo>
                <a:lnTo>
                  <a:pt x="140924" y="527604"/>
                </a:lnTo>
                <a:lnTo>
                  <a:pt x="136798" y="536490"/>
                </a:lnTo>
                <a:lnTo>
                  <a:pt x="132672" y="545060"/>
                </a:lnTo>
                <a:lnTo>
                  <a:pt x="129498" y="554263"/>
                </a:lnTo>
                <a:lnTo>
                  <a:pt x="126007" y="563150"/>
                </a:lnTo>
                <a:lnTo>
                  <a:pt x="123468" y="572671"/>
                </a:lnTo>
                <a:lnTo>
                  <a:pt x="121246" y="582193"/>
                </a:lnTo>
                <a:lnTo>
                  <a:pt x="119659" y="592031"/>
                </a:lnTo>
                <a:lnTo>
                  <a:pt x="118072" y="601870"/>
                </a:lnTo>
                <a:lnTo>
                  <a:pt x="117437" y="612026"/>
                </a:lnTo>
                <a:lnTo>
                  <a:pt x="117437" y="622182"/>
                </a:lnTo>
                <a:lnTo>
                  <a:pt x="117437" y="1633658"/>
                </a:lnTo>
                <a:lnTo>
                  <a:pt x="117437" y="1643814"/>
                </a:lnTo>
                <a:lnTo>
                  <a:pt x="118072" y="1653970"/>
                </a:lnTo>
                <a:lnTo>
                  <a:pt x="119659" y="1663808"/>
                </a:lnTo>
                <a:lnTo>
                  <a:pt x="121246" y="1673647"/>
                </a:lnTo>
                <a:lnTo>
                  <a:pt x="123468" y="1683168"/>
                </a:lnTo>
                <a:lnTo>
                  <a:pt x="126007" y="1692689"/>
                </a:lnTo>
                <a:lnTo>
                  <a:pt x="129498" y="1701576"/>
                </a:lnTo>
                <a:lnTo>
                  <a:pt x="132672" y="1710780"/>
                </a:lnTo>
                <a:lnTo>
                  <a:pt x="136798" y="1719666"/>
                </a:lnTo>
                <a:lnTo>
                  <a:pt x="140924" y="1728235"/>
                </a:lnTo>
                <a:lnTo>
                  <a:pt x="145685" y="1736170"/>
                </a:lnTo>
                <a:lnTo>
                  <a:pt x="151398" y="1744739"/>
                </a:lnTo>
                <a:lnTo>
                  <a:pt x="156794" y="1752356"/>
                </a:lnTo>
                <a:lnTo>
                  <a:pt x="162507" y="1759656"/>
                </a:lnTo>
                <a:lnTo>
                  <a:pt x="168855" y="1766955"/>
                </a:lnTo>
                <a:lnTo>
                  <a:pt x="175203" y="1773938"/>
                </a:lnTo>
                <a:lnTo>
                  <a:pt x="182186" y="1780285"/>
                </a:lnTo>
                <a:lnTo>
                  <a:pt x="189486" y="1786633"/>
                </a:lnTo>
                <a:lnTo>
                  <a:pt x="196786" y="1792345"/>
                </a:lnTo>
                <a:lnTo>
                  <a:pt x="204721" y="1798375"/>
                </a:lnTo>
                <a:lnTo>
                  <a:pt x="212973" y="1803453"/>
                </a:lnTo>
                <a:lnTo>
                  <a:pt x="221226" y="1808214"/>
                </a:lnTo>
                <a:lnTo>
                  <a:pt x="229478" y="1812340"/>
                </a:lnTo>
                <a:lnTo>
                  <a:pt x="238365" y="1816466"/>
                </a:lnTo>
                <a:lnTo>
                  <a:pt x="247570" y="1819640"/>
                </a:lnTo>
                <a:lnTo>
                  <a:pt x="256457" y="1823131"/>
                </a:lnTo>
                <a:lnTo>
                  <a:pt x="265979" y="1825670"/>
                </a:lnTo>
                <a:lnTo>
                  <a:pt x="275500" y="1827891"/>
                </a:lnTo>
                <a:lnTo>
                  <a:pt x="285340" y="1829478"/>
                </a:lnTo>
                <a:lnTo>
                  <a:pt x="295179" y="1831065"/>
                </a:lnTo>
                <a:lnTo>
                  <a:pt x="305336" y="1831700"/>
                </a:lnTo>
                <a:lnTo>
                  <a:pt x="315492" y="1831700"/>
                </a:lnTo>
                <a:lnTo>
                  <a:pt x="1632371" y="1831700"/>
                </a:lnTo>
                <a:lnTo>
                  <a:pt x="1642527" y="1831700"/>
                </a:lnTo>
                <a:lnTo>
                  <a:pt x="1652367" y="1831065"/>
                </a:lnTo>
                <a:lnTo>
                  <a:pt x="1662523" y="1829478"/>
                </a:lnTo>
                <a:lnTo>
                  <a:pt x="1672045" y="1827891"/>
                </a:lnTo>
                <a:lnTo>
                  <a:pt x="1681885" y="1825670"/>
                </a:lnTo>
                <a:lnTo>
                  <a:pt x="1691089" y="1823131"/>
                </a:lnTo>
                <a:lnTo>
                  <a:pt x="1700611" y="1819640"/>
                </a:lnTo>
                <a:lnTo>
                  <a:pt x="1709181" y="1816466"/>
                </a:lnTo>
                <a:lnTo>
                  <a:pt x="1718385" y="1812340"/>
                </a:lnTo>
                <a:lnTo>
                  <a:pt x="1726637" y="1808214"/>
                </a:lnTo>
                <a:lnTo>
                  <a:pt x="1735207" y="1803453"/>
                </a:lnTo>
                <a:lnTo>
                  <a:pt x="1743142" y="1798375"/>
                </a:lnTo>
                <a:lnTo>
                  <a:pt x="1750760" y="1792345"/>
                </a:lnTo>
                <a:lnTo>
                  <a:pt x="1758377" y="1786633"/>
                </a:lnTo>
                <a:lnTo>
                  <a:pt x="1765677" y="1780285"/>
                </a:lnTo>
                <a:lnTo>
                  <a:pt x="1772660" y="1773938"/>
                </a:lnTo>
                <a:lnTo>
                  <a:pt x="1779325" y="1766955"/>
                </a:lnTo>
                <a:lnTo>
                  <a:pt x="1785356" y="1759973"/>
                </a:lnTo>
                <a:lnTo>
                  <a:pt x="1791069" y="1752356"/>
                </a:lnTo>
                <a:lnTo>
                  <a:pt x="1796782" y="1744739"/>
                </a:lnTo>
                <a:lnTo>
                  <a:pt x="1801861" y="1736805"/>
                </a:lnTo>
                <a:lnTo>
                  <a:pt x="1806621" y="1728235"/>
                </a:lnTo>
                <a:lnTo>
                  <a:pt x="1810748" y="1719666"/>
                </a:lnTo>
                <a:lnTo>
                  <a:pt x="1814874" y="1710780"/>
                </a:lnTo>
                <a:lnTo>
                  <a:pt x="1818683" y="1702211"/>
                </a:lnTo>
                <a:lnTo>
                  <a:pt x="1821857" y="1692689"/>
                </a:lnTo>
                <a:lnTo>
                  <a:pt x="1824396" y="1683168"/>
                </a:lnTo>
                <a:lnTo>
                  <a:pt x="1826617" y="1673647"/>
                </a:lnTo>
                <a:lnTo>
                  <a:pt x="1828522" y="1663808"/>
                </a:lnTo>
                <a:lnTo>
                  <a:pt x="1829474" y="1653970"/>
                </a:lnTo>
                <a:lnTo>
                  <a:pt x="1830109" y="1643814"/>
                </a:lnTo>
                <a:lnTo>
                  <a:pt x="1830426" y="1633658"/>
                </a:lnTo>
                <a:lnTo>
                  <a:pt x="1830426" y="1113162"/>
                </a:lnTo>
                <a:lnTo>
                  <a:pt x="1830426" y="773570"/>
                </a:lnTo>
                <a:lnTo>
                  <a:pt x="1947863" y="656458"/>
                </a:lnTo>
                <a:lnTo>
                  <a:pt x="1947863" y="1738391"/>
                </a:lnTo>
                <a:lnTo>
                  <a:pt x="1947546" y="1748865"/>
                </a:lnTo>
                <a:lnTo>
                  <a:pt x="1946911" y="1758704"/>
                </a:lnTo>
                <a:lnTo>
                  <a:pt x="1945324" y="1768860"/>
                </a:lnTo>
                <a:lnTo>
                  <a:pt x="1943419" y="1778063"/>
                </a:lnTo>
                <a:lnTo>
                  <a:pt x="1941198" y="1787902"/>
                </a:lnTo>
                <a:lnTo>
                  <a:pt x="1938659" y="1797423"/>
                </a:lnTo>
                <a:lnTo>
                  <a:pt x="1935802" y="1806627"/>
                </a:lnTo>
                <a:lnTo>
                  <a:pt x="1932311" y="1815831"/>
                </a:lnTo>
                <a:lnTo>
                  <a:pt x="1928184" y="1824400"/>
                </a:lnTo>
                <a:lnTo>
                  <a:pt x="1923741" y="1832969"/>
                </a:lnTo>
                <a:lnTo>
                  <a:pt x="1918980" y="1841221"/>
                </a:lnTo>
                <a:lnTo>
                  <a:pt x="1913902" y="1849156"/>
                </a:lnTo>
                <a:lnTo>
                  <a:pt x="1908188" y="1856773"/>
                </a:lnTo>
                <a:lnTo>
                  <a:pt x="1902475" y="1864707"/>
                </a:lnTo>
                <a:lnTo>
                  <a:pt x="1896127" y="1871689"/>
                </a:lnTo>
                <a:lnTo>
                  <a:pt x="1889462" y="1878671"/>
                </a:lnTo>
                <a:lnTo>
                  <a:pt x="1882797" y="1885336"/>
                </a:lnTo>
                <a:lnTo>
                  <a:pt x="1875497" y="1891366"/>
                </a:lnTo>
                <a:lnTo>
                  <a:pt x="1868197" y="1897397"/>
                </a:lnTo>
                <a:lnTo>
                  <a:pt x="1860579" y="1902792"/>
                </a:lnTo>
                <a:lnTo>
                  <a:pt x="1852327" y="1907870"/>
                </a:lnTo>
                <a:lnTo>
                  <a:pt x="1844074" y="1912631"/>
                </a:lnTo>
                <a:lnTo>
                  <a:pt x="1835187" y="1917074"/>
                </a:lnTo>
                <a:lnTo>
                  <a:pt x="1826617" y="1920882"/>
                </a:lnTo>
                <a:lnTo>
                  <a:pt x="1817413" y="1924691"/>
                </a:lnTo>
                <a:lnTo>
                  <a:pt x="1808209" y="1927865"/>
                </a:lnTo>
                <a:lnTo>
                  <a:pt x="1799004" y="1930404"/>
                </a:lnTo>
                <a:lnTo>
                  <a:pt x="1789482" y="1932625"/>
                </a:lnTo>
                <a:lnTo>
                  <a:pt x="1779643" y="1934530"/>
                </a:lnTo>
                <a:lnTo>
                  <a:pt x="1769803" y="1935482"/>
                </a:lnTo>
                <a:lnTo>
                  <a:pt x="1759647" y="1936434"/>
                </a:lnTo>
                <a:lnTo>
                  <a:pt x="1749173" y="1936751"/>
                </a:lnTo>
                <a:lnTo>
                  <a:pt x="198373" y="1936751"/>
                </a:lnTo>
                <a:lnTo>
                  <a:pt x="188216" y="1936434"/>
                </a:lnTo>
                <a:lnTo>
                  <a:pt x="178377" y="1935482"/>
                </a:lnTo>
                <a:lnTo>
                  <a:pt x="168538" y="1934530"/>
                </a:lnTo>
                <a:lnTo>
                  <a:pt x="158699" y="1932625"/>
                </a:lnTo>
                <a:lnTo>
                  <a:pt x="148859" y="1930404"/>
                </a:lnTo>
                <a:lnTo>
                  <a:pt x="139655" y="1927865"/>
                </a:lnTo>
                <a:lnTo>
                  <a:pt x="130133" y="1924691"/>
                </a:lnTo>
                <a:lnTo>
                  <a:pt x="121246" y="1920882"/>
                </a:lnTo>
                <a:lnTo>
                  <a:pt x="112359" y="1917074"/>
                </a:lnTo>
                <a:lnTo>
                  <a:pt x="103789" y="1912631"/>
                </a:lnTo>
                <a:lnTo>
                  <a:pt x="95537" y="1907870"/>
                </a:lnTo>
                <a:lnTo>
                  <a:pt x="87602" y="1902792"/>
                </a:lnTo>
                <a:lnTo>
                  <a:pt x="79984" y="1897397"/>
                </a:lnTo>
                <a:lnTo>
                  <a:pt x="72049" y="1891366"/>
                </a:lnTo>
                <a:lnTo>
                  <a:pt x="65067" y="1885336"/>
                </a:lnTo>
                <a:lnTo>
                  <a:pt x="58084" y="1878671"/>
                </a:lnTo>
                <a:lnTo>
                  <a:pt x="51418" y="1871689"/>
                </a:lnTo>
                <a:lnTo>
                  <a:pt x="45388" y="1864707"/>
                </a:lnTo>
                <a:lnTo>
                  <a:pt x="39357" y="1856773"/>
                </a:lnTo>
                <a:lnTo>
                  <a:pt x="33962" y="1849156"/>
                </a:lnTo>
                <a:lnTo>
                  <a:pt x="28883" y="1841221"/>
                </a:lnTo>
                <a:lnTo>
                  <a:pt x="24122" y="1832969"/>
                </a:lnTo>
                <a:lnTo>
                  <a:pt x="19679" y="1824400"/>
                </a:lnTo>
                <a:lnTo>
                  <a:pt x="15870" y="1815831"/>
                </a:lnTo>
                <a:lnTo>
                  <a:pt x="12061" y="1806627"/>
                </a:lnTo>
                <a:lnTo>
                  <a:pt x="8887" y="1797423"/>
                </a:lnTo>
                <a:lnTo>
                  <a:pt x="6348" y="1787902"/>
                </a:lnTo>
                <a:lnTo>
                  <a:pt x="4126" y="1778063"/>
                </a:lnTo>
                <a:lnTo>
                  <a:pt x="2222" y="1768860"/>
                </a:lnTo>
                <a:lnTo>
                  <a:pt x="1270" y="1758704"/>
                </a:lnTo>
                <a:lnTo>
                  <a:pt x="318" y="1748865"/>
                </a:lnTo>
                <a:lnTo>
                  <a:pt x="0" y="1738391"/>
                </a:lnTo>
                <a:lnTo>
                  <a:pt x="0" y="517448"/>
                </a:lnTo>
                <a:lnTo>
                  <a:pt x="318" y="507292"/>
                </a:lnTo>
                <a:lnTo>
                  <a:pt x="1270" y="497453"/>
                </a:lnTo>
                <a:lnTo>
                  <a:pt x="2222" y="487297"/>
                </a:lnTo>
                <a:lnTo>
                  <a:pt x="4126" y="477776"/>
                </a:lnTo>
                <a:lnTo>
                  <a:pt x="6348" y="467937"/>
                </a:lnTo>
                <a:lnTo>
                  <a:pt x="8887" y="458416"/>
                </a:lnTo>
                <a:lnTo>
                  <a:pt x="12061" y="449212"/>
                </a:lnTo>
                <a:lnTo>
                  <a:pt x="15870" y="440008"/>
                </a:lnTo>
                <a:lnTo>
                  <a:pt x="19679" y="431439"/>
                </a:lnTo>
                <a:lnTo>
                  <a:pt x="24122" y="423187"/>
                </a:lnTo>
                <a:lnTo>
                  <a:pt x="28883" y="414618"/>
                </a:lnTo>
                <a:lnTo>
                  <a:pt x="33962" y="406684"/>
                </a:lnTo>
                <a:lnTo>
                  <a:pt x="39357" y="399067"/>
                </a:lnTo>
                <a:lnTo>
                  <a:pt x="45388" y="391450"/>
                </a:lnTo>
                <a:lnTo>
                  <a:pt x="51418" y="384150"/>
                </a:lnTo>
                <a:lnTo>
                  <a:pt x="58084" y="377168"/>
                </a:lnTo>
                <a:lnTo>
                  <a:pt x="65067" y="370503"/>
                </a:lnTo>
                <a:lnTo>
                  <a:pt x="72049" y="364473"/>
                </a:lnTo>
                <a:lnTo>
                  <a:pt x="79984" y="358443"/>
                </a:lnTo>
                <a:lnTo>
                  <a:pt x="87602" y="353047"/>
                </a:lnTo>
                <a:lnTo>
                  <a:pt x="95537" y="347969"/>
                </a:lnTo>
                <a:lnTo>
                  <a:pt x="103789" y="343209"/>
                </a:lnTo>
                <a:lnTo>
                  <a:pt x="112359" y="338766"/>
                </a:lnTo>
                <a:lnTo>
                  <a:pt x="121246" y="334957"/>
                </a:lnTo>
                <a:lnTo>
                  <a:pt x="130133" y="331149"/>
                </a:lnTo>
                <a:lnTo>
                  <a:pt x="139655" y="328292"/>
                </a:lnTo>
                <a:lnTo>
                  <a:pt x="148859" y="325436"/>
                </a:lnTo>
                <a:lnTo>
                  <a:pt x="158699" y="323214"/>
                </a:lnTo>
                <a:lnTo>
                  <a:pt x="168538" y="321310"/>
                </a:lnTo>
                <a:lnTo>
                  <a:pt x="178377" y="320358"/>
                </a:lnTo>
                <a:lnTo>
                  <a:pt x="188216" y="319723"/>
                </a:lnTo>
                <a:lnTo>
                  <a:pt x="198373" y="319088"/>
                </a:lnTo>
                <a:close/>
                <a:moveTo>
                  <a:pt x="2076641" y="106363"/>
                </a:moveTo>
                <a:lnTo>
                  <a:pt x="2082030" y="106363"/>
                </a:lnTo>
                <a:lnTo>
                  <a:pt x="2087102" y="106363"/>
                </a:lnTo>
                <a:lnTo>
                  <a:pt x="2092174" y="106679"/>
                </a:lnTo>
                <a:lnTo>
                  <a:pt x="2097246" y="107313"/>
                </a:lnTo>
                <a:lnTo>
                  <a:pt x="2102318" y="108263"/>
                </a:lnTo>
                <a:lnTo>
                  <a:pt x="2107390" y="109213"/>
                </a:lnTo>
                <a:lnTo>
                  <a:pt x="2112145" y="110797"/>
                </a:lnTo>
                <a:lnTo>
                  <a:pt x="2117217" y="112064"/>
                </a:lnTo>
                <a:lnTo>
                  <a:pt x="2121972" y="113965"/>
                </a:lnTo>
                <a:lnTo>
                  <a:pt x="2126727" y="116182"/>
                </a:lnTo>
                <a:lnTo>
                  <a:pt x="2131482" y="118399"/>
                </a:lnTo>
                <a:lnTo>
                  <a:pt x="2136237" y="120933"/>
                </a:lnTo>
                <a:lnTo>
                  <a:pt x="2140358" y="123784"/>
                </a:lnTo>
                <a:lnTo>
                  <a:pt x="2144796" y="126634"/>
                </a:lnTo>
                <a:lnTo>
                  <a:pt x="2148916" y="130119"/>
                </a:lnTo>
                <a:lnTo>
                  <a:pt x="2153354" y="133603"/>
                </a:lnTo>
                <a:lnTo>
                  <a:pt x="2157158" y="137087"/>
                </a:lnTo>
                <a:lnTo>
                  <a:pt x="2166351" y="146589"/>
                </a:lnTo>
                <a:lnTo>
                  <a:pt x="2169838" y="150707"/>
                </a:lnTo>
                <a:lnTo>
                  <a:pt x="2173642" y="154825"/>
                </a:lnTo>
                <a:lnTo>
                  <a:pt x="2176812" y="158626"/>
                </a:lnTo>
                <a:lnTo>
                  <a:pt x="2179665" y="163060"/>
                </a:lnTo>
                <a:lnTo>
                  <a:pt x="2182835" y="167811"/>
                </a:lnTo>
                <a:lnTo>
                  <a:pt x="2185371" y="172246"/>
                </a:lnTo>
                <a:lnTo>
                  <a:pt x="2187273" y="176997"/>
                </a:lnTo>
                <a:lnTo>
                  <a:pt x="2189492" y="181748"/>
                </a:lnTo>
                <a:lnTo>
                  <a:pt x="2191394" y="186183"/>
                </a:lnTo>
                <a:lnTo>
                  <a:pt x="2192979" y="191567"/>
                </a:lnTo>
                <a:lnTo>
                  <a:pt x="2194247" y="196002"/>
                </a:lnTo>
                <a:lnTo>
                  <a:pt x="2195515" y="201387"/>
                </a:lnTo>
                <a:lnTo>
                  <a:pt x="2196149" y="206454"/>
                </a:lnTo>
                <a:lnTo>
                  <a:pt x="2196783" y="211522"/>
                </a:lnTo>
                <a:lnTo>
                  <a:pt x="2197100" y="216590"/>
                </a:lnTo>
                <a:lnTo>
                  <a:pt x="2197100" y="221658"/>
                </a:lnTo>
                <a:lnTo>
                  <a:pt x="2197100" y="226726"/>
                </a:lnTo>
                <a:lnTo>
                  <a:pt x="2196783" y="231794"/>
                </a:lnTo>
                <a:lnTo>
                  <a:pt x="2196149" y="236862"/>
                </a:lnTo>
                <a:lnTo>
                  <a:pt x="2195515" y="241613"/>
                </a:lnTo>
                <a:lnTo>
                  <a:pt x="2194247" y="246681"/>
                </a:lnTo>
                <a:lnTo>
                  <a:pt x="2192979" y="251749"/>
                </a:lnTo>
                <a:lnTo>
                  <a:pt x="2191394" y="256500"/>
                </a:lnTo>
                <a:lnTo>
                  <a:pt x="2189492" y="261251"/>
                </a:lnTo>
                <a:lnTo>
                  <a:pt x="2187273" y="266319"/>
                </a:lnTo>
                <a:lnTo>
                  <a:pt x="2185371" y="270754"/>
                </a:lnTo>
                <a:lnTo>
                  <a:pt x="2182835" y="275505"/>
                </a:lnTo>
                <a:lnTo>
                  <a:pt x="2179665" y="279623"/>
                </a:lnTo>
                <a:lnTo>
                  <a:pt x="2176812" y="284057"/>
                </a:lnTo>
                <a:lnTo>
                  <a:pt x="2173642" y="288492"/>
                </a:lnTo>
                <a:lnTo>
                  <a:pt x="2169838" y="292609"/>
                </a:lnTo>
                <a:lnTo>
                  <a:pt x="2166351" y="296410"/>
                </a:lnTo>
                <a:lnTo>
                  <a:pt x="1970764" y="491843"/>
                </a:lnTo>
                <a:lnTo>
                  <a:pt x="1967277" y="495010"/>
                </a:lnTo>
                <a:lnTo>
                  <a:pt x="1963473" y="498178"/>
                </a:lnTo>
                <a:lnTo>
                  <a:pt x="1959986" y="500712"/>
                </a:lnTo>
                <a:lnTo>
                  <a:pt x="1956816" y="502612"/>
                </a:lnTo>
                <a:lnTo>
                  <a:pt x="1953329" y="504513"/>
                </a:lnTo>
                <a:lnTo>
                  <a:pt x="1950476" y="505463"/>
                </a:lnTo>
                <a:lnTo>
                  <a:pt x="1947623" y="505780"/>
                </a:lnTo>
                <a:lnTo>
                  <a:pt x="1944771" y="506413"/>
                </a:lnTo>
                <a:lnTo>
                  <a:pt x="1941918" y="505780"/>
                </a:lnTo>
                <a:lnTo>
                  <a:pt x="1939382" y="505463"/>
                </a:lnTo>
                <a:lnTo>
                  <a:pt x="1936846" y="504513"/>
                </a:lnTo>
                <a:lnTo>
                  <a:pt x="1933993" y="502929"/>
                </a:lnTo>
                <a:lnTo>
                  <a:pt x="1931457" y="501662"/>
                </a:lnTo>
                <a:lnTo>
                  <a:pt x="1928921" y="499445"/>
                </a:lnTo>
                <a:lnTo>
                  <a:pt x="1924166" y="494694"/>
                </a:lnTo>
                <a:lnTo>
                  <a:pt x="1919094" y="489309"/>
                </a:lnTo>
                <a:lnTo>
                  <a:pt x="1914022" y="482657"/>
                </a:lnTo>
                <a:lnTo>
                  <a:pt x="1903561" y="467770"/>
                </a:lnTo>
                <a:lnTo>
                  <a:pt x="1897855" y="459852"/>
                </a:lnTo>
                <a:lnTo>
                  <a:pt x="1891515" y="451616"/>
                </a:lnTo>
                <a:lnTo>
                  <a:pt x="1884541" y="443698"/>
                </a:lnTo>
                <a:lnTo>
                  <a:pt x="1877250" y="435779"/>
                </a:lnTo>
                <a:lnTo>
                  <a:pt x="1868057" y="426277"/>
                </a:lnTo>
                <a:lnTo>
                  <a:pt x="1859815" y="418991"/>
                </a:lnTo>
                <a:lnTo>
                  <a:pt x="1851890" y="412023"/>
                </a:lnTo>
                <a:lnTo>
                  <a:pt x="1843966" y="406005"/>
                </a:lnTo>
                <a:lnTo>
                  <a:pt x="1836041" y="399987"/>
                </a:lnTo>
                <a:lnTo>
                  <a:pt x="1820825" y="389217"/>
                </a:lnTo>
                <a:lnTo>
                  <a:pt x="1814485" y="384466"/>
                </a:lnTo>
                <a:lnTo>
                  <a:pt x="1808462" y="379398"/>
                </a:lnTo>
                <a:lnTo>
                  <a:pt x="1804024" y="374647"/>
                </a:lnTo>
                <a:lnTo>
                  <a:pt x="1802122" y="372113"/>
                </a:lnTo>
                <a:lnTo>
                  <a:pt x="1800220" y="369579"/>
                </a:lnTo>
                <a:lnTo>
                  <a:pt x="1798635" y="367045"/>
                </a:lnTo>
                <a:lnTo>
                  <a:pt x="1798001" y="364511"/>
                </a:lnTo>
                <a:lnTo>
                  <a:pt x="1797367" y="361660"/>
                </a:lnTo>
                <a:lnTo>
                  <a:pt x="1797050" y="359126"/>
                </a:lnTo>
                <a:lnTo>
                  <a:pt x="1797367" y="355959"/>
                </a:lnTo>
                <a:lnTo>
                  <a:pt x="1797684" y="353108"/>
                </a:lnTo>
                <a:lnTo>
                  <a:pt x="1798635" y="349941"/>
                </a:lnTo>
                <a:lnTo>
                  <a:pt x="1800220" y="346773"/>
                </a:lnTo>
                <a:lnTo>
                  <a:pt x="1802439" y="343289"/>
                </a:lnTo>
                <a:lnTo>
                  <a:pt x="1804975" y="340122"/>
                </a:lnTo>
                <a:lnTo>
                  <a:pt x="1807828" y="336637"/>
                </a:lnTo>
                <a:lnTo>
                  <a:pt x="1811632" y="332520"/>
                </a:lnTo>
                <a:lnTo>
                  <a:pt x="2006902" y="137087"/>
                </a:lnTo>
                <a:lnTo>
                  <a:pt x="2011023" y="133603"/>
                </a:lnTo>
                <a:lnTo>
                  <a:pt x="2014827" y="130119"/>
                </a:lnTo>
                <a:lnTo>
                  <a:pt x="2019265" y="126634"/>
                </a:lnTo>
                <a:lnTo>
                  <a:pt x="2023703" y="123784"/>
                </a:lnTo>
                <a:lnTo>
                  <a:pt x="2028141" y="120933"/>
                </a:lnTo>
                <a:lnTo>
                  <a:pt x="2032896" y="118399"/>
                </a:lnTo>
                <a:lnTo>
                  <a:pt x="2037017" y="116182"/>
                </a:lnTo>
                <a:lnTo>
                  <a:pt x="2041772" y="113965"/>
                </a:lnTo>
                <a:lnTo>
                  <a:pt x="2046843" y="112064"/>
                </a:lnTo>
                <a:lnTo>
                  <a:pt x="2051598" y="110797"/>
                </a:lnTo>
                <a:lnTo>
                  <a:pt x="2056670" y="109213"/>
                </a:lnTo>
                <a:lnTo>
                  <a:pt x="2061425" y="108263"/>
                </a:lnTo>
                <a:lnTo>
                  <a:pt x="2066497" y="107313"/>
                </a:lnTo>
                <a:lnTo>
                  <a:pt x="2071569" y="106679"/>
                </a:lnTo>
                <a:lnTo>
                  <a:pt x="2076641" y="106363"/>
                </a:lnTo>
                <a:close/>
                <a:moveTo>
                  <a:pt x="2213628" y="19050"/>
                </a:moveTo>
                <a:lnTo>
                  <a:pt x="2219371" y="19369"/>
                </a:lnTo>
                <a:lnTo>
                  <a:pt x="2225751" y="20007"/>
                </a:lnTo>
                <a:lnTo>
                  <a:pt x="2231493" y="21602"/>
                </a:lnTo>
                <a:lnTo>
                  <a:pt x="2237236" y="23516"/>
                </a:lnTo>
                <a:lnTo>
                  <a:pt x="2242978" y="26387"/>
                </a:lnTo>
                <a:lnTo>
                  <a:pt x="2248401" y="29258"/>
                </a:lnTo>
                <a:lnTo>
                  <a:pt x="2253506" y="33087"/>
                </a:lnTo>
                <a:lnTo>
                  <a:pt x="2258291" y="37234"/>
                </a:lnTo>
                <a:lnTo>
                  <a:pt x="2262757" y="42019"/>
                </a:lnTo>
                <a:lnTo>
                  <a:pt x="2266266" y="47123"/>
                </a:lnTo>
                <a:lnTo>
                  <a:pt x="2269457" y="52547"/>
                </a:lnTo>
                <a:lnTo>
                  <a:pt x="2272009" y="58608"/>
                </a:lnTo>
                <a:lnTo>
                  <a:pt x="2273923" y="64350"/>
                </a:lnTo>
                <a:lnTo>
                  <a:pt x="2275518" y="70412"/>
                </a:lnTo>
                <a:lnTo>
                  <a:pt x="2276475" y="76154"/>
                </a:lnTo>
                <a:lnTo>
                  <a:pt x="2276475" y="82216"/>
                </a:lnTo>
                <a:lnTo>
                  <a:pt x="2276475" y="88277"/>
                </a:lnTo>
                <a:lnTo>
                  <a:pt x="2275518" y="94338"/>
                </a:lnTo>
                <a:lnTo>
                  <a:pt x="2273923" y="100400"/>
                </a:lnTo>
                <a:lnTo>
                  <a:pt x="2272009" y="106142"/>
                </a:lnTo>
                <a:lnTo>
                  <a:pt x="2269457" y="111565"/>
                </a:lnTo>
                <a:lnTo>
                  <a:pt x="2266266" y="117308"/>
                </a:lnTo>
                <a:lnTo>
                  <a:pt x="2262757" y="122412"/>
                </a:lnTo>
                <a:lnTo>
                  <a:pt x="2258291" y="126878"/>
                </a:lnTo>
                <a:lnTo>
                  <a:pt x="2241064" y="144105"/>
                </a:lnTo>
                <a:lnTo>
                  <a:pt x="2236598" y="148253"/>
                </a:lnTo>
                <a:lnTo>
                  <a:pt x="2232769" y="150805"/>
                </a:lnTo>
                <a:lnTo>
                  <a:pt x="2230855" y="151443"/>
                </a:lnTo>
                <a:lnTo>
                  <a:pt x="2228941" y="152400"/>
                </a:lnTo>
                <a:lnTo>
                  <a:pt x="2227346" y="152400"/>
                </a:lnTo>
                <a:lnTo>
                  <a:pt x="2225751" y="152400"/>
                </a:lnTo>
                <a:lnTo>
                  <a:pt x="2224156" y="152081"/>
                </a:lnTo>
                <a:lnTo>
                  <a:pt x="2222880" y="151443"/>
                </a:lnTo>
                <a:lnTo>
                  <a:pt x="2220009" y="149848"/>
                </a:lnTo>
                <a:lnTo>
                  <a:pt x="2217456" y="147295"/>
                </a:lnTo>
                <a:lnTo>
                  <a:pt x="2214904" y="143786"/>
                </a:lnTo>
                <a:lnTo>
                  <a:pt x="2212352" y="140277"/>
                </a:lnTo>
                <a:lnTo>
                  <a:pt x="2209800" y="135811"/>
                </a:lnTo>
                <a:lnTo>
                  <a:pt x="2204058" y="126240"/>
                </a:lnTo>
                <a:lnTo>
                  <a:pt x="2201186" y="121455"/>
                </a:lnTo>
                <a:lnTo>
                  <a:pt x="2197358" y="116351"/>
                </a:lnTo>
                <a:lnTo>
                  <a:pt x="2193530" y="111246"/>
                </a:lnTo>
                <a:lnTo>
                  <a:pt x="2189064" y="106461"/>
                </a:lnTo>
                <a:lnTo>
                  <a:pt x="2184278" y="101995"/>
                </a:lnTo>
                <a:lnTo>
                  <a:pt x="2179493" y="98167"/>
                </a:lnTo>
                <a:lnTo>
                  <a:pt x="2174389" y="94657"/>
                </a:lnTo>
                <a:lnTo>
                  <a:pt x="2169285" y="91467"/>
                </a:lnTo>
                <a:lnTo>
                  <a:pt x="2159714" y="85725"/>
                </a:lnTo>
                <a:lnTo>
                  <a:pt x="2155248" y="83173"/>
                </a:lnTo>
                <a:lnTo>
                  <a:pt x="2151739" y="80620"/>
                </a:lnTo>
                <a:lnTo>
                  <a:pt x="2148229" y="78068"/>
                </a:lnTo>
                <a:lnTo>
                  <a:pt x="2145677" y="75516"/>
                </a:lnTo>
                <a:lnTo>
                  <a:pt x="2144082" y="72964"/>
                </a:lnTo>
                <a:lnTo>
                  <a:pt x="2143763" y="71369"/>
                </a:lnTo>
                <a:lnTo>
                  <a:pt x="2143125" y="69774"/>
                </a:lnTo>
                <a:lnTo>
                  <a:pt x="2143125" y="68179"/>
                </a:lnTo>
                <a:lnTo>
                  <a:pt x="2143763" y="66584"/>
                </a:lnTo>
                <a:lnTo>
                  <a:pt x="2144082" y="64669"/>
                </a:lnTo>
                <a:lnTo>
                  <a:pt x="2144720" y="63074"/>
                </a:lnTo>
                <a:lnTo>
                  <a:pt x="2147591" y="59246"/>
                </a:lnTo>
                <a:lnTo>
                  <a:pt x="2151419" y="54780"/>
                </a:lnTo>
                <a:lnTo>
                  <a:pt x="2168647" y="37234"/>
                </a:lnTo>
                <a:lnTo>
                  <a:pt x="2173751" y="33087"/>
                </a:lnTo>
                <a:lnTo>
                  <a:pt x="2178855" y="29258"/>
                </a:lnTo>
                <a:lnTo>
                  <a:pt x="2183959" y="26387"/>
                </a:lnTo>
                <a:lnTo>
                  <a:pt x="2189702" y="23516"/>
                </a:lnTo>
                <a:lnTo>
                  <a:pt x="2195125" y="21602"/>
                </a:lnTo>
                <a:lnTo>
                  <a:pt x="2201506" y="20007"/>
                </a:lnTo>
                <a:lnTo>
                  <a:pt x="2207248" y="19369"/>
                </a:lnTo>
                <a:lnTo>
                  <a:pt x="2213628" y="19050"/>
                </a:lnTo>
                <a:close/>
                <a:moveTo>
                  <a:pt x="1985550" y="0"/>
                </a:moveTo>
                <a:lnTo>
                  <a:pt x="1989686" y="0"/>
                </a:lnTo>
                <a:lnTo>
                  <a:pt x="1993822" y="0"/>
                </a:lnTo>
                <a:lnTo>
                  <a:pt x="1997640" y="634"/>
                </a:lnTo>
                <a:lnTo>
                  <a:pt x="2001776" y="1903"/>
                </a:lnTo>
                <a:lnTo>
                  <a:pt x="2005594" y="2855"/>
                </a:lnTo>
                <a:lnTo>
                  <a:pt x="2009411" y="4759"/>
                </a:lnTo>
                <a:lnTo>
                  <a:pt x="2012911" y="6980"/>
                </a:lnTo>
                <a:lnTo>
                  <a:pt x="2016411" y="9518"/>
                </a:lnTo>
                <a:lnTo>
                  <a:pt x="2019592" y="12374"/>
                </a:lnTo>
                <a:lnTo>
                  <a:pt x="2022456" y="15229"/>
                </a:lnTo>
                <a:lnTo>
                  <a:pt x="2025001" y="19037"/>
                </a:lnTo>
                <a:lnTo>
                  <a:pt x="2026910" y="22210"/>
                </a:lnTo>
                <a:lnTo>
                  <a:pt x="2028819" y="26334"/>
                </a:lnTo>
                <a:lnTo>
                  <a:pt x="2030091" y="29824"/>
                </a:lnTo>
                <a:lnTo>
                  <a:pt x="2031364" y="33949"/>
                </a:lnTo>
                <a:lnTo>
                  <a:pt x="2031682" y="37757"/>
                </a:lnTo>
                <a:lnTo>
                  <a:pt x="2032000" y="41881"/>
                </a:lnTo>
                <a:lnTo>
                  <a:pt x="2031682" y="46006"/>
                </a:lnTo>
                <a:lnTo>
                  <a:pt x="2031046" y="49813"/>
                </a:lnTo>
                <a:lnTo>
                  <a:pt x="2030091" y="53938"/>
                </a:lnTo>
                <a:lnTo>
                  <a:pt x="2028819" y="57745"/>
                </a:lnTo>
                <a:lnTo>
                  <a:pt x="2026910" y="61553"/>
                </a:lnTo>
                <a:lnTo>
                  <a:pt x="2025001" y="65043"/>
                </a:lnTo>
                <a:lnTo>
                  <a:pt x="2022456" y="68533"/>
                </a:lnTo>
                <a:lnTo>
                  <a:pt x="2019592" y="71706"/>
                </a:lnTo>
                <a:lnTo>
                  <a:pt x="1637177" y="453081"/>
                </a:lnTo>
                <a:lnTo>
                  <a:pt x="1633995" y="455937"/>
                </a:lnTo>
                <a:lnTo>
                  <a:pt x="1630814" y="458158"/>
                </a:lnTo>
                <a:lnTo>
                  <a:pt x="1626996" y="460379"/>
                </a:lnTo>
                <a:lnTo>
                  <a:pt x="1623496" y="462283"/>
                </a:lnTo>
                <a:lnTo>
                  <a:pt x="1619360" y="463552"/>
                </a:lnTo>
                <a:lnTo>
                  <a:pt x="1615224" y="464186"/>
                </a:lnTo>
                <a:lnTo>
                  <a:pt x="1611407" y="465138"/>
                </a:lnTo>
                <a:lnTo>
                  <a:pt x="1607271" y="465138"/>
                </a:lnTo>
                <a:lnTo>
                  <a:pt x="1603135" y="465138"/>
                </a:lnTo>
                <a:lnTo>
                  <a:pt x="1599317" y="464186"/>
                </a:lnTo>
                <a:lnTo>
                  <a:pt x="1595181" y="463552"/>
                </a:lnTo>
                <a:lnTo>
                  <a:pt x="1591681" y="462283"/>
                </a:lnTo>
                <a:lnTo>
                  <a:pt x="1587864" y="460379"/>
                </a:lnTo>
                <a:lnTo>
                  <a:pt x="1584364" y="458158"/>
                </a:lnTo>
                <a:lnTo>
                  <a:pt x="1580864" y="455937"/>
                </a:lnTo>
                <a:lnTo>
                  <a:pt x="1577683" y="453081"/>
                </a:lnTo>
                <a:lnTo>
                  <a:pt x="1574819" y="449591"/>
                </a:lnTo>
                <a:lnTo>
                  <a:pt x="1572274" y="446418"/>
                </a:lnTo>
                <a:lnTo>
                  <a:pt x="1570047" y="442928"/>
                </a:lnTo>
                <a:lnTo>
                  <a:pt x="1568138" y="439121"/>
                </a:lnTo>
                <a:lnTo>
                  <a:pt x="1567184" y="435314"/>
                </a:lnTo>
                <a:lnTo>
                  <a:pt x="1565911" y="431189"/>
                </a:lnTo>
                <a:lnTo>
                  <a:pt x="1565275" y="427381"/>
                </a:lnTo>
                <a:lnTo>
                  <a:pt x="1565275" y="423257"/>
                </a:lnTo>
                <a:lnTo>
                  <a:pt x="1565275" y="419132"/>
                </a:lnTo>
                <a:lnTo>
                  <a:pt x="1565911" y="415007"/>
                </a:lnTo>
                <a:lnTo>
                  <a:pt x="1567184" y="411517"/>
                </a:lnTo>
                <a:lnTo>
                  <a:pt x="1568138" y="407393"/>
                </a:lnTo>
                <a:lnTo>
                  <a:pt x="1570047" y="403902"/>
                </a:lnTo>
                <a:lnTo>
                  <a:pt x="1572274" y="400095"/>
                </a:lnTo>
                <a:lnTo>
                  <a:pt x="1574819" y="396922"/>
                </a:lnTo>
                <a:lnTo>
                  <a:pt x="1577683" y="393749"/>
                </a:lnTo>
                <a:lnTo>
                  <a:pt x="1960098" y="12374"/>
                </a:lnTo>
                <a:lnTo>
                  <a:pt x="1962962" y="9518"/>
                </a:lnTo>
                <a:lnTo>
                  <a:pt x="1966779" y="6980"/>
                </a:lnTo>
                <a:lnTo>
                  <a:pt x="1970279" y="4759"/>
                </a:lnTo>
                <a:lnTo>
                  <a:pt x="1974097" y="2855"/>
                </a:lnTo>
                <a:lnTo>
                  <a:pt x="1977596" y="1903"/>
                </a:lnTo>
                <a:lnTo>
                  <a:pt x="1981732" y="634"/>
                </a:lnTo>
                <a:lnTo>
                  <a:pt x="1985550" y="0"/>
                </a:lnTo>
                <a:close/>
              </a:path>
            </a:pathLst>
          </a:custGeom>
          <a:solidFill>
            <a:schemeClr val="bg1"/>
          </a:solidFill>
          <a:ln>
            <a:noFill/>
          </a:ln>
          <a:extLst/>
        </p:spPr>
        <p:txBody>
          <a:bodyPr anchor="ctr">
            <a:scene3d>
              <a:camera prst="orthographicFront"/>
              <a:lightRig rig="threePt" dir="t"/>
            </a:scene3d>
            <a:sp3d contourW="12700">
              <a:contourClr>
                <a:srgbClr val="FFFFFF"/>
              </a:contourClr>
            </a:sp3d>
          </a:bodyPr>
          <a:lstStyle/>
          <a:p>
            <a:pPr algn="ctr">
              <a:defRPr/>
            </a:pPr>
            <a:endParaRPr lang="zh-CN" altLang="en-US" dirty="0">
              <a:solidFill>
                <a:schemeClr val="tx1">
                  <a:lumMod val="65000"/>
                  <a:lumOff val="35000"/>
                </a:schemeClr>
              </a:solidFill>
              <a:ea typeface="微软雅黑" pitchFamily="34" charset="-122"/>
            </a:endParaRPr>
          </a:p>
        </p:txBody>
      </p:sp>
      <p:sp>
        <p:nvSpPr>
          <p:cNvPr id="95" name="KSO_Shape"/>
          <p:cNvSpPr>
            <a:spLocks/>
          </p:cNvSpPr>
          <p:nvPr/>
        </p:nvSpPr>
        <p:spPr bwMode="auto">
          <a:xfrm>
            <a:off x="4809930" y="2630008"/>
            <a:ext cx="520754" cy="521623"/>
          </a:xfrm>
          <a:custGeom>
            <a:avLst/>
            <a:gdLst>
              <a:gd name="T0" fmla="*/ 923363 w 1752600"/>
              <a:gd name="T1" fmla="*/ 1417153 h 1754188"/>
              <a:gd name="T2" fmla="*/ 958587 w 1752600"/>
              <a:gd name="T3" fmla="*/ 1476612 h 1754188"/>
              <a:gd name="T4" fmla="*/ 945181 w 1752600"/>
              <a:gd name="T5" fmla="*/ 1530763 h 1754188"/>
              <a:gd name="T6" fmla="*/ 886299 w 1752600"/>
              <a:gd name="T7" fmla="*/ 1566067 h 1754188"/>
              <a:gd name="T8" fmla="*/ 832675 w 1752600"/>
              <a:gd name="T9" fmla="*/ 1552795 h 1754188"/>
              <a:gd name="T10" fmla="*/ 797714 w 1752600"/>
              <a:gd name="T11" fmla="*/ 1493335 h 1754188"/>
              <a:gd name="T12" fmla="*/ 810857 w 1752600"/>
              <a:gd name="T13" fmla="*/ 1439185 h 1754188"/>
              <a:gd name="T14" fmla="*/ 869739 w 1752600"/>
              <a:gd name="T15" fmla="*/ 1403616 h 1754188"/>
              <a:gd name="T16" fmla="*/ 1526266 w 1752600"/>
              <a:gd name="T17" fmla="*/ 809406 h 1754188"/>
              <a:gd name="T18" fmla="*/ 1561836 w 1752600"/>
              <a:gd name="T19" fmla="*/ 868866 h 1754188"/>
              <a:gd name="T20" fmla="*/ 1548298 w 1752600"/>
              <a:gd name="T21" fmla="*/ 923016 h 1754188"/>
              <a:gd name="T22" fmla="*/ 1488839 w 1752600"/>
              <a:gd name="T23" fmla="*/ 958586 h 1754188"/>
              <a:gd name="T24" fmla="*/ 1434954 w 1752600"/>
              <a:gd name="T25" fmla="*/ 945048 h 1754188"/>
              <a:gd name="T26" fmla="*/ 1399385 w 1752600"/>
              <a:gd name="T27" fmla="*/ 885589 h 1754188"/>
              <a:gd name="T28" fmla="*/ 1412922 w 1752600"/>
              <a:gd name="T29" fmla="*/ 831438 h 1754188"/>
              <a:gd name="T30" fmla="*/ 1472116 w 1752600"/>
              <a:gd name="T31" fmla="*/ 795869 h 1754188"/>
              <a:gd name="T32" fmla="*/ 931422 w 1752600"/>
              <a:gd name="T33" fmla="*/ 210375 h 1754188"/>
              <a:gd name="T34" fmla="*/ 985331 w 1752600"/>
              <a:gd name="T35" fmla="*/ 812351 h 1754188"/>
              <a:gd name="T36" fmla="*/ 997223 w 1752600"/>
              <a:gd name="T37" fmla="*/ 915108 h 1754188"/>
              <a:gd name="T38" fmla="*/ 946749 w 1752600"/>
              <a:gd name="T39" fmla="*/ 982906 h 1754188"/>
              <a:gd name="T40" fmla="*/ 857693 w 1752600"/>
              <a:gd name="T41" fmla="*/ 1003564 h 1754188"/>
              <a:gd name="T42" fmla="*/ 763351 w 1752600"/>
              <a:gd name="T43" fmla="*/ 937354 h 1754188"/>
              <a:gd name="T44" fmla="*/ 353480 w 1752600"/>
              <a:gd name="T45" fmla="*/ 893921 h 1754188"/>
              <a:gd name="T46" fmla="*/ 383342 w 1752600"/>
              <a:gd name="T47" fmla="*/ 820296 h 1754188"/>
              <a:gd name="T48" fmla="*/ 815147 w 1752600"/>
              <a:gd name="T49" fmla="*/ 764945 h 1754188"/>
              <a:gd name="T50" fmla="*/ 858486 w 1752600"/>
              <a:gd name="T51" fmla="*/ 180713 h 1754188"/>
              <a:gd name="T52" fmla="*/ 670516 w 1752600"/>
              <a:gd name="T53" fmla="*/ 152975 h 1754188"/>
              <a:gd name="T54" fmla="*/ 441192 w 1752600"/>
              <a:gd name="T55" fmla="*/ 263340 h 1754188"/>
              <a:gd name="T56" fmla="*/ 263181 w 1752600"/>
              <a:gd name="T57" fmla="*/ 441458 h 1754188"/>
              <a:gd name="T58" fmla="*/ 152883 w 1752600"/>
              <a:gd name="T59" fmla="*/ 670921 h 1754188"/>
              <a:gd name="T60" fmla="*/ 126168 w 1752600"/>
              <a:gd name="T61" fmla="*/ 934791 h 1754188"/>
              <a:gd name="T62" fmla="*/ 190707 w 1752600"/>
              <a:gd name="T63" fmla="*/ 1186485 h 1754188"/>
              <a:gd name="T64" fmla="*/ 332216 w 1752600"/>
              <a:gd name="T65" fmla="*/ 1396099 h 1754188"/>
              <a:gd name="T66" fmla="*/ 534297 w 1752600"/>
              <a:gd name="T67" fmla="*/ 1547221 h 1754188"/>
              <a:gd name="T68" fmla="*/ 780550 w 1752600"/>
              <a:gd name="T69" fmla="*/ 1623709 h 1754188"/>
              <a:gd name="T70" fmla="*/ 1045847 w 1752600"/>
              <a:gd name="T71" fmla="*/ 1610476 h 1754188"/>
              <a:gd name="T72" fmla="*/ 1281255 w 1752600"/>
              <a:gd name="T73" fmla="*/ 1511227 h 1754188"/>
              <a:gd name="T74" fmla="*/ 1467730 w 1752600"/>
              <a:gd name="T75" fmla="*/ 1341578 h 1754188"/>
              <a:gd name="T76" fmla="*/ 1588873 w 1752600"/>
              <a:gd name="T77" fmla="*/ 1118202 h 1754188"/>
              <a:gd name="T78" fmla="*/ 1628019 w 1752600"/>
              <a:gd name="T79" fmla="*/ 857509 h 1754188"/>
              <a:gd name="T80" fmla="*/ 1576176 w 1752600"/>
              <a:gd name="T81" fmla="*/ 601315 h 1754188"/>
              <a:gd name="T82" fmla="*/ 1444718 w 1752600"/>
              <a:gd name="T83" fmla="*/ 384820 h 1754188"/>
              <a:gd name="T84" fmla="*/ 1250573 w 1752600"/>
              <a:gd name="T85" fmla="*/ 224170 h 1754188"/>
              <a:gd name="T86" fmla="*/ 1009345 w 1752600"/>
              <a:gd name="T87" fmla="*/ 136037 h 1754188"/>
              <a:gd name="T88" fmla="*/ 987656 w 1752600"/>
              <a:gd name="T89" fmla="*/ 7146 h 1754188"/>
              <a:gd name="T90" fmla="*/ 1274907 w 1752600"/>
              <a:gd name="T91" fmla="*/ 96337 h 1754188"/>
              <a:gd name="T92" fmla="*/ 1510315 w 1752600"/>
              <a:gd name="T93" fmla="*/ 272074 h 1754188"/>
              <a:gd name="T94" fmla="*/ 1675101 w 1752600"/>
              <a:gd name="T95" fmla="*/ 516358 h 1754188"/>
              <a:gd name="T96" fmla="*/ 1749955 w 1752600"/>
              <a:gd name="T97" fmla="*/ 809605 h 1754188"/>
              <a:gd name="T98" fmla="*/ 1719273 w 1752600"/>
              <a:gd name="T99" fmla="*/ 1116879 h 1754188"/>
              <a:gd name="T100" fmla="*/ 1590724 w 1752600"/>
              <a:gd name="T101" fmla="*/ 1384453 h 1754188"/>
              <a:gd name="T102" fmla="*/ 1383353 w 1752600"/>
              <a:gd name="T103" fmla="*/ 1591949 h 1754188"/>
              <a:gd name="T104" fmla="*/ 1115940 w 1752600"/>
              <a:gd name="T105" fmla="*/ 1720576 h 1754188"/>
              <a:gd name="T106" fmla="*/ 809116 w 1752600"/>
              <a:gd name="T107" fmla="*/ 1751277 h 1754188"/>
              <a:gd name="T108" fmla="*/ 516046 w 1752600"/>
              <a:gd name="T109" fmla="*/ 1676377 h 1754188"/>
              <a:gd name="T110" fmla="*/ 271909 w 1752600"/>
              <a:gd name="T111" fmla="*/ 1511492 h 1754188"/>
              <a:gd name="T112" fmla="*/ 95750 w 1752600"/>
              <a:gd name="T113" fmla="*/ 1275941 h 1754188"/>
              <a:gd name="T114" fmla="*/ 6877 w 1752600"/>
              <a:gd name="T115" fmla="*/ 988782 h 1754188"/>
              <a:gd name="T116" fmla="*/ 22483 w 1752600"/>
              <a:gd name="T117" fmla="*/ 679126 h 1754188"/>
              <a:gd name="T118" fmla="*/ 138071 w 1752600"/>
              <a:gd name="T119" fmla="*/ 404935 h 1754188"/>
              <a:gd name="T120" fmla="*/ 335655 w 1752600"/>
              <a:gd name="T121" fmla="*/ 187117 h 1754188"/>
              <a:gd name="T122" fmla="*/ 595662 w 1752600"/>
              <a:gd name="T123" fmla="*/ 46051 h 1754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52600" h="1754188">
                <a:moveTo>
                  <a:pt x="873945" y="1403350"/>
                </a:moveTo>
                <a:lnTo>
                  <a:pt x="877888" y="1403350"/>
                </a:lnTo>
                <a:lnTo>
                  <a:pt x="882356" y="1403350"/>
                </a:lnTo>
                <a:lnTo>
                  <a:pt x="886299" y="1403616"/>
                </a:lnTo>
                <a:lnTo>
                  <a:pt x="890505" y="1404146"/>
                </a:lnTo>
                <a:lnTo>
                  <a:pt x="894448" y="1404943"/>
                </a:lnTo>
                <a:lnTo>
                  <a:pt x="898128" y="1405739"/>
                </a:lnTo>
                <a:lnTo>
                  <a:pt x="901808" y="1406801"/>
                </a:lnTo>
                <a:lnTo>
                  <a:pt x="906014" y="1408393"/>
                </a:lnTo>
                <a:lnTo>
                  <a:pt x="909432" y="1409455"/>
                </a:lnTo>
                <a:lnTo>
                  <a:pt x="913112" y="1411048"/>
                </a:lnTo>
                <a:lnTo>
                  <a:pt x="916529" y="1412906"/>
                </a:lnTo>
                <a:lnTo>
                  <a:pt x="919946" y="1415030"/>
                </a:lnTo>
                <a:lnTo>
                  <a:pt x="923363" y="1417153"/>
                </a:lnTo>
                <a:lnTo>
                  <a:pt x="929672" y="1421931"/>
                </a:lnTo>
                <a:lnTo>
                  <a:pt x="935192" y="1427240"/>
                </a:lnTo>
                <a:lnTo>
                  <a:pt x="940450" y="1432814"/>
                </a:lnTo>
                <a:lnTo>
                  <a:pt x="945181" y="1439185"/>
                </a:lnTo>
                <a:lnTo>
                  <a:pt x="947284" y="1442636"/>
                </a:lnTo>
                <a:lnTo>
                  <a:pt x="949124" y="1446086"/>
                </a:lnTo>
                <a:lnTo>
                  <a:pt x="951227" y="1449537"/>
                </a:lnTo>
                <a:lnTo>
                  <a:pt x="952804" y="1452988"/>
                </a:lnTo>
                <a:lnTo>
                  <a:pt x="953856" y="1456704"/>
                </a:lnTo>
                <a:lnTo>
                  <a:pt x="955433" y="1460420"/>
                </a:lnTo>
                <a:lnTo>
                  <a:pt x="956484" y="1464667"/>
                </a:lnTo>
                <a:lnTo>
                  <a:pt x="957273" y="1468384"/>
                </a:lnTo>
                <a:lnTo>
                  <a:pt x="958062" y="1472365"/>
                </a:lnTo>
                <a:lnTo>
                  <a:pt x="958587" y="1476612"/>
                </a:lnTo>
                <a:lnTo>
                  <a:pt x="958850" y="1480594"/>
                </a:lnTo>
                <a:lnTo>
                  <a:pt x="958850" y="1485107"/>
                </a:lnTo>
                <a:lnTo>
                  <a:pt x="958850" y="1489088"/>
                </a:lnTo>
                <a:lnTo>
                  <a:pt x="958587" y="1493335"/>
                </a:lnTo>
                <a:lnTo>
                  <a:pt x="958062" y="1497317"/>
                </a:lnTo>
                <a:lnTo>
                  <a:pt x="957273" y="1501299"/>
                </a:lnTo>
                <a:lnTo>
                  <a:pt x="956484" y="1505546"/>
                </a:lnTo>
                <a:lnTo>
                  <a:pt x="955433" y="1509262"/>
                </a:lnTo>
                <a:lnTo>
                  <a:pt x="953856" y="1512978"/>
                </a:lnTo>
                <a:lnTo>
                  <a:pt x="952804" y="1516694"/>
                </a:lnTo>
                <a:lnTo>
                  <a:pt x="951227" y="1520145"/>
                </a:lnTo>
                <a:lnTo>
                  <a:pt x="949124" y="1524127"/>
                </a:lnTo>
                <a:lnTo>
                  <a:pt x="947284" y="1527312"/>
                </a:lnTo>
                <a:lnTo>
                  <a:pt x="945181" y="1530763"/>
                </a:lnTo>
                <a:lnTo>
                  <a:pt x="940450" y="1536868"/>
                </a:lnTo>
                <a:lnTo>
                  <a:pt x="935192" y="1542973"/>
                </a:lnTo>
                <a:lnTo>
                  <a:pt x="929672" y="1548017"/>
                </a:lnTo>
                <a:lnTo>
                  <a:pt x="923363" y="1552795"/>
                </a:lnTo>
                <a:lnTo>
                  <a:pt x="919946" y="1554918"/>
                </a:lnTo>
                <a:lnTo>
                  <a:pt x="916529" y="1556776"/>
                </a:lnTo>
                <a:lnTo>
                  <a:pt x="913112" y="1558634"/>
                </a:lnTo>
                <a:lnTo>
                  <a:pt x="909432" y="1560227"/>
                </a:lnTo>
                <a:lnTo>
                  <a:pt x="906014" y="1561820"/>
                </a:lnTo>
                <a:lnTo>
                  <a:pt x="901808" y="1563147"/>
                </a:lnTo>
                <a:lnTo>
                  <a:pt x="898128" y="1564209"/>
                </a:lnTo>
                <a:lnTo>
                  <a:pt x="894448" y="1565005"/>
                </a:lnTo>
                <a:lnTo>
                  <a:pt x="890505" y="1565801"/>
                </a:lnTo>
                <a:lnTo>
                  <a:pt x="886299" y="1566067"/>
                </a:lnTo>
                <a:lnTo>
                  <a:pt x="882356" y="1566598"/>
                </a:lnTo>
                <a:lnTo>
                  <a:pt x="877888" y="1566863"/>
                </a:lnTo>
                <a:lnTo>
                  <a:pt x="873945" y="1566598"/>
                </a:lnTo>
                <a:lnTo>
                  <a:pt x="869739" y="1566067"/>
                </a:lnTo>
                <a:lnTo>
                  <a:pt x="865796" y="1565801"/>
                </a:lnTo>
                <a:lnTo>
                  <a:pt x="861853" y="1565005"/>
                </a:lnTo>
                <a:lnTo>
                  <a:pt x="857647" y="1564209"/>
                </a:lnTo>
                <a:lnTo>
                  <a:pt x="853967" y="1563147"/>
                </a:lnTo>
                <a:lnTo>
                  <a:pt x="850287" y="1561820"/>
                </a:lnTo>
                <a:lnTo>
                  <a:pt x="846607" y="1560227"/>
                </a:lnTo>
                <a:lnTo>
                  <a:pt x="842664" y="1558634"/>
                </a:lnTo>
                <a:lnTo>
                  <a:pt x="839247" y="1556776"/>
                </a:lnTo>
                <a:lnTo>
                  <a:pt x="835829" y="1554918"/>
                </a:lnTo>
                <a:lnTo>
                  <a:pt x="832675" y="1552795"/>
                </a:lnTo>
                <a:lnTo>
                  <a:pt x="826629" y="1548017"/>
                </a:lnTo>
                <a:lnTo>
                  <a:pt x="820583" y="1542973"/>
                </a:lnTo>
                <a:lnTo>
                  <a:pt x="815589" y="1536868"/>
                </a:lnTo>
                <a:lnTo>
                  <a:pt x="810857" y="1530763"/>
                </a:lnTo>
                <a:lnTo>
                  <a:pt x="808754" y="1527312"/>
                </a:lnTo>
                <a:lnTo>
                  <a:pt x="806914" y="1524127"/>
                </a:lnTo>
                <a:lnTo>
                  <a:pt x="805074" y="1520145"/>
                </a:lnTo>
                <a:lnTo>
                  <a:pt x="803497" y="1516694"/>
                </a:lnTo>
                <a:lnTo>
                  <a:pt x="801920" y="1512978"/>
                </a:lnTo>
                <a:lnTo>
                  <a:pt x="800605" y="1509262"/>
                </a:lnTo>
                <a:lnTo>
                  <a:pt x="799554" y="1505546"/>
                </a:lnTo>
                <a:lnTo>
                  <a:pt x="798765" y="1501299"/>
                </a:lnTo>
                <a:lnTo>
                  <a:pt x="797977" y="1497317"/>
                </a:lnTo>
                <a:lnTo>
                  <a:pt x="797714" y="1493335"/>
                </a:lnTo>
                <a:lnTo>
                  <a:pt x="797188" y="1489088"/>
                </a:lnTo>
                <a:lnTo>
                  <a:pt x="796925" y="1485107"/>
                </a:lnTo>
                <a:lnTo>
                  <a:pt x="797188" y="1480594"/>
                </a:lnTo>
                <a:lnTo>
                  <a:pt x="797714" y="1476612"/>
                </a:lnTo>
                <a:lnTo>
                  <a:pt x="797977" y="1472365"/>
                </a:lnTo>
                <a:lnTo>
                  <a:pt x="798765" y="1468384"/>
                </a:lnTo>
                <a:lnTo>
                  <a:pt x="799554" y="1464667"/>
                </a:lnTo>
                <a:lnTo>
                  <a:pt x="800605" y="1460420"/>
                </a:lnTo>
                <a:lnTo>
                  <a:pt x="801920" y="1456704"/>
                </a:lnTo>
                <a:lnTo>
                  <a:pt x="803497" y="1452988"/>
                </a:lnTo>
                <a:lnTo>
                  <a:pt x="805074" y="1449537"/>
                </a:lnTo>
                <a:lnTo>
                  <a:pt x="806914" y="1446086"/>
                </a:lnTo>
                <a:lnTo>
                  <a:pt x="808754" y="1442636"/>
                </a:lnTo>
                <a:lnTo>
                  <a:pt x="810857" y="1439185"/>
                </a:lnTo>
                <a:lnTo>
                  <a:pt x="815589" y="1432814"/>
                </a:lnTo>
                <a:lnTo>
                  <a:pt x="820583" y="1427240"/>
                </a:lnTo>
                <a:lnTo>
                  <a:pt x="826629" y="1421931"/>
                </a:lnTo>
                <a:lnTo>
                  <a:pt x="832675" y="1417153"/>
                </a:lnTo>
                <a:lnTo>
                  <a:pt x="835829" y="1415030"/>
                </a:lnTo>
                <a:lnTo>
                  <a:pt x="839247" y="1412906"/>
                </a:lnTo>
                <a:lnTo>
                  <a:pt x="842664" y="1411048"/>
                </a:lnTo>
                <a:lnTo>
                  <a:pt x="846607" y="1409455"/>
                </a:lnTo>
                <a:lnTo>
                  <a:pt x="850287" y="1408393"/>
                </a:lnTo>
                <a:lnTo>
                  <a:pt x="853967" y="1406801"/>
                </a:lnTo>
                <a:lnTo>
                  <a:pt x="857647" y="1405739"/>
                </a:lnTo>
                <a:lnTo>
                  <a:pt x="861853" y="1404943"/>
                </a:lnTo>
                <a:lnTo>
                  <a:pt x="865796" y="1404146"/>
                </a:lnTo>
                <a:lnTo>
                  <a:pt x="869739" y="1403616"/>
                </a:lnTo>
                <a:lnTo>
                  <a:pt x="873945" y="1403350"/>
                </a:lnTo>
                <a:close/>
                <a:moveTo>
                  <a:pt x="1480345" y="795338"/>
                </a:moveTo>
                <a:lnTo>
                  <a:pt x="1484857" y="795603"/>
                </a:lnTo>
                <a:lnTo>
                  <a:pt x="1488839" y="795869"/>
                </a:lnTo>
                <a:lnTo>
                  <a:pt x="1493086" y="796134"/>
                </a:lnTo>
                <a:lnTo>
                  <a:pt x="1497068" y="797196"/>
                </a:lnTo>
                <a:lnTo>
                  <a:pt x="1500784" y="797727"/>
                </a:lnTo>
                <a:lnTo>
                  <a:pt x="1505031" y="799054"/>
                </a:lnTo>
                <a:lnTo>
                  <a:pt x="1508747" y="800381"/>
                </a:lnTo>
                <a:lnTo>
                  <a:pt x="1512198" y="801974"/>
                </a:lnTo>
                <a:lnTo>
                  <a:pt x="1515914" y="803567"/>
                </a:lnTo>
                <a:lnTo>
                  <a:pt x="1519365" y="805425"/>
                </a:lnTo>
                <a:lnTo>
                  <a:pt x="1522816" y="807283"/>
                </a:lnTo>
                <a:lnTo>
                  <a:pt x="1526266" y="809406"/>
                </a:lnTo>
                <a:lnTo>
                  <a:pt x="1532637" y="814184"/>
                </a:lnTo>
                <a:lnTo>
                  <a:pt x="1538211" y="819228"/>
                </a:lnTo>
                <a:lnTo>
                  <a:pt x="1543520" y="825068"/>
                </a:lnTo>
                <a:lnTo>
                  <a:pt x="1548298" y="831438"/>
                </a:lnTo>
                <a:lnTo>
                  <a:pt x="1550422" y="834624"/>
                </a:lnTo>
                <a:lnTo>
                  <a:pt x="1552545" y="838074"/>
                </a:lnTo>
                <a:lnTo>
                  <a:pt x="1554403" y="841791"/>
                </a:lnTo>
                <a:lnTo>
                  <a:pt x="1555996" y="845241"/>
                </a:lnTo>
                <a:lnTo>
                  <a:pt x="1557589" y="848958"/>
                </a:lnTo>
                <a:lnTo>
                  <a:pt x="1558650" y="852939"/>
                </a:lnTo>
                <a:lnTo>
                  <a:pt x="1559712" y="856655"/>
                </a:lnTo>
                <a:lnTo>
                  <a:pt x="1560509" y="860637"/>
                </a:lnTo>
                <a:lnTo>
                  <a:pt x="1561305" y="864884"/>
                </a:lnTo>
                <a:lnTo>
                  <a:pt x="1561836" y="868866"/>
                </a:lnTo>
                <a:lnTo>
                  <a:pt x="1562101" y="872847"/>
                </a:lnTo>
                <a:lnTo>
                  <a:pt x="1562101" y="877094"/>
                </a:lnTo>
                <a:lnTo>
                  <a:pt x="1562101" y="881342"/>
                </a:lnTo>
                <a:lnTo>
                  <a:pt x="1561836" y="885589"/>
                </a:lnTo>
                <a:lnTo>
                  <a:pt x="1561305" y="889570"/>
                </a:lnTo>
                <a:lnTo>
                  <a:pt x="1560509" y="893817"/>
                </a:lnTo>
                <a:lnTo>
                  <a:pt x="1559712" y="897534"/>
                </a:lnTo>
                <a:lnTo>
                  <a:pt x="1558650" y="901515"/>
                </a:lnTo>
                <a:lnTo>
                  <a:pt x="1557589" y="905497"/>
                </a:lnTo>
                <a:lnTo>
                  <a:pt x="1555996" y="908948"/>
                </a:lnTo>
                <a:lnTo>
                  <a:pt x="1554403" y="912664"/>
                </a:lnTo>
                <a:lnTo>
                  <a:pt x="1552545" y="916115"/>
                </a:lnTo>
                <a:lnTo>
                  <a:pt x="1550422" y="919565"/>
                </a:lnTo>
                <a:lnTo>
                  <a:pt x="1548298" y="923016"/>
                </a:lnTo>
                <a:lnTo>
                  <a:pt x="1543520" y="929387"/>
                </a:lnTo>
                <a:lnTo>
                  <a:pt x="1538211" y="934961"/>
                </a:lnTo>
                <a:lnTo>
                  <a:pt x="1532637" y="940270"/>
                </a:lnTo>
                <a:lnTo>
                  <a:pt x="1526266" y="945048"/>
                </a:lnTo>
                <a:lnTo>
                  <a:pt x="1522816" y="947171"/>
                </a:lnTo>
                <a:lnTo>
                  <a:pt x="1519365" y="949030"/>
                </a:lnTo>
                <a:lnTo>
                  <a:pt x="1515914" y="950888"/>
                </a:lnTo>
                <a:lnTo>
                  <a:pt x="1512198" y="952480"/>
                </a:lnTo>
                <a:lnTo>
                  <a:pt x="1508747" y="953808"/>
                </a:lnTo>
                <a:lnTo>
                  <a:pt x="1505031" y="955400"/>
                </a:lnTo>
                <a:lnTo>
                  <a:pt x="1500784" y="956197"/>
                </a:lnTo>
                <a:lnTo>
                  <a:pt x="1497068" y="957258"/>
                </a:lnTo>
                <a:lnTo>
                  <a:pt x="1493086" y="957789"/>
                </a:lnTo>
                <a:lnTo>
                  <a:pt x="1488839" y="958586"/>
                </a:lnTo>
                <a:lnTo>
                  <a:pt x="1484857" y="958851"/>
                </a:lnTo>
                <a:lnTo>
                  <a:pt x="1480345" y="958851"/>
                </a:lnTo>
                <a:lnTo>
                  <a:pt x="1476363" y="958851"/>
                </a:lnTo>
                <a:lnTo>
                  <a:pt x="1472116" y="958586"/>
                </a:lnTo>
                <a:lnTo>
                  <a:pt x="1468134" y="957789"/>
                </a:lnTo>
                <a:lnTo>
                  <a:pt x="1464153" y="957258"/>
                </a:lnTo>
                <a:lnTo>
                  <a:pt x="1459906" y="956197"/>
                </a:lnTo>
                <a:lnTo>
                  <a:pt x="1456189" y="955400"/>
                </a:lnTo>
                <a:lnTo>
                  <a:pt x="1452473" y="953808"/>
                </a:lnTo>
                <a:lnTo>
                  <a:pt x="1448757" y="952480"/>
                </a:lnTo>
                <a:lnTo>
                  <a:pt x="1445306" y="950888"/>
                </a:lnTo>
                <a:lnTo>
                  <a:pt x="1441325" y="949030"/>
                </a:lnTo>
                <a:lnTo>
                  <a:pt x="1437874" y="947171"/>
                </a:lnTo>
                <a:lnTo>
                  <a:pt x="1434954" y="945048"/>
                </a:lnTo>
                <a:lnTo>
                  <a:pt x="1428583" y="940270"/>
                </a:lnTo>
                <a:lnTo>
                  <a:pt x="1422478" y="934961"/>
                </a:lnTo>
                <a:lnTo>
                  <a:pt x="1417435" y="929387"/>
                </a:lnTo>
                <a:lnTo>
                  <a:pt x="1412922" y="923016"/>
                </a:lnTo>
                <a:lnTo>
                  <a:pt x="1410533" y="919565"/>
                </a:lnTo>
                <a:lnTo>
                  <a:pt x="1408675" y="916115"/>
                </a:lnTo>
                <a:lnTo>
                  <a:pt x="1406817" y="912664"/>
                </a:lnTo>
                <a:lnTo>
                  <a:pt x="1405224" y="908948"/>
                </a:lnTo>
                <a:lnTo>
                  <a:pt x="1403632" y="905497"/>
                </a:lnTo>
                <a:lnTo>
                  <a:pt x="1402304" y="901515"/>
                </a:lnTo>
                <a:lnTo>
                  <a:pt x="1401243" y="897534"/>
                </a:lnTo>
                <a:lnTo>
                  <a:pt x="1400446" y="893817"/>
                </a:lnTo>
                <a:lnTo>
                  <a:pt x="1399650" y="889570"/>
                </a:lnTo>
                <a:lnTo>
                  <a:pt x="1399385" y="885589"/>
                </a:lnTo>
                <a:lnTo>
                  <a:pt x="1398854" y="881342"/>
                </a:lnTo>
                <a:lnTo>
                  <a:pt x="1398588" y="877094"/>
                </a:lnTo>
                <a:lnTo>
                  <a:pt x="1398854" y="872847"/>
                </a:lnTo>
                <a:lnTo>
                  <a:pt x="1399385" y="868866"/>
                </a:lnTo>
                <a:lnTo>
                  <a:pt x="1399650" y="864884"/>
                </a:lnTo>
                <a:lnTo>
                  <a:pt x="1400446" y="860637"/>
                </a:lnTo>
                <a:lnTo>
                  <a:pt x="1401243" y="856655"/>
                </a:lnTo>
                <a:lnTo>
                  <a:pt x="1402304" y="852939"/>
                </a:lnTo>
                <a:lnTo>
                  <a:pt x="1403632" y="848958"/>
                </a:lnTo>
                <a:lnTo>
                  <a:pt x="1405224" y="845241"/>
                </a:lnTo>
                <a:lnTo>
                  <a:pt x="1406817" y="841791"/>
                </a:lnTo>
                <a:lnTo>
                  <a:pt x="1408675" y="838074"/>
                </a:lnTo>
                <a:lnTo>
                  <a:pt x="1410533" y="834624"/>
                </a:lnTo>
                <a:lnTo>
                  <a:pt x="1412922" y="831438"/>
                </a:lnTo>
                <a:lnTo>
                  <a:pt x="1417435" y="825068"/>
                </a:lnTo>
                <a:lnTo>
                  <a:pt x="1422478" y="819228"/>
                </a:lnTo>
                <a:lnTo>
                  <a:pt x="1428583" y="814184"/>
                </a:lnTo>
                <a:lnTo>
                  <a:pt x="1434954" y="809406"/>
                </a:lnTo>
                <a:lnTo>
                  <a:pt x="1437874" y="807283"/>
                </a:lnTo>
                <a:lnTo>
                  <a:pt x="1441325" y="805425"/>
                </a:lnTo>
                <a:lnTo>
                  <a:pt x="1445306" y="803567"/>
                </a:lnTo>
                <a:lnTo>
                  <a:pt x="1448757" y="801974"/>
                </a:lnTo>
                <a:lnTo>
                  <a:pt x="1452473" y="800381"/>
                </a:lnTo>
                <a:lnTo>
                  <a:pt x="1456189" y="799054"/>
                </a:lnTo>
                <a:lnTo>
                  <a:pt x="1459906" y="797727"/>
                </a:lnTo>
                <a:lnTo>
                  <a:pt x="1464153" y="797196"/>
                </a:lnTo>
                <a:lnTo>
                  <a:pt x="1468134" y="796134"/>
                </a:lnTo>
                <a:lnTo>
                  <a:pt x="1472116" y="795869"/>
                </a:lnTo>
                <a:lnTo>
                  <a:pt x="1476363" y="795603"/>
                </a:lnTo>
                <a:lnTo>
                  <a:pt x="1480345" y="795338"/>
                </a:lnTo>
                <a:close/>
                <a:moveTo>
                  <a:pt x="876984" y="177800"/>
                </a:moveTo>
                <a:lnTo>
                  <a:pt x="883326" y="178065"/>
                </a:lnTo>
                <a:lnTo>
                  <a:pt x="889669" y="179124"/>
                </a:lnTo>
                <a:lnTo>
                  <a:pt x="895482" y="180713"/>
                </a:lnTo>
                <a:lnTo>
                  <a:pt x="901032" y="182832"/>
                </a:lnTo>
                <a:lnTo>
                  <a:pt x="906581" y="185215"/>
                </a:lnTo>
                <a:lnTo>
                  <a:pt x="911867" y="188393"/>
                </a:lnTo>
                <a:lnTo>
                  <a:pt x="916359" y="191836"/>
                </a:lnTo>
                <a:lnTo>
                  <a:pt x="920851" y="196074"/>
                </a:lnTo>
                <a:lnTo>
                  <a:pt x="924815" y="200311"/>
                </a:lnTo>
                <a:lnTo>
                  <a:pt x="928251" y="205078"/>
                </a:lnTo>
                <a:lnTo>
                  <a:pt x="931422" y="210375"/>
                </a:lnTo>
                <a:lnTo>
                  <a:pt x="934065" y="215672"/>
                </a:lnTo>
                <a:lnTo>
                  <a:pt x="936179" y="221498"/>
                </a:lnTo>
                <a:lnTo>
                  <a:pt x="937764" y="227325"/>
                </a:lnTo>
                <a:lnTo>
                  <a:pt x="938821" y="233681"/>
                </a:lnTo>
                <a:lnTo>
                  <a:pt x="939086" y="240037"/>
                </a:lnTo>
                <a:lnTo>
                  <a:pt x="939086" y="766534"/>
                </a:lnTo>
                <a:lnTo>
                  <a:pt x="945956" y="770772"/>
                </a:lnTo>
                <a:lnTo>
                  <a:pt x="952827" y="775539"/>
                </a:lnTo>
                <a:lnTo>
                  <a:pt x="959169" y="780835"/>
                </a:lnTo>
                <a:lnTo>
                  <a:pt x="964983" y="786397"/>
                </a:lnTo>
                <a:lnTo>
                  <a:pt x="971061" y="792488"/>
                </a:lnTo>
                <a:lnTo>
                  <a:pt x="976082" y="798844"/>
                </a:lnTo>
                <a:lnTo>
                  <a:pt x="980839" y="805465"/>
                </a:lnTo>
                <a:lnTo>
                  <a:pt x="985331" y="812351"/>
                </a:lnTo>
                <a:lnTo>
                  <a:pt x="989295" y="819502"/>
                </a:lnTo>
                <a:lnTo>
                  <a:pt x="992995" y="826917"/>
                </a:lnTo>
                <a:lnTo>
                  <a:pt x="995902" y="834862"/>
                </a:lnTo>
                <a:lnTo>
                  <a:pt x="998545" y="843072"/>
                </a:lnTo>
                <a:lnTo>
                  <a:pt x="1000394" y="851282"/>
                </a:lnTo>
                <a:lnTo>
                  <a:pt x="1001980" y="859757"/>
                </a:lnTo>
                <a:lnTo>
                  <a:pt x="1002773" y="868497"/>
                </a:lnTo>
                <a:lnTo>
                  <a:pt x="1003301" y="877236"/>
                </a:lnTo>
                <a:lnTo>
                  <a:pt x="1002773" y="883857"/>
                </a:lnTo>
                <a:lnTo>
                  <a:pt x="1002244" y="889948"/>
                </a:lnTo>
                <a:lnTo>
                  <a:pt x="1001716" y="896569"/>
                </a:lnTo>
                <a:lnTo>
                  <a:pt x="1000394" y="902925"/>
                </a:lnTo>
                <a:lnTo>
                  <a:pt x="999073" y="909017"/>
                </a:lnTo>
                <a:lnTo>
                  <a:pt x="997223" y="915108"/>
                </a:lnTo>
                <a:lnTo>
                  <a:pt x="995373" y="921199"/>
                </a:lnTo>
                <a:lnTo>
                  <a:pt x="993259" y="926761"/>
                </a:lnTo>
                <a:lnTo>
                  <a:pt x="990352" y="932322"/>
                </a:lnTo>
                <a:lnTo>
                  <a:pt x="987445" y="938149"/>
                </a:lnTo>
                <a:lnTo>
                  <a:pt x="984803" y="943446"/>
                </a:lnTo>
                <a:lnTo>
                  <a:pt x="981367" y="948478"/>
                </a:lnTo>
                <a:lnTo>
                  <a:pt x="977932" y="953509"/>
                </a:lnTo>
                <a:lnTo>
                  <a:pt x="973968" y="958541"/>
                </a:lnTo>
                <a:lnTo>
                  <a:pt x="970004" y="962779"/>
                </a:lnTo>
                <a:lnTo>
                  <a:pt x="965512" y="967281"/>
                </a:lnTo>
                <a:lnTo>
                  <a:pt x="961284" y="971783"/>
                </a:lnTo>
                <a:lnTo>
                  <a:pt x="956527" y="975756"/>
                </a:lnTo>
                <a:lnTo>
                  <a:pt x="951770" y="979464"/>
                </a:lnTo>
                <a:lnTo>
                  <a:pt x="946749" y="982906"/>
                </a:lnTo>
                <a:lnTo>
                  <a:pt x="941728" y="986349"/>
                </a:lnTo>
                <a:lnTo>
                  <a:pt x="936443" y="989527"/>
                </a:lnTo>
                <a:lnTo>
                  <a:pt x="930893" y="992441"/>
                </a:lnTo>
                <a:lnTo>
                  <a:pt x="925344" y="994824"/>
                </a:lnTo>
                <a:lnTo>
                  <a:pt x="919530" y="996943"/>
                </a:lnTo>
                <a:lnTo>
                  <a:pt x="913716" y="999062"/>
                </a:lnTo>
                <a:lnTo>
                  <a:pt x="907374" y="1000915"/>
                </a:lnTo>
                <a:lnTo>
                  <a:pt x="901560" y="1001975"/>
                </a:lnTo>
                <a:lnTo>
                  <a:pt x="895218" y="1003299"/>
                </a:lnTo>
                <a:lnTo>
                  <a:pt x="888611" y="1004358"/>
                </a:lnTo>
                <a:lnTo>
                  <a:pt x="882269" y="1004623"/>
                </a:lnTo>
                <a:lnTo>
                  <a:pt x="875663" y="1004888"/>
                </a:lnTo>
                <a:lnTo>
                  <a:pt x="866678" y="1004623"/>
                </a:lnTo>
                <a:lnTo>
                  <a:pt x="857693" y="1003564"/>
                </a:lnTo>
                <a:lnTo>
                  <a:pt x="849236" y="1001975"/>
                </a:lnTo>
                <a:lnTo>
                  <a:pt x="840780" y="999856"/>
                </a:lnTo>
                <a:lnTo>
                  <a:pt x="832324" y="997473"/>
                </a:lnTo>
                <a:lnTo>
                  <a:pt x="824396" y="994030"/>
                </a:lnTo>
                <a:lnTo>
                  <a:pt x="816732" y="990587"/>
                </a:lnTo>
                <a:lnTo>
                  <a:pt x="809333" y="986084"/>
                </a:lnTo>
                <a:lnTo>
                  <a:pt x="802198" y="981317"/>
                </a:lnTo>
                <a:lnTo>
                  <a:pt x="795591" y="976286"/>
                </a:lnTo>
                <a:lnTo>
                  <a:pt x="788984" y="970724"/>
                </a:lnTo>
                <a:lnTo>
                  <a:pt x="783170" y="964633"/>
                </a:lnTo>
                <a:lnTo>
                  <a:pt x="777357" y="958541"/>
                </a:lnTo>
                <a:lnTo>
                  <a:pt x="772600" y="951920"/>
                </a:lnTo>
                <a:lnTo>
                  <a:pt x="767843" y="944770"/>
                </a:lnTo>
                <a:lnTo>
                  <a:pt x="763351" y="937354"/>
                </a:lnTo>
                <a:lnTo>
                  <a:pt x="413204" y="937354"/>
                </a:lnTo>
                <a:lnTo>
                  <a:pt x="406597" y="937090"/>
                </a:lnTo>
                <a:lnTo>
                  <a:pt x="400519" y="936295"/>
                </a:lnTo>
                <a:lnTo>
                  <a:pt x="394705" y="934706"/>
                </a:lnTo>
                <a:lnTo>
                  <a:pt x="388627" y="932322"/>
                </a:lnTo>
                <a:lnTo>
                  <a:pt x="383342" y="929939"/>
                </a:lnTo>
                <a:lnTo>
                  <a:pt x="378321" y="926761"/>
                </a:lnTo>
                <a:lnTo>
                  <a:pt x="373564" y="923053"/>
                </a:lnTo>
                <a:lnTo>
                  <a:pt x="368808" y="919345"/>
                </a:lnTo>
                <a:lnTo>
                  <a:pt x="365108" y="914843"/>
                </a:lnTo>
                <a:lnTo>
                  <a:pt x="361408" y="909811"/>
                </a:lnTo>
                <a:lnTo>
                  <a:pt x="358237" y="904779"/>
                </a:lnTo>
                <a:lnTo>
                  <a:pt x="355859" y="899483"/>
                </a:lnTo>
                <a:lnTo>
                  <a:pt x="353480" y="893921"/>
                </a:lnTo>
                <a:lnTo>
                  <a:pt x="352159" y="887830"/>
                </a:lnTo>
                <a:lnTo>
                  <a:pt x="351102" y="881474"/>
                </a:lnTo>
                <a:lnTo>
                  <a:pt x="350838" y="875382"/>
                </a:lnTo>
                <a:lnTo>
                  <a:pt x="351102" y="868761"/>
                </a:lnTo>
                <a:lnTo>
                  <a:pt x="352159" y="862670"/>
                </a:lnTo>
                <a:lnTo>
                  <a:pt x="353480" y="856844"/>
                </a:lnTo>
                <a:lnTo>
                  <a:pt x="355859" y="850752"/>
                </a:lnTo>
                <a:lnTo>
                  <a:pt x="358237" y="845456"/>
                </a:lnTo>
                <a:lnTo>
                  <a:pt x="361408" y="840424"/>
                </a:lnTo>
                <a:lnTo>
                  <a:pt x="365108" y="835392"/>
                </a:lnTo>
                <a:lnTo>
                  <a:pt x="368808" y="831154"/>
                </a:lnTo>
                <a:lnTo>
                  <a:pt x="373564" y="827447"/>
                </a:lnTo>
                <a:lnTo>
                  <a:pt x="378321" y="823474"/>
                </a:lnTo>
                <a:lnTo>
                  <a:pt x="383342" y="820296"/>
                </a:lnTo>
                <a:lnTo>
                  <a:pt x="388627" y="817913"/>
                </a:lnTo>
                <a:lnTo>
                  <a:pt x="394705" y="815794"/>
                </a:lnTo>
                <a:lnTo>
                  <a:pt x="400519" y="814205"/>
                </a:lnTo>
                <a:lnTo>
                  <a:pt x="406597" y="813146"/>
                </a:lnTo>
                <a:lnTo>
                  <a:pt x="413204" y="812881"/>
                </a:lnTo>
                <a:lnTo>
                  <a:pt x="765465" y="812881"/>
                </a:lnTo>
                <a:lnTo>
                  <a:pt x="770222" y="805730"/>
                </a:lnTo>
                <a:lnTo>
                  <a:pt x="775507" y="798579"/>
                </a:lnTo>
                <a:lnTo>
                  <a:pt x="780792" y="791959"/>
                </a:lnTo>
                <a:lnTo>
                  <a:pt x="786870" y="785602"/>
                </a:lnTo>
                <a:lnTo>
                  <a:pt x="793477" y="779511"/>
                </a:lnTo>
                <a:lnTo>
                  <a:pt x="800348" y="774214"/>
                </a:lnTo>
                <a:lnTo>
                  <a:pt x="807483" y="769183"/>
                </a:lnTo>
                <a:lnTo>
                  <a:pt x="815147" y="764945"/>
                </a:lnTo>
                <a:lnTo>
                  <a:pt x="815147" y="240037"/>
                </a:lnTo>
                <a:lnTo>
                  <a:pt x="815411" y="233681"/>
                </a:lnTo>
                <a:lnTo>
                  <a:pt x="816204" y="227325"/>
                </a:lnTo>
                <a:lnTo>
                  <a:pt x="817789" y="221498"/>
                </a:lnTo>
                <a:lnTo>
                  <a:pt x="819639" y="215672"/>
                </a:lnTo>
                <a:lnTo>
                  <a:pt x="822546" y="210375"/>
                </a:lnTo>
                <a:lnTo>
                  <a:pt x="825717" y="205078"/>
                </a:lnTo>
                <a:lnTo>
                  <a:pt x="829153" y="200311"/>
                </a:lnTo>
                <a:lnTo>
                  <a:pt x="833116" y="196074"/>
                </a:lnTo>
                <a:lnTo>
                  <a:pt x="837609" y="191836"/>
                </a:lnTo>
                <a:lnTo>
                  <a:pt x="842366" y="188393"/>
                </a:lnTo>
                <a:lnTo>
                  <a:pt x="847387" y="185215"/>
                </a:lnTo>
                <a:lnTo>
                  <a:pt x="852936" y="182832"/>
                </a:lnTo>
                <a:lnTo>
                  <a:pt x="858486" y="180713"/>
                </a:lnTo>
                <a:lnTo>
                  <a:pt x="864564" y="179124"/>
                </a:lnTo>
                <a:lnTo>
                  <a:pt x="870642" y="178065"/>
                </a:lnTo>
                <a:lnTo>
                  <a:pt x="876984" y="177800"/>
                </a:lnTo>
                <a:close/>
                <a:moveTo>
                  <a:pt x="856991" y="124392"/>
                </a:moveTo>
                <a:lnTo>
                  <a:pt x="837683" y="125450"/>
                </a:lnTo>
                <a:lnTo>
                  <a:pt x="818374" y="126774"/>
                </a:lnTo>
                <a:lnTo>
                  <a:pt x="799594" y="128362"/>
                </a:lnTo>
                <a:lnTo>
                  <a:pt x="780550" y="130479"/>
                </a:lnTo>
                <a:lnTo>
                  <a:pt x="762034" y="132861"/>
                </a:lnTo>
                <a:lnTo>
                  <a:pt x="743255" y="136037"/>
                </a:lnTo>
                <a:lnTo>
                  <a:pt x="725004" y="139478"/>
                </a:lnTo>
                <a:lnTo>
                  <a:pt x="706489" y="143712"/>
                </a:lnTo>
                <a:lnTo>
                  <a:pt x="688502" y="147947"/>
                </a:lnTo>
                <a:lnTo>
                  <a:pt x="670516" y="152975"/>
                </a:lnTo>
                <a:lnTo>
                  <a:pt x="653059" y="158269"/>
                </a:lnTo>
                <a:lnTo>
                  <a:pt x="635337" y="164091"/>
                </a:lnTo>
                <a:lnTo>
                  <a:pt x="617880" y="169914"/>
                </a:lnTo>
                <a:lnTo>
                  <a:pt x="600687" y="176530"/>
                </a:lnTo>
                <a:lnTo>
                  <a:pt x="583759" y="183412"/>
                </a:lnTo>
                <a:lnTo>
                  <a:pt x="567095" y="191087"/>
                </a:lnTo>
                <a:lnTo>
                  <a:pt x="550432" y="198762"/>
                </a:lnTo>
                <a:lnTo>
                  <a:pt x="534297" y="206967"/>
                </a:lnTo>
                <a:lnTo>
                  <a:pt x="517898" y="215436"/>
                </a:lnTo>
                <a:lnTo>
                  <a:pt x="502292" y="224170"/>
                </a:lnTo>
                <a:lnTo>
                  <a:pt x="486686" y="233698"/>
                </a:lnTo>
                <a:lnTo>
                  <a:pt x="471345" y="242961"/>
                </a:lnTo>
                <a:lnTo>
                  <a:pt x="456268" y="253018"/>
                </a:lnTo>
                <a:lnTo>
                  <a:pt x="441192" y="263340"/>
                </a:lnTo>
                <a:lnTo>
                  <a:pt x="426379" y="274191"/>
                </a:lnTo>
                <a:lnTo>
                  <a:pt x="412361" y="285042"/>
                </a:lnTo>
                <a:lnTo>
                  <a:pt x="398342" y="296423"/>
                </a:lnTo>
                <a:lnTo>
                  <a:pt x="384588" y="308333"/>
                </a:lnTo>
                <a:lnTo>
                  <a:pt x="371098" y="320243"/>
                </a:lnTo>
                <a:lnTo>
                  <a:pt x="357608" y="332417"/>
                </a:lnTo>
                <a:lnTo>
                  <a:pt x="344648" y="344856"/>
                </a:lnTo>
                <a:lnTo>
                  <a:pt x="332216" y="358089"/>
                </a:lnTo>
                <a:lnTo>
                  <a:pt x="319784" y="371323"/>
                </a:lnTo>
                <a:lnTo>
                  <a:pt x="307617" y="384820"/>
                </a:lnTo>
                <a:lnTo>
                  <a:pt x="295979" y="398583"/>
                </a:lnTo>
                <a:lnTo>
                  <a:pt x="284870" y="412610"/>
                </a:lnTo>
                <a:lnTo>
                  <a:pt x="273761" y="427167"/>
                </a:lnTo>
                <a:lnTo>
                  <a:pt x="263181" y="441458"/>
                </a:lnTo>
                <a:lnTo>
                  <a:pt x="252865" y="456544"/>
                </a:lnTo>
                <a:lnTo>
                  <a:pt x="242814" y="471630"/>
                </a:lnTo>
                <a:lnTo>
                  <a:pt x="233027" y="486980"/>
                </a:lnTo>
                <a:lnTo>
                  <a:pt x="224034" y="502596"/>
                </a:lnTo>
                <a:lnTo>
                  <a:pt x="215041" y="518740"/>
                </a:lnTo>
                <a:lnTo>
                  <a:pt x="206577" y="534620"/>
                </a:lnTo>
                <a:lnTo>
                  <a:pt x="198377" y="551029"/>
                </a:lnTo>
                <a:lnTo>
                  <a:pt x="190707" y="567438"/>
                </a:lnTo>
                <a:lnTo>
                  <a:pt x="183301" y="584112"/>
                </a:lnTo>
                <a:lnTo>
                  <a:pt x="176424" y="601315"/>
                </a:lnTo>
                <a:lnTo>
                  <a:pt x="169811" y="618253"/>
                </a:lnTo>
                <a:lnTo>
                  <a:pt x="163992" y="635986"/>
                </a:lnTo>
                <a:lnTo>
                  <a:pt x="157908" y="653454"/>
                </a:lnTo>
                <a:lnTo>
                  <a:pt x="152883" y="670921"/>
                </a:lnTo>
                <a:lnTo>
                  <a:pt x="147857" y="689183"/>
                </a:lnTo>
                <a:lnTo>
                  <a:pt x="143625" y="707180"/>
                </a:lnTo>
                <a:lnTo>
                  <a:pt x="139393" y="725707"/>
                </a:lnTo>
                <a:lnTo>
                  <a:pt x="135955" y="743704"/>
                </a:lnTo>
                <a:lnTo>
                  <a:pt x="132781" y="762495"/>
                </a:lnTo>
                <a:lnTo>
                  <a:pt x="130400" y="781551"/>
                </a:lnTo>
                <a:lnTo>
                  <a:pt x="128019" y="800342"/>
                </a:lnTo>
                <a:lnTo>
                  <a:pt x="126168" y="819133"/>
                </a:lnTo>
                <a:lnTo>
                  <a:pt x="125110" y="838189"/>
                </a:lnTo>
                <a:lnTo>
                  <a:pt x="124316" y="857509"/>
                </a:lnTo>
                <a:lnTo>
                  <a:pt x="124052" y="877094"/>
                </a:lnTo>
                <a:lnTo>
                  <a:pt x="124316" y="896414"/>
                </a:lnTo>
                <a:lnTo>
                  <a:pt x="125110" y="915735"/>
                </a:lnTo>
                <a:lnTo>
                  <a:pt x="126168" y="934791"/>
                </a:lnTo>
                <a:lnTo>
                  <a:pt x="128019" y="953846"/>
                </a:lnTo>
                <a:lnTo>
                  <a:pt x="130400" y="972637"/>
                </a:lnTo>
                <a:lnTo>
                  <a:pt x="132781" y="991428"/>
                </a:lnTo>
                <a:lnTo>
                  <a:pt x="135955" y="1009955"/>
                </a:lnTo>
                <a:lnTo>
                  <a:pt x="139393" y="1028481"/>
                </a:lnTo>
                <a:lnTo>
                  <a:pt x="143625" y="1046743"/>
                </a:lnTo>
                <a:lnTo>
                  <a:pt x="147857" y="1065005"/>
                </a:lnTo>
                <a:lnTo>
                  <a:pt x="152883" y="1082737"/>
                </a:lnTo>
                <a:lnTo>
                  <a:pt x="157908" y="1100734"/>
                </a:lnTo>
                <a:lnTo>
                  <a:pt x="163992" y="1118202"/>
                </a:lnTo>
                <a:lnTo>
                  <a:pt x="169811" y="1135405"/>
                </a:lnTo>
                <a:lnTo>
                  <a:pt x="176424" y="1152608"/>
                </a:lnTo>
                <a:lnTo>
                  <a:pt x="183301" y="1169547"/>
                </a:lnTo>
                <a:lnTo>
                  <a:pt x="190707" y="1186485"/>
                </a:lnTo>
                <a:lnTo>
                  <a:pt x="198377" y="1203159"/>
                </a:lnTo>
                <a:lnTo>
                  <a:pt x="206577" y="1219568"/>
                </a:lnTo>
                <a:lnTo>
                  <a:pt x="215041" y="1235448"/>
                </a:lnTo>
                <a:lnTo>
                  <a:pt x="224034" y="1251592"/>
                </a:lnTo>
                <a:lnTo>
                  <a:pt x="233027" y="1267208"/>
                </a:lnTo>
                <a:lnTo>
                  <a:pt x="242814" y="1282558"/>
                </a:lnTo>
                <a:lnTo>
                  <a:pt x="252865" y="1297644"/>
                </a:lnTo>
                <a:lnTo>
                  <a:pt x="263181" y="1312200"/>
                </a:lnTo>
                <a:lnTo>
                  <a:pt x="273761" y="1327021"/>
                </a:lnTo>
                <a:lnTo>
                  <a:pt x="284870" y="1341578"/>
                </a:lnTo>
                <a:lnTo>
                  <a:pt x="295979" y="1355605"/>
                </a:lnTo>
                <a:lnTo>
                  <a:pt x="307617" y="1369368"/>
                </a:lnTo>
                <a:lnTo>
                  <a:pt x="319784" y="1382865"/>
                </a:lnTo>
                <a:lnTo>
                  <a:pt x="332216" y="1396099"/>
                </a:lnTo>
                <a:lnTo>
                  <a:pt x="344648" y="1408803"/>
                </a:lnTo>
                <a:lnTo>
                  <a:pt x="357608" y="1421771"/>
                </a:lnTo>
                <a:lnTo>
                  <a:pt x="371098" y="1433946"/>
                </a:lnTo>
                <a:lnTo>
                  <a:pt x="384588" y="1445855"/>
                </a:lnTo>
                <a:lnTo>
                  <a:pt x="398342" y="1457501"/>
                </a:lnTo>
                <a:lnTo>
                  <a:pt x="412361" y="1469146"/>
                </a:lnTo>
                <a:lnTo>
                  <a:pt x="426379" y="1479997"/>
                </a:lnTo>
                <a:lnTo>
                  <a:pt x="441192" y="1490848"/>
                </a:lnTo>
                <a:lnTo>
                  <a:pt x="456268" y="1501170"/>
                </a:lnTo>
                <a:lnTo>
                  <a:pt x="471345" y="1511227"/>
                </a:lnTo>
                <a:lnTo>
                  <a:pt x="486686" y="1520490"/>
                </a:lnTo>
                <a:lnTo>
                  <a:pt x="502292" y="1530018"/>
                </a:lnTo>
                <a:lnTo>
                  <a:pt x="517898" y="1538752"/>
                </a:lnTo>
                <a:lnTo>
                  <a:pt x="534297" y="1547221"/>
                </a:lnTo>
                <a:lnTo>
                  <a:pt x="550432" y="1555426"/>
                </a:lnTo>
                <a:lnTo>
                  <a:pt x="567095" y="1563101"/>
                </a:lnTo>
                <a:lnTo>
                  <a:pt x="583759" y="1570512"/>
                </a:lnTo>
                <a:lnTo>
                  <a:pt x="600687" y="1577393"/>
                </a:lnTo>
                <a:lnTo>
                  <a:pt x="617880" y="1583745"/>
                </a:lnTo>
                <a:lnTo>
                  <a:pt x="635337" y="1590097"/>
                </a:lnTo>
                <a:lnTo>
                  <a:pt x="653059" y="1595655"/>
                </a:lnTo>
                <a:lnTo>
                  <a:pt x="670516" y="1601213"/>
                </a:lnTo>
                <a:lnTo>
                  <a:pt x="688502" y="1605712"/>
                </a:lnTo>
                <a:lnTo>
                  <a:pt x="706489" y="1610476"/>
                </a:lnTo>
                <a:lnTo>
                  <a:pt x="725004" y="1614181"/>
                </a:lnTo>
                <a:lnTo>
                  <a:pt x="743255" y="1618151"/>
                </a:lnTo>
                <a:lnTo>
                  <a:pt x="762034" y="1620798"/>
                </a:lnTo>
                <a:lnTo>
                  <a:pt x="780550" y="1623709"/>
                </a:lnTo>
                <a:lnTo>
                  <a:pt x="799594" y="1625826"/>
                </a:lnTo>
                <a:lnTo>
                  <a:pt x="818374" y="1627414"/>
                </a:lnTo>
                <a:lnTo>
                  <a:pt x="837683" y="1628738"/>
                </a:lnTo>
                <a:lnTo>
                  <a:pt x="856991" y="1629267"/>
                </a:lnTo>
                <a:lnTo>
                  <a:pt x="876300" y="1629532"/>
                </a:lnTo>
                <a:lnTo>
                  <a:pt x="895873" y="1629267"/>
                </a:lnTo>
                <a:lnTo>
                  <a:pt x="914918" y="1628738"/>
                </a:lnTo>
                <a:lnTo>
                  <a:pt x="933962" y="1627414"/>
                </a:lnTo>
                <a:lnTo>
                  <a:pt x="953271" y="1625826"/>
                </a:lnTo>
                <a:lnTo>
                  <a:pt x="972050" y="1623709"/>
                </a:lnTo>
                <a:lnTo>
                  <a:pt x="990830" y="1620798"/>
                </a:lnTo>
                <a:lnTo>
                  <a:pt x="1009345" y="1618151"/>
                </a:lnTo>
                <a:lnTo>
                  <a:pt x="1027861" y="1614181"/>
                </a:lnTo>
                <a:lnTo>
                  <a:pt x="1045847" y="1610476"/>
                </a:lnTo>
                <a:lnTo>
                  <a:pt x="1064098" y="1605712"/>
                </a:lnTo>
                <a:lnTo>
                  <a:pt x="1082084" y="1601213"/>
                </a:lnTo>
                <a:lnTo>
                  <a:pt x="1099806" y="1595655"/>
                </a:lnTo>
                <a:lnTo>
                  <a:pt x="1117263" y="1590097"/>
                </a:lnTo>
                <a:lnTo>
                  <a:pt x="1134720" y="1583745"/>
                </a:lnTo>
                <a:lnTo>
                  <a:pt x="1151913" y="1577393"/>
                </a:lnTo>
                <a:lnTo>
                  <a:pt x="1168841" y="1570512"/>
                </a:lnTo>
                <a:lnTo>
                  <a:pt x="1185769" y="1563101"/>
                </a:lnTo>
                <a:lnTo>
                  <a:pt x="1201904" y="1555426"/>
                </a:lnTo>
                <a:lnTo>
                  <a:pt x="1218568" y="1547221"/>
                </a:lnTo>
                <a:lnTo>
                  <a:pt x="1234702" y="1538752"/>
                </a:lnTo>
                <a:lnTo>
                  <a:pt x="1250573" y="1530018"/>
                </a:lnTo>
                <a:lnTo>
                  <a:pt x="1265914" y="1520490"/>
                </a:lnTo>
                <a:lnTo>
                  <a:pt x="1281255" y="1511227"/>
                </a:lnTo>
                <a:lnTo>
                  <a:pt x="1296596" y="1501170"/>
                </a:lnTo>
                <a:lnTo>
                  <a:pt x="1311408" y="1490848"/>
                </a:lnTo>
                <a:lnTo>
                  <a:pt x="1325956" y="1479997"/>
                </a:lnTo>
                <a:lnTo>
                  <a:pt x="1340504" y="1469146"/>
                </a:lnTo>
                <a:lnTo>
                  <a:pt x="1354522" y="1457501"/>
                </a:lnTo>
                <a:lnTo>
                  <a:pt x="1368277" y="1445855"/>
                </a:lnTo>
                <a:lnTo>
                  <a:pt x="1381766" y="1433946"/>
                </a:lnTo>
                <a:lnTo>
                  <a:pt x="1394991" y="1421771"/>
                </a:lnTo>
                <a:lnTo>
                  <a:pt x="1407952" y="1408803"/>
                </a:lnTo>
                <a:lnTo>
                  <a:pt x="1420384" y="1396099"/>
                </a:lnTo>
                <a:lnTo>
                  <a:pt x="1432815" y="1382865"/>
                </a:lnTo>
                <a:lnTo>
                  <a:pt x="1444718" y="1369368"/>
                </a:lnTo>
                <a:lnTo>
                  <a:pt x="1456356" y="1355605"/>
                </a:lnTo>
                <a:lnTo>
                  <a:pt x="1467730" y="1341578"/>
                </a:lnTo>
                <a:lnTo>
                  <a:pt x="1479104" y="1327021"/>
                </a:lnTo>
                <a:lnTo>
                  <a:pt x="1489684" y="1312200"/>
                </a:lnTo>
                <a:lnTo>
                  <a:pt x="1499735" y="1297644"/>
                </a:lnTo>
                <a:lnTo>
                  <a:pt x="1509786" y="1282558"/>
                </a:lnTo>
                <a:lnTo>
                  <a:pt x="1519308" y="1267208"/>
                </a:lnTo>
                <a:lnTo>
                  <a:pt x="1528830" y="1251592"/>
                </a:lnTo>
                <a:lnTo>
                  <a:pt x="1537559" y="1235448"/>
                </a:lnTo>
                <a:lnTo>
                  <a:pt x="1546023" y="1219568"/>
                </a:lnTo>
                <a:lnTo>
                  <a:pt x="1554223" y="1203159"/>
                </a:lnTo>
                <a:lnTo>
                  <a:pt x="1561893" y="1186485"/>
                </a:lnTo>
                <a:lnTo>
                  <a:pt x="1569299" y="1169547"/>
                </a:lnTo>
                <a:lnTo>
                  <a:pt x="1576176" y="1152608"/>
                </a:lnTo>
                <a:lnTo>
                  <a:pt x="1582789" y="1135405"/>
                </a:lnTo>
                <a:lnTo>
                  <a:pt x="1588873" y="1118202"/>
                </a:lnTo>
                <a:lnTo>
                  <a:pt x="1594692" y="1100734"/>
                </a:lnTo>
                <a:lnTo>
                  <a:pt x="1599982" y="1082737"/>
                </a:lnTo>
                <a:lnTo>
                  <a:pt x="1604743" y="1065005"/>
                </a:lnTo>
                <a:lnTo>
                  <a:pt x="1608975" y="1046743"/>
                </a:lnTo>
                <a:lnTo>
                  <a:pt x="1613207" y="1028481"/>
                </a:lnTo>
                <a:lnTo>
                  <a:pt x="1616645" y="1009955"/>
                </a:lnTo>
                <a:lnTo>
                  <a:pt x="1619555" y="991428"/>
                </a:lnTo>
                <a:lnTo>
                  <a:pt x="1622464" y="972637"/>
                </a:lnTo>
                <a:lnTo>
                  <a:pt x="1624581" y="953846"/>
                </a:lnTo>
                <a:lnTo>
                  <a:pt x="1626168" y="934791"/>
                </a:lnTo>
                <a:lnTo>
                  <a:pt x="1627490" y="915735"/>
                </a:lnTo>
                <a:lnTo>
                  <a:pt x="1628019" y="896414"/>
                </a:lnTo>
                <a:lnTo>
                  <a:pt x="1628548" y="877094"/>
                </a:lnTo>
                <a:lnTo>
                  <a:pt x="1628019" y="857509"/>
                </a:lnTo>
                <a:lnTo>
                  <a:pt x="1627490" y="838189"/>
                </a:lnTo>
                <a:lnTo>
                  <a:pt x="1626168" y="819133"/>
                </a:lnTo>
                <a:lnTo>
                  <a:pt x="1624581" y="800342"/>
                </a:lnTo>
                <a:lnTo>
                  <a:pt x="1622464" y="781551"/>
                </a:lnTo>
                <a:lnTo>
                  <a:pt x="1619555" y="762495"/>
                </a:lnTo>
                <a:lnTo>
                  <a:pt x="1616645" y="743704"/>
                </a:lnTo>
                <a:lnTo>
                  <a:pt x="1613207" y="725707"/>
                </a:lnTo>
                <a:lnTo>
                  <a:pt x="1608975" y="707180"/>
                </a:lnTo>
                <a:lnTo>
                  <a:pt x="1604743" y="689183"/>
                </a:lnTo>
                <a:lnTo>
                  <a:pt x="1599982" y="670921"/>
                </a:lnTo>
                <a:lnTo>
                  <a:pt x="1594692" y="653454"/>
                </a:lnTo>
                <a:lnTo>
                  <a:pt x="1588873" y="635986"/>
                </a:lnTo>
                <a:lnTo>
                  <a:pt x="1582789" y="618253"/>
                </a:lnTo>
                <a:lnTo>
                  <a:pt x="1576176" y="601315"/>
                </a:lnTo>
                <a:lnTo>
                  <a:pt x="1569299" y="584112"/>
                </a:lnTo>
                <a:lnTo>
                  <a:pt x="1561893" y="567438"/>
                </a:lnTo>
                <a:lnTo>
                  <a:pt x="1554223" y="551029"/>
                </a:lnTo>
                <a:lnTo>
                  <a:pt x="1546023" y="534620"/>
                </a:lnTo>
                <a:lnTo>
                  <a:pt x="1537559" y="518740"/>
                </a:lnTo>
                <a:lnTo>
                  <a:pt x="1528830" y="502596"/>
                </a:lnTo>
                <a:lnTo>
                  <a:pt x="1519308" y="486980"/>
                </a:lnTo>
                <a:lnTo>
                  <a:pt x="1509786" y="471630"/>
                </a:lnTo>
                <a:lnTo>
                  <a:pt x="1499735" y="456544"/>
                </a:lnTo>
                <a:lnTo>
                  <a:pt x="1489684" y="441458"/>
                </a:lnTo>
                <a:lnTo>
                  <a:pt x="1479104" y="427167"/>
                </a:lnTo>
                <a:lnTo>
                  <a:pt x="1467730" y="412610"/>
                </a:lnTo>
                <a:lnTo>
                  <a:pt x="1456356" y="398583"/>
                </a:lnTo>
                <a:lnTo>
                  <a:pt x="1444718" y="384820"/>
                </a:lnTo>
                <a:lnTo>
                  <a:pt x="1432815" y="371323"/>
                </a:lnTo>
                <a:lnTo>
                  <a:pt x="1420384" y="358089"/>
                </a:lnTo>
                <a:lnTo>
                  <a:pt x="1407952" y="344856"/>
                </a:lnTo>
                <a:lnTo>
                  <a:pt x="1394991" y="332417"/>
                </a:lnTo>
                <a:lnTo>
                  <a:pt x="1381766" y="320243"/>
                </a:lnTo>
                <a:lnTo>
                  <a:pt x="1368277" y="308333"/>
                </a:lnTo>
                <a:lnTo>
                  <a:pt x="1354522" y="296423"/>
                </a:lnTo>
                <a:lnTo>
                  <a:pt x="1340504" y="285042"/>
                </a:lnTo>
                <a:lnTo>
                  <a:pt x="1325956" y="274191"/>
                </a:lnTo>
                <a:lnTo>
                  <a:pt x="1311408" y="263340"/>
                </a:lnTo>
                <a:lnTo>
                  <a:pt x="1296596" y="253018"/>
                </a:lnTo>
                <a:lnTo>
                  <a:pt x="1281255" y="242961"/>
                </a:lnTo>
                <a:lnTo>
                  <a:pt x="1265914" y="233698"/>
                </a:lnTo>
                <a:lnTo>
                  <a:pt x="1250573" y="224170"/>
                </a:lnTo>
                <a:lnTo>
                  <a:pt x="1234702" y="215436"/>
                </a:lnTo>
                <a:lnTo>
                  <a:pt x="1218568" y="206967"/>
                </a:lnTo>
                <a:lnTo>
                  <a:pt x="1201904" y="198762"/>
                </a:lnTo>
                <a:lnTo>
                  <a:pt x="1185769" y="191087"/>
                </a:lnTo>
                <a:lnTo>
                  <a:pt x="1168841" y="183412"/>
                </a:lnTo>
                <a:lnTo>
                  <a:pt x="1151913" y="176530"/>
                </a:lnTo>
                <a:lnTo>
                  <a:pt x="1134720" y="169914"/>
                </a:lnTo>
                <a:lnTo>
                  <a:pt x="1117263" y="164091"/>
                </a:lnTo>
                <a:lnTo>
                  <a:pt x="1099806" y="158269"/>
                </a:lnTo>
                <a:lnTo>
                  <a:pt x="1082084" y="152975"/>
                </a:lnTo>
                <a:lnTo>
                  <a:pt x="1064098" y="147947"/>
                </a:lnTo>
                <a:lnTo>
                  <a:pt x="1045847" y="143712"/>
                </a:lnTo>
                <a:lnTo>
                  <a:pt x="1027861" y="139478"/>
                </a:lnTo>
                <a:lnTo>
                  <a:pt x="1009345" y="136037"/>
                </a:lnTo>
                <a:lnTo>
                  <a:pt x="990830" y="132861"/>
                </a:lnTo>
                <a:lnTo>
                  <a:pt x="972050" y="130479"/>
                </a:lnTo>
                <a:lnTo>
                  <a:pt x="953271" y="128362"/>
                </a:lnTo>
                <a:lnTo>
                  <a:pt x="933962" y="126774"/>
                </a:lnTo>
                <a:lnTo>
                  <a:pt x="914918" y="125450"/>
                </a:lnTo>
                <a:lnTo>
                  <a:pt x="895873" y="124392"/>
                </a:lnTo>
                <a:lnTo>
                  <a:pt x="876300" y="124392"/>
                </a:lnTo>
                <a:lnTo>
                  <a:pt x="856991" y="124392"/>
                </a:lnTo>
                <a:close/>
                <a:moveTo>
                  <a:pt x="876300" y="0"/>
                </a:moveTo>
                <a:lnTo>
                  <a:pt x="899048" y="265"/>
                </a:lnTo>
                <a:lnTo>
                  <a:pt x="921266" y="1323"/>
                </a:lnTo>
                <a:lnTo>
                  <a:pt x="943749" y="2382"/>
                </a:lnTo>
                <a:lnTo>
                  <a:pt x="965702" y="4764"/>
                </a:lnTo>
                <a:lnTo>
                  <a:pt x="987656" y="7146"/>
                </a:lnTo>
                <a:lnTo>
                  <a:pt x="1009610" y="10057"/>
                </a:lnTo>
                <a:lnTo>
                  <a:pt x="1031299" y="13763"/>
                </a:lnTo>
                <a:lnTo>
                  <a:pt x="1052724" y="17997"/>
                </a:lnTo>
                <a:lnTo>
                  <a:pt x="1074149" y="22496"/>
                </a:lnTo>
                <a:lnTo>
                  <a:pt x="1095045" y="27525"/>
                </a:lnTo>
                <a:lnTo>
                  <a:pt x="1115940" y="33348"/>
                </a:lnTo>
                <a:lnTo>
                  <a:pt x="1136572" y="39435"/>
                </a:lnTo>
                <a:lnTo>
                  <a:pt x="1157203" y="46051"/>
                </a:lnTo>
                <a:lnTo>
                  <a:pt x="1177305" y="53197"/>
                </a:lnTo>
                <a:lnTo>
                  <a:pt x="1197407" y="60873"/>
                </a:lnTo>
                <a:lnTo>
                  <a:pt x="1216981" y="69077"/>
                </a:lnTo>
                <a:lnTo>
                  <a:pt x="1236818" y="77811"/>
                </a:lnTo>
                <a:lnTo>
                  <a:pt x="1255863" y="86545"/>
                </a:lnTo>
                <a:lnTo>
                  <a:pt x="1274907" y="96337"/>
                </a:lnTo>
                <a:lnTo>
                  <a:pt x="1293687" y="105865"/>
                </a:lnTo>
                <a:lnTo>
                  <a:pt x="1312202" y="116452"/>
                </a:lnTo>
                <a:lnTo>
                  <a:pt x="1330453" y="127303"/>
                </a:lnTo>
                <a:lnTo>
                  <a:pt x="1348439" y="138154"/>
                </a:lnTo>
                <a:lnTo>
                  <a:pt x="1365896" y="149799"/>
                </a:lnTo>
                <a:lnTo>
                  <a:pt x="1383353" y="162239"/>
                </a:lnTo>
                <a:lnTo>
                  <a:pt x="1400282" y="174413"/>
                </a:lnTo>
                <a:lnTo>
                  <a:pt x="1416945" y="187117"/>
                </a:lnTo>
                <a:lnTo>
                  <a:pt x="1433609" y="200615"/>
                </a:lnTo>
                <a:lnTo>
                  <a:pt x="1449479" y="214113"/>
                </a:lnTo>
                <a:lnTo>
                  <a:pt x="1465085" y="228404"/>
                </a:lnTo>
                <a:lnTo>
                  <a:pt x="1480426" y="242432"/>
                </a:lnTo>
                <a:lnTo>
                  <a:pt x="1495503" y="257253"/>
                </a:lnTo>
                <a:lnTo>
                  <a:pt x="1510315" y="272074"/>
                </a:lnTo>
                <a:lnTo>
                  <a:pt x="1524863" y="287424"/>
                </a:lnTo>
                <a:lnTo>
                  <a:pt x="1538881" y="303569"/>
                </a:lnTo>
                <a:lnTo>
                  <a:pt x="1552371" y="319449"/>
                </a:lnTo>
                <a:lnTo>
                  <a:pt x="1565596" y="335858"/>
                </a:lnTo>
                <a:lnTo>
                  <a:pt x="1578292" y="352796"/>
                </a:lnTo>
                <a:lnTo>
                  <a:pt x="1590724" y="369735"/>
                </a:lnTo>
                <a:lnTo>
                  <a:pt x="1602627" y="386938"/>
                </a:lnTo>
                <a:lnTo>
                  <a:pt x="1614265" y="404935"/>
                </a:lnTo>
                <a:lnTo>
                  <a:pt x="1625639" y="422667"/>
                </a:lnTo>
                <a:lnTo>
                  <a:pt x="1636219" y="440929"/>
                </a:lnTo>
                <a:lnTo>
                  <a:pt x="1646534" y="459455"/>
                </a:lnTo>
                <a:lnTo>
                  <a:pt x="1656585" y="478247"/>
                </a:lnTo>
                <a:lnTo>
                  <a:pt x="1666108" y="497038"/>
                </a:lnTo>
                <a:lnTo>
                  <a:pt x="1675101" y="516358"/>
                </a:lnTo>
                <a:lnTo>
                  <a:pt x="1683565" y="535943"/>
                </a:lnTo>
                <a:lnTo>
                  <a:pt x="1691764" y="555528"/>
                </a:lnTo>
                <a:lnTo>
                  <a:pt x="1699170" y="575643"/>
                </a:lnTo>
                <a:lnTo>
                  <a:pt x="1706577" y="596022"/>
                </a:lnTo>
                <a:lnTo>
                  <a:pt x="1712925" y="616401"/>
                </a:lnTo>
                <a:lnTo>
                  <a:pt x="1719273" y="637309"/>
                </a:lnTo>
                <a:lnTo>
                  <a:pt x="1725092" y="658218"/>
                </a:lnTo>
                <a:lnTo>
                  <a:pt x="1730382" y="679126"/>
                </a:lnTo>
                <a:lnTo>
                  <a:pt x="1734614" y="700564"/>
                </a:lnTo>
                <a:lnTo>
                  <a:pt x="1739111" y="721737"/>
                </a:lnTo>
                <a:lnTo>
                  <a:pt x="1742549" y="743439"/>
                </a:lnTo>
                <a:lnTo>
                  <a:pt x="1745723" y="765406"/>
                </a:lnTo>
                <a:lnTo>
                  <a:pt x="1748104" y="787373"/>
                </a:lnTo>
                <a:lnTo>
                  <a:pt x="1749955" y="809605"/>
                </a:lnTo>
                <a:lnTo>
                  <a:pt x="1751542" y="831837"/>
                </a:lnTo>
                <a:lnTo>
                  <a:pt x="1752336" y="854598"/>
                </a:lnTo>
                <a:lnTo>
                  <a:pt x="1752600" y="877094"/>
                </a:lnTo>
                <a:lnTo>
                  <a:pt x="1752336" y="899590"/>
                </a:lnTo>
                <a:lnTo>
                  <a:pt x="1751542" y="922351"/>
                </a:lnTo>
                <a:lnTo>
                  <a:pt x="1749955" y="944583"/>
                </a:lnTo>
                <a:lnTo>
                  <a:pt x="1748104" y="966550"/>
                </a:lnTo>
                <a:lnTo>
                  <a:pt x="1745723" y="988782"/>
                </a:lnTo>
                <a:lnTo>
                  <a:pt x="1742549" y="1010220"/>
                </a:lnTo>
                <a:lnTo>
                  <a:pt x="1739111" y="1031922"/>
                </a:lnTo>
                <a:lnTo>
                  <a:pt x="1734614" y="1053624"/>
                </a:lnTo>
                <a:lnTo>
                  <a:pt x="1730382" y="1075062"/>
                </a:lnTo>
                <a:lnTo>
                  <a:pt x="1725092" y="1095970"/>
                </a:lnTo>
                <a:lnTo>
                  <a:pt x="1719273" y="1116879"/>
                </a:lnTo>
                <a:lnTo>
                  <a:pt x="1712925" y="1137523"/>
                </a:lnTo>
                <a:lnTo>
                  <a:pt x="1706577" y="1157902"/>
                </a:lnTo>
                <a:lnTo>
                  <a:pt x="1699170" y="1178016"/>
                </a:lnTo>
                <a:lnTo>
                  <a:pt x="1691764" y="1198130"/>
                </a:lnTo>
                <a:lnTo>
                  <a:pt x="1683565" y="1217980"/>
                </a:lnTo>
                <a:lnTo>
                  <a:pt x="1675101" y="1237565"/>
                </a:lnTo>
                <a:lnTo>
                  <a:pt x="1666108" y="1256886"/>
                </a:lnTo>
                <a:lnTo>
                  <a:pt x="1656585" y="1275941"/>
                </a:lnTo>
                <a:lnTo>
                  <a:pt x="1646534" y="1294733"/>
                </a:lnTo>
                <a:lnTo>
                  <a:pt x="1636219" y="1313259"/>
                </a:lnTo>
                <a:lnTo>
                  <a:pt x="1625639" y="1331521"/>
                </a:lnTo>
                <a:lnTo>
                  <a:pt x="1614265" y="1349253"/>
                </a:lnTo>
                <a:lnTo>
                  <a:pt x="1602627" y="1366986"/>
                </a:lnTo>
                <a:lnTo>
                  <a:pt x="1590724" y="1384453"/>
                </a:lnTo>
                <a:lnTo>
                  <a:pt x="1578292" y="1401392"/>
                </a:lnTo>
                <a:lnTo>
                  <a:pt x="1565596" y="1418066"/>
                </a:lnTo>
                <a:lnTo>
                  <a:pt x="1552371" y="1434475"/>
                </a:lnTo>
                <a:lnTo>
                  <a:pt x="1538881" y="1450619"/>
                </a:lnTo>
                <a:lnTo>
                  <a:pt x="1524863" y="1466234"/>
                </a:lnTo>
                <a:lnTo>
                  <a:pt x="1510315" y="1481585"/>
                </a:lnTo>
                <a:lnTo>
                  <a:pt x="1495503" y="1496671"/>
                </a:lnTo>
                <a:lnTo>
                  <a:pt x="1480426" y="1511492"/>
                </a:lnTo>
                <a:lnTo>
                  <a:pt x="1465085" y="1525784"/>
                </a:lnTo>
                <a:lnTo>
                  <a:pt x="1449479" y="1540075"/>
                </a:lnTo>
                <a:lnTo>
                  <a:pt x="1433609" y="1553573"/>
                </a:lnTo>
                <a:lnTo>
                  <a:pt x="1416945" y="1566542"/>
                </a:lnTo>
                <a:lnTo>
                  <a:pt x="1400282" y="1579510"/>
                </a:lnTo>
                <a:lnTo>
                  <a:pt x="1383353" y="1591949"/>
                </a:lnTo>
                <a:lnTo>
                  <a:pt x="1365896" y="1603859"/>
                </a:lnTo>
                <a:lnTo>
                  <a:pt x="1348439" y="1615505"/>
                </a:lnTo>
                <a:lnTo>
                  <a:pt x="1330453" y="1626885"/>
                </a:lnTo>
                <a:lnTo>
                  <a:pt x="1312202" y="1637472"/>
                </a:lnTo>
                <a:lnTo>
                  <a:pt x="1293687" y="1647793"/>
                </a:lnTo>
                <a:lnTo>
                  <a:pt x="1274907" y="1657851"/>
                </a:lnTo>
                <a:lnTo>
                  <a:pt x="1255863" y="1667379"/>
                </a:lnTo>
                <a:lnTo>
                  <a:pt x="1236818" y="1676377"/>
                </a:lnTo>
                <a:lnTo>
                  <a:pt x="1216981" y="1684846"/>
                </a:lnTo>
                <a:lnTo>
                  <a:pt x="1197407" y="1693051"/>
                </a:lnTo>
                <a:lnTo>
                  <a:pt x="1177305" y="1700726"/>
                </a:lnTo>
                <a:lnTo>
                  <a:pt x="1157203" y="1707607"/>
                </a:lnTo>
                <a:lnTo>
                  <a:pt x="1136572" y="1714753"/>
                </a:lnTo>
                <a:lnTo>
                  <a:pt x="1115940" y="1720576"/>
                </a:lnTo>
                <a:lnTo>
                  <a:pt x="1095045" y="1726134"/>
                </a:lnTo>
                <a:lnTo>
                  <a:pt x="1074149" y="1731427"/>
                </a:lnTo>
                <a:lnTo>
                  <a:pt x="1052724" y="1736191"/>
                </a:lnTo>
                <a:lnTo>
                  <a:pt x="1031299" y="1740426"/>
                </a:lnTo>
                <a:lnTo>
                  <a:pt x="1009610" y="1743866"/>
                </a:lnTo>
                <a:lnTo>
                  <a:pt x="987656" y="1747042"/>
                </a:lnTo>
                <a:lnTo>
                  <a:pt x="965702" y="1749424"/>
                </a:lnTo>
                <a:lnTo>
                  <a:pt x="943749" y="1751277"/>
                </a:lnTo>
                <a:lnTo>
                  <a:pt x="921266" y="1752865"/>
                </a:lnTo>
                <a:lnTo>
                  <a:pt x="899048" y="1753923"/>
                </a:lnTo>
                <a:lnTo>
                  <a:pt x="876300" y="1754188"/>
                </a:lnTo>
                <a:lnTo>
                  <a:pt x="853817" y="1753923"/>
                </a:lnTo>
                <a:lnTo>
                  <a:pt x="831335" y="1752865"/>
                </a:lnTo>
                <a:lnTo>
                  <a:pt x="809116" y="1751277"/>
                </a:lnTo>
                <a:lnTo>
                  <a:pt x="786898" y="1749424"/>
                </a:lnTo>
                <a:lnTo>
                  <a:pt x="764944" y="1747042"/>
                </a:lnTo>
                <a:lnTo>
                  <a:pt x="742990" y="1743866"/>
                </a:lnTo>
                <a:lnTo>
                  <a:pt x="721301" y="1740426"/>
                </a:lnTo>
                <a:lnTo>
                  <a:pt x="699876" y="1736191"/>
                </a:lnTo>
                <a:lnTo>
                  <a:pt x="678716" y="1731427"/>
                </a:lnTo>
                <a:lnTo>
                  <a:pt x="657820" y="1726134"/>
                </a:lnTo>
                <a:lnTo>
                  <a:pt x="636660" y="1720576"/>
                </a:lnTo>
                <a:lnTo>
                  <a:pt x="616028" y="1714753"/>
                </a:lnTo>
                <a:lnTo>
                  <a:pt x="595662" y="1707607"/>
                </a:lnTo>
                <a:lnTo>
                  <a:pt x="575295" y="1700726"/>
                </a:lnTo>
                <a:lnTo>
                  <a:pt x="555193" y="1693051"/>
                </a:lnTo>
                <a:lnTo>
                  <a:pt x="535619" y="1684846"/>
                </a:lnTo>
                <a:lnTo>
                  <a:pt x="516046" y="1676377"/>
                </a:lnTo>
                <a:lnTo>
                  <a:pt x="496737" y="1667379"/>
                </a:lnTo>
                <a:lnTo>
                  <a:pt x="477958" y="1657851"/>
                </a:lnTo>
                <a:lnTo>
                  <a:pt x="458913" y="1647793"/>
                </a:lnTo>
                <a:lnTo>
                  <a:pt x="440663" y="1637472"/>
                </a:lnTo>
                <a:lnTo>
                  <a:pt x="422412" y="1626885"/>
                </a:lnTo>
                <a:lnTo>
                  <a:pt x="404161" y="1615505"/>
                </a:lnTo>
                <a:lnTo>
                  <a:pt x="386704" y="1603859"/>
                </a:lnTo>
                <a:lnTo>
                  <a:pt x="369511" y="1591949"/>
                </a:lnTo>
                <a:lnTo>
                  <a:pt x="352318" y="1579510"/>
                </a:lnTo>
                <a:lnTo>
                  <a:pt x="335655" y="1566542"/>
                </a:lnTo>
                <a:lnTo>
                  <a:pt x="319255" y="1553573"/>
                </a:lnTo>
                <a:lnTo>
                  <a:pt x="303121" y="1540075"/>
                </a:lnTo>
                <a:lnTo>
                  <a:pt x="287251" y="1525784"/>
                </a:lnTo>
                <a:lnTo>
                  <a:pt x="271909" y="1511492"/>
                </a:lnTo>
                <a:lnTo>
                  <a:pt x="256833" y="1496671"/>
                </a:lnTo>
                <a:lnTo>
                  <a:pt x="242285" y="1481585"/>
                </a:lnTo>
                <a:lnTo>
                  <a:pt x="227737" y="1466234"/>
                </a:lnTo>
                <a:lnTo>
                  <a:pt x="213983" y="1450619"/>
                </a:lnTo>
                <a:lnTo>
                  <a:pt x="200229" y="1434475"/>
                </a:lnTo>
                <a:lnTo>
                  <a:pt x="187004" y="1418066"/>
                </a:lnTo>
                <a:lnTo>
                  <a:pt x="174308" y="1401392"/>
                </a:lnTo>
                <a:lnTo>
                  <a:pt x="161876" y="1384453"/>
                </a:lnTo>
                <a:lnTo>
                  <a:pt x="149709" y="1366986"/>
                </a:lnTo>
                <a:lnTo>
                  <a:pt x="138071" y="1349253"/>
                </a:lnTo>
                <a:lnTo>
                  <a:pt x="126961" y="1331521"/>
                </a:lnTo>
                <a:lnTo>
                  <a:pt x="116117" y="1313259"/>
                </a:lnTo>
                <a:lnTo>
                  <a:pt x="105801" y="1294733"/>
                </a:lnTo>
                <a:lnTo>
                  <a:pt x="95750" y="1275941"/>
                </a:lnTo>
                <a:lnTo>
                  <a:pt x="86492" y="1256886"/>
                </a:lnTo>
                <a:lnTo>
                  <a:pt x="77499" y="1237565"/>
                </a:lnTo>
                <a:lnTo>
                  <a:pt x="69035" y="1217980"/>
                </a:lnTo>
                <a:lnTo>
                  <a:pt x="60836" y="1198130"/>
                </a:lnTo>
                <a:lnTo>
                  <a:pt x="53165" y="1178016"/>
                </a:lnTo>
                <a:lnTo>
                  <a:pt x="46023" y="1157902"/>
                </a:lnTo>
                <a:lnTo>
                  <a:pt x="39411" y="1137523"/>
                </a:lnTo>
                <a:lnTo>
                  <a:pt x="33327" y="1116879"/>
                </a:lnTo>
                <a:lnTo>
                  <a:pt x="27508" y="1095970"/>
                </a:lnTo>
                <a:lnTo>
                  <a:pt x="22483" y="1075062"/>
                </a:lnTo>
                <a:lnTo>
                  <a:pt x="17721" y="1053624"/>
                </a:lnTo>
                <a:lnTo>
                  <a:pt x="13754" y="1031922"/>
                </a:lnTo>
                <a:lnTo>
                  <a:pt x="10051" y="1010220"/>
                </a:lnTo>
                <a:lnTo>
                  <a:pt x="6877" y="988782"/>
                </a:lnTo>
                <a:lnTo>
                  <a:pt x="4496" y="966550"/>
                </a:lnTo>
                <a:lnTo>
                  <a:pt x="2380" y="944583"/>
                </a:lnTo>
                <a:lnTo>
                  <a:pt x="1322" y="922351"/>
                </a:lnTo>
                <a:lnTo>
                  <a:pt x="264" y="899590"/>
                </a:lnTo>
                <a:lnTo>
                  <a:pt x="0" y="877094"/>
                </a:lnTo>
                <a:lnTo>
                  <a:pt x="264" y="854598"/>
                </a:lnTo>
                <a:lnTo>
                  <a:pt x="1322" y="831837"/>
                </a:lnTo>
                <a:lnTo>
                  <a:pt x="2380" y="809605"/>
                </a:lnTo>
                <a:lnTo>
                  <a:pt x="4496" y="787373"/>
                </a:lnTo>
                <a:lnTo>
                  <a:pt x="6877" y="765406"/>
                </a:lnTo>
                <a:lnTo>
                  <a:pt x="10051" y="743439"/>
                </a:lnTo>
                <a:lnTo>
                  <a:pt x="13754" y="721737"/>
                </a:lnTo>
                <a:lnTo>
                  <a:pt x="17721" y="700564"/>
                </a:lnTo>
                <a:lnTo>
                  <a:pt x="22483" y="679126"/>
                </a:lnTo>
                <a:lnTo>
                  <a:pt x="27508" y="658218"/>
                </a:lnTo>
                <a:lnTo>
                  <a:pt x="33327" y="637309"/>
                </a:lnTo>
                <a:lnTo>
                  <a:pt x="39411" y="616401"/>
                </a:lnTo>
                <a:lnTo>
                  <a:pt x="46023" y="596022"/>
                </a:lnTo>
                <a:lnTo>
                  <a:pt x="53165" y="575643"/>
                </a:lnTo>
                <a:lnTo>
                  <a:pt x="60836" y="555528"/>
                </a:lnTo>
                <a:lnTo>
                  <a:pt x="69035" y="535943"/>
                </a:lnTo>
                <a:lnTo>
                  <a:pt x="77499" y="516358"/>
                </a:lnTo>
                <a:lnTo>
                  <a:pt x="86492" y="497038"/>
                </a:lnTo>
                <a:lnTo>
                  <a:pt x="95750" y="478247"/>
                </a:lnTo>
                <a:lnTo>
                  <a:pt x="105801" y="459455"/>
                </a:lnTo>
                <a:lnTo>
                  <a:pt x="116117" y="440929"/>
                </a:lnTo>
                <a:lnTo>
                  <a:pt x="126961" y="422667"/>
                </a:lnTo>
                <a:lnTo>
                  <a:pt x="138071" y="404935"/>
                </a:lnTo>
                <a:lnTo>
                  <a:pt x="149709" y="386938"/>
                </a:lnTo>
                <a:lnTo>
                  <a:pt x="161876" y="369735"/>
                </a:lnTo>
                <a:lnTo>
                  <a:pt x="174308" y="352796"/>
                </a:lnTo>
                <a:lnTo>
                  <a:pt x="187004" y="335858"/>
                </a:lnTo>
                <a:lnTo>
                  <a:pt x="200229" y="319449"/>
                </a:lnTo>
                <a:lnTo>
                  <a:pt x="213983" y="303569"/>
                </a:lnTo>
                <a:lnTo>
                  <a:pt x="227737" y="287424"/>
                </a:lnTo>
                <a:lnTo>
                  <a:pt x="242285" y="272074"/>
                </a:lnTo>
                <a:lnTo>
                  <a:pt x="256833" y="257253"/>
                </a:lnTo>
                <a:lnTo>
                  <a:pt x="271909" y="242432"/>
                </a:lnTo>
                <a:lnTo>
                  <a:pt x="287251" y="228404"/>
                </a:lnTo>
                <a:lnTo>
                  <a:pt x="303121" y="214113"/>
                </a:lnTo>
                <a:lnTo>
                  <a:pt x="319255" y="200615"/>
                </a:lnTo>
                <a:lnTo>
                  <a:pt x="335655" y="187117"/>
                </a:lnTo>
                <a:lnTo>
                  <a:pt x="352318" y="174413"/>
                </a:lnTo>
                <a:lnTo>
                  <a:pt x="369511" y="162239"/>
                </a:lnTo>
                <a:lnTo>
                  <a:pt x="386704" y="149799"/>
                </a:lnTo>
                <a:lnTo>
                  <a:pt x="404161" y="138154"/>
                </a:lnTo>
                <a:lnTo>
                  <a:pt x="422412" y="127303"/>
                </a:lnTo>
                <a:lnTo>
                  <a:pt x="440663" y="116452"/>
                </a:lnTo>
                <a:lnTo>
                  <a:pt x="458913" y="105865"/>
                </a:lnTo>
                <a:lnTo>
                  <a:pt x="477958" y="96337"/>
                </a:lnTo>
                <a:lnTo>
                  <a:pt x="496737" y="86545"/>
                </a:lnTo>
                <a:lnTo>
                  <a:pt x="516046" y="77811"/>
                </a:lnTo>
                <a:lnTo>
                  <a:pt x="535619" y="69077"/>
                </a:lnTo>
                <a:lnTo>
                  <a:pt x="555193" y="60873"/>
                </a:lnTo>
                <a:lnTo>
                  <a:pt x="575295" y="53197"/>
                </a:lnTo>
                <a:lnTo>
                  <a:pt x="595662" y="46051"/>
                </a:lnTo>
                <a:lnTo>
                  <a:pt x="616028" y="39435"/>
                </a:lnTo>
                <a:lnTo>
                  <a:pt x="636660" y="33348"/>
                </a:lnTo>
                <a:lnTo>
                  <a:pt x="657820" y="27525"/>
                </a:lnTo>
                <a:lnTo>
                  <a:pt x="678716" y="22496"/>
                </a:lnTo>
                <a:lnTo>
                  <a:pt x="699876" y="17997"/>
                </a:lnTo>
                <a:lnTo>
                  <a:pt x="721301" y="13763"/>
                </a:lnTo>
                <a:lnTo>
                  <a:pt x="742990" y="10057"/>
                </a:lnTo>
                <a:lnTo>
                  <a:pt x="764944" y="7146"/>
                </a:lnTo>
                <a:lnTo>
                  <a:pt x="786898" y="4764"/>
                </a:lnTo>
                <a:lnTo>
                  <a:pt x="809116" y="2382"/>
                </a:lnTo>
                <a:lnTo>
                  <a:pt x="831335" y="1323"/>
                </a:lnTo>
                <a:lnTo>
                  <a:pt x="853817" y="265"/>
                </a:lnTo>
                <a:lnTo>
                  <a:pt x="876300" y="0"/>
                </a:lnTo>
                <a:close/>
              </a:path>
            </a:pathLst>
          </a:custGeom>
          <a:solidFill>
            <a:schemeClr val="bg1"/>
          </a:solidFill>
          <a:ln>
            <a:noFill/>
          </a:ln>
          <a:extLst/>
        </p:spPr>
        <p:txBody>
          <a:bodyPr anchor="ctr">
            <a:scene3d>
              <a:camera prst="orthographicFront"/>
              <a:lightRig rig="threePt" dir="t"/>
            </a:scene3d>
            <a:sp3d>
              <a:contourClr>
                <a:srgbClr val="FFFFFF"/>
              </a:contourClr>
            </a:sp3d>
          </a:bodyPr>
          <a:lstStyle/>
          <a:p>
            <a:pPr algn="ctr">
              <a:defRPr/>
            </a:pPr>
            <a:endParaRPr lang="zh-CN" altLang="en-US" dirty="0">
              <a:solidFill>
                <a:schemeClr val="tx1">
                  <a:lumMod val="65000"/>
                  <a:lumOff val="35000"/>
                </a:schemeClr>
              </a:solidFill>
              <a:ea typeface="微软雅黑" pitchFamily="34" charset="-122"/>
            </a:endParaRPr>
          </a:p>
        </p:txBody>
      </p:sp>
      <p:sp>
        <p:nvSpPr>
          <p:cNvPr id="96" name="KSO_Shape"/>
          <p:cNvSpPr>
            <a:spLocks/>
          </p:cNvSpPr>
          <p:nvPr/>
        </p:nvSpPr>
        <p:spPr bwMode="auto">
          <a:xfrm>
            <a:off x="4245066" y="3739399"/>
            <a:ext cx="517292" cy="445733"/>
          </a:xfrm>
          <a:custGeom>
            <a:avLst/>
            <a:gdLst>
              <a:gd name="T0" fmla="*/ 838518 w 3856038"/>
              <a:gd name="T1" fmla="*/ 3035936 h 3319463"/>
              <a:gd name="T2" fmla="*/ 807086 w 3856038"/>
              <a:gd name="T3" fmla="*/ 3078481 h 3319463"/>
              <a:gd name="T4" fmla="*/ 345758 w 3856038"/>
              <a:gd name="T5" fmla="*/ 3083244 h 3319463"/>
              <a:gd name="T6" fmla="*/ 306705 w 3856038"/>
              <a:gd name="T7" fmla="*/ 3047684 h 3319463"/>
              <a:gd name="T8" fmla="*/ 1938189 w 3856038"/>
              <a:gd name="T9" fmla="*/ 1874411 h 3319463"/>
              <a:gd name="T10" fmla="*/ 2032113 w 3856038"/>
              <a:gd name="T11" fmla="*/ 1927728 h 3319463"/>
              <a:gd name="T12" fmla="*/ 2127625 w 3856038"/>
              <a:gd name="T13" fmla="*/ 1936931 h 3319463"/>
              <a:gd name="T14" fmla="*/ 2209174 w 3856038"/>
              <a:gd name="T15" fmla="*/ 1913446 h 3319463"/>
              <a:gd name="T16" fmla="*/ 2208222 w 3856038"/>
              <a:gd name="T17" fmla="*/ 3063251 h 3319463"/>
              <a:gd name="T18" fmla="*/ 2159673 w 3856038"/>
              <a:gd name="T19" fmla="*/ 3086101 h 3319463"/>
              <a:gd name="T20" fmla="*/ 1703060 w 3856038"/>
              <a:gd name="T21" fmla="*/ 3067694 h 3319463"/>
              <a:gd name="T22" fmla="*/ 1684338 w 3856038"/>
              <a:gd name="T23" fmla="*/ 1620838 h 3319463"/>
              <a:gd name="T24" fmla="*/ 1517659 w 3856038"/>
              <a:gd name="T25" fmla="*/ 3063249 h 3319463"/>
              <a:gd name="T26" fmla="*/ 1469110 w 3856038"/>
              <a:gd name="T27" fmla="*/ 3086100 h 3319463"/>
              <a:gd name="T28" fmla="*/ 1012179 w 3856038"/>
              <a:gd name="T29" fmla="*/ 3067693 h 3319463"/>
              <a:gd name="T30" fmla="*/ 993775 w 3856038"/>
              <a:gd name="T31" fmla="*/ 2030516 h 3319463"/>
              <a:gd name="T32" fmla="*/ 2903512 w 3856038"/>
              <a:gd name="T33" fmla="*/ 3058483 h 3319463"/>
              <a:gd name="T34" fmla="*/ 2858002 w 3856038"/>
              <a:gd name="T35" fmla="*/ 3085784 h 3319463"/>
              <a:gd name="T36" fmla="*/ 2397814 w 3856038"/>
              <a:gd name="T37" fmla="*/ 3071816 h 3319463"/>
              <a:gd name="T38" fmla="*/ 2374900 w 3856038"/>
              <a:gd name="T39" fmla="*/ 3023247 h 3319463"/>
              <a:gd name="T40" fmla="*/ 3393565 w 3856038"/>
              <a:gd name="T41" fmla="*/ 829618 h 3319463"/>
              <a:gd name="T42" fmla="*/ 3441797 w 3856038"/>
              <a:gd name="T43" fmla="*/ 916284 h 3319463"/>
              <a:gd name="T44" fmla="*/ 3518904 w 3856038"/>
              <a:gd name="T45" fmla="*/ 976601 h 3319463"/>
              <a:gd name="T46" fmla="*/ 3605213 w 3856038"/>
              <a:gd name="T47" fmla="*/ 3023244 h 3319463"/>
              <a:gd name="T48" fmla="*/ 3582367 w 3856038"/>
              <a:gd name="T49" fmla="*/ 3071815 h 3319463"/>
              <a:gd name="T50" fmla="*/ 3123532 w 3856038"/>
              <a:gd name="T51" fmla="*/ 3085783 h 3319463"/>
              <a:gd name="T52" fmla="*/ 3077839 w 3856038"/>
              <a:gd name="T53" fmla="*/ 3058481 h 3319463"/>
              <a:gd name="T54" fmla="*/ 3032368 w 3856038"/>
              <a:gd name="T55" fmla="*/ 0 h 3319463"/>
              <a:gd name="T56" fmla="*/ 3669057 w 3856038"/>
              <a:gd name="T57" fmla="*/ 6984 h 3319463"/>
              <a:gd name="T58" fmla="*/ 3714445 w 3856038"/>
              <a:gd name="T59" fmla="*/ 35552 h 3319463"/>
              <a:gd name="T60" fmla="*/ 3742692 w 3856038"/>
              <a:gd name="T61" fmla="*/ 80308 h 3319463"/>
              <a:gd name="T62" fmla="*/ 3749358 w 3856038"/>
              <a:gd name="T63" fmla="*/ 717377 h 3319463"/>
              <a:gd name="T64" fmla="*/ 3735075 w 3856038"/>
              <a:gd name="T65" fmla="*/ 769117 h 3319463"/>
              <a:gd name="T66" fmla="*/ 3700797 w 3856038"/>
              <a:gd name="T67" fmla="*/ 808795 h 3319463"/>
              <a:gd name="T68" fmla="*/ 3652870 w 3856038"/>
              <a:gd name="T69" fmla="*/ 830698 h 3319463"/>
              <a:gd name="T70" fmla="*/ 3597644 w 3856038"/>
              <a:gd name="T71" fmla="*/ 829110 h 3319463"/>
              <a:gd name="T72" fmla="*/ 3550670 w 3856038"/>
              <a:gd name="T73" fmla="*/ 804986 h 3319463"/>
              <a:gd name="T74" fmla="*/ 3518296 w 3856038"/>
              <a:gd name="T75" fmla="*/ 764039 h 3319463"/>
              <a:gd name="T76" fmla="*/ 3506552 w 3856038"/>
              <a:gd name="T77" fmla="*/ 711346 h 3319463"/>
              <a:gd name="T78" fmla="*/ 2155095 w 3856038"/>
              <a:gd name="T79" fmla="*/ 1756621 h 3319463"/>
              <a:gd name="T80" fmla="*/ 2103678 w 3856038"/>
              <a:gd name="T81" fmla="*/ 1768049 h 3319463"/>
              <a:gd name="T82" fmla="*/ 2052577 w 3856038"/>
              <a:gd name="T83" fmla="*/ 1756621 h 3319463"/>
              <a:gd name="T84" fmla="*/ 207257 w 3856038"/>
              <a:gd name="T85" fmla="*/ 2594619 h 3319463"/>
              <a:gd name="T86" fmla="*/ 161553 w 3856038"/>
              <a:gd name="T87" fmla="*/ 2623505 h 3319463"/>
              <a:gd name="T88" fmla="*/ 109818 w 3856038"/>
              <a:gd name="T89" fmla="*/ 2629853 h 3319463"/>
              <a:gd name="T90" fmla="*/ 59670 w 3856038"/>
              <a:gd name="T91" fmla="*/ 2613665 h 3319463"/>
              <a:gd name="T92" fmla="*/ 19996 w 3856038"/>
              <a:gd name="T93" fmla="*/ 2575574 h 3319463"/>
              <a:gd name="T94" fmla="*/ 952 w 3856038"/>
              <a:gd name="T95" fmla="*/ 2526056 h 3319463"/>
              <a:gd name="T96" fmla="*/ 5078 w 3856038"/>
              <a:gd name="T97" fmla="*/ 2473998 h 3319463"/>
              <a:gd name="T98" fmla="*/ 31105 w 3856038"/>
              <a:gd name="T99" fmla="*/ 2427337 h 3319463"/>
              <a:gd name="T100" fmla="*/ 1492697 w 3856038"/>
              <a:gd name="T101" fmla="*/ 975760 h 3319463"/>
              <a:gd name="T102" fmla="*/ 1543797 w 3856038"/>
              <a:gd name="T103" fmla="*/ 964333 h 3319463"/>
              <a:gd name="T104" fmla="*/ 1595215 w 3856038"/>
              <a:gd name="T105" fmla="*/ 975760 h 3319463"/>
              <a:gd name="T106" fmla="*/ 3334526 w 3856038"/>
              <a:gd name="T107" fmla="*/ 243464 h 3319463"/>
              <a:gd name="T108" fmla="*/ 2991107 w 3856038"/>
              <a:gd name="T109" fmla="*/ 233624 h 3319463"/>
              <a:gd name="T110" fmla="*/ 2948576 w 3856038"/>
              <a:gd name="T111" fmla="*/ 203151 h 3319463"/>
              <a:gd name="T112" fmla="*/ 2922550 w 3856038"/>
              <a:gd name="T113" fmla="*/ 157760 h 3319463"/>
              <a:gd name="T114" fmla="*/ 2918424 w 3856038"/>
              <a:gd name="T115" fmla="*/ 102845 h 3319463"/>
              <a:gd name="T116" fmla="*/ 2937468 w 3856038"/>
              <a:gd name="T117" fmla="*/ 53645 h 3319463"/>
              <a:gd name="T118" fmla="*/ 2975555 w 3856038"/>
              <a:gd name="T119" fmla="*/ 17459 h 3319463"/>
              <a:gd name="T120" fmla="*/ 3026338 w 3856038"/>
              <a:gd name="T121" fmla="*/ 318 h 3319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856038" h="3319463">
                <a:moveTo>
                  <a:pt x="50800" y="3187700"/>
                </a:moveTo>
                <a:lnTo>
                  <a:pt x="3856038" y="3187700"/>
                </a:lnTo>
                <a:lnTo>
                  <a:pt x="3856038" y="3319463"/>
                </a:lnTo>
                <a:lnTo>
                  <a:pt x="50800" y="3319463"/>
                </a:lnTo>
                <a:lnTo>
                  <a:pt x="50800" y="3187700"/>
                </a:lnTo>
                <a:close/>
                <a:moveTo>
                  <a:pt x="839788" y="2182813"/>
                </a:moveTo>
                <a:lnTo>
                  <a:pt x="839788" y="3023236"/>
                </a:lnTo>
                <a:lnTo>
                  <a:pt x="839471" y="3029586"/>
                </a:lnTo>
                <a:lnTo>
                  <a:pt x="838518" y="3035936"/>
                </a:lnTo>
                <a:lnTo>
                  <a:pt x="837248" y="3041969"/>
                </a:lnTo>
                <a:lnTo>
                  <a:pt x="834708" y="3047684"/>
                </a:lnTo>
                <a:lnTo>
                  <a:pt x="832486" y="3053399"/>
                </a:lnTo>
                <a:lnTo>
                  <a:pt x="829311" y="3058479"/>
                </a:lnTo>
                <a:lnTo>
                  <a:pt x="825501" y="3063241"/>
                </a:lnTo>
                <a:lnTo>
                  <a:pt x="821373" y="3067686"/>
                </a:lnTo>
                <a:lnTo>
                  <a:pt x="816928" y="3071814"/>
                </a:lnTo>
                <a:lnTo>
                  <a:pt x="812166" y="3075306"/>
                </a:lnTo>
                <a:lnTo>
                  <a:pt x="807086" y="3078481"/>
                </a:lnTo>
                <a:lnTo>
                  <a:pt x="801688" y="3081339"/>
                </a:lnTo>
                <a:lnTo>
                  <a:pt x="795656" y="3083244"/>
                </a:lnTo>
                <a:lnTo>
                  <a:pt x="789623" y="3084831"/>
                </a:lnTo>
                <a:lnTo>
                  <a:pt x="783591" y="3085784"/>
                </a:lnTo>
                <a:lnTo>
                  <a:pt x="777241" y="3086101"/>
                </a:lnTo>
                <a:lnTo>
                  <a:pt x="364173" y="3086101"/>
                </a:lnTo>
                <a:lnTo>
                  <a:pt x="357823" y="3085784"/>
                </a:lnTo>
                <a:lnTo>
                  <a:pt x="351473" y="3084831"/>
                </a:lnTo>
                <a:lnTo>
                  <a:pt x="345758" y="3083244"/>
                </a:lnTo>
                <a:lnTo>
                  <a:pt x="339725" y="3081339"/>
                </a:lnTo>
                <a:lnTo>
                  <a:pt x="334328" y="3078481"/>
                </a:lnTo>
                <a:lnTo>
                  <a:pt x="329248" y="3075306"/>
                </a:lnTo>
                <a:lnTo>
                  <a:pt x="324485" y="3071814"/>
                </a:lnTo>
                <a:lnTo>
                  <a:pt x="320040" y="3067686"/>
                </a:lnTo>
                <a:lnTo>
                  <a:pt x="315595" y="3063241"/>
                </a:lnTo>
                <a:lnTo>
                  <a:pt x="312103" y="3058479"/>
                </a:lnTo>
                <a:lnTo>
                  <a:pt x="308928" y="3053399"/>
                </a:lnTo>
                <a:lnTo>
                  <a:pt x="306705" y="3047684"/>
                </a:lnTo>
                <a:lnTo>
                  <a:pt x="304165" y="3041969"/>
                </a:lnTo>
                <a:lnTo>
                  <a:pt x="302578" y="3035936"/>
                </a:lnTo>
                <a:lnTo>
                  <a:pt x="301943" y="3029586"/>
                </a:lnTo>
                <a:lnTo>
                  <a:pt x="301625" y="3023236"/>
                </a:lnTo>
                <a:lnTo>
                  <a:pt x="301625" y="2721293"/>
                </a:lnTo>
                <a:lnTo>
                  <a:pt x="839788" y="2182813"/>
                </a:lnTo>
                <a:close/>
                <a:moveTo>
                  <a:pt x="1684338" y="1620838"/>
                </a:moveTo>
                <a:lnTo>
                  <a:pt x="1929304" y="1865842"/>
                </a:lnTo>
                <a:lnTo>
                  <a:pt x="1938189" y="1874411"/>
                </a:lnTo>
                <a:lnTo>
                  <a:pt x="1947708" y="1882345"/>
                </a:lnTo>
                <a:lnTo>
                  <a:pt x="1957227" y="1889644"/>
                </a:lnTo>
                <a:lnTo>
                  <a:pt x="1967064" y="1896944"/>
                </a:lnTo>
                <a:lnTo>
                  <a:pt x="1977218" y="1903291"/>
                </a:lnTo>
                <a:lnTo>
                  <a:pt x="1987690" y="1909003"/>
                </a:lnTo>
                <a:lnTo>
                  <a:pt x="1998478" y="1914716"/>
                </a:lnTo>
                <a:lnTo>
                  <a:pt x="2009267" y="1919476"/>
                </a:lnTo>
                <a:lnTo>
                  <a:pt x="2020690" y="1923602"/>
                </a:lnTo>
                <a:lnTo>
                  <a:pt x="2032113" y="1927728"/>
                </a:lnTo>
                <a:lnTo>
                  <a:pt x="2043537" y="1930901"/>
                </a:lnTo>
                <a:lnTo>
                  <a:pt x="2055277" y="1933440"/>
                </a:lnTo>
                <a:lnTo>
                  <a:pt x="2067335" y="1935344"/>
                </a:lnTo>
                <a:lnTo>
                  <a:pt x="2079393" y="1936931"/>
                </a:lnTo>
                <a:lnTo>
                  <a:pt x="2091768" y="1937883"/>
                </a:lnTo>
                <a:lnTo>
                  <a:pt x="2103826" y="1938201"/>
                </a:lnTo>
                <a:lnTo>
                  <a:pt x="2111759" y="1937883"/>
                </a:lnTo>
                <a:lnTo>
                  <a:pt x="2119692" y="1937566"/>
                </a:lnTo>
                <a:lnTo>
                  <a:pt x="2127625" y="1936931"/>
                </a:lnTo>
                <a:lnTo>
                  <a:pt x="2135240" y="1935979"/>
                </a:lnTo>
                <a:lnTo>
                  <a:pt x="2142856" y="1934710"/>
                </a:lnTo>
                <a:lnTo>
                  <a:pt x="2150788" y="1933440"/>
                </a:lnTo>
                <a:lnTo>
                  <a:pt x="2158404" y="1931536"/>
                </a:lnTo>
                <a:lnTo>
                  <a:pt x="2165702" y="1929949"/>
                </a:lnTo>
                <a:lnTo>
                  <a:pt x="2173318" y="1927728"/>
                </a:lnTo>
                <a:lnTo>
                  <a:pt x="2180299" y="1925189"/>
                </a:lnTo>
                <a:lnTo>
                  <a:pt x="2194895" y="1919794"/>
                </a:lnTo>
                <a:lnTo>
                  <a:pt x="2209174" y="1913446"/>
                </a:lnTo>
                <a:lnTo>
                  <a:pt x="2222501" y="1906782"/>
                </a:lnTo>
                <a:lnTo>
                  <a:pt x="2222501" y="3023263"/>
                </a:lnTo>
                <a:lnTo>
                  <a:pt x="2222501" y="3029611"/>
                </a:lnTo>
                <a:lnTo>
                  <a:pt x="2221232" y="3035958"/>
                </a:lnTo>
                <a:lnTo>
                  <a:pt x="2219645" y="3041988"/>
                </a:lnTo>
                <a:lnTo>
                  <a:pt x="2217742" y="3047700"/>
                </a:lnTo>
                <a:lnTo>
                  <a:pt x="2214886" y="3053413"/>
                </a:lnTo>
                <a:lnTo>
                  <a:pt x="2211713" y="3058491"/>
                </a:lnTo>
                <a:lnTo>
                  <a:pt x="2208222" y="3063251"/>
                </a:lnTo>
                <a:lnTo>
                  <a:pt x="2204414" y="3067694"/>
                </a:lnTo>
                <a:lnTo>
                  <a:pt x="2199655" y="3071820"/>
                </a:lnTo>
                <a:lnTo>
                  <a:pt x="2194895" y="3075311"/>
                </a:lnTo>
                <a:lnTo>
                  <a:pt x="2189818" y="3078484"/>
                </a:lnTo>
                <a:lnTo>
                  <a:pt x="2184424" y="3081341"/>
                </a:lnTo>
                <a:lnTo>
                  <a:pt x="2178712" y="3083245"/>
                </a:lnTo>
                <a:lnTo>
                  <a:pt x="2172366" y="3084832"/>
                </a:lnTo>
                <a:lnTo>
                  <a:pt x="2166654" y="3085784"/>
                </a:lnTo>
                <a:lnTo>
                  <a:pt x="2159673" y="3086101"/>
                </a:lnTo>
                <a:lnTo>
                  <a:pt x="1747166" y="3086101"/>
                </a:lnTo>
                <a:lnTo>
                  <a:pt x="1740820" y="3085784"/>
                </a:lnTo>
                <a:lnTo>
                  <a:pt x="1734474" y="3084832"/>
                </a:lnTo>
                <a:lnTo>
                  <a:pt x="1728445" y="3083245"/>
                </a:lnTo>
                <a:lnTo>
                  <a:pt x="1723050" y="3081341"/>
                </a:lnTo>
                <a:lnTo>
                  <a:pt x="1717656" y="3078484"/>
                </a:lnTo>
                <a:lnTo>
                  <a:pt x="1712579" y="3075311"/>
                </a:lnTo>
                <a:lnTo>
                  <a:pt x="1707185" y="3071820"/>
                </a:lnTo>
                <a:lnTo>
                  <a:pt x="1703060" y="3067694"/>
                </a:lnTo>
                <a:lnTo>
                  <a:pt x="1698935" y="3063251"/>
                </a:lnTo>
                <a:lnTo>
                  <a:pt x="1695444" y="3058491"/>
                </a:lnTo>
                <a:lnTo>
                  <a:pt x="1692271" y="3053413"/>
                </a:lnTo>
                <a:lnTo>
                  <a:pt x="1689415" y="3047700"/>
                </a:lnTo>
                <a:lnTo>
                  <a:pt x="1687511" y="3041988"/>
                </a:lnTo>
                <a:lnTo>
                  <a:pt x="1685925" y="3035958"/>
                </a:lnTo>
                <a:lnTo>
                  <a:pt x="1684973" y="3029611"/>
                </a:lnTo>
                <a:lnTo>
                  <a:pt x="1684338" y="3023263"/>
                </a:lnTo>
                <a:lnTo>
                  <a:pt x="1684338" y="1620838"/>
                </a:lnTo>
                <a:close/>
                <a:moveTo>
                  <a:pt x="1531938" y="1492251"/>
                </a:moveTo>
                <a:lnTo>
                  <a:pt x="1531938" y="3023260"/>
                </a:lnTo>
                <a:lnTo>
                  <a:pt x="1531304" y="3029608"/>
                </a:lnTo>
                <a:lnTo>
                  <a:pt x="1530669" y="3035955"/>
                </a:lnTo>
                <a:lnTo>
                  <a:pt x="1529082" y="3041985"/>
                </a:lnTo>
                <a:lnTo>
                  <a:pt x="1527178" y="3047698"/>
                </a:lnTo>
                <a:lnTo>
                  <a:pt x="1524323" y="3053411"/>
                </a:lnTo>
                <a:lnTo>
                  <a:pt x="1521150" y="3058489"/>
                </a:lnTo>
                <a:lnTo>
                  <a:pt x="1517659" y="3063249"/>
                </a:lnTo>
                <a:lnTo>
                  <a:pt x="1513217" y="3067693"/>
                </a:lnTo>
                <a:lnTo>
                  <a:pt x="1509092" y="3071818"/>
                </a:lnTo>
                <a:lnTo>
                  <a:pt x="1504332" y="3075309"/>
                </a:lnTo>
                <a:lnTo>
                  <a:pt x="1498938" y="3078483"/>
                </a:lnTo>
                <a:lnTo>
                  <a:pt x="1493543" y="3081340"/>
                </a:lnTo>
                <a:lnTo>
                  <a:pt x="1487514" y="3083244"/>
                </a:lnTo>
                <a:lnTo>
                  <a:pt x="1481803" y="3084831"/>
                </a:lnTo>
                <a:lnTo>
                  <a:pt x="1475456" y="3085783"/>
                </a:lnTo>
                <a:lnTo>
                  <a:pt x="1469110" y="3086100"/>
                </a:lnTo>
                <a:lnTo>
                  <a:pt x="1056286" y="3086100"/>
                </a:lnTo>
                <a:lnTo>
                  <a:pt x="1050257" y="3085783"/>
                </a:lnTo>
                <a:lnTo>
                  <a:pt x="1043911" y="3084831"/>
                </a:lnTo>
                <a:lnTo>
                  <a:pt x="1037882" y="3083244"/>
                </a:lnTo>
                <a:lnTo>
                  <a:pt x="1031853" y="3081340"/>
                </a:lnTo>
                <a:lnTo>
                  <a:pt x="1026776" y="3078483"/>
                </a:lnTo>
                <a:lnTo>
                  <a:pt x="1021381" y="3075309"/>
                </a:lnTo>
                <a:lnTo>
                  <a:pt x="1016622" y="3071818"/>
                </a:lnTo>
                <a:lnTo>
                  <a:pt x="1012179" y="3067693"/>
                </a:lnTo>
                <a:lnTo>
                  <a:pt x="1008372" y="3063249"/>
                </a:lnTo>
                <a:lnTo>
                  <a:pt x="1004246" y="3058489"/>
                </a:lnTo>
                <a:lnTo>
                  <a:pt x="1001391" y="3053411"/>
                </a:lnTo>
                <a:lnTo>
                  <a:pt x="998852" y="3047698"/>
                </a:lnTo>
                <a:lnTo>
                  <a:pt x="996631" y="3041985"/>
                </a:lnTo>
                <a:lnTo>
                  <a:pt x="995044" y="3035955"/>
                </a:lnTo>
                <a:lnTo>
                  <a:pt x="994092" y="3029608"/>
                </a:lnTo>
                <a:lnTo>
                  <a:pt x="993775" y="3023260"/>
                </a:lnTo>
                <a:lnTo>
                  <a:pt x="993775" y="2030516"/>
                </a:lnTo>
                <a:lnTo>
                  <a:pt x="1531938" y="1492251"/>
                </a:lnTo>
                <a:close/>
                <a:moveTo>
                  <a:pt x="2914650" y="1230313"/>
                </a:moveTo>
                <a:lnTo>
                  <a:pt x="2914650" y="3023247"/>
                </a:lnTo>
                <a:lnTo>
                  <a:pt x="2914014" y="3029596"/>
                </a:lnTo>
                <a:lnTo>
                  <a:pt x="2913059" y="3035945"/>
                </a:lnTo>
                <a:lnTo>
                  <a:pt x="2911468" y="3041976"/>
                </a:lnTo>
                <a:lnTo>
                  <a:pt x="2909240" y="3047690"/>
                </a:lnTo>
                <a:lnTo>
                  <a:pt x="2906694" y="3053404"/>
                </a:lnTo>
                <a:lnTo>
                  <a:pt x="2903512" y="3058483"/>
                </a:lnTo>
                <a:lnTo>
                  <a:pt x="2900011" y="3063245"/>
                </a:lnTo>
                <a:lnTo>
                  <a:pt x="2895874" y="3067689"/>
                </a:lnTo>
                <a:lnTo>
                  <a:pt x="2891736" y="3071816"/>
                </a:lnTo>
                <a:lnTo>
                  <a:pt x="2886326" y="3075308"/>
                </a:lnTo>
                <a:lnTo>
                  <a:pt x="2881234" y="3078482"/>
                </a:lnTo>
                <a:lnTo>
                  <a:pt x="2875824" y="3081340"/>
                </a:lnTo>
                <a:lnTo>
                  <a:pt x="2870414" y="3083244"/>
                </a:lnTo>
                <a:lnTo>
                  <a:pt x="2864367" y="3084831"/>
                </a:lnTo>
                <a:lnTo>
                  <a:pt x="2858002" y="3085784"/>
                </a:lnTo>
                <a:lnTo>
                  <a:pt x="2851637" y="3086101"/>
                </a:lnTo>
                <a:lnTo>
                  <a:pt x="2437914" y="3086101"/>
                </a:lnTo>
                <a:lnTo>
                  <a:pt x="2430912" y="3085784"/>
                </a:lnTo>
                <a:lnTo>
                  <a:pt x="2425184" y="3084831"/>
                </a:lnTo>
                <a:lnTo>
                  <a:pt x="2418819" y="3083244"/>
                </a:lnTo>
                <a:lnTo>
                  <a:pt x="2413090" y="3081340"/>
                </a:lnTo>
                <a:lnTo>
                  <a:pt x="2407680" y="3078482"/>
                </a:lnTo>
                <a:lnTo>
                  <a:pt x="2402588" y="3075308"/>
                </a:lnTo>
                <a:lnTo>
                  <a:pt x="2397814" y="3071816"/>
                </a:lnTo>
                <a:lnTo>
                  <a:pt x="2393040" y="3067689"/>
                </a:lnTo>
                <a:lnTo>
                  <a:pt x="2389221" y="3063245"/>
                </a:lnTo>
                <a:lnTo>
                  <a:pt x="2385721" y="3058483"/>
                </a:lnTo>
                <a:lnTo>
                  <a:pt x="2382538" y="3053404"/>
                </a:lnTo>
                <a:lnTo>
                  <a:pt x="2379674" y="3047690"/>
                </a:lnTo>
                <a:lnTo>
                  <a:pt x="2377764" y="3041976"/>
                </a:lnTo>
                <a:lnTo>
                  <a:pt x="2376173" y="3035945"/>
                </a:lnTo>
                <a:lnTo>
                  <a:pt x="2374900" y="3029596"/>
                </a:lnTo>
                <a:lnTo>
                  <a:pt x="2374900" y="3023247"/>
                </a:lnTo>
                <a:lnTo>
                  <a:pt x="2374900" y="1768701"/>
                </a:lnTo>
                <a:lnTo>
                  <a:pt x="2914650" y="1230313"/>
                </a:lnTo>
                <a:close/>
                <a:moveTo>
                  <a:pt x="3382142" y="762000"/>
                </a:moveTo>
                <a:lnTo>
                  <a:pt x="3382777" y="774063"/>
                </a:lnTo>
                <a:lnTo>
                  <a:pt x="3384046" y="785492"/>
                </a:lnTo>
                <a:lnTo>
                  <a:pt x="3385633" y="796920"/>
                </a:lnTo>
                <a:lnTo>
                  <a:pt x="3387536" y="808031"/>
                </a:lnTo>
                <a:lnTo>
                  <a:pt x="3390392" y="818825"/>
                </a:lnTo>
                <a:lnTo>
                  <a:pt x="3393565" y="829618"/>
                </a:lnTo>
                <a:lnTo>
                  <a:pt x="3397056" y="840094"/>
                </a:lnTo>
                <a:lnTo>
                  <a:pt x="3401181" y="850888"/>
                </a:lnTo>
                <a:lnTo>
                  <a:pt x="3405623" y="860729"/>
                </a:lnTo>
                <a:lnTo>
                  <a:pt x="3410383" y="870570"/>
                </a:lnTo>
                <a:lnTo>
                  <a:pt x="3416095" y="880411"/>
                </a:lnTo>
                <a:lnTo>
                  <a:pt x="3421806" y="889935"/>
                </a:lnTo>
                <a:lnTo>
                  <a:pt x="3427835" y="899141"/>
                </a:lnTo>
                <a:lnTo>
                  <a:pt x="3434499" y="907713"/>
                </a:lnTo>
                <a:lnTo>
                  <a:pt x="3441797" y="916284"/>
                </a:lnTo>
                <a:lnTo>
                  <a:pt x="3448778" y="924220"/>
                </a:lnTo>
                <a:lnTo>
                  <a:pt x="3456711" y="932157"/>
                </a:lnTo>
                <a:lnTo>
                  <a:pt x="3464644" y="939776"/>
                </a:lnTo>
                <a:lnTo>
                  <a:pt x="3472894" y="946760"/>
                </a:lnTo>
                <a:lnTo>
                  <a:pt x="3481461" y="953426"/>
                </a:lnTo>
                <a:lnTo>
                  <a:pt x="3490663" y="960093"/>
                </a:lnTo>
                <a:lnTo>
                  <a:pt x="3499548" y="966125"/>
                </a:lnTo>
                <a:lnTo>
                  <a:pt x="3509067" y="971521"/>
                </a:lnTo>
                <a:lnTo>
                  <a:pt x="3518904" y="976601"/>
                </a:lnTo>
                <a:lnTo>
                  <a:pt x="3529058" y="981363"/>
                </a:lnTo>
                <a:lnTo>
                  <a:pt x="3539529" y="985807"/>
                </a:lnTo>
                <a:lnTo>
                  <a:pt x="3549683" y="989616"/>
                </a:lnTo>
                <a:lnTo>
                  <a:pt x="3560155" y="992791"/>
                </a:lnTo>
                <a:lnTo>
                  <a:pt x="3571261" y="995966"/>
                </a:lnTo>
                <a:lnTo>
                  <a:pt x="3582367" y="998505"/>
                </a:lnTo>
                <a:lnTo>
                  <a:pt x="3593790" y="1000093"/>
                </a:lnTo>
                <a:lnTo>
                  <a:pt x="3605213" y="1001680"/>
                </a:lnTo>
                <a:lnTo>
                  <a:pt x="3605213" y="3023244"/>
                </a:lnTo>
                <a:lnTo>
                  <a:pt x="3604896" y="3029593"/>
                </a:lnTo>
                <a:lnTo>
                  <a:pt x="3603944" y="3035942"/>
                </a:lnTo>
                <a:lnTo>
                  <a:pt x="3602357" y="3041974"/>
                </a:lnTo>
                <a:lnTo>
                  <a:pt x="3600136" y="3047688"/>
                </a:lnTo>
                <a:lnTo>
                  <a:pt x="3597598" y="3053402"/>
                </a:lnTo>
                <a:lnTo>
                  <a:pt x="3594425" y="3058481"/>
                </a:lnTo>
                <a:lnTo>
                  <a:pt x="3590617" y="3063243"/>
                </a:lnTo>
                <a:lnTo>
                  <a:pt x="3586809" y="3067688"/>
                </a:lnTo>
                <a:lnTo>
                  <a:pt x="3582367" y="3071815"/>
                </a:lnTo>
                <a:lnTo>
                  <a:pt x="3577607" y="3075307"/>
                </a:lnTo>
                <a:lnTo>
                  <a:pt x="3572213" y="3078481"/>
                </a:lnTo>
                <a:lnTo>
                  <a:pt x="3567136" y="3081338"/>
                </a:lnTo>
                <a:lnTo>
                  <a:pt x="3561107" y="3083243"/>
                </a:lnTo>
                <a:lnTo>
                  <a:pt x="3555078" y="3084830"/>
                </a:lnTo>
                <a:lnTo>
                  <a:pt x="3548732" y="3085783"/>
                </a:lnTo>
                <a:lnTo>
                  <a:pt x="3542703" y="3086100"/>
                </a:lnTo>
                <a:lnTo>
                  <a:pt x="3129878" y="3086100"/>
                </a:lnTo>
                <a:lnTo>
                  <a:pt x="3123532" y="3085783"/>
                </a:lnTo>
                <a:lnTo>
                  <a:pt x="3117186" y="3084830"/>
                </a:lnTo>
                <a:lnTo>
                  <a:pt x="3111474" y="3083243"/>
                </a:lnTo>
                <a:lnTo>
                  <a:pt x="3105445" y="3081338"/>
                </a:lnTo>
                <a:lnTo>
                  <a:pt x="3099733" y="3078481"/>
                </a:lnTo>
                <a:lnTo>
                  <a:pt x="3094656" y="3075307"/>
                </a:lnTo>
                <a:lnTo>
                  <a:pt x="3089897" y="3071815"/>
                </a:lnTo>
                <a:lnTo>
                  <a:pt x="3085454" y="3067688"/>
                </a:lnTo>
                <a:lnTo>
                  <a:pt x="3081329" y="3063243"/>
                </a:lnTo>
                <a:lnTo>
                  <a:pt x="3077839" y="3058481"/>
                </a:lnTo>
                <a:lnTo>
                  <a:pt x="3074666" y="3053402"/>
                </a:lnTo>
                <a:lnTo>
                  <a:pt x="3071810" y="3047688"/>
                </a:lnTo>
                <a:lnTo>
                  <a:pt x="3069906" y="3041974"/>
                </a:lnTo>
                <a:lnTo>
                  <a:pt x="3068320" y="3035942"/>
                </a:lnTo>
                <a:lnTo>
                  <a:pt x="3067685" y="3029593"/>
                </a:lnTo>
                <a:lnTo>
                  <a:pt x="3067050" y="3023244"/>
                </a:lnTo>
                <a:lnTo>
                  <a:pt x="3067050" y="1077552"/>
                </a:lnTo>
                <a:lnTo>
                  <a:pt x="3382142" y="762000"/>
                </a:lnTo>
                <a:close/>
                <a:moveTo>
                  <a:pt x="3032368" y="0"/>
                </a:moveTo>
                <a:lnTo>
                  <a:pt x="3038399" y="0"/>
                </a:lnTo>
                <a:lnTo>
                  <a:pt x="3628114" y="0"/>
                </a:lnTo>
                <a:lnTo>
                  <a:pt x="3634144" y="0"/>
                </a:lnTo>
                <a:lnTo>
                  <a:pt x="3640175" y="318"/>
                </a:lnTo>
                <a:lnTo>
                  <a:pt x="3646205" y="1270"/>
                </a:lnTo>
                <a:lnTo>
                  <a:pt x="3651918" y="2222"/>
                </a:lnTo>
                <a:lnTo>
                  <a:pt x="3657631" y="3492"/>
                </a:lnTo>
                <a:lnTo>
                  <a:pt x="3663344" y="5079"/>
                </a:lnTo>
                <a:lnTo>
                  <a:pt x="3669057" y="6984"/>
                </a:lnTo>
                <a:lnTo>
                  <a:pt x="3674453" y="9206"/>
                </a:lnTo>
                <a:lnTo>
                  <a:pt x="3680166" y="11428"/>
                </a:lnTo>
                <a:lnTo>
                  <a:pt x="3685562" y="14284"/>
                </a:lnTo>
                <a:lnTo>
                  <a:pt x="3690640" y="17459"/>
                </a:lnTo>
                <a:lnTo>
                  <a:pt x="3695718" y="20633"/>
                </a:lnTo>
                <a:lnTo>
                  <a:pt x="3700479" y="23807"/>
                </a:lnTo>
                <a:lnTo>
                  <a:pt x="3705240" y="27616"/>
                </a:lnTo>
                <a:lnTo>
                  <a:pt x="3710001" y="31425"/>
                </a:lnTo>
                <a:lnTo>
                  <a:pt x="3714445" y="35552"/>
                </a:lnTo>
                <a:lnTo>
                  <a:pt x="3718253" y="39678"/>
                </a:lnTo>
                <a:lnTo>
                  <a:pt x="3722062" y="44440"/>
                </a:lnTo>
                <a:lnTo>
                  <a:pt x="3725871" y="49201"/>
                </a:lnTo>
                <a:lnTo>
                  <a:pt x="3729362" y="53962"/>
                </a:lnTo>
                <a:lnTo>
                  <a:pt x="3732536" y="59041"/>
                </a:lnTo>
                <a:lnTo>
                  <a:pt x="3735075" y="64437"/>
                </a:lnTo>
                <a:lnTo>
                  <a:pt x="3737932" y="69516"/>
                </a:lnTo>
                <a:lnTo>
                  <a:pt x="3740471" y="74912"/>
                </a:lnTo>
                <a:lnTo>
                  <a:pt x="3742692" y="80308"/>
                </a:lnTo>
                <a:lnTo>
                  <a:pt x="3744279" y="86339"/>
                </a:lnTo>
                <a:lnTo>
                  <a:pt x="3745866" y="91736"/>
                </a:lnTo>
                <a:lnTo>
                  <a:pt x="3747453" y="97767"/>
                </a:lnTo>
                <a:lnTo>
                  <a:pt x="3748088" y="103798"/>
                </a:lnTo>
                <a:lnTo>
                  <a:pt x="3749040" y="109511"/>
                </a:lnTo>
                <a:lnTo>
                  <a:pt x="3749358" y="115542"/>
                </a:lnTo>
                <a:lnTo>
                  <a:pt x="3749675" y="121573"/>
                </a:lnTo>
                <a:lnTo>
                  <a:pt x="3749675" y="711346"/>
                </a:lnTo>
                <a:lnTo>
                  <a:pt x="3749358" y="717377"/>
                </a:lnTo>
                <a:lnTo>
                  <a:pt x="3749040" y="723726"/>
                </a:lnTo>
                <a:lnTo>
                  <a:pt x="3748088" y="729757"/>
                </a:lnTo>
                <a:lnTo>
                  <a:pt x="3747453" y="735788"/>
                </a:lnTo>
                <a:lnTo>
                  <a:pt x="3745866" y="741819"/>
                </a:lnTo>
                <a:lnTo>
                  <a:pt x="3744279" y="747215"/>
                </a:lnTo>
                <a:lnTo>
                  <a:pt x="3742375" y="753246"/>
                </a:lnTo>
                <a:lnTo>
                  <a:pt x="3740471" y="758642"/>
                </a:lnTo>
                <a:lnTo>
                  <a:pt x="3737614" y="764039"/>
                </a:lnTo>
                <a:lnTo>
                  <a:pt x="3735075" y="769117"/>
                </a:lnTo>
                <a:lnTo>
                  <a:pt x="3732219" y="774196"/>
                </a:lnTo>
                <a:lnTo>
                  <a:pt x="3729045" y="779275"/>
                </a:lnTo>
                <a:lnTo>
                  <a:pt x="3725871" y="784036"/>
                </a:lnTo>
                <a:lnTo>
                  <a:pt x="3721745" y="788798"/>
                </a:lnTo>
                <a:lnTo>
                  <a:pt x="3718253" y="793242"/>
                </a:lnTo>
                <a:lnTo>
                  <a:pt x="3714445" y="797368"/>
                </a:lnTo>
                <a:lnTo>
                  <a:pt x="3710001" y="801495"/>
                </a:lnTo>
                <a:lnTo>
                  <a:pt x="3705558" y="804986"/>
                </a:lnTo>
                <a:lnTo>
                  <a:pt x="3700797" y="808795"/>
                </a:lnTo>
                <a:lnTo>
                  <a:pt x="3696036" y="811970"/>
                </a:lnTo>
                <a:lnTo>
                  <a:pt x="3690958" y="815144"/>
                </a:lnTo>
                <a:lnTo>
                  <a:pt x="3685879" y="818318"/>
                </a:lnTo>
                <a:lnTo>
                  <a:pt x="3680801" y="820857"/>
                </a:lnTo>
                <a:lnTo>
                  <a:pt x="3675405" y="823397"/>
                </a:lnTo>
                <a:lnTo>
                  <a:pt x="3669692" y="825301"/>
                </a:lnTo>
                <a:lnTo>
                  <a:pt x="3664297" y="827523"/>
                </a:lnTo>
                <a:lnTo>
                  <a:pt x="3658583" y="829110"/>
                </a:lnTo>
                <a:lnTo>
                  <a:pt x="3652870" y="830698"/>
                </a:lnTo>
                <a:lnTo>
                  <a:pt x="3646523" y="831332"/>
                </a:lnTo>
                <a:lnTo>
                  <a:pt x="3640492" y="832285"/>
                </a:lnTo>
                <a:lnTo>
                  <a:pt x="3634144" y="832919"/>
                </a:lnTo>
                <a:lnTo>
                  <a:pt x="3628114" y="832919"/>
                </a:lnTo>
                <a:lnTo>
                  <a:pt x="3622083" y="832919"/>
                </a:lnTo>
                <a:lnTo>
                  <a:pt x="3615735" y="832285"/>
                </a:lnTo>
                <a:lnTo>
                  <a:pt x="3609705" y="831332"/>
                </a:lnTo>
                <a:lnTo>
                  <a:pt x="3603675" y="830698"/>
                </a:lnTo>
                <a:lnTo>
                  <a:pt x="3597644" y="829110"/>
                </a:lnTo>
                <a:lnTo>
                  <a:pt x="3592248" y="827523"/>
                </a:lnTo>
                <a:lnTo>
                  <a:pt x="3586218" y="825301"/>
                </a:lnTo>
                <a:lnTo>
                  <a:pt x="3580822" y="823397"/>
                </a:lnTo>
                <a:lnTo>
                  <a:pt x="3575427" y="820857"/>
                </a:lnTo>
                <a:lnTo>
                  <a:pt x="3570031" y="818318"/>
                </a:lnTo>
                <a:lnTo>
                  <a:pt x="3565270" y="815144"/>
                </a:lnTo>
                <a:lnTo>
                  <a:pt x="3560192" y="811970"/>
                </a:lnTo>
                <a:lnTo>
                  <a:pt x="3555431" y="808795"/>
                </a:lnTo>
                <a:lnTo>
                  <a:pt x="3550670" y="804986"/>
                </a:lnTo>
                <a:lnTo>
                  <a:pt x="3546227" y="801495"/>
                </a:lnTo>
                <a:lnTo>
                  <a:pt x="3542100" y="797368"/>
                </a:lnTo>
                <a:lnTo>
                  <a:pt x="3537974" y="793242"/>
                </a:lnTo>
                <a:lnTo>
                  <a:pt x="3534166" y="788798"/>
                </a:lnTo>
                <a:lnTo>
                  <a:pt x="3530674" y="784036"/>
                </a:lnTo>
                <a:lnTo>
                  <a:pt x="3527500" y="779275"/>
                </a:lnTo>
                <a:lnTo>
                  <a:pt x="3524326" y="774196"/>
                </a:lnTo>
                <a:lnTo>
                  <a:pt x="3521153" y="769117"/>
                </a:lnTo>
                <a:lnTo>
                  <a:pt x="3518296" y="764039"/>
                </a:lnTo>
                <a:lnTo>
                  <a:pt x="3516074" y="758642"/>
                </a:lnTo>
                <a:lnTo>
                  <a:pt x="3514170" y="753246"/>
                </a:lnTo>
                <a:lnTo>
                  <a:pt x="3511948" y="747215"/>
                </a:lnTo>
                <a:lnTo>
                  <a:pt x="3510361" y="741819"/>
                </a:lnTo>
                <a:lnTo>
                  <a:pt x="3508774" y="735788"/>
                </a:lnTo>
                <a:lnTo>
                  <a:pt x="3508139" y="729757"/>
                </a:lnTo>
                <a:lnTo>
                  <a:pt x="3507187" y="723726"/>
                </a:lnTo>
                <a:lnTo>
                  <a:pt x="3506552" y="717377"/>
                </a:lnTo>
                <a:lnTo>
                  <a:pt x="3506552" y="711346"/>
                </a:lnTo>
                <a:lnTo>
                  <a:pt x="3506552" y="415190"/>
                </a:lnTo>
                <a:lnTo>
                  <a:pt x="2189691" y="1732180"/>
                </a:lnTo>
                <a:lnTo>
                  <a:pt x="2185247" y="1736624"/>
                </a:lnTo>
                <a:lnTo>
                  <a:pt x="2180487" y="1740433"/>
                </a:lnTo>
                <a:lnTo>
                  <a:pt x="2175726" y="1744242"/>
                </a:lnTo>
                <a:lnTo>
                  <a:pt x="2170647" y="1748051"/>
                </a:lnTo>
                <a:lnTo>
                  <a:pt x="2165569" y="1750908"/>
                </a:lnTo>
                <a:lnTo>
                  <a:pt x="2160491" y="1753765"/>
                </a:lnTo>
                <a:lnTo>
                  <a:pt x="2155095" y="1756621"/>
                </a:lnTo>
                <a:lnTo>
                  <a:pt x="2149382" y="1758843"/>
                </a:lnTo>
                <a:lnTo>
                  <a:pt x="2143986" y="1761065"/>
                </a:lnTo>
                <a:lnTo>
                  <a:pt x="2138273" y="1762970"/>
                </a:lnTo>
                <a:lnTo>
                  <a:pt x="2132878" y="1764557"/>
                </a:lnTo>
                <a:lnTo>
                  <a:pt x="2126847" y="1765509"/>
                </a:lnTo>
                <a:lnTo>
                  <a:pt x="2121452" y="1766461"/>
                </a:lnTo>
                <a:lnTo>
                  <a:pt x="2115421" y="1767096"/>
                </a:lnTo>
                <a:lnTo>
                  <a:pt x="2109708" y="1767731"/>
                </a:lnTo>
                <a:lnTo>
                  <a:pt x="2103678" y="1768049"/>
                </a:lnTo>
                <a:lnTo>
                  <a:pt x="2098282" y="1767731"/>
                </a:lnTo>
                <a:lnTo>
                  <a:pt x="2092252" y="1767096"/>
                </a:lnTo>
                <a:lnTo>
                  <a:pt x="2086221" y="1766461"/>
                </a:lnTo>
                <a:lnTo>
                  <a:pt x="2080508" y="1765509"/>
                </a:lnTo>
                <a:lnTo>
                  <a:pt x="2074795" y="1764557"/>
                </a:lnTo>
                <a:lnTo>
                  <a:pt x="2069399" y="1762970"/>
                </a:lnTo>
                <a:lnTo>
                  <a:pt x="2063369" y="1761065"/>
                </a:lnTo>
                <a:lnTo>
                  <a:pt x="2057973" y="1758843"/>
                </a:lnTo>
                <a:lnTo>
                  <a:pt x="2052577" y="1756621"/>
                </a:lnTo>
                <a:lnTo>
                  <a:pt x="2047182" y="1753765"/>
                </a:lnTo>
                <a:lnTo>
                  <a:pt x="2042104" y="1750908"/>
                </a:lnTo>
                <a:lnTo>
                  <a:pt x="2037025" y="1748051"/>
                </a:lnTo>
                <a:lnTo>
                  <a:pt x="2031947" y="1744242"/>
                </a:lnTo>
                <a:lnTo>
                  <a:pt x="2027186" y="1740433"/>
                </a:lnTo>
                <a:lnTo>
                  <a:pt x="2022425" y="1736624"/>
                </a:lnTo>
                <a:lnTo>
                  <a:pt x="2017664" y="1732180"/>
                </a:lnTo>
                <a:lnTo>
                  <a:pt x="1543797" y="1257949"/>
                </a:lnTo>
                <a:lnTo>
                  <a:pt x="207257" y="2594619"/>
                </a:lnTo>
                <a:lnTo>
                  <a:pt x="202814" y="2599063"/>
                </a:lnTo>
                <a:lnTo>
                  <a:pt x="198053" y="2602872"/>
                </a:lnTo>
                <a:lnTo>
                  <a:pt x="193292" y="2606999"/>
                </a:lnTo>
                <a:lnTo>
                  <a:pt x="188214" y="2610490"/>
                </a:lnTo>
                <a:lnTo>
                  <a:pt x="183136" y="2613665"/>
                </a:lnTo>
                <a:lnTo>
                  <a:pt x="178057" y="2616204"/>
                </a:lnTo>
                <a:lnTo>
                  <a:pt x="172662" y="2619061"/>
                </a:lnTo>
                <a:lnTo>
                  <a:pt x="166949" y="2621600"/>
                </a:lnTo>
                <a:lnTo>
                  <a:pt x="161553" y="2623505"/>
                </a:lnTo>
                <a:lnTo>
                  <a:pt x="155840" y="2625409"/>
                </a:lnTo>
                <a:lnTo>
                  <a:pt x="150444" y="2626996"/>
                </a:lnTo>
                <a:lnTo>
                  <a:pt x="144414" y="2628266"/>
                </a:lnTo>
                <a:lnTo>
                  <a:pt x="139018" y="2628901"/>
                </a:lnTo>
                <a:lnTo>
                  <a:pt x="132988" y="2629853"/>
                </a:lnTo>
                <a:lnTo>
                  <a:pt x="127275" y="2630171"/>
                </a:lnTo>
                <a:lnTo>
                  <a:pt x="121244" y="2630488"/>
                </a:lnTo>
                <a:lnTo>
                  <a:pt x="115214" y="2630171"/>
                </a:lnTo>
                <a:lnTo>
                  <a:pt x="109818" y="2629853"/>
                </a:lnTo>
                <a:lnTo>
                  <a:pt x="103787" y="2628901"/>
                </a:lnTo>
                <a:lnTo>
                  <a:pt x="98074" y="2628266"/>
                </a:lnTo>
                <a:lnTo>
                  <a:pt x="92361" y="2626996"/>
                </a:lnTo>
                <a:lnTo>
                  <a:pt x="86648" y="2625409"/>
                </a:lnTo>
                <a:lnTo>
                  <a:pt x="80935" y="2623505"/>
                </a:lnTo>
                <a:lnTo>
                  <a:pt x="75540" y="2621600"/>
                </a:lnTo>
                <a:lnTo>
                  <a:pt x="70144" y="2619061"/>
                </a:lnTo>
                <a:lnTo>
                  <a:pt x="64748" y="2616204"/>
                </a:lnTo>
                <a:lnTo>
                  <a:pt x="59670" y="2613665"/>
                </a:lnTo>
                <a:lnTo>
                  <a:pt x="54592" y="2610490"/>
                </a:lnTo>
                <a:lnTo>
                  <a:pt x="49513" y="2606999"/>
                </a:lnTo>
                <a:lnTo>
                  <a:pt x="44752" y="2602872"/>
                </a:lnTo>
                <a:lnTo>
                  <a:pt x="39992" y="2599063"/>
                </a:lnTo>
                <a:lnTo>
                  <a:pt x="35231" y="2594619"/>
                </a:lnTo>
                <a:lnTo>
                  <a:pt x="31105" y="2590175"/>
                </a:lnTo>
                <a:lnTo>
                  <a:pt x="26978" y="2585731"/>
                </a:lnTo>
                <a:lnTo>
                  <a:pt x="23170" y="2580335"/>
                </a:lnTo>
                <a:lnTo>
                  <a:pt x="19996" y="2575574"/>
                </a:lnTo>
                <a:lnTo>
                  <a:pt x="16822" y="2570495"/>
                </a:lnTo>
                <a:lnTo>
                  <a:pt x="13648" y="2565099"/>
                </a:lnTo>
                <a:lnTo>
                  <a:pt x="10791" y="2560020"/>
                </a:lnTo>
                <a:lnTo>
                  <a:pt x="8570" y="2554307"/>
                </a:lnTo>
                <a:lnTo>
                  <a:pt x="6665" y="2548910"/>
                </a:lnTo>
                <a:lnTo>
                  <a:pt x="5078" y="2543514"/>
                </a:lnTo>
                <a:lnTo>
                  <a:pt x="3491" y="2537483"/>
                </a:lnTo>
                <a:lnTo>
                  <a:pt x="2222" y="2532087"/>
                </a:lnTo>
                <a:lnTo>
                  <a:pt x="952" y="2526056"/>
                </a:lnTo>
                <a:lnTo>
                  <a:pt x="318" y="2520660"/>
                </a:lnTo>
                <a:lnTo>
                  <a:pt x="0" y="2514629"/>
                </a:lnTo>
                <a:lnTo>
                  <a:pt x="0" y="2508598"/>
                </a:lnTo>
                <a:lnTo>
                  <a:pt x="0" y="2502884"/>
                </a:lnTo>
                <a:lnTo>
                  <a:pt x="318" y="2497170"/>
                </a:lnTo>
                <a:lnTo>
                  <a:pt x="952" y="2491457"/>
                </a:lnTo>
                <a:lnTo>
                  <a:pt x="2222" y="2485426"/>
                </a:lnTo>
                <a:lnTo>
                  <a:pt x="3491" y="2480029"/>
                </a:lnTo>
                <a:lnTo>
                  <a:pt x="5078" y="2473998"/>
                </a:lnTo>
                <a:lnTo>
                  <a:pt x="6665" y="2468285"/>
                </a:lnTo>
                <a:lnTo>
                  <a:pt x="8570" y="2462889"/>
                </a:lnTo>
                <a:lnTo>
                  <a:pt x="10791" y="2457492"/>
                </a:lnTo>
                <a:lnTo>
                  <a:pt x="13648" y="2452414"/>
                </a:lnTo>
                <a:lnTo>
                  <a:pt x="16822" y="2446700"/>
                </a:lnTo>
                <a:lnTo>
                  <a:pt x="19996" y="2441621"/>
                </a:lnTo>
                <a:lnTo>
                  <a:pt x="23487" y="2436860"/>
                </a:lnTo>
                <a:lnTo>
                  <a:pt x="26978" y="2431781"/>
                </a:lnTo>
                <a:lnTo>
                  <a:pt x="31105" y="2427337"/>
                </a:lnTo>
                <a:lnTo>
                  <a:pt x="35231" y="2422576"/>
                </a:lnTo>
                <a:lnTo>
                  <a:pt x="1457784" y="1000202"/>
                </a:lnTo>
                <a:lnTo>
                  <a:pt x="1462227" y="995758"/>
                </a:lnTo>
                <a:lnTo>
                  <a:pt x="1466988" y="991631"/>
                </a:lnTo>
                <a:lnTo>
                  <a:pt x="1471749" y="987822"/>
                </a:lnTo>
                <a:lnTo>
                  <a:pt x="1476827" y="984330"/>
                </a:lnTo>
                <a:lnTo>
                  <a:pt x="1481906" y="981156"/>
                </a:lnTo>
                <a:lnTo>
                  <a:pt x="1486984" y="978617"/>
                </a:lnTo>
                <a:lnTo>
                  <a:pt x="1492697" y="975760"/>
                </a:lnTo>
                <a:lnTo>
                  <a:pt x="1498093" y="973221"/>
                </a:lnTo>
                <a:lnTo>
                  <a:pt x="1503488" y="971316"/>
                </a:lnTo>
                <a:lnTo>
                  <a:pt x="1509202" y="969411"/>
                </a:lnTo>
                <a:lnTo>
                  <a:pt x="1514597" y="967824"/>
                </a:lnTo>
                <a:lnTo>
                  <a:pt x="1520628" y="966555"/>
                </a:lnTo>
                <a:lnTo>
                  <a:pt x="1526023" y="965602"/>
                </a:lnTo>
                <a:lnTo>
                  <a:pt x="1532054" y="964968"/>
                </a:lnTo>
                <a:lnTo>
                  <a:pt x="1537767" y="964650"/>
                </a:lnTo>
                <a:lnTo>
                  <a:pt x="1543797" y="964333"/>
                </a:lnTo>
                <a:lnTo>
                  <a:pt x="1549828" y="964650"/>
                </a:lnTo>
                <a:lnTo>
                  <a:pt x="1555223" y="964968"/>
                </a:lnTo>
                <a:lnTo>
                  <a:pt x="1561254" y="965602"/>
                </a:lnTo>
                <a:lnTo>
                  <a:pt x="1566967" y="966555"/>
                </a:lnTo>
                <a:lnTo>
                  <a:pt x="1572680" y="967824"/>
                </a:lnTo>
                <a:lnTo>
                  <a:pt x="1578393" y="969411"/>
                </a:lnTo>
                <a:lnTo>
                  <a:pt x="1584106" y="971316"/>
                </a:lnTo>
                <a:lnTo>
                  <a:pt x="1589502" y="973221"/>
                </a:lnTo>
                <a:lnTo>
                  <a:pt x="1595215" y="975760"/>
                </a:lnTo>
                <a:lnTo>
                  <a:pt x="1600293" y="978617"/>
                </a:lnTo>
                <a:lnTo>
                  <a:pt x="1605371" y="981156"/>
                </a:lnTo>
                <a:lnTo>
                  <a:pt x="1610450" y="984330"/>
                </a:lnTo>
                <a:lnTo>
                  <a:pt x="1615528" y="987822"/>
                </a:lnTo>
                <a:lnTo>
                  <a:pt x="1620289" y="991631"/>
                </a:lnTo>
                <a:lnTo>
                  <a:pt x="1625050" y="995758"/>
                </a:lnTo>
                <a:lnTo>
                  <a:pt x="1629811" y="1000202"/>
                </a:lnTo>
                <a:lnTo>
                  <a:pt x="2103678" y="1474115"/>
                </a:lnTo>
                <a:lnTo>
                  <a:pt x="3334526" y="243464"/>
                </a:lnTo>
                <a:lnTo>
                  <a:pt x="3038399" y="243464"/>
                </a:lnTo>
                <a:lnTo>
                  <a:pt x="3032368" y="242829"/>
                </a:lnTo>
                <a:lnTo>
                  <a:pt x="3026338" y="242512"/>
                </a:lnTo>
                <a:lnTo>
                  <a:pt x="3019990" y="241877"/>
                </a:lnTo>
                <a:lnTo>
                  <a:pt x="3013959" y="240607"/>
                </a:lnTo>
                <a:lnTo>
                  <a:pt x="3008246" y="239338"/>
                </a:lnTo>
                <a:lnTo>
                  <a:pt x="3002216" y="237750"/>
                </a:lnTo>
                <a:lnTo>
                  <a:pt x="2996820" y="235846"/>
                </a:lnTo>
                <a:lnTo>
                  <a:pt x="2991107" y="233624"/>
                </a:lnTo>
                <a:lnTo>
                  <a:pt x="2985711" y="231085"/>
                </a:lnTo>
                <a:lnTo>
                  <a:pt x="2980633" y="228228"/>
                </a:lnTo>
                <a:lnTo>
                  <a:pt x="2975555" y="225688"/>
                </a:lnTo>
                <a:lnTo>
                  <a:pt x="2970794" y="222514"/>
                </a:lnTo>
                <a:lnTo>
                  <a:pt x="2966033" y="219022"/>
                </a:lnTo>
                <a:lnTo>
                  <a:pt x="2961272" y="215213"/>
                </a:lnTo>
                <a:lnTo>
                  <a:pt x="2956829" y="211404"/>
                </a:lnTo>
                <a:lnTo>
                  <a:pt x="2952703" y="207595"/>
                </a:lnTo>
                <a:lnTo>
                  <a:pt x="2948576" y="203151"/>
                </a:lnTo>
                <a:lnTo>
                  <a:pt x="2944768" y="198707"/>
                </a:lnTo>
                <a:lnTo>
                  <a:pt x="2941276" y="194581"/>
                </a:lnTo>
                <a:lnTo>
                  <a:pt x="2937468" y="189820"/>
                </a:lnTo>
                <a:lnTo>
                  <a:pt x="2934294" y="184423"/>
                </a:lnTo>
                <a:lnTo>
                  <a:pt x="2931755" y="179345"/>
                </a:lnTo>
                <a:lnTo>
                  <a:pt x="2928898" y="174266"/>
                </a:lnTo>
                <a:lnTo>
                  <a:pt x="2926676" y="168870"/>
                </a:lnTo>
                <a:lnTo>
                  <a:pt x="2924137" y="163156"/>
                </a:lnTo>
                <a:lnTo>
                  <a:pt x="2922550" y="157760"/>
                </a:lnTo>
                <a:lnTo>
                  <a:pt x="2920646" y="151729"/>
                </a:lnTo>
                <a:lnTo>
                  <a:pt x="2919376" y="146015"/>
                </a:lnTo>
                <a:lnTo>
                  <a:pt x="2918424" y="139984"/>
                </a:lnTo>
                <a:lnTo>
                  <a:pt x="2917472" y="133953"/>
                </a:lnTo>
                <a:lnTo>
                  <a:pt x="2917155" y="127922"/>
                </a:lnTo>
                <a:lnTo>
                  <a:pt x="2917155" y="121573"/>
                </a:lnTo>
                <a:lnTo>
                  <a:pt x="2917155" y="115225"/>
                </a:lnTo>
                <a:lnTo>
                  <a:pt x="2917472" y="109194"/>
                </a:lnTo>
                <a:lnTo>
                  <a:pt x="2918424" y="102845"/>
                </a:lnTo>
                <a:lnTo>
                  <a:pt x="2919376" y="97132"/>
                </a:lnTo>
                <a:lnTo>
                  <a:pt x="2920646" y="91101"/>
                </a:lnTo>
                <a:lnTo>
                  <a:pt x="2922550" y="85070"/>
                </a:lnTo>
                <a:lnTo>
                  <a:pt x="2924137" y="79674"/>
                </a:lnTo>
                <a:lnTo>
                  <a:pt x="2926676" y="74277"/>
                </a:lnTo>
                <a:lnTo>
                  <a:pt x="2928898" y="68564"/>
                </a:lnTo>
                <a:lnTo>
                  <a:pt x="2931755" y="63485"/>
                </a:lnTo>
                <a:lnTo>
                  <a:pt x="2934294" y="58406"/>
                </a:lnTo>
                <a:lnTo>
                  <a:pt x="2937468" y="53645"/>
                </a:lnTo>
                <a:lnTo>
                  <a:pt x="2941276" y="48883"/>
                </a:lnTo>
                <a:lnTo>
                  <a:pt x="2944768" y="44122"/>
                </a:lnTo>
                <a:lnTo>
                  <a:pt x="2948576" y="39678"/>
                </a:lnTo>
                <a:lnTo>
                  <a:pt x="2952703" y="35552"/>
                </a:lnTo>
                <a:lnTo>
                  <a:pt x="2956829" y="31425"/>
                </a:lnTo>
                <a:lnTo>
                  <a:pt x="2961272" y="27616"/>
                </a:lnTo>
                <a:lnTo>
                  <a:pt x="2966033" y="24124"/>
                </a:lnTo>
                <a:lnTo>
                  <a:pt x="2970794" y="20633"/>
                </a:lnTo>
                <a:lnTo>
                  <a:pt x="2975555" y="17459"/>
                </a:lnTo>
                <a:lnTo>
                  <a:pt x="2980633" y="14602"/>
                </a:lnTo>
                <a:lnTo>
                  <a:pt x="2985711" y="11745"/>
                </a:lnTo>
                <a:lnTo>
                  <a:pt x="2991107" y="9523"/>
                </a:lnTo>
                <a:lnTo>
                  <a:pt x="2996820" y="6984"/>
                </a:lnTo>
                <a:lnTo>
                  <a:pt x="3002216" y="5397"/>
                </a:lnTo>
                <a:lnTo>
                  <a:pt x="3008246" y="3492"/>
                </a:lnTo>
                <a:lnTo>
                  <a:pt x="3013959" y="2222"/>
                </a:lnTo>
                <a:lnTo>
                  <a:pt x="3019990" y="1270"/>
                </a:lnTo>
                <a:lnTo>
                  <a:pt x="3026338" y="318"/>
                </a:lnTo>
                <a:lnTo>
                  <a:pt x="3032368" y="0"/>
                </a:lnTo>
                <a:close/>
              </a:path>
            </a:pathLst>
          </a:custGeom>
          <a:solidFill>
            <a:schemeClr val="bg1"/>
          </a:solidFill>
          <a:ln>
            <a:noFill/>
          </a:ln>
          <a:extLst/>
        </p:spPr>
        <p:txBody>
          <a:bodyPr anchor="ctr">
            <a:scene3d>
              <a:camera prst="orthographicFront"/>
              <a:lightRig rig="threePt" dir="t"/>
            </a:scene3d>
            <a:sp3d>
              <a:contourClr>
                <a:srgbClr val="FFFFFF"/>
              </a:contourClr>
            </a:sp3d>
          </a:bodyPr>
          <a:lstStyle/>
          <a:p>
            <a:pPr algn="ctr">
              <a:defRPr/>
            </a:pPr>
            <a:endParaRPr lang="zh-CN" altLang="en-US" dirty="0">
              <a:solidFill>
                <a:schemeClr val="tx1">
                  <a:lumMod val="65000"/>
                  <a:lumOff val="35000"/>
                </a:schemeClr>
              </a:solidFill>
              <a:ea typeface="微软雅黑" pitchFamily="34" charset="-122"/>
            </a:endParaRPr>
          </a:p>
        </p:txBody>
      </p:sp>
      <p:sp>
        <p:nvSpPr>
          <p:cNvPr id="97" name="KSO_Shape"/>
          <p:cNvSpPr>
            <a:spLocks/>
          </p:cNvSpPr>
          <p:nvPr/>
        </p:nvSpPr>
        <p:spPr bwMode="auto">
          <a:xfrm>
            <a:off x="5372952" y="1619494"/>
            <a:ext cx="597147" cy="410041"/>
          </a:xfrm>
          <a:custGeom>
            <a:avLst/>
            <a:gdLst>
              <a:gd name="T0" fmla="*/ 2147483646 w 112"/>
              <a:gd name="T1" fmla="*/ 2147483646 h 77"/>
              <a:gd name="T2" fmla="*/ 2147483646 w 112"/>
              <a:gd name="T3" fmla="*/ 2147483646 h 77"/>
              <a:gd name="T4" fmla="*/ 2147483646 w 112"/>
              <a:gd name="T5" fmla="*/ 2147483646 h 77"/>
              <a:gd name="T6" fmla="*/ 2147483646 w 112"/>
              <a:gd name="T7" fmla="*/ 2147483646 h 77"/>
              <a:gd name="T8" fmla="*/ 2147483646 w 112"/>
              <a:gd name="T9" fmla="*/ 2147483646 h 77"/>
              <a:gd name="T10" fmla="*/ 0 w 112"/>
              <a:gd name="T11" fmla="*/ 2147483646 h 77"/>
              <a:gd name="T12" fmla="*/ 2147483646 w 112"/>
              <a:gd name="T13" fmla="*/ 2147483646 h 77"/>
              <a:gd name="T14" fmla="*/ 2147483646 w 112"/>
              <a:gd name="T15" fmla="*/ 2147483646 h 77"/>
              <a:gd name="T16" fmla="*/ 2147483646 w 112"/>
              <a:gd name="T17" fmla="*/ 2147483646 h 77"/>
              <a:gd name="T18" fmla="*/ 2147483646 w 112"/>
              <a:gd name="T19" fmla="*/ 2147483646 h 77"/>
              <a:gd name="T20" fmla="*/ 2147483646 w 112"/>
              <a:gd name="T21" fmla="*/ 2147483646 h 77"/>
              <a:gd name="T22" fmla="*/ 2147483646 w 112"/>
              <a:gd name="T23" fmla="*/ 2147483646 h 77"/>
              <a:gd name="T24" fmla="*/ 2147483646 w 112"/>
              <a:gd name="T25" fmla="*/ 2147483646 h 77"/>
              <a:gd name="T26" fmla="*/ 2147483646 w 112"/>
              <a:gd name="T27" fmla="*/ 2147483646 h 77"/>
              <a:gd name="T28" fmla="*/ 2147483646 w 112"/>
              <a:gd name="T29" fmla="*/ 2147483646 h 77"/>
              <a:gd name="T30" fmla="*/ 2147483646 w 112"/>
              <a:gd name="T31" fmla="*/ 2147483646 h 77"/>
              <a:gd name="T32" fmla="*/ 2147483646 w 112"/>
              <a:gd name="T33" fmla="*/ 2147483646 h 77"/>
              <a:gd name="T34" fmla="*/ 2147483646 w 112"/>
              <a:gd name="T35" fmla="*/ 2147483646 h 77"/>
              <a:gd name="T36" fmla="*/ 2147483646 w 112"/>
              <a:gd name="T37" fmla="*/ 2147483646 h 77"/>
              <a:gd name="T38" fmla="*/ 2147483646 w 112"/>
              <a:gd name="T39" fmla="*/ 2147483646 h 77"/>
              <a:gd name="T40" fmla="*/ 2147483646 w 112"/>
              <a:gd name="T41" fmla="*/ 2147483646 h 77"/>
              <a:gd name="T42" fmla="*/ 2147483646 w 112"/>
              <a:gd name="T43" fmla="*/ 2147483646 h 77"/>
              <a:gd name="T44" fmla="*/ 2147483646 w 112"/>
              <a:gd name="T45" fmla="*/ 2147483646 h 77"/>
              <a:gd name="T46" fmla="*/ 2147483646 w 112"/>
              <a:gd name="T47" fmla="*/ 2147483646 h 77"/>
              <a:gd name="T48" fmla="*/ 2147483646 w 112"/>
              <a:gd name="T49" fmla="*/ 2147483646 h 77"/>
              <a:gd name="T50" fmla="*/ 2147483646 w 112"/>
              <a:gd name="T51" fmla="*/ 2147483646 h 77"/>
              <a:gd name="T52" fmla="*/ 2147483646 w 112"/>
              <a:gd name="T53" fmla="*/ 2147483646 h 77"/>
              <a:gd name="T54" fmla="*/ 2147483646 w 112"/>
              <a:gd name="T55" fmla="*/ 2147483646 h 77"/>
              <a:gd name="T56" fmla="*/ 2147483646 w 112"/>
              <a:gd name="T57" fmla="*/ 2147483646 h 77"/>
              <a:gd name="T58" fmla="*/ 2147483646 w 112"/>
              <a:gd name="T59" fmla="*/ 2147483646 h 77"/>
              <a:gd name="T60" fmla="*/ 2147483646 w 112"/>
              <a:gd name="T61" fmla="*/ 2147483646 h 77"/>
              <a:gd name="T62" fmla="*/ 2147483646 w 112"/>
              <a:gd name="T63" fmla="*/ 2147483646 h 77"/>
              <a:gd name="T64" fmla="*/ 2147483646 w 112"/>
              <a:gd name="T65" fmla="*/ 2147483646 h 77"/>
              <a:gd name="T66" fmla="*/ 2147483646 w 112"/>
              <a:gd name="T67" fmla="*/ 2147483646 h 77"/>
              <a:gd name="T68" fmla="*/ 2147483646 w 112"/>
              <a:gd name="T69" fmla="*/ 2147483646 h 77"/>
              <a:gd name="T70" fmla="*/ 2147483646 w 112"/>
              <a:gd name="T71" fmla="*/ 2147483646 h 77"/>
              <a:gd name="T72" fmla="*/ 2147483646 w 112"/>
              <a:gd name="T73" fmla="*/ 2147483646 h 77"/>
              <a:gd name="T74" fmla="*/ 2147483646 w 112"/>
              <a:gd name="T75" fmla="*/ 2147483646 h 77"/>
              <a:gd name="T76" fmla="*/ 2147483646 w 112"/>
              <a:gd name="T77" fmla="*/ 2147483646 h 77"/>
              <a:gd name="T78" fmla="*/ 2147483646 w 112"/>
              <a:gd name="T79" fmla="*/ 2147483646 h 77"/>
              <a:gd name="T80" fmla="*/ 2147483646 w 112"/>
              <a:gd name="T81" fmla="*/ 2147483646 h 77"/>
              <a:gd name="T82" fmla="*/ 2147483646 w 112"/>
              <a:gd name="T83" fmla="*/ 2147483646 h 77"/>
              <a:gd name="T84" fmla="*/ 2147483646 w 112"/>
              <a:gd name="T85" fmla="*/ 2147483646 h 77"/>
              <a:gd name="T86" fmla="*/ 2147483646 w 112"/>
              <a:gd name="T87" fmla="*/ 2147483646 h 7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12" h="77">
                <a:moveTo>
                  <a:pt x="56" y="0"/>
                </a:moveTo>
                <a:cubicBezTo>
                  <a:pt x="62" y="0"/>
                  <a:pt x="66" y="4"/>
                  <a:pt x="66" y="10"/>
                </a:cubicBezTo>
                <a:cubicBezTo>
                  <a:pt x="66" y="15"/>
                  <a:pt x="62" y="20"/>
                  <a:pt x="56" y="20"/>
                </a:cubicBezTo>
                <a:cubicBezTo>
                  <a:pt x="51" y="20"/>
                  <a:pt x="46" y="15"/>
                  <a:pt x="46" y="10"/>
                </a:cubicBezTo>
                <a:cubicBezTo>
                  <a:pt x="46" y="4"/>
                  <a:pt x="51" y="0"/>
                  <a:pt x="56" y="0"/>
                </a:cubicBezTo>
                <a:close/>
                <a:moveTo>
                  <a:pt x="15" y="49"/>
                </a:moveTo>
                <a:cubicBezTo>
                  <a:pt x="15" y="66"/>
                  <a:pt x="15" y="66"/>
                  <a:pt x="15" y="66"/>
                </a:cubicBezTo>
                <a:cubicBezTo>
                  <a:pt x="10" y="66"/>
                  <a:pt x="10" y="66"/>
                  <a:pt x="10" y="66"/>
                </a:cubicBezTo>
                <a:cubicBezTo>
                  <a:pt x="10" y="52"/>
                  <a:pt x="10" y="52"/>
                  <a:pt x="10" y="52"/>
                </a:cubicBezTo>
                <a:cubicBezTo>
                  <a:pt x="9" y="52"/>
                  <a:pt x="9" y="52"/>
                  <a:pt x="9" y="52"/>
                </a:cubicBezTo>
                <a:cubicBezTo>
                  <a:pt x="9" y="66"/>
                  <a:pt x="9" y="66"/>
                  <a:pt x="9" y="66"/>
                </a:cubicBezTo>
                <a:cubicBezTo>
                  <a:pt x="4" y="66"/>
                  <a:pt x="4" y="66"/>
                  <a:pt x="4" y="66"/>
                </a:cubicBezTo>
                <a:cubicBezTo>
                  <a:pt x="4" y="49"/>
                  <a:pt x="4" y="49"/>
                  <a:pt x="4" y="49"/>
                </a:cubicBezTo>
                <a:cubicBezTo>
                  <a:pt x="4" y="46"/>
                  <a:pt x="4" y="46"/>
                  <a:pt x="4" y="46"/>
                </a:cubicBezTo>
                <a:cubicBezTo>
                  <a:pt x="4" y="37"/>
                  <a:pt x="4" y="37"/>
                  <a:pt x="4" y="37"/>
                </a:cubicBezTo>
                <a:cubicBezTo>
                  <a:pt x="4" y="37"/>
                  <a:pt x="4" y="37"/>
                  <a:pt x="4" y="37"/>
                </a:cubicBezTo>
                <a:cubicBezTo>
                  <a:pt x="4" y="46"/>
                  <a:pt x="4" y="46"/>
                  <a:pt x="4" y="46"/>
                </a:cubicBezTo>
                <a:cubicBezTo>
                  <a:pt x="0" y="46"/>
                  <a:pt x="0" y="46"/>
                  <a:pt x="0" y="46"/>
                </a:cubicBezTo>
                <a:cubicBezTo>
                  <a:pt x="0" y="33"/>
                  <a:pt x="0" y="33"/>
                  <a:pt x="0" y="33"/>
                </a:cubicBezTo>
                <a:cubicBezTo>
                  <a:pt x="0" y="31"/>
                  <a:pt x="1" y="29"/>
                  <a:pt x="4" y="29"/>
                </a:cubicBezTo>
                <a:cubicBezTo>
                  <a:pt x="13" y="29"/>
                  <a:pt x="13" y="29"/>
                  <a:pt x="13" y="29"/>
                </a:cubicBezTo>
                <a:cubicBezTo>
                  <a:pt x="13" y="30"/>
                  <a:pt x="13" y="30"/>
                  <a:pt x="13" y="31"/>
                </a:cubicBezTo>
                <a:cubicBezTo>
                  <a:pt x="13" y="49"/>
                  <a:pt x="13" y="49"/>
                  <a:pt x="13" y="49"/>
                </a:cubicBezTo>
                <a:cubicBezTo>
                  <a:pt x="15" y="49"/>
                  <a:pt x="15" y="49"/>
                  <a:pt x="15" y="49"/>
                </a:cubicBezTo>
                <a:close/>
                <a:moveTo>
                  <a:pt x="10" y="15"/>
                </a:moveTo>
                <a:cubicBezTo>
                  <a:pt x="13" y="15"/>
                  <a:pt x="16" y="18"/>
                  <a:pt x="16" y="22"/>
                </a:cubicBezTo>
                <a:cubicBezTo>
                  <a:pt x="16" y="23"/>
                  <a:pt x="16" y="24"/>
                  <a:pt x="15" y="25"/>
                </a:cubicBezTo>
                <a:cubicBezTo>
                  <a:pt x="15" y="26"/>
                  <a:pt x="15" y="26"/>
                  <a:pt x="14" y="26"/>
                </a:cubicBezTo>
                <a:cubicBezTo>
                  <a:pt x="13" y="27"/>
                  <a:pt x="12" y="28"/>
                  <a:pt x="10" y="28"/>
                </a:cubicBezTo>
                <a:cubicBezTo>
                  <a:pt x="6" y="28"/>
                  <a:pt x="3" y="25"/>
                  <a:pt x="3" y="22"/>
                </a:cubicBezTo>
                <a:cubicBezTo>
                  <a:pt x="3" y="18"/>
                  <a:pt x="6" y="15"/>
                  <a:pt x="10" y="15"/>
                </a:cubicBezTo>
                <a:close/>
                <a:moveTo>
                  <a:pt x="96" y="49"/>
                </a:moveTo>
                <a:cubicBezTo>
                  <a:pt x="96" y="66"/>
                  <a:pt x="96" y="66"/>
                  <a:pt x="96" y="66"/>
                </a:cubicBezTo>
                <a:cubicBezTo>
                  <a:pt x="101" y="66"/>
                  <a:pt x="101" y="66"/>
                  <a:pt x="101" y="66"/>
                </a:cubicBezTo>
                <a:cubicBezTo>
                  <a:pt x="101" y="52"/>
                  <a:pt x="101" y="52"/>
                  <a:pt x="101" y="52"/>
                </a:cubicBezTo>
                <a:cubicBezTo>
                  <a:pt x="102" y="52"/>
                  <a:pt x="102" y="52"/>
                  <a:pt x="102" y="52"/>
                </a:cubicBezTo>
                <a:cubicBezTo>
                  <a:pt x="102" y="66"/>
                  <a:pt x="102" y="66"/>
                  <a:pt x="102" y="66"/>
                </a:cubicBezTo>
                <a:cubicBezTo>
                  <a:pt x="107" y="66"/>
                  <a:pt x="107" y="66"/>
                  <a:pt x="107" y="66"/>
                </a:cubicBezTo>
                <a:cubicBezTo>
                  <a:pt x="107" y="49"/>
                  <a:pt x="107" y="49"/>
                  <a:pt x="107" y="49"/>
                </a:cubicBezTo>
                <a:cubicBezTo>
                  <a:pt x="107" y="46"/>
                  <a:pt x="107" y="46"/>
                  <a:pt x="107" y="46"/>
                </a:cubicBezTo>
                <a:cubicBezTo>
                  <a:pt x="107" y="37"/>
                  <a:pt x="107" y="37"/>
                  <a:pt x="107" y="37"/>
                </a:cubicBezTo>
                <a:cubicBezTo>
                  <a:pt x="107" y="37"/>
                  <a:pt x="107" y="37"/>
                  <a:pt x="107" y="37"/>
                </a:cubicBezTo>
                <a:cubicBezTo>
                  <a:pt x="107" y="46"/>
                  <a:pt x="107" y="46"/>
                  <a:pt x="107" y="46"/>
                </a:cubicBezTo>
                <a:cubicBezTo>
                  <a:pt x="112" y="46"/>
                  <a:pt x="112" y="46"/>
                  <a:pt x="112" y="46"/>
                </a:cubicBezTo>
                <a:cubicBezTo>
                  <a:pt x="112" y="33"/>
                  <a:pt x="112" y="33"/>
                  <a:pt x="112" y="33"/>
                </a:cubicBezTo>
                <a:cubicBezTo>
                  <a:pt x="112" y="31"/>
                  <a:pt x="110" y="29"/>
                  <a:pt x="107" y="29"/>
                </a:cubicBezTo>
                <a:cubicBezTo>
                  <a:pt x="98" y="29"/>
                  <a:pt x="98" y="29"/>
                  <a:pt x="98" y="29"/>
                </a:cubicBezTo>
                <a:cubicBezTo>
                  <a:pt x="98" y="30"/>
                  <a:pt x="98" y="30"/>
                  <a:pt x="98" y="31"/>
                </a:cubicBezTo>
                <a:cubicBezTo>
                  <a:pt x="98" y="49"/>
                  <a:pt x="98" y="49"/>
                  <a:pt x="98" y="49"/>
                </a:cubicBezTo>
                <a:cubicBezTo>
                  <a:pt x="96" y="49"/>
                  <a:pt x="96" y="49"/>
                  <a:pt x="96" y="49"/>
                </a:cubicBezTo>
                <a:close/>
                <a:moveTo>
                  <a:pt x="101" y="15"/>
                </a:moveTo>
                <a:cubicBezTo>
                  <a:pt x="98" y="15"/>
                  <a:pt x="95" y="18"/>
                  <a:pt x="95" y="22"/>
                </a:cubicBezTo>
                <a:cubicBezTo>
                  <a:pt x="95" y="23"/>
                  <a:pt x="95" y="24"/>
                  <a:pt x="96" y="25"/>
                </a:cubicBezTo>
                <a:cubicBezTo>
                  <a:pt x="96" y="26"/>
                  <a:pt x="97" y="26"/>
                  <a:pt x="97" y="26"/>
                </a:cubicBezTo>
                <a:cubicBezTo>
                  <a:pt x="98" y="27"/>
                  <a:pt x="100" y="28"/>
                  <a:pt x="101" y="28"/>
                </a:cubicBezTo>
                <a:cubicBezTo>
                  <a:pt x="105" y="28"/>
                  <a:pt x="108" y="25"/>
                  <a:pt x="108" y="22"/>
                </a:cubicBezTo>
                <a:cubicBezTo>
                  <a:pt x="108" y="18"/>
                  <a:pt x="105" y="15"/>
                  <a:pt x="101" y="15"/>
                </a:cubicBezTo>
                <a:close/>
                <a:moveTo>
                  <a:pt x="75" y="51"/>
                </a:moveTo>
                <a:cubicBezTo>
                  <a:pt x="75" y="72"/>
                  <a:pt x="75" y="72"/>
                  <a:pt x="75" y="72"/>
                </a:cubicBezTo>
                <a:cubicBezTo>
                  <a:pt x="80" y="72"/>
                  <a:pt x="80" y="72"/>
                  <a:pt x="80" y="72"/>
                </a:cubicBezTo>
                <a:cubicBezTo>
                  <a:pt x="80" y="54"/>
                  <a:pt x="80" y="54"/>
                  <a:pt x="80" y="54"/>
                </a:cubicBezTo>
                <a:cubicBezTo>
                  <a:pt x="82" y="54"/>
                  <a:pt x="82" y="54"/>
                  <a:pt x="82" y="54"/>
                </a:cubicBezTo>
                <a:cubicBezTo>
                  <a:pt x="82" y="72"/>
                  <a:pt x="82" y="72"/>
                  <a:pt x="82" y="72"/>
                </a:cubicBezTo>
                <a:cubicBezTo>
                  <a:pt x="87" y="72"/>
                  <a:pt x="87" y="72"/>
                  <a:pt x="87" y="72"/>
                </a:cubicBezTo>
                <a:cubicBezTo>
                  <a:pt x="87" y="51"/>
                  <a:pt x="87" y="51"/>
                  <a:pt x="87" y="51"/>
                </a:cubicBezTo>
                <a:cubicBezTo>
                  <a:pt x="87" y="47"/>
                  <a:pt x="87" y="47"/>
                  <a:pt x="87" y="47"/>
                </a:cubicBezTo>
                <a:cubicBezTo>
                  <a:pt x="87" y="36"/>
                  <a:pt x="87" y="36"/>
                  <a:pt x="87" y="36"/>
                </a:cubicBezTo>
                <a:cubicBezTo>
                  <a:pt x="88" y="36"/>
                  <a:pt x="88" y="36"/>
                  <a:pt x="88" y="36"/>
                </a:cubicBezTo>
                <a:cubicBezTo>
                  <a:pt x="88" y="47"/>
                  <a:pt x="88" y="47"/>
                  <a:pt x="88" y="47"/>
                </a:cubicBezTo>
                <a:cubicBezTo>
                  <a:pt x="94" y="47"/>
                  <a:pt x="94" y="47"/>
                  <a:pt x="94" y="47"/>
                </a:cubicBezTo>
                <a:cubicBezTo>
                  <a:pt x="94" y="31"/>
                  <a:pt x="94" y="31"/>
                  <a:pt x="94" y="31"/>
                </a:cubicBezTo>
                <a:cubicBezTo>
                  <a:pt x="94" y="28"/>
                  <a:pt x="91" y="26"/>
                  <a:pt x="88" y="26"/>
                </a:cubicBezTo>
                <a:cubicBezTo>
                  <a:pt x="77" y="26"/>
                  <a:pt x="77" y="26"/>
                  <a:pt x="77" y="26"/>
                </a:cubicBezTo>
                <a:cubicBezTo>
                  <a:pt x="77" y="27"/>
                  <a:pt x="77" y="28"/>
                  <a:pt x="77" y="28"/>
                </a:cubicBezTo>
                <a:cubicBezTo>
                  <a:pt x="77" y="51"/>
                  <a:pt x="77" y="51"/>
                  <a:pt x="77" y="51"/>
                </a:cubicBezTo>
                <a:cubicBezTo>
                  <a:pt x="75" y="51"/>
                  <a:pt x="75" y="51"/>
                  <a:pt x="75" y="51"/>
                </a:cubicBezTo>
                <a:close/>
                <a:moveTo>
                  <a:pt x="65" y="47"/>
                </a:moveTo>
                <a:cubicBezTo>
                  <a:pt x="65" y="32"/>
                  <a:pt x="65" y="32"/>
                  <a:pt x="65" y="32"/>
                </a:cubicBezTo>
                <a:cubicBezTo>
                  <a:pt x="64" y="32"/>
                  <a:pt x="64" y="32"/>
                  <a:pt x="64" y="32"/>
                </a:cubicBezTo>
                <a:cubicBezTo>
                  <a:pt x="64" y="47"/>
                  <a:pt x="64" y="47"/>
                  <a:pt x="64" y="47"/>
                </a:cubicBezTo>
                <a:cubicBezTo>
                  <a:pt x="64" y="50"/>
                  <a:pt x="64" y="50"/>
                  <a:pt x="64" y="50"/>
                </a:cubicBezTo>
                <a:cubicBezTo>
                  <a:pt x="64" y="77"/>
                  <a:pt x="64" y="77"/>
                  <a:pt x="64" y="77"/>
                </a:cubicBezTo>
                <a:cubicBezTo>
                  <a:pt x="57" y="77"/>
                  <a:pt x="57" y="77"/>
                  <a:pt x="57" y="77"/>
                </a:cubicBezTo>
                <a:cubicBezTo>
                  <a:pt x="57" y="55"/>
                  <a:pt x="57" y="55"/>
                  <a:pt x="57" y="55"/>
                </a:cubicBezTo>
                <a:cubicBezTo>
                  <a:pt x="55" y="55"/>
                  <a:pt x="55" y="55"/>
                  <a:pt x="55" y="55"/>
                </a:cubicBezTo>
                <a:cubicBezTo>
                  <a:pt x="55" y="77"/>
                  <a:pt x="55" y="77"/>
                  <a:pt x="55" y="77"/>
                </a:cubicBezTo>
                <a:cubicBezTo>
                  <a:pt x="48" y="77"/>
                  <a:pt x="48" y="77"/>
                  <a:pt x="48" y="77"/>
                </a:cubicBezTo>
                <a:cubicBezTo>
                  <a:pt x="48" y="50"/>
                  <a:pt x="48" y="50"/>
                  <a:pt x="48" y="50"/>
                </a:cubicBezTo>
                <a:cubicBezTo>
                  <a:pt x="48" y="47"/>
                  <a:pt x="48" y="47"/>
                  <a:pt x="48" y="47"/>
                </a:cubicBezTo>
                <a:cubicBezTo>
                  <a:pt x="48" y="32"/>
                  <a:pt x="48" y="32"/>
                  <a:pt x="48" y="32"/>
                </a:cubicBezTo>
                <a:cubicBezTo>
                  <a:pt x="47" y="32"/>
                  <a:pt x="47" y="32"/>
                  <a:pt x="47" y="32"/>
                </a:cubicBezTo>
                <a:cubicBezTo>
                  <a:pt x="47" y="47"/>
                  <a:pt x="47" y="47"/>
                  <a:pt x="47" y="47"/>
                </a:cubicBezTo>
                <a:cubicBezTo>
                  <a:pt x="41" y="47"/>
                  <a:pt x="41" y="47"/>
                  <a:pt x="41" y="47"/>
                </a:cubicBezTo>
                <a:cubicBezTo>
                  <a:pt x="41" y="27"/>
                  <a:pt x="41" y="27"/>
                  <a:pt x="41" y="27"/>
                </a:cubicBezTo>
                <a:cubicBezTo>
                  <a:pt x="41" y="24"/>
                  <a:pt x="44" y="21"/>
                  <a:pt x="47" y="21"/>
                </a:cubicBezTo>
                <a:cubicBezTo>
                  <a:pt x="66" y="21"/>
                  <a:pt x="46" y="21"/>
                  <a:pt x="65" y="21"/>
                </a:cubicBezTo>
                <a:cubicBezTo>
                  <a:pt x="69" y="21"/>
                  <a:pt x="71" y="24"/>
                  <a:pt x="71" y="27"/>
                </a:cubicBezTo>
                <a:cubicBezTo>
                  <a:pt x="71" y="47"/>
                  <a:pt x="71" y="47"/>
                  <a:pt x="71" y="47"/>
                </a:cubicBezTo>
                <a:cubicBezTo>
                  <a:pt x="70" y="47"/>
                  <a:pt x="68" y="47"/>
                  <a:pt x="65" y="47"/>
                </a:cubicBezTo>
                <a:close/>
                <a:moveTo>
                  <a:pt x="37" y="51"/>
                </a:moveTo>
                <a:cubicBezTo>
                  <a:pt x="37" y="72"/>
                  <a:pt x="37" y="72"/>
                  <a:pt x="37" y="72"/>
                </a:cubicBezTo>
                <a:cubicBezTo>
                  <a:pt x="31" y="72"/>
                  <a:pt x="31" y="72"/>
                  <a:pt x="31" y="72"/>
                </a:cubicBezTo>
                <a:cubicBezTo>
                  <a:pt x="31" y="54"/>
                  <a:pt x="31" y="54"/>
                  <a:pt x="31" y="54"/>
                </a:cubicBezTo>
                <a:cubicBezTo>
                  <a:pt x="30" y="54"/>
                  <a:pt x="30" y="54"/>
                  <a:pt x="30" y="54"/>
                </a:cubicBezTo>
                <a:cubicBezTo>
                  <a:pt x="30" y="72"/>
                  <a:pt x="30" y="72"/>
                  <a:pt x="30" y="72"/>
                </a:cubicBezTo>
                <a:cubicBezTo>
                  <a:pt x="24" y="72"/>
                  <a:pt x="24" y="72"/>
                  <a:pt x="24" y="72"/>
                </a:cubicBezTo>
                <a:cubicBezTo>
                  <a:pt x="24" y="51"/>
                  <a:pt x="24" y="51"/>
                  <a:pt x="24" y="51"/>
                </a:cubicBezTo>
                <a:cubicBezTo>
                  <a:pt x="24" y="47"/>
                  <a:pt x="24" y="47"/>
                  <a:pt x="24" y="47"/>
                </a:cubicBezTo>
                <a:cubicBezTo>
                  <a:pt x="24" y="36"/>
                  <a:pt x="24" y="36"/>
                  <a:pt x="24" y="36"/>
                </a:cubicBezTo>
                <a:cubicBezTo>
                  <a:pt x="23" y="36"/>
                  <a:pt x="23" y="36"/>
                  <a:pt x="23" y="36"/>
                </a:cubicBezTo>
                <a:cubicBezTo>
                  <a:pt x="23" y="47"/>
                  <a:pt x="23" y="47"/>
                  <a:pt x="23" y="47"/>
                </a:cubicBezTo>
                <a:cubicBezTo>
                  <a:pt x="18" y="47"/>
                  <a:pt x="18" y="47"/>
                  <a:pt x="18" y="47"/>
                </a:cubicBezTo>
                <a:cubicBezTo>
                  <a:pt x="18" y="31"/>
                  <a:pt x="18" y="31"/>
                  <a:pt x="18" y="31"/>
                </a:cubicBezTo>
                <a:cubicBezTo>
                  <a:pt x="18" y="28"/>
                  <a:pt x="20" y="26"/>
                  <a:pt x="23" y="26"/>
                </a:cubicBezTo>
                <a:cubicBezTo>
                  <a:pt x="35" y="26"/>
                  <a:pt x="35" y="26"/>
                  <a:pt x="35" y="26"/>
                </a:cubicBezTo>
                <a:cubicBezTo>
                  <a:pt x="35" y="27"/>
                  <a:pt x="35" y="28"/>
                  <a:pt x="35" y="28"/>
                </a:cubicBezTo>
                <a:cubicBezTo>
                  <a:pt x="35" y="51"/>
                  <a:pt x="35" y="51"/>
                  <a:pt x="35" y="51"/>
                </a:cubicBezTo>
                <a:cubicBezTo>
                  <a:pt x="37" y="51"/>
                  <a:pt x="37" y="51"/>
                  <a:pt x="37" y="51"/>
                </a:cubicBezTo>
                <a:close/>
                <a:moveTo>
                  <a:pt x="31" y="9"/>
                </a:moveTo>
                <a:cubicBezTo>
                  <a:pt x="35" y="9"/>
                  <a:pt x="39" y="12"/>
                  <a:pt x="39" y="17"/>
                </a:cubicBezTo>
                <a:cubicBezTo>
                  <a:pt x="39" y="19"/>
                  <a:pt x="38" y="20"/>
                  <a:pt x="37" y="22"/>
                </a:cubicBezTo>
                <a:cubicBezTo>
                  <a:pt x="37" y="22"/>
                  <a:pt x="37" y="22"/>
                  <a:pt x="37" y="23"/>
                </a:cubicBezTo>
                <a:cubicBezTo>
                  <a:pt x="35" y="24"/>
                  <a:pt x="33" y="25"/>
                  <a:pt x="31" y="25"/>
                </a:cubicBezTo>
                <a:cubicBezTo>
                  <a:pt x="26" y="25"/>
                  <a:pt x="22" y="21"/>
                  <a:pt x="22" y="17"/>
                </a:cubicBezTo>
                <a:cubicBezTo>
                  <a:pt x="22" y="12"/>
                  <a:pt x="26" y="9"/>
                  <a:pt x="31" y="9"/>
                </a:cubicBezTo>
                <a:close/>
                <a:moveTo>
                  <a:pt x="81" y="9"/>
                </a:moveTo>
                <a:cubicBezTo>
                  <a:pt x="76" y="9"/>
                  <a:pt x="73" y="12"/>
                  <a:pt x="73" y="17"/>
                </a:cubicBezTo>
                <a:cubicBezTo>
                  <a:pt x="73" y="19"/>
                  <a:pt x="73" y="20"/>
                  <a:pt x="74" y="22"/>
                </a:cubicBezTo>
                <a:cubicBezTo>
                  <a:pt x="75" y="22"/>
                  <a:pt x="75" y="22"/>
                  <a:pt x="75" y="23"/>
                </a:cubicBezTo>
                <a:cubicBezTo>
                  <a:pt x="77" y="24"/>
                  <a:pt x="79" y="25"/>
                  <a:pt x="81" y="25"/>
                </a:cubicBezTo>
                <a:cubicBezTo>
                  <a:pt x="85" y="25"/>
                  <a:pt x="89" y="21"/>
                  <a:pt x="89" y="17"/>
                </a:cubicBezTo>
                <a:cubicBezTo>
                  <a:pt x="89" y="12"/>
                  <a:pt x="85" y="9"/>
                  <a:pt x="81" y="9"/>
                </a:cubicBezTo>
                <a:close/>
              </a:path>
            </a:pathLst>
          </a:custGeom>
          <a:solidFill>
            <a:schemeClr val="bg1"/>
          </a:solidFill>
          <a:ln>
            <a:noFill/>
          </a:ln>
          <a:extLst/>
        </p:spPr>
        <p:txBody>
          <a:bodyPr anchor="ctr">
            <a:scene3d>
              <a:camera prst="orthographicFront"/>
              <a:lightRig rig="threePt" dir="t"/>
            </a:scene3d>
            <a:sp3d contourW="12700">
              <a:contourClr>
                <a:srgbClr val="FFFFFF"/>
              </a:contourClr>
            </a:sp3d>
          </a:bodyPr>
          <a:lstStyle/>
          <a:p>
            <a:pPr algn="ctr">
              <a:defRPr/>
            </a:pPr>
            <a:endParaRPr lang="zh-CN" altLang="en-US" dirty="0">
              <a:solidFill>
                <a:schemeClr val="tx1">
                  <a:lumMod val="65000"/>
                  <a:lumOff val="35000"/>
                </a:schemeClr>
              </a:solidFill>
              <a:ea typeface="微软雅黑" pitchFamily="34" charset="-122"/>
            </a:endParaRPr>
          </a:p>
        </p:txBody>
      </p:sp>
      <p:sp>
        <p:nvSpPr>
          <p:cNvPr id="98" name="KSO_Shape"/>
          <p:cNvSpPr>
            <a:spLocks/>
          </p:cNvSpPr>
          <p:nvPr/>
        </p:nvSpPr>
        <p:spPr bwMode="auto">
          <a:xfrm>
            <a:off x="5942599" y="2616258"/>
            <a:ext cx="522958" cy="517728"/>
          </a:xfrm>
          <a:custGeom>
            <a:avLst/>
            <a:gdLst>
              <a:gd name="T0" fmla="*/ 615878 w 2390775"/>
              <a:gd name="T1" fmla="*/ 1467970 h 2365376"/>
              <a:gd name="T2" fmla="*/ 587250 w 2390775"/>
              <a:gd name="T3" fmla="*/ 1401697 h 2365376"/>
              <a:gd name="T4" fmla="*/ 1282649 w 2390775"/>
              <a:gd name="T5" fmla="*/ 1393474 h 2365376"/>
              <a:gd name="T6" fmla="*/ 1180915 w 2390775"/>
              <a:gd name="T7" fmla="*/ 1446870 h 2365376"/>
              <a:gd name="T8" fmla="*/ 1210073 w 2390775"/>
              <a:gd name="T9" fmla="*/ 1382167 h 2365376"/>
              <a:gd name="T10" fmla="*/ 653657 w 2390775"/>
              <a:gd name="T11" fmla="*/ 1314699 h 2365376"/>
              <a:gd name="T12" fmla="*/ 646041 w 2390775"/>
              <a:gd name="T13" fmla="*/ 1180275 h 2365376"/>
              <a:gd name="T14" fmla="*/ 589870 w 2390775"/>
              <a:gd name="T15" fmla="*/ 1105327 h 2365376"/>
              <a:gd name="T16" fmla="*/ 599516 w 2390775"/>
              <a:gd name="T17" fmla="*/ 1141280 h 2365376"/>
              <a:gd name="T18" fmla="*/ 579914 w 2390775"/>
              <a:gd name="T19" fmla="*/ 1158779 h 2365376"/>
              <a:gd name="T20" fmla="*/ 541333 w 2390775"/>
              <a:gd name="T21" fmla="*/ 1105965 h 2365376"/>
              <a:gd name="T22" fmla="*/ 1137260 w 2390775"/>
              <a:gd name="T23" fmla="*/ 1009231 h 2365376"/>
              <a:gd name="T24" fmla="*/ 1143562 w 2390775"/>
              <a:gd name="T25" fmla="*/ 1026145 h 2365376"/>
              <a:gd name="T26" fmla="*/ 1096615 w 2390775"/>
              <a:gd name="T27" fmla="*/ 1069549 h 2365376"/>
              <a:gd name="T28" fmla="*/ 1102602 w 2390775"/>
              <a:gd name="T29" fmla="*/ 1001572 h 2365376"/>
              <a:gd name="T30" fmla="*/ 972739 w 2390775"/>
              <a:gd name="T31" fmla="*/ 835988 h 2365376"/>
              <a:gd name="T32" fmla="*/ 989500 w 2390775"/>
              <a:gd name="T33" fmla="*/ 1138672 h 2365376"/>
              <a:gd name="T34" fmla="*/ 639427 w 2390775"/>
              <a:gd name="T35" fmla="*/ 1423644 h 2365376"/>
              <a:gd name="T36" fmla="*/ 599898 w 2390775"/>
              <a:gd name="T37" fmla="*/ 1003302 h 2365376"/>
              <a:gd name="T38" fmla="*/ 529694 w 2390775"/>
              <a:gd name="T39" fmla="*/ 1090596 h 2365376"/>
              <a:gd name="T40" fmla="*/ 602428 w 2390775"/>
              <a:gd name="T41" fmla="*/ 868249 h 2365376"/>
              <a:gd name="T42" fmla="*/ 861740 w 2390775"/>
              <a:gd name="T43" fmla="*/ 924231 h 2365376"/>
              <a:gd name="T44" fmla="*/ 755609 w 2390775"/>
              <a:gd name="T45" fmla="*/ 542052 h 2365376"/>
              <a:gd name="T46" fmla="*/ 929665 w 2390775"/>
              <a:gd name="T47" fmla="*/ 525915 h 2365376"/>
              <a:gd name="T48" fmla="*/ 909019 w 2390775"/>
              <a:gd name="T49" fmla="*/ 571798 h 2365376"/>
              <a:gd name="T50" fmla="*/ 936652 w 2390775"/>
              <a:gd name="T51" fmla="*/ 586353 h 2365376"/>
              <a:gd name="T52" fmla="*/ 928394 w 2390775"/>
              <a:gd name="T53" fmla="*/ 688879 h 2365376"/>
              <a:gd name="T54" fmla="*/ 840414 w 2390775"/>
              <a:gd name="T55" fmla="*/ 772101 h 2365376"/>
              <a:gd name="T56" fmla="*/ 742269 w 2390775"/>
              <a:gd name="T57" fmla="*/ 675588 h 2365376"/>
              <a:gd name="T58" fmla="*/ 738139 w 2390775"/>
              <a:gd name="T59" fmla="*/ 608504 h 2365376"/>
              <a:gd name="T60" fmla="*/ 761643 w 2390775"/>
              <a:gd name="T61" fmla="*/ 510093 h 2365376"/>
              <a:gd name="T62" fmla="*/ 617010 w 2390775"/>
              <a:gd name="T63" fmla="*/ 449064 h 2365376"/>
              <a:gd name="T64" fmla="*/ 350272 w 2390775"/>
              <a:gd name="T65" fmla="*/ 638327 h 2365376"/>
              <a:gd name="T66" fmla="*/ 215163 w 2390775"/>
              <a:gd name="T67" fmla="*/ 939947 h 2365376"/>
              <a:gd name="T68" fmla="*/ 256613 w 2390775"/>
              <a:gd name="T69" fmla="*/ 1277331 h 2365376"/>
              <a:gd name="T70" fmla="*/ 458486 w 2390775"/>
              <a:gd name="T71" fmla="*/ 1534008 h 2365376"/>
              <a:gd name="T72" fmla="*/ 767308 w 2390775"/>
              <a:gd name="T73" fmla="*/ 1655225 h 2365376"/>
              <a:gd name="T74" fmla="*/ 1101127 w 2390775"/>
              <a:gd name="T75" fmla="*/ 1596674 h 2365376"/>
              <a:gd name="T76" fmla="*/ 1347614 w 2390775"/>
              <a:gd name="T77" fmla="*/ 1383040 h 2365376"/>
              <a:gd name="T78" fmla="*/ 1453614 w 2390775"/>
              <a:gd name="T79" fmla="*/ 1066861 h 2365376"/>
              <a:gd name="T80" fmla="*/ 1378939 w 2390775"/>
              <a:gd name="T81" fmla="*/ 738024 h 2365376"/>
              <a:gd name="T82" fmla="*/ 1153652 w 2390775"/>
              <a:gd name="T83" fmla="*/ 501602 h 2365376"/>
              <a:gd name="T84" fmla="*/ 831224 w 2390775"/>
              <a:gd name="T85" fmla="*/ 411085 h 2365376"/>
              <a:gd name="T86" fmla="*/ 989432 w 2390775"/>
              <a:gd name="T87" fmla="*/ 315187 h 2365376"/>
              <a:gd name="T88" fmla="*/ 1471649 w 2390775"/>
              <a:gd name="T89" fmla="*/ 671876 h 2365376"/>
              <a:gd name="T90" fmla="*/ 1554866 w 2390775"/>
              <a:gd name="T91" fmla="*/ 1171938 h 2365376"/>
              <a:gd name="T92" fmla="*/ 1239716 w 2390775"/>
              <a:gd name="T93" fmla="*/ 1647313 h 2365376"/>
              <a:gd name="T94" fmla="*/ 646121 w 2390775"/>
              <a:gd name="T95" fmla="*/ 1748275 h 2365376"/>
              <a:gd name="T96" fmla="*/ 110112 w 2390775"/>
              <a:gd name="T97" fmla="*/ 1186813 h 2365376"/>
              <a:gd name="T98" fmla="*/ 251551 w 2390775"/>
              <a:gd name="T99" fmla="*/ 580725 h 2365376"/>
              <a:gd name="T100" fmla="*/ 1549044 w 2390775"/>
              <a:gd name="T101" fmla="*/ 160116 h 2365376"/>
              <a:gd name="T102" fmla="*/ 1461002 w 2390775"/>
              <a:gd name="T103" fmla="*/ 284475 h 2365376"/>
              <a:gd name="T104" fmla="*/ 1550307 w 2390775"/>
              <a:gd name="T105" fmla="*/ 426554 h 2365376"/>
              <a:gd name="T106" fmla="*/ 1719764 w 2390775"/>
              <a:gd name="T107" fmla="*/ 380038 h 2365376"/>
              <a:gd name="T108" fmla="*/ 1735543 w 2390775"/>
              <a:gd name="T109" fmla="*/ 232579 h 2365376"/>
              <a:gd name="T110" fmla="*/ 1705909 w 2390775"/>
              <a:gd name="T111" fmla="*/ 94508 h 2365376"/>
              <a:gd name="T112" fmla="*/ 1774050 w 2390775"/>
              <a:gd name="T113" fmla="*/ 148403 h 2365376"/>
              <a:gd name="T114" fmla="*/ 1781614 w 2390775"/>
              <a:gd name="T115" fmla="*/ 428769 h 2365376"/>
              <a:gd name="T116" fmla="*/ 1600166 w 2390775"/>
              <a:gd name="T117" fmla="*/ 516104 h 2365376"/>
              <a:gd name="T118" fmla="*/ 1452167 w 2390775"/>
              <a:gd name="T119" fmla="*/ 455349 h 2365376"/>
              <a:gd name="T120" fmla="*/ 1310478 w 2390775"/>
              <a:gd name="T121" fmla="*/ 259477 h 2365376"/>
              <a:gd name="T122" fmla="*/ 1562614 w 2390775"/>
              <a:gd name="T123" fmla="*/ 74046 h 23653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90775" h="2365376">
                <a:moveTo>
                  <a:pt x="761351" y="1739900"/>
                </a:moveTo>
                <a:lnTo>
                  <a:pt x="791690" y="1805294"/>
                </a:lnTo>
                <a:lnTo>
                  <a:pt x="794883" y="1808051"/>
                </a:lnTo>
                <a:lnTo>
                  <a:pt x="797278" y="1811991"/>
                </a:lnTo>
                <a:lnTo>
                  <a:pt x="800871" y="1817112"/>
                </a:lnTo>
                <a:lnTo>
                  <a:pt x="803266" y="1822233"/>
                </a:lnTo>
                <a:lnTo>
                  <a:pt x="804065" y="1825384"/>
                </a:lnTo>
                <a:lnTo>
                  <a:pt x="804863" y="1828536"/>
                </a:lnTo>
                <a:lnTo>
                  <a:pt x="804863" y="1831687"/>
                </a:lnTo>
                <a:lnTo>
                  <a:pt x="804863" y="1834839"/>
                </a:lnTo>
                <a:lnTo>
                  <a:pt x="804065" y="1837990"/>
                </a:lnTo>
                <a:lnTo>
                  <a:pt x="802867" y="1841142"/>
                </a:lnTo>
                <a:lnTo>
                  <a:pt x="801670" y="1842718"/>
                </a:lnTo>
                <a:lnTo>
                  <a:pt x="799674" y="1844687"/>
                </a:lnTo>
                <a:lnTo>
                  <a:pt x="797278" y="1845475"/>
                </a:lnTo>
                <a:lnTo>
                  <a:pt x="794484" y="1845869"/>
                </a:lnTo>
                <a:lnTo>
                  <a:pt x="790891" y="1846263"/>
                </a:lnTo>
                <a:lnTo>
                  <a:pt x="787698" y="1845869"/>
                </a:lnTo>
                <a:lnTo>
                  <a:pt x="784105" y="1845475"/>
                </a:lnTo>
                <a:lnTo>
                  <a:pt x="780512" y="1844293"/>
                </a:lnTo>
                <a:lnTo>
                  <a:pt x="776520" y="1842718"/>
                </a:lnTo>
                <a:lnTo>
                  <a:pt x="772927" y="1841142"/>
                </a:lnTo>
                <a:lnTo>
                  <a:pt x="768935" y="1839172"/>
                </a:lnTo>
                <a:lnTo>
                  <a:pt x="765343" y="1836809"/>
                </a:lnTo>
                <a:lnTo>
                  <a:pt x="761750" y="1834051"/>
                </a:lnTo>
                <a:lnTo>
                  <a:pt x="758955" y="1831294"/>
                </a:lnTo>
                <a:lnTo>
                  <a:pt x="756161" y="1827748"/>
                </a:lnTo>
                <a:lnTo>
                  <a:pt x="754165" y="1824597"/>
                </a:lnTo>
                <a:lnTo>
                  <a:pt x="748975" y="1815536"/>
                </a:lnTo>
                <a:lnTo>
                  <a:pt x="745782" y="1808839"/>
                </a:lnTo>
                <a:lnTo>
                  <a:pt x="743387" y="1803718"/>
                </a:lnTo>
                <a:lnTo>
                  <a:pt x="742588" y="1799385"/>
                </a:lnTo>
                <a:lnTo>
                  <a:pt x="742588" y="1795051"/>
                </a:lnTo>
                <a:lnTo>
                  <a:pt x="743387" y="1790718"/>
                </a:lnTo>
                <a:lnTo>
                  <a:pt x="746181" y="1778112"/>
                </a:lnTo>
                <a:lnTo>
                  <a:pt x="746979" y="1774173"/>
                </a:lnTo>
                <a:lnTo>
                  <a:pt x="746979" y="1772203"/>
                </a:lnTo>
                <a:lnTo>
                  <a:pt x="746181" y="1771021"/>
                </a:lnTo>
                <a:lnTo>
                  <a:pt x="745383" y="1770627"/>
                </a:lnTo>
                <a:lnTo>
                  <a:pt x="742987" y="1770627"/>
                </a:lnTo>
                <a:lnTo>
                  <a:pt x="742189" y="1770233"/>
                </a:lnTo>
                <a:lnTo>
                  <a:pt x="741790" y="1769839"/>
                </a:lnTo>
                <a:lnTo>
                  <a:pt x="738596" y="1761961"/>
                </a:lnTo>
                <a:lnTo>
                  <a:pt x="736999" y="1758021"/>
                </a:lnTo>
                <a:lnTo>
                  <a:pt x="736600" y="1756052"/>
                </a:lnTo>
                <a:lnTo>
                  <a:pt x="736600" y="1754476"/>
                </a:lnTo>
                <a:lnTo>
                  <a:pt x="742189" y="1750536"/>
                </a:lnTo>
                <a:lnTo>
                  <a:pt x="747379" y="1747385"/>
                </a:lnTo>
                <a:lnTo>
                  <a:pt x="750971" y="1745021"/>
                </a:lnTo>
                <a:lnTo>
                  <a:pt x="754165" y="1743839"/>
                </a:lnTo>
                <a:lnTo>
                  <a:pt x="758556" y="1741870"/>
                </a:lnTo>
                <a:lnTo>
                  <a:pt x="759754" y="1741870"/>
                </a:lnTo>
                <a:lnTo>
                  <a:pt x="761351" y="1739900"/>
                </a:lnTo>
                <a:close/>
                <a:moveTo>
                  <a:pt x="1554438" y="1730375"/>
                </a:moveTo>
                <a:lnTo>
                  <a:pt x="1565575" y="1730375"/>
                </a:lnTo>
                <a:lnTo>
                  <a:pt x="1575916" y="1730375"/>
                </a:lnTo>
                <a:lnTo>
                  <a:pt x="1586258" y="1731163"/>
                </a:lnTo>
                <a:lnTo>
                  <a:pt x="1591031" y="1731951"/>
                </a:lnTo>
                <a:lnTo>
                  <a:pt x="1595008" y="1733133"/>
                </a:lnTo>
                <a:lnTo>
                  <a:pt x="1598986" y="1734314"/>
                </a:lnTo>
                <a:lnTo>
                  <a:pt x="1602168" y="1735890"/>
                </a:lnTo>
                <a:lnTo>
                  <a:pt x="1605350" y="1737860"/>
                </a:lnTo>
                <a:lnTo>
                  <a:pt x="1607339" y="1739830"/>
                </a:lnTo>
                <a:lnTo>
                  <a:pt x="1608929" y="1741799"/>
                </a:lnTo>
                <a:lnTo>
                  <a:pt x="1609725" y="1744951"/>
                </a:lnTo>
                <a:lnTo>
                  <a:pt x="1609725" y="1747708"/>
                </a:lnTo>
                <a:lnTo>
                  <a:pt x="1608929" y="1751648"/>
                </a:lnTo>
                <a:lnTo>
                  <a:pt x="1607339" y="1755193"/>
                </a:lnTo>
                <a:lnTo>
                  <a:pt x="1604554" y="1759920"/>
                </a:lnTo>
                <a:lnTo>
                  <a:pt x="1600577" y="1764648"/>
                </a:lnTo>
                <a:lnTo>
                  <a:pt x="1595804" y="1769769"/>
                </a:lnTo>
                <a:lnTo>
                  <a:pt x="1589042" y="1776072"/>
                </a:lnTo>
                <a:lnTo>
                  <a:pt x="1582678" y="1781193"/>
                </a:lnTo>
                <a:lnTo>
                  <a:pt x="1576314" y="1786314"/>
                </a:lnTo>
                <a:lnTo>
                  <a:pt x="1570348" y="1790647"/>
                </a:lnTo>
                <a:lnTo>
                  <a:pt x="1563586" y="1794193"/>
                </a:lnTo>
                <a:lnTo>
                  <a:pt x="1557222" y="1797738"/>
                </a:lnTo>
                <a:lnTo>
                  <a:pt x="1550461" y="1800496"/>
                </a:lnTo>
                <a:lnTo>
                  <a:pt x="1544097" y="1802466"/>
                </a:lnTo>
                <a:lnTo>
                  <a:pt x="1537733" y="1804829"/>
                </a:lnTo>
                <a:lnTo>
                  <a:pt x="1530971" y="1806799"/>
                </a:lnTo>
                <a:lnTo>
                  <a:pt x="1524607" y="1807981"/>
                </a:lnTo>
                <a:lnTo>
                  <a:pt x="1518243" y="1809163"/>
                </a:lnTo>
                <a:lnTo>
                  <a:pt x="1505117" y="1811132"/>
                </a:lnTo>
                <a:lnTo>
                  <a:pt x="1491992" y="1812314"/>
                </a:lnTo>
                <a:lnTo>
                  <a:pt x="1486026" y="1813102"/>
                </a:lnTo>
                <a:lnTo>
                  <a:pt x="1483241" y="1813890"/>
                </a:lnTo>
                <a:lnTo>
                  <a:pt x="1482048" y="1814678"/>
                </a:lnTo>
                <a:lnTo>
                  <a:pt x="1481253" y="1815072"/>
                </a:lnTo>
                <a:lnTo>
                  <a:pt x="1480855" y="1815859"/>
                </a:lnTo>
                <a:lnTo>
                  <a:pt x="1480855" y="1817041"/>
                </a:lnTo>
                <a:lnTo>
                  <a:pt x="1481253" y="1818617"/>
                </a:lnTo>
                <a:lnTo>
                  <a:pt x="1482048" y="1819799"/>
                </a:lnTo>
                <a:lnTo>
                  <a:pt x="1482048" y="1821375"/>
                </a:lnTo>
                <a:lnTo>
                  <a:pt x="1482048" y="1821769"/>
                </a:lnTo>
                <a:lnTo>
                  <a:pt x="1480855" y="1822556"/>
                </a:lnTo>
                <a:lnTo>
                  <a:pt x="1471309" y="1830829"/>
                </a:lnTo>
                <a:lnTo>
                  <a:pt x="1465343" y="1834375"/>
                </a:lnTo>
                <a:lnTo>
                  <a:pt x="1463354" y="1835556"/>
                </a:lnTo>
                <a:lnTo>
                  <a:pt x="1461365" y="1836738"/>
                </a:lnTo>
                <a:lnTo>
                  <a:pt x="1452615" y="1830041"/>
                </a:lnTo>
                <a:lnTo>
                  <a:pt x="1445853" y="1824132"/>
                </a:lnTo>
                <a:lnTo>
                  <a:pt x="1440285" y="1819405"/>
                </a:lnTo>
                <a:lnTo>
                  <a:pt x="1437103" y="1815072"/>
                </a:lnTo>
                <a:lnTo>
                  <a:pt x="1434716" y="1812314"/>
                </a:lnTo>
                <a:lnTo>
                  <a:pt x="1433125" y="1810344"/>
                </a:lnTo>
                <a:lnTo>
                  <a:pt x="1432330" y="1808375"/>
                </a:lnTo>
                <a:lnTo>
                  <a:pt x="1428750" y="1806799"/>
                </a:lnTo>
                <a:lnTo>
                  <a:pt x="1512675" y="1734314"/>
                </a:lnTo>
                <a:lnTo>
                  <a:pt x="1518641" y="1733527"/>
                </a:lnTo>
                <a:lnTo>
                  <a:pt x="1533755" y="1731951"/>
                </a:lnTo>
                <a:lnTo>
                  <a:pt x="1543699" y="1731163"/>
                </a:lnTo>
                <a:lnTo>
                  <a:pt x="1554438" y="1730375"/>
                </a:lnTo>
                <a:close/>
                <a:moveTo>
                  <a:pt x="588962" y="1535113"/>
                </a:moveTo>
                <a:lnTo>
                  <a:pt x="694496" y="1535113"/>
                </a:lnTo>
                <a:lnTo>
                  <a:pt x="694496" y="1557872"/>
                </a:lnTo>
                <a:lnTo>
                  <a:pt x="694894" y="1558271"/>
                </a:lnTo>
                <a:lnTo>
                  <a:pt x="696885" y="1560268"/>
                </a:lnTo>
                <a:lnTo>
                  <a:pt x="698478" y="1560667"/>
                </a:lnTo>
                <a:lnTo>
                  <a:pt x="700469" y="1561466"/>
                </a:lnTo>
                <a:lnTo>
                  <a:pt x="704053" y="1561865"/>
                </a:lnTo>
                <a:lnTo>
                  <a:pt x="707239" y="1561865"/>
                </a:lnTo>
                <a:lnTo>
                  <a:pt x="711222" y="1561865"/>
                </a:lnTo>
                <a:lnTo>
                  <a:pt x="714407" y="1561466"/>
                </a:lnTo>
                <a:lnTo>
                  <a:pt x="716797" y="1560667"/>
                </a:lnTo>
                <a:lnTo>
                  <a:pt x="718390" y="1560268"/>
                </a:lnTo>
                <a:lnTo>
                  <a:pt x="720381" y="1558271"/>
                </a:lnTo>
                <a:lnTo>
                  <a:pt x="720779" y="1557872"/>
                </a:lnTo>
                <a:lnTo>
                  <a:pt x="720779" y="1535113"/>
                </a:lnTo>
                <a:lnTo>
                  <a:pt x="820737" y="1535113"/>
                </a:lnTo>
                <a:lnTo>
                  <a:pt x="820737" y="1644117"/>
                </a:lnTo>
                <a:lnTo>
                  <a:pt x="820339" y="1648908"/>
                </a:lnTo>
                <a:lnTo>
                  <a:pt x="819144" y="1652901"/>
                </a:lnTo>
                <a:lnTo>
                  <a:pt x="816755" y="1656894"/>
                </a:lnTo>
                <a:lnTo>
                  <a:pt x="814365" y="1660088"/>
                </a:lnTo>
                <a:lnTo>
                  <a:pt x="810781" y="1663283"/>
                </a:lnTo>
                <a:lnTo>
                  <a:pt x="806799" y="1665279"/>
                </a:lnTo>
                <a:lnTo>
                  <a:pt x="802418" y="1666477"/>
                </a:lnTo>
                <a:lnTo>
                  <a:pt x="797639" y="1666876"/>
                </a:lnTo>
                <a:lnTo>
                  <a:pt x="612060" y="1666876"/>
                </a:lnTo>
                <a:lnTo>
                  <a:pt x="607281" y="1666477"/>
                </a:lnTo>
                <a:lnTo>
                  <a:pt x="602901" y="1665279"/>
                </a:lnTo>
                <a:lnTo>
                  <a:pt x="598918" y="1663283"/>
                </a:lnTo>
                <a:lnTo>
                  <a:pt x="595732" y="1660088"/>
                </a:lnTo>
                <a:lnTo>
                  <a:pt x="592546" y="1656894"/>
                </a:lnTo>
                <a:lnTo>
                  <a:pt x="590555" y="1652901"/>
                </a:lnTo>
                <a:lnTo>
                  <a:pt x="589360" y="1648908"/>
                </a:lnTo>
                <a:lnTo>
                  <a:pt x="588962" y="1644117"/>
                </a:lnTo>
                <a:lnTo>
                  <a:pt x="588962" y="1535113"/>
                </a:lnTo>
                <a:close/>
                <a:moveTo>
                  <a:pt x="612060" y="1476375"/>
                </a:moveTo>
                <a:lnTo>
                  <a:pt x="797639" y="1476375"/>
                </a:lnTo>
                <a:lnTo>
                  <a:pt x="802418" y="1476769"/>
                </a:lnTo>
                <a:lnTo>
                  <a:pt x="806799" y="1477950"/>
                </a:lnTo>
                <a:lnTo>
                  <a:pt x="810781" y="1480312"/>
                </a:lnTo>
                <a:lnTo>
                  <a:pt x="814365" y="1483068"/>
                </a:lnTo>
                <a:lnTo>
                  <a:pt x="816755" y="1486611"/>
                </a:lnTo>
                <a:lnTo>
                  <a:pt x="819144" y="1490155"/>
                </a:lnTo>
                <a:lnTo>
                  <a:pt x="820339" y="1494485"/>
                </a:lnTo>
                <a:lnTo>
                  <a:pt x="820737" y="1498816"/>
                </a:lnTo>
                <a:lnTo>
                  <a:pt x="820737" y="1525588"/>
                </a:lnTo>
                <a:lnTo>
                  <a:pt x="588962" y="1525588"/>
                </a:lnTo>
                <a:lnTo>
                  <a:pt x="588962" y="1498816"/>
                </a:lnTo>
                <a:lnTo>
                  <a:pt x="589360" y="1494485"/>
                </a:lnTo>
                <a:lnTo>
                  <a:pt x="590555" y="1490155"/>
                </a:lnTo>
                <a:lnTo>
                  <a:pt x="592546" y="1486611"/>
                </a:lnTo>
                <a:lnTo>
                  <a:pt x="595732" y="1483068"/>
                </a:lnTo>
                <a:lnTo>
                  <a:pt x="598918" y="1480312"/>
                </a:lnTo>
                <a:lnTo>
                  <a:pt x="602901" y="1477950"/>
                </a:lnTo>
                <a:lnTo>
                  <a:pt x="607281" y="1476769"/>
                </a:lnTo>
                <a:lnTo>
                  <a:pt x="612060" y="1476375"/>
                </a:lnTo>
                <a:close/>
                <a:moveTo>
                  <a:pt x="725449" y="1381125"/>
                </a:moveTo>
                <a:lnTo>
                  <a:pt x="730525" y="1381524"/>
                </a:lnTo>
                <a:lnTo>
                  <a:pt x="732087" y="1381524"/>
                </a:lnTo>
                <a:lnTo>
                  <a:pt x="734430" y="1382322"/>
                </a:lnTo>
                <a:lnTo>
                  <a:pt x="737554" y="1384317"/>
                </a:lnTo>
                <a:lnTo>
                  <a:pt x="740287" y="1386312"/>
                </a:lnTo>
                <a:lnTo>
                  <a:pt x="743411" y="1389505"/>
                </a:lnTo>
                <a:lnTo>
                  <a:pt x="746535" y="1393096"/>
                </a:lnTo>
                <a:lnTo>
                  <a:pt x="749659" y="1397486"/>
                </a:lnTo>
                <a:lnTo>
                  <a:pt x="755906" y="1407063"/>
                </a:lnTo>
                <a:lnTo>
                  <a:pt x="761373" y="1417837"/>
                </a:lnTo>
                <a:lnTo>
                  <a:pt x="766059" y="1427813"/>
                </a:lnTo>
                <a:lnTo>
                  <a:pt x="769182" y="1437390"/>
                </a:lnTo>
                <a:lnTo>
                  <a:pt x="770744" y="1441780"/>
                </a:lnTo>
                <a:lnTo>
                  <a:pt x="771525" y="1445770"/>
                </a:lnTo>
                <a:lnTo>
                  <a:pt x="771525" y="1448164"/>
                </a:lnTo>
                <a:lnTo>
                  <a:pt x="771525" y="1450159"/>
                </a:lnTo>
                <a:lnTo>
                  <a:pt x="770744" y="1451357"/>
                </a:lnTo>
                <a:lnTo>
                  <a:pt x="769182" y="1452155"/>
                </a:lnTo>
                <a:lnTo>
                  <a:pt x="768011" y="1452155"/>
                </a:lnTo>
                <a:lnTo>
                  <a:pt x="766449" y="1450958"/>
                </a:lnTo>
                <a:lnTo>
                  <a:pt x="764887" y="1449760"/>
                </a:lnTo>
                <a:lnTo>
                  <a:pt x="762544" y="1448563"/>
                </a:lnTo>
                <a:lnTo>
                  <a:pt x="759030" y="1444174"/>
                </a:lnTo>
                <a:lnTo>
                  <a:pt x="755516" y="1439784"/>
                </a:lnTo>
                <a:lnTo>
                  <a:pt x="753173" y="1434996"/>
                </a:lnTo>
                <a:lnTo>
                  <a:pt x="752392" y="1433400"/>
                </a:lnTo>
                <a:lnTo>
                  <a:pt x="752392" y="1431404"/>
                </a:lnTo>
                <a:lnTo>
                  <a:pt x="752001" y="1428611"/>
                </a:lnTo>
                <a:lnTo>
                  <a:pt x="750830" y="1426616"/>
                </a:lnTo>
                <a:lnTo>
                  <a:pt x="748878" y="1425419"/>
                </a:lnTo>
                <a:lnTo>
                  <a:pt x="746925" y="1425020"/>
                </a:lnTo>
                <a:lnTo>
                  <a:pt x="746144" y="1425419"/>
                </a:lnTo>
                <a:lnTo>
                  <a:pt x="745363" y="1425818"/>
                </a:lnTo>
                <a:lnTo>
                  <a:pt x="744582" y="1426616"/>
                </a:lnTo>
                <a:lnTo>
                  <a:pt x="743411" y="1427414"/>
                </a:lnTo>
                <a:lnTo>
                  <a:pt x="742630" y="1428611"/>
                </a:lnTo>
                <a:lnTo>
                  <a:pt x="742240" y="1430207"/>
                </a:lnTo>
                <a:lnTo>
                  <a:pt x="741849" y="1432602"/>
                </a:lnTo>
                <a:lnTo>
                  <a:pt x="741849" y="1434597"/>
                </a:lnTo>
                <a:lnTo>
                  <a:pt x="741459" y="1439385"/>
                </a:lnTo>
                <a:lnTo>
                  <a:pt x="740678" y="1443376"/>
                </a:lnTo>
                <a:lnTo>
                  <a:pt x="739897" y="1445371"/>
                </a:lnTo>
                <a:lnTo>
                  <a:pt x="739116" y="1446967"/>
                </a:lnTo>
                <a:lnTo>
                  <a:pt x="737944" y="1448164"/>
                </a:lnTo>
                <a:lnTo>
                  <a:pt x="735992" y="1449361"/>
                </a:lnTo>
                <a:lnTo>
                  <a:pt x="734430" y="1450558"/>
                </a:lnTo>
                <a:lnTo>
                  <a:pt x="732868" y="1452155"/>
                </a:lnTo>
                <a:lnTo>
                  <a:pt x="730525" y="1452953"/>
                </a:lnTo>
                <a:lnTo>
                  <a:pt x="727792" y="1453352"/>
                </a:lnTo>
                <a:lnTo>
                  <a:pt x="721935" y="1454150"/>
                </a:lnTo>
                <a:lnTo>
                  <a:pt x="715297" y="1454150"/>
                </a:lnTo>
                <a:lnTo>
                  <a:pt x="712173" y="1453751"/>
                </a:lnTo>
                <a:lnTo>
                  <a:pt x="709049" y="1452953"/>
                </a:lnTo>
                <a:lnTo>
                  <a:pt x="706706" y="1452155"/>
                </a:lnTo>
                <a:lnTo>
                  <a:pt x="703973" y="1450558"/>
                </a:lnTo>
                <a:lnTo>
                  <a:pt x="701240" y="1448962"/>
                </a:lnTo>
                <a:lnTo>
                  <a:pt x="699287" y="1447366"/>
                </a:lnTo>
                <a:lnTo>
                  <a:pt x="694992" y="1442977"/>
                </a:lnTo>
                <a:lnTo>
                  <a:pt x="691478" y="1438188"/>
                </a:lnTo>
                <a:lnTo>
                  <a:pt x="687963" y="1432602"/>
                </a:lnTo>
                <a:lnTo>
                  <a:pt x="685230" y="1427015"/>
                </a:lnTo>
                <a:lnTo>
                  <a:pt x="682497" y="1421029"/>
                </a:lnTo>
                <a:lnTo>
                  <a:pt x="680544" y="1415044"/>
                </a:lnTo>
                <a:lnTo>
                  <a:pt x="678982" y="1409058"/>
                </a:lnTo>
                <a:lnTo>
                  <a:pt x="676249" y="1399082"/>
                </a:lnTo>
                <a:lnTo>
                  <a:pt x="675078" y="1392298"/>
                </a:lnTo>
                <a:lnTo>
                  <a:pt x="674687" y="1389106"/>
                </a:lnTo>
                <a:lnTo>
                  <a:pt x="674687" y="1388707"/>
                </a:lnTo>
                <a:lnTo>
                  <a:pt x="675078" y="1388308"/>
                </a:lnTo>
                <a:lnTo>
                  <a:pt x="676249" y="1387909"/>
                </a:lnTo>
                <a:lnTo>
                  <a:pt x="679373" y="1387111"/>
                </a:lnTo>
                <a:lnTo>
                  <a:pt x="683278" y="1385913"/>
                </a:lnTo>
                <a:lnTo>
                  <a:pt x="689525" y="1384716"/>
                </a:lnTo>
                <a:lnTo>
                  <a:pt x="698897" y="1383120"/>
                </a:lnTo>
                <a:lnTo>
                  <a:pt x="715297" y="1381524"/>
                </a:lnTo>
                <a:lnTo>
                  <a:pt x="725449" y="1381125"/>
                </a:lnTo>
                <a:close/>
                <a:moveTo>
                  <a:pt x="1433588" y="1247775"/>
                </a:moveTo>
                <a:lnTo>
                  <a:pt x="1439124" y="1247775"/>
                </a:lnTo>
                <a:lnTo>
                  <a:pt x="1444264" y="1248175"/>
                </a:lnTo>
                <a:lnTo>
                  <a:pt x="1448614" y="1248976"/>
                </a:lnTo>
                <a:lnTo>
                  <a:pt x="1451382" y="1249776"/>
                </a:lnTo>
                <a:lnTo>
                  <a:pt x="1453359" y="1250977"/>
                </a:lnTo>
                <a:lnTo>
                  <a:pt x="1454150" y="1252178"/>
                </a:lnTo>
                <a:lnTo>
                  <a:pt x="1454150" y="1253779"/>
                </a:lnTo>
                <a:lnTo>
                  <a:pt x="1453359" y="1255380"/>
                </a:lnTo>
                <a:lnTo>
                  <a:pt x="1452173" y="1256981"/>
                </a:lnTo>
                <a:lnTo>
                  <a:pt x="1450196" y="1258582"/>
                </a:lnTo>
                <a:lnTo>
                  <a:pt x="1447428" y="1260183"/>
                </a:lnTo>
                <a:lnTo>
                  <a:pt x="1441892" y="1262985"/>
                </a:lnTo>
                <a:lnTo>
                  <a:pt x="1435565" y="1264986"/>
                </a:lnTo>
                <a:lnTo>
                  <a:pt x="1432402" y="1265387"/>
                </a:lnTo>
                <a:lnTo>
                  <a:pt x="1429634" y="1265787"/>
                </a:lnTo>
                <a:lnTo>
                  <a:pt x="1427261" y="1265787"/>
                </a:lnTo>
                <a:lnTo>
                  <a:pt x="1425284" y="1265387"/>
                </a:lnTo>
                <a:lnTo>
                  <a:pt x="1423703" y="1264986"/>
                </a:lnTo>
                <a:lnTo>
                  <a:pt x="1422516" y="1264586"/>
                </a:lnTo>
                <a:lnTo>
                  <a:pt x="1420539" y="1264586"/>
                </a:lnTo>
                <a:lnTo>
                  <a:pt x="1419353" y="1264986"/>
                </a:lnTo>
                <a:lnTo>
                  <a:pt x="1418562" y="1265787"/>
                </a:lnTo>
                <a:lnTo>
                  <a:pt x="1417376" y="1266588"/>
                </a:lnTo>
                <a:lnTo>
                  <a:pt x="1416980" y="1267388"/>
                </a:lnTo>
                <a:lnTo>
                  <a:pt x="1416585" y="1268589"/>
                </a:lnTo>
                <a:lnTo>
                  <a:pt x="1416190" y="1269790"/>
                </a:lnTo>
                <a:lnTo>
                  <a:pt x="1416585" y="1270990"/>
                </a:lnTo>
                <a:lnTo>
                  <a:pt x="1416585" y="1272191"/>
                </a:lnTo>
                <a:lnTo>
                  <a:pt x="1417376" y="1273392"/>
                </a:lnTo>
                <a:lnTo>
                  <a:pt x="1418562" y="1274993"/>
                </a:lnTo>
                <a:lnTo>
                  <a:pt x="1419748" y="1276194"/>
                </a:lnTo>
                <a:lnTo>
                  <a:pt x="1422121" y="1277395"/>
                </a:lnTo>
                <a:lnTo>
                  <a:pt x="1424098" y="1278596"/>
                </a:lnTo>
                <a:lnTo>
                  <a:pt x="1428843" y="1280597"/>
                </a:lnTo>
                <a:lnTo>
                  <a:pt x="1430820" y="1282198"/>
                </a:lnTo>
                <a:lnTo>
                  <a:pt x="1432402" y="1283799"/>
                </a:lnTo>
                <a:lnTo>
                  <a:pt x="1433588" y="1285000"/>
                </a:lnTo>
                <a:lnTo>
                  <a:pt x="1435170" y="1287001"/>
                </a:lnTo>
                <a:lnTo>
                  <a:pt x="1436356" y="1289003"/>
                </a:lnTo>
                <a:lnTo>
                  <a:pt x="1436751" y="1291404"/>
                </a:lnTo>
                <a:lnTo>
                  <a:pt x="1437542" y="1293406"/>
                </a:lnTo>
                <a:lnTo>
                  <a:pt x="1437542" y="1296608"/>
                </a:lnTo>
                <a:lnTo>
                  <a:pt x="1437542" y="1299009"/>
                </a:lnTo>
                <a:lnTo>
                  <a:pt x="1437147" y="1302612"/>
                </a:lnTo>
                <a:lnTo>
                  <a:pt x="1436356" y="1305414"/>
                </a:lnTo>
                <a:lnTo>
                  <a:pt x="1435170" y="1309416"/>
                </a:lnTo>
                <a:lnTo>
                  <a:pt x="1431611" y="1317422"/>
                </a:lnTo>
                <a:lnTo>
                  <a:pt x="1430029" y="1320624"/>
                </a:lnTo>
                <a:lnTo>
                  <a:pt x="1428052" y="1323826"/>
                </a:lnTo>
                <a:lnTo>
                  <a:pt x="1425680" y="1326628"/>
                </a:lnTo>
                <a:lnTo>
                  <a:pt x="1423307" y="1328629"/>
                </a:lnTo>
                <a:lnTo>
                  <a:pt x="1420539" y="1331431"/>
                </a:lnTo>
                <a:lnTo>
                  <a:pt x="1417771" y="1333032"/>
                </a:lnTo>
                <a:lnTo>
                  <a:pt x="1414608" y="1334633"/>
                </a:lnTo>
                <a:lnTo>
                  <a:pt x="1411445" y="1336635"/>
                </a:lnTo>
                <a:lnTo>
                  <a:pt x="1404722" y="1338636"/>
                </a:lnTo>
                <a:lnTo>
                  <a:pt x="1397605" y="1340237"/>
                </a:lnTo>
                <a:lnTo>
                  <a:pt x="1390487" y="1341038"/>
                </a:lnTo>
                <a:lnTo>
                  <a:pt x="1383370" y="1341438"/>
                </a:lnTo>
                <a:lnTo>
                  <a:pt x="1376252" y="1341438"/>
                </a:lnTo>
                <a:lnTo>
                  <a:pt x="1369530" y="1341038"/>
                </a:lnTo>
                <a:lnTo>
                  <a:pt x="1358063" y="1339437"/>
                </a:lnTo>
                <a:lnTo>
                  <a:pt x="1350154" y="1338236"/>
                </a:lnTo>
                <a:lnTo>
                  <a:pt x="1347386" y="1337435"/>
                </a:lnTo>
                <a:lnTo>
                  <a:pt x="1347386" y="1337835"/>
                </a:lnTo>
                <a:lnTo>
                  <a:pt x="1346991" y="1337435"/>
                </a:lnTo>
                <a:lnTo>
                  <a:pt x="1346200" y="1337035"/>
                </a:lnTo>
                <a:lnTo>
                  <a:pt x="1346200" y="1334633"/>
                </a:lnTo>
                <a:lnTo>
                  <a:pt x="1346991" y="1331831"/>
                </a:lnTo>
                <a:lnTo>
                  <a:pt x="1347782" y="1326228"/>
                </a:lnTo>
                <a:lnTo>
                  <a:pt x="1349363" y="1318623"/>
                </a:lnTo>
                <a:lnTo>
                  <a:pt x="1351736" y="1307415"/>
                </a:lnTo>
                <a:lnTo>
                  <a:pt x="1355295" y="1296608"/>
                </a:lnTo>
                <a:lnTo>
                  <a:pt x="1357667" y="1287402"/>
                </a:lnTo>
                <a:lnTo>
                  <a:pt x="1361621" y="1275794"/>
                </a:lnTo>
                <a:lnTo>
                  <a:pt x="1363994" y="1270190"/>
                </a:lnTo>
                <a:lnTo>
                  <a:pt x="1364785" y="1268589"/>
                </a:lnTo>
                <a:lnTo>
                  <a:pt x="1366762" y="1265787"/>
                </a:lnTo>
                <a:lnTo>
                  <a:pt x="1369925" y="1262985"/>
                </a:lnTo>
                <a:lnTo>
                  <a:pt x="1373484" y="1260183"/>
                </a:lnTo>
                <a:lnTo>
                  <a:pt x="1378229" y="1258182"/>
                </a:lnTo>
                <a:lnTo>
                  <a:pt x="1383765" y="1256181"/>
                </a:lnTo>
                <a:lnTo>
                  <a:pt x="1389301" y="1253779"/>
                </a:lnTo>
                <a:lnTo>
                  <a:pt x="1395628" y="1252578"/>
                </a:lnTo>
                <a:lnTo>
                  <a:pt x="1401954" y="1250977"/>
                </a:lnTo>
                <a:lnTo>
                  <a:pt x="1415399" y="1248976"/>
                </a:lnTo>
                <a:lnTo>
                  <a:pt x="1428052" y="1248175"/>
                </a:lnTo>
                <a:lnTo>
                  <a:pt x="1433588" y="1247775"/>
                </a:lnTo>
                <a:close/>
                <a:moveTo>
                  <a:pt x="1155700" y="965200"/>
                </a:moveTo>
                <a:lnTo>
                  <a:pt x="1161653" y="965597"/>
                </a:lnTo>
                <a:lnTo>
                  <a:pt x="1167209" y="966787"/>
                </a:lnTo>
                <a:lnTo>
                  <a:pt x="1172766" y="968770"/>
                </a:lnTo>
                <a:lnTo>
                  <a:pt x="1177925" y="971944"/>
                </a:lnTo>
                <a:lnTo>
                  <a:pt x="1182687" y="975514"/>
                </a:lnTo>
                <a:lnTo>
                  <a:pt x="1187450" y="980274"/>
                </a:lnTo>
                <a:lnTo>
                  <a:pt x="1192213" y="985431"/>
                </a:lnTo>
                <a:lnTo>
                  <a:pt x="1196181" y="991381"/>
                </a:lnTo>
                <a:lnTo>
                  <a:pt x="1200150" y="998125"/>
                </a:lnTo>
                <a:lnTo>
                  <a:pt x="1204119" y="1005265"/>
                </a:lnTo>
                <a:lnTo>
                  <a:pt x="1207691" y="1012802"/>
                </a:lnTo>
                <a:lnTo>
                  <a:pt x="1211659" y="1021133"/>
                </a:lnTo>
                <a:lnTo>
                  <a:pt x="1214437" y="1029860"/>
                </a:lnTo>
                <a:lnTo>
                  <a:pt x="1217613" y="1038984"/>
                </a:lnTo>
                <a:lnTo>
                  <a:pt x="1220787" y="1048504"/>
                </a:lnTo>
                <a:lnTo>
                  <a:pt x="1225947" y="1068338"/>
                </a:lnTo>
                <a:lnTo>
                  <a:pt x="1230313" y="1089363"/>
                </a:lnTo>
                <a:lnTo>
                  <a:pt x="1234678" y="1111180"/>
                </a:lnTo>
                <a:lnTo>
                  <a:pt x="1237853" y="1133792"/>
                </a:lnTo>
                <a:lnTo>
                  <a:pt x="1241028" y="1155609"/>
                </a:lnTo>
                <a:lnTo>
                  <a:pt x="1243013" y="1177824"/>
                </a:lnTo>
                <a:lnTo>
                  <a:pt x="1245394" y="1198848"/>
                </a:lnTo>
                <a:lnTo>
                  <a:pt x="1246981" y="1219476"/>
                </a:lnTo>
                <a:lnTo>
                  <a:pt x="1246187" y="1186551"/>
                </a:lnTo>
                <a:lnTo>
                  <a:pt x="1342231" y="1244467"/>
                </a:lnTo>
                <a:lnTo>
                  <a:pt x="1323181" y="1340465"/>
                </a:lnTo>
                <a:lnTo>
                  <a:pt x="1248966" y="1309524"/>
                </a:lnTo>
                <a:lnTo>
                  <a:pt x="1245394" y="1284929"/>
                </a:lnTo>
                <a:lnTo>
                  <a:pt x="1239441" y="1242087"/>
                </a:lnTo>
                <a:lnTo>
                  <a:pt x="1231106" y="1373787"/>
                </a:lnTo>
                <a:lnTo>
                  <a:pt x="1230709" y="1379737"/>
                </a:lnTo>
                <a:lnTo>
                  <a:pt x="1230313" y="1386084"/>
                </a:lnTo>
                <a:lnTo>
                  <a:pt x="1230709" y="1392431"/>
                </a:lnTo>
                <a:lnTo>
                  <a:pt x="1232297" y="1399968"/>
                </a:lnTo>
                <a:lnTo>
                  <a:pt x="1234281" y="1407902"/>
                </a:lnTo>
                <a:lnTo>
                  <a:pt x="1237059" y="1417422"/>
                </a:lnTo>
                <a:lnTo>
                  <a:pt x="1241822" y="1428133"/>
                </a:lnTo>
                <a:lnTo>
                  <a:pt x="1247775" y="1440430"/>
                </a:lnTo>
                <a:lnTo>
                  <a:pt x="1231106" y="1440430"/>
                </a:lnTo>
                <a:lnTo>
                  <a:pt x="1242219" y="1446380"/>
                </a:lnTo>
                <a:lnTo>
                  <a:pt x="1256109" y="1453124"/>
                </a:lnTo>
                <a:lnTo>
                  <a:pt x="1287066" y="1467405"/>
                </a:lnTo>
                <a:lnTo>
                  <a:pt x="1313259" y="1479305"/>
                </a:lnTo>
                <a:lnTo>
                  <a:pt x="1323975" y="1483669"/>
                </a:lnTo>
                <a:lnTo>
                  <a:pt x="1501775" y="1720491"/>
                </a:lnTo>
                <a:lnTo>
                  <a:pt x="1401763" y="1798638"/>
                </a:lnTo>
                <a:lnTo>
                  <a:pt x="1210469" y="1576494"/>
                </a:lnTo>
                <a:lnTo>
                  <a:pt x="1080294" y="1561816"/>
                </a:lnTo>
                <a:lnTo>
                  <a:pt x="1080294" y="1563800"/>
                </a:lnTo>
                <a:lnTo>
                  <a:pt x="1080294" y="1567370"/>
                </a:lnTo>
                <a:lnTo>
                  <a:pt x="1079500" y="1575700"/>
                </a:lnTo>
                <a:lnTo>
                  <a:pt x="1077516" y="1587601"/>
                </a:lnTo>
                <a:lnTo>
                  <a:pt x="1074341" y="1601088"/>
                </a:lnTo>
                <a:lnTo>
                  <a:pt x="1066403" y="1633220"/>
                </a:lnTo>
                <a:lnTo>
                  <a:pt x="1056878" y="1669318"/>
                </a:lnTo>
                <a:lnTo>
                  <a:pt x="1046956" y="1703830"/>
                </a:lnTo>
                <a:lnTo>
                  <a:pt x="1038622" y="1733582"/>
                </a:lnTo>
                <a:lnTo>
                  <a:pt x="1030288" y="1762540"/>
                </a:lnTo>
                <a:lnTo>
                  <a:pt x="802481" y="1785548"/>
                </a:lnTo>
                <a:lnTo>
                  <a:pt x="770731" y="1731201"/>
                </a:lnTo>
                <a:lnTo>
                  <a:pt x="904081" y="1706210"/>
                </a:lnTo>
                <a:lnTo>
                  <a:pt x="903685" y="1489619"/>
                </a:lnTo>
                <a:lnTo>
                  <a:pt x="871935" y="1482479"/>
                </a:lnTo>
                <a:lnTo>
                  <a:pt x="869950" y="1471768"/>
                </a:lnTo>
                <a:lnTo>
                  <a:pt x="867966" y="1461851"/>
                </a:lnTo>
                <a:lnTo>
                  <a:pt x="866378" y="1453124"/>
                </a:lnTo>
                <a:lnTo>
                  <a:pt x="864791" y="1445190"/>
                </a:lnTo>
                <a:lnTo>
                  <a:pt x="863600" y="1428926"/>
                </a:lnTo>
                <a:lnTo>
                  <a:pt x="862806" y="1413455"/>
                </a:lnTo>
                <a:lnTo>
                  <a:pt x="862013" y="1373787"/>
                </a:lnTo>
                <a:lnTo>
                  <a:pt x="860822" y="1346812"/>
                </a:lnTo>
                <a:lnTo>
                  <a:pt x="858044" y="1312697"/>
                </a:lnTo>
                <a:lnTo>
                  <a:pt x="854472" y="1175444"/>
                </a:lnTo>
                <a:lnTo>
                  <a:pt x="843756" y="1181791"/>
                </a:lnTo>
                <a:lnTo>
                  <a:pt x="818753" y="1197658"/>
                </a:lnTo>
                <a:lnTo>
                  <a:pt x="802878" y="1208369"/>
                </a:lnTo>
                <a:lnTo>
                  <a:pt x="786606" y="1219476"/>
                </a:lnTo>
                <a:lnTo>
                  <a:pt x="770731" y="1230980"/>
                </a:lnTo>
                <a:lnTo>
                  <a:pt x="756841" y="1242087"/>
                </a:lnTo>
                <a:lnTo>
                  <a:pt x="754460" y="1250021"/>
                </a:lnTo>
                <a:lnTo>
                  <a:pt x="752872" y="1258351"/>
                </a:lnTo>
                <a:lnTo>
                  <a:pt x="752078" y="1266681"/>
                </a:lnTo>
                <a:lnTo>
                  <a:pt x="751285" y="1275805"/>
                </a:lnTo>
                <a:lnTo>
                  <a:pt x="751285" y="1284532"/>
                </a:lnTo>
                <a:lnTo>
                  <a:pt x="751681" y="1292863"/>
                </a:lnTo>
                <a:lnTo>
                  <a:pt x="752078" y="1301590"/>
                </a:lnTo>
                <a:lnTo>
                  <a:pt x="752872" y="1310317"/>
                </a:lnTo>
                <a:lnTo>
                  <a:pt x="754856" y="1325788"/>
                </a:lnTo>
                <a:lnTo>
                  <a:pt x="756444" y="1339275"/>
                </a:lnTo>
                <a:lnTo>
                  <a:pt x="758031" y="1350382"/>
                </a:lnTo>
                <a:lnTo>
                  <a:pt x="758031" y="1354349"/>
                </a:lnTo>
                <a:lnTo>
                  <a:pt x="756841" y="1357523"/>
                </a:lnTo>
                <a:lnTo>
                  <a:pt x="727869" y="1355539"/>
                </a:lnTo>
                <a:lnTo>
                  <a:pt x="715566" y="1354746"/>
                </a:lnTo>
                <a:lnTo>
                  <a:pt x="709613" y="1354746"/>
                </a:lnTo>
                <a:lnTo>
                  <a:pt x="704453" y="1355143"/>
                </a:lnTo>
                <a:lnTo>
                  <a:pt x="698897" y="1355539"/>
                </a:lnTo>
                <a:lnTo>
                  <a:pt x="693341" y="1356729"/>
                </a:lnTo>
                <a:lnTo>
                  <a:pt x="687785" y="1357919"/>
                </a:lnTo>
                <a:lnTo>
                  <a:pt x="682228" y="1359903"/>
                </a:lnTo>
                <a:lnTo>
                  <a:pt x="677069" y="1361886"/>
                </a:lnTo>
                <a:lnTo>
                  <a:pt x="671116" y="1364663"/>
                </a:lnTo>
                <a:lnTo>
                  <a:pt x="664766" y="1367836"/>
                </a:lnTo>
                <a:lnTo>
                  <a:pt x="658416" y="1372200"/>
                </a:lnTo>
                <a:lnTo>
                  <a:pt x="657225" y="1367043"/>
                </a:lnTo>
                <a:lnTo>
                  <a:pt x="655241" y="1361093"/>
                </a:lnTo>
                <a:lnTo>
                  <a:pt x="654050" y="1355143"/>
                </a:lnTo>
                <a:lnTo>
                  <a:pt x="653256" y="1348399"/>
                </a:lnTo>
                <a:lnTo>
                  <a:pt x="651669" y="1333325"/>
                </a:lnTo>
                <a:lnTo>
                  <a:pt x="650875" y="1316267"/>
                </a:lnTo>
                <a:lnTo>
                  <a:pt x="650875" y="1296830"/>
                </a:lnTo>
                <a:lnTo>
                  <a:pt x="651272" y="1274615"/>
                </a:lnTo>
                <a:lnTo>
                  <a:pt x="652066" y="1251211"/>
                </a:lnTo>
                <a:lnTo>
                  <a:pt x="653653" y="1225029"/>
                </a:lnTo>
                <a:lnTo>
                  <a:pt x="660797" y="1208369"/>
                </a:lnTo>
                <a:lnTo>
                  <a:pt x="667147" y="1194881"/>
                </a:lnTo>
                <a:lnTo>
                  <a:pt x="670322" y="1188931"/>
                </a:lnTo>
                <a:lnTo>
                  <a:pt x="673497" y="1183774"/>
                </a:lnTo>
                <a:lnTo>
                  <a:pt x="680244" y="1174254"/>
                </a:lnTo>
                <a:lnTo>
                  <a:pt x="687388" y="1164733"/>
                </a:lnTo>
                <a:lnTo>
                  <a:pt x="696119" y="1155213"/>
                </a:lnTo>
                <a:lnTo>
                  <a:pt x="706438" y="1143312"/>
                </a:lnTo>
                <a:lnTo>
                  <a:pt x="718741" y="1129031"/>
                </a:lnTo>
                <a:lnTo>
                  <a:pt x="738585" y="1108007"/>
                </a:lnTo>
                <a:lnTo>
                  <a:pt x="756047" y="1088966"/>
                </a:lnTo>
                <a:lnTo>
                  <a:pt x="785416" y="1057231"/>
                </a:lnTo>
                <a:lnTo>
                  <a:pt x="797719" y="1043744"/>
                </a:lnTo>
                <a:lnTo>
                  <a:pt x="809228" y="1032240"/>
                </a:lnTo>
                <a:lnTo>
                  <a:pt x="820738" y="1021926"/>
                </a:lnTo>
                <a:lnTo>
                  <a:pt x="831056" y="1012802"/>
                </a:lnTo>
                <a:lnTo>
                  <a:pt x="836613" y="1008439"/>
                </a:lnTo>
                <a:lnTo>
                  <a:pt x="842169" y="1004869"/>
                </a:lnTo>
                <a:lnTo>
                  <a:pt x="848122" y="1000902"/>
                </a:lnTo>
                <a:lnTo>
                  <a:pt x="854075" y="997331"/>
                </a:lnTo>
                <a:lnTo>
                  <a:pt x="860028" y="994555"/>
                </a:lnTo>
                <a:lnTo>
                  <a:pt x="866378" y="991381"/>
                </a:lnTo>
                <a:lnTo>
                  <a:pt x="873125" y="988208"/>
                </a:lnTo>
                <a:lnTo>
                  <a:pt x="880269" y="985828"/>
                </a:lnTo>
                <a:lnTo>
                  <a:pt x="895350" y="980274"/>
                </a:lnTo>
                <a:lnTo>
                  <a:pt x="912416" y="975117"/>
                </a:lnTo>
                <a:lnTo>
                  <a:pt x="932260" y="970753"/>
                </a:lnTo>
                <a:lnTo>
                  <a:pt x="954881" y="965597"/>
                </a:lnTo>
                <a:lnTo>
                  <a:pt x="963613" y="965993"/>
                </a:lnTo>
                <a:lnTo>
                  <a:pt x="979488" y="966787"/>
                </a:lnTo>
                <a:lnTo>
                  <a:pt x="1004491" y="968373"/>
                </a:lnTo>
                <a:lnTo>
                  <a:pt x="1089819" y="1240103"/>
                </a:lnTo>
                <a:lnTo>
                  <a:pt x="1081484" y="1159179"/>
                </a:lnTo>
                <a:lnTo>
                  <a:pt x="1077516" y="1013199"/>
                </a:lnTo>
                <a:lnTo>
                  <a:pt x="1071959" y="999315"/>
                </a:lnTo>
                <a:lnTo>
                  <a:pt x="1083072" y="980671"/>
                </a:lnTo>
                <a:lnTo>
                  <a:pt x="1107281" y="980671"/>
                </a:lnTo>
                <a:lnTo>
                  <a:pt x="1117600" y="999315"/>
                </a:lnTo>
                <a:lnTo>
                  <a:pt x="1112837" y="1015579"/>
                </a:lnTo>
                <a:lnTo>
                  <a:pt x="1142206" y="1228203"/>
                </a:lnTo>
                <a:lnTo>
                  <a:pt x="1137841" y="971944"/>
                </a:lnTo>
                <a:lnTo>
                  <a:pt x="1146572" y="967580"/>
                </a:lnTo>
                <a:lnTo>
                  <a:pt x="1148953" y="966390"/>
                </a:lnTo>
                <a:lnTo>
                  <a:pt x="1149350" y="965597"/>
                </a:lnTo>
                <a:lnTo>
                  <a:pt x="1155700" y="965200"/>
                </a:lnTo>
                <a:close/>
                <a:moveTo>
                  <a:pt x="931148" y="736601"/>
                </a:moveTo>
                <a:lnTo>
                  <a:pt x="929554" y="751285"/>
                </a:lnTo>
                <a:lnTo>
                  <a:pt x="928757" y="762794"/>
                </a:lnTo>
                <a:lnTo>
                  <a:pt x="929155" y="762794"/>
                </a:lnTo>
                <a:lnTo>
                  <a:pt x="929554" y="751285"/>
                </a:lnTo>
                <a:lnTo>
                  <a:pt x="930351" y="746126"/>
                </a:lnTo>
                <a:lnTo>
                  <a:pt x="931148" y="741363"/>
                </a:lnTo>
                <a:lnTo>
                  <a:pt x="931148" y="736601"/>
                </a:lnTo>
                <a:close/>
                <a:moveTo>
                  <a:pt x="949086" y="679054"/>
                </a:moveTo>
                <a:lnTo>
                  <a:pt x="948289" y="679847"/>
                </a:lnTo>
                <a:lnTo>
                  <a:pt x="945499" y="681435"/>
                </a:lnTo>
                <a:lnTo>
                  <a:pt x="943904" y="683419"/>
                </a:lnTo>
                <a:lnTo>
                  <a:pt x="941911" y="686991"/>
                </a:lnTo>
                <a:lnTo>
                  <a:pt x="945897" y="682625"/>
                </a:lnTo>
                <a:lnTo>
                  <a:pt x="948289" y="681038"/>
                </a:lnTo>
                <a:lnTo>
                  <a:pt x="950282" y="679054"/>
                </a:lnTo>
                <a:lnTo>
                  <a:pt x="949086" y="679054"/>
                </a:lnTo>
                <a:close/>
                <a:moveTo>
                  <a:pt x="1038375" y="620713"/>
                </a:moveTo>
                <a:lnTo>
                  <a:pt x="1049138" y="620713"/>
                </a:lnTo>
                <a:lnTo>
                  <a:pt x="1059502" y="621110"/>
                </a:lnTo>
                <a:lnTo>
                  <a:pt x="1069866" y="622300"/>
                </a:lnTo>
                <a:lnTo>
                  <a:pt x="1079432" y="623491"/>
                </a:lnTo>
                <a:lnTo>
                  <a:pt x="1088999" y="625872"/>
                </a:lnTo>
                <a:lnTo>
                  <a:pt x="1098167" y="627857"/>
                </a:lnTo>
                <a:lnTo>
                  <a:pt x="1106937" y="630238"/>
                </a:lnTo>
                <a:lnTo>
                  <a:pt x="1115307" y="633413"/>
                </a:lnTo>
                <a:lnTo>
                  <a:pt x="1123678" y="636191"/>
                </a:lnTo>
                <a:lnTo>
                  <a:pt x="1130853" y="639763"/>
                </a:lnTo>
                <a:lnTo>
                  <a:pt x="1138028" y="642938"/>
                </a:lnTo>
                <a:lnTo>
                  <a:pt x="1144805" y="646510"/>
                </a:lnTo>
                <a:lnTo>
                  <a:pt x="1156365" y="652860"/>
                </a:lnTo>
                <a:lnTo>
                  <a:pt x="1166729" y="659607"/>
                </a:lnTo>
                <a:lnTo>
                  <a:pt x="1174701" y="664766"/>
                </a:lnTo>
                <a:lnTo>
                  <a:pt x="1180680" y="669529"/>
                </a:lnTo>
                <a:lnTo>
                  <a:pt x="1185862" y="673497"/>
                </a:lnTo>
                <a:lnTo>
                  <a:pt x="1185862" y="676275"/>
                </a:lnTo>
                <a:lnTo>
                  <a:pt x="1185862" y="684213"/>
                </a:lnTo>
                <a:lnTo>
                  <a:pt x="1185065" y="688975"/>
                </a:lnTo>
                <a:lnTo>
                  <a:pt x="1183869" y="694532"/>
                </a:lnTo>
                <a:lnTo>
                  <a:pt x="1182274" y="700088"/>
                </a:lnTo>
                <a:lnTo>
                  <a:pt x="1180281" y="704850"/>
                </a:lnTo>
                <a:lnTo>
                  <a:pt x="1179086" y="707629"/>
                </a:lnTo>
                <a:lnTo>
                  <a:pt x="1177093" y="710010"/>
                </a:lnTo>
                <a:lnTo>
                  <a:pt x="1175498" y="711994"/>
                </a:lnTo>
                <a:lnTo>
                  <a:pt x="1173505" y="713979"/>
                </a:lnTo>
                <a:lnTo>
                  <a:pt x="1170715" y="715963"/>
                </a:lnTo>
                <a:lnTo>
                  <a:pt x="1168323" y="717154"/>
                </a:lnTo>
                <a:lnTo>
                  <a:pt x="1165533" y="718344"/>
                </a:lnTo>
                <a:lnTo>
                  <a:pt x="1161945" y="719138"/>
                </a:lnTo>
                <a:lnTo>
                  <a:pt x="1158756" y="719535"/>
                </a:lnTo>
                <a:lnTo>
                  <a:pt x="1154770" y="719535"/>
                </a:lnTo>
                <a:lnTo>
                  <a:pt x="1150784" y="719138"/>
                </a:lnTo>
                <a:lnTo>
                  <a:pt x="1146001" y="718344"/>
                </a:lnTo>
                <a:lnTo>
                  <a:pt x="1140819" y="717154"/>
                </a:lnTo>
                <a:lnTo>
                  <a:pt x="1135238" y="715566"/>
                </a:lnTo>
                <a:lnTo>
                  <a:pt x="1129259" y="712788"/>
                </a:lnTo>
                <a:lnTo>
                  <a:pt x="1123678" y="710010"/>
                </a:lnTo>
                <a:lnTo>
                  <a:pt x="1120091" y="708819"/>
                </a:lnTo>
                <a:lnTo>
                  <a:pt x="1114112" y="707629"/>
                </a:lnTo>
                <a:lnTo>
                  <a:pt x="1098964" y="704850"/>
                </a:lnTo>
                <a:lnTo>
                  <a:pt x="1083418" y="702072"/>
                </a:lnTo>
                <a:lnTo>
                  <a:pt x="1077439" y="700882"/>
                </a:lnTo>
                <a:lnTo>
                  <a:pt x="1073852" y="700088"/>
                </a:lnTo>
                <a:lnTo>
                  <a:pt x="1104545" y="714772"/>
                </a:lnTo>
                <a:lnTo>
                  <a:pt x="1118895" y="721122"/>
                </a:lnTo>
                <a:lnTo>
                  <a:pt x="1125671" y="723504"/>
                </a:lnTo>
                <a:lnTo>
                  <a:pt x="1132448" y="725885"/>
                </a:lnTo>
                <a:lnTo>
                  <a:pt x="1138826" y="728266"/>
                </a:lnTo>
                <a:lnTo>
                  <a:pt x="1144805" y="729457"/>
                </a:lnTo>
                <a:lnTo>
                  <a:pt x="1150784" y="730647"/>
                </a:lnTo>
                <a:lnTo>
                  <a:pt x="1155966" y="731044"/>
                </a:lnTo>
                <a:lnTo>
                  <a:pt x="1161148" y="730647"/>
                </a:lnTo>
                <a:lnTo>
                  <a:pt x="1165931" y="729457"/>
                </a:lnTo>
                <a:lnTo>
                  <a:pt x="1170316" y="727869"/>
                </a:lnTo>
                <a:lnTo>
                  <a:pt x="1174302" y="725091"/>
                </a:lnTo>
                <a:lnTo>
                  <a:pt x="1175498" y="735410"/>
                </a:lnTo>
                <a:lnTo>
                  <a:pt x="1175897" y="744935"/>
                </a:lnTo>
                <a:lnTo>
                  <a:pt x="1175498" y="753666"/>
                </a:lnTo>
                <a:lnTo>
                  <a:pt x="1175099" y="762397"/>
                </a:lnTo>
                <a:lnTo>
                  <a:pt x="1176694" y="761207"/>
                </a:lnTo>
                <a:lnTo>
                  <a:pt x="1177491" y="760413"/>
                </a:lnTo>
                <a:lnTo>
                  <a:pt x="1178687" y="760016"/>
                </a:lnTo>
                <a:lnTo>
                  <a:pt x="1179086" y="760413"/>
                </a:lnTo>
                <a:lnTo>
                  <a:pt x="1179484" y="761207"/>
                </a:lnTo>
                <a:lnTo>
                  <a:pt x="1179883" y="763985"/>
                </a:lnTo>
                <a:lnTo>
                  <a:pt x="1180281" y="767954"/>
                </a:lnTo>
                <a:lnTo>
                  <a:pt x="1180281" y="773113"/>
                </a:lnTo>
                <a:lnTo>
                  <a:pt x="1179086" y="785813"/>
                </a:lnTo>
                <a:lnTo>
                  <a:pt x="1177491" y="800498"/>
                </a:lnTo>
                <a:lnTo>
                  <a:pt x="1175498" y="814388"/>
                </a:lnTo>
                <a:lnTo>
                  <a:pt x="1173505" y="826294"/>
                </a:lnTo>
                <a:lnTo>
                  <a:pt x="1171911" y="833438"/>
                </a:lnTo>
                <a:lnTo>
                  <a:pt x="1170715" y="834629"/>
                </a:lnTo>
                <a:lnTo>
                  <a:pt x="1170316" y="834232"/>
                </a:lnTo>
                <a:lnTo>
                  <a:pt x="1169519" y="842169"/>
                </a:lnTo>
                <a:lnTo>
                  <a:pt x="1168323" y="849710"/>
                </a:lnTo>
                <a:lnTo>
                  <a:pt x="1166729" y="856854"/>
                </a:lnTo>
                <a:lnTo>
                  <a:pt x="1165134" y="863998"/>
                </a:lnTo>
                <a:lnTo>
                  <a:pt x="1162742" y="870744"/>
                </a:lnTo>
                <a:lnTo>
                  <a:pt x="1160351" y="877491"/>
                </a:lnTo>
                <a:lnTo>
                  <a:pt x="1157959" y="883841"/>
                </a:lnTo>
                <a:lnTo>
                  <a:pt x="1154770" y="890191"/>
                </a:lnTo>
                <a:lnTo>
                  <a:pt x="1151980" y="896541"/>
                </a:lnTo>
                <a:lnTo>
                  <a:pt x="1148791" y="902098"/>
                </a:lnTo>
                <a:lnTo>
                  <a:pt x="1145602" y="907654"/>
                </a:lnTo>
                <a:lnTo>
                  <a:pt x="1141616" y="913210"/>
                </a:lnTo>
                <a:lnTo>
                  <a:pt x="1138028" y="918370"/>
                </a:lnTo>
                <a:lnTo>
                  <a:pt x="1134042" y="923529"/>
                </a:lnTo>
                <a:lnTo>
                  <a:pt x="1126070" y="932260"/>
                </a:lnTo>
                <a:lnTo>
                  <a:pt x="1117699" y="940595"/>
                </a:lnTo>
                <a:lnTo>
                  <a:pt x="1108531" y="947738"/>
                </a:lnTo>
                <a:lnTo>
                  <a:pt x="1099762" y="954088"/>
                </a:lnTo>
                <a:lnTo>
                  <a:pt x="1090593" y="959248"/>
                </a:lnTo>
                <a:lnTo>
                  <a:pt x="1081027" y="963216"/>
                </a:lnTo>
                <a:lnTo>
                  <a:pt x="1077041" y="964804"/>
                </a:lnTo>
                <a:lnTo>
                  <a:pt x="1072257" y="966391"/>
                </a:lnTo>
                <a:lnTo>
                  <a:pt x="1067474" y="967185"/>
                </a:lnTo>
                <a:lnTo>
                  <a:pt x="1063488" y="967979"/>
                </a:lnTo>
                <a:lnTo>
                  <a:pt x="1059103" y="968376"/>
                </a:lnTo>
                <a:lnTo>
                  <a:pt x="1054719" y="968376"/>
                </a:lnTo>
                <a:lnTo>
                  <a:pt x="1051530" y="968376"/>
                </a:lnTo>
                <a:lnTo>
                  <a:pt x="1047543" y="967979"/>
                </a:lnTo>
                <a:lnTo>
                  <a:pt x="1043956" y="967185"/>
                </a:lnTo>
                <a:lnTo>
                  <a:pt x="1039970" y="965995"/>
                </a:lnTo>
                <a:lnTo>
                  <a:pt x="1031998" y="962820"/>
                </a:lnTo>
                <a:lnTo>
                  <a:pt x="1023627" y="958851"/>
                </a:lnTo>
                <a:lnTo>
                  <a:pt x="1014857" y="953295"/>
                </a:lnTo>
                <a:lnTo>
                  <a:pt x="1006088" y="947341"/>
                </a:lnTo>
                <a:lnTo>
                  <a:pt x="997318" y="939801"/>
                </a:lnTo>
                <a:lnTo>
                  <a:pt x="988549" y="931863"/>
                </a:lnTo>
                <a:lnTo>
                  <a:pt x="979779" y="922338"/>
                </a:lnTo>
                <a:lnTo>
                  <a:pt x="971807" y="912813"/>
                </a:lnTo>
                <a:lnTo>
                  <a:pt x="963835" y="902098"/>
                </a:lnTo>
                <a:lnTo>
                  <a:pt x="956660" y="890985"/>
                </a:lnTo>
                <a:lnTo>
                  <a:pt x="949883" y="878682"/>
                </a:lnTo>
                <a:lnTo>
                  <a:pt x="943904" y="865982"/>
                </a:lnTo>
                <a:lnTo>
                  <a:pt x="941512" y="859632"/>
                </a:lnTo>
                <a:lnTo>
                  <a:pt x="938722" y="852885"/>
                </a:lnTo>
                <a:lnTo>
                  <a:pt x="936729" y="846138"/>
                </a:lnTo>
                <a:lnTo>
                  <a:pt x="934736" y="839391"/>
                </a:lnTo>
                <a:lnTo>
                  <a:pt x="933540" y="843757"/>
                </a:lnTo>
                <a:lnTo>
                  <a:pt x="931547" y="847329"/>
                </a:lnTo>
                <a:lnTo>
                  <a:pt x="929554" y="849710"/>
                </a:lnTo>
                <a:lnTo>
                  <a:pt x="928757" y="850107"/>
                </a:lnTo>
                <a:lnTo>
                  <a:pt x="927960" y="850504"/>
                </a:lnTo>
                <a:lnTo>
                  <a:pt x="926764" y="850107"/>
                </a:lnTo>
                <a:lnTo>
                  <a:pt x="925568" y="849710"/>
                </a:lnTo>
                <a:lnTo>
                  <a:pt x="924372" y="848123"/>
                </a:lnTo>
                <a:lnTo>
                  <a:pt x="923575" y="846535"/>
                </a:lnTo>
                <a:lnTo>
                  <a:pt x="921582" y="842963"/>
                </a:lnTo>
                <a:lnTo>
                  <a:pt x="920386" y="837407"/>
                </a:lnTo>
                <a:lnTo>
                  <a:pt x="918791" y="831057"/>
                </a:lnTo>
                <a:lnTo>
                  <a:pt x="917596" y="823516"/>
                </a:lnTo>
                <a:lnTo>
                  <a:pt x="917197" y="815182"/>
                </a:lnTo>
                <a:lnTo>
                  <a:pt x="916798" y="806054"/>
                </a:lnTo>
                <a:lnTo>
                  <a:pt x="917197" y="798116"/>
                </a:lnTo>
                <a:lnTo>
                  <a:pt x="917596" y="790576"/>
                </a:lnTo>
                <a:lnTo>
                  <a:pt x="918393" y="783829"/>
                </a:lnTo>
                <a:lnTo>
                  <a:pt x="919987" y="777479"/>
                </a:lnTo>
                <a:lnTo>
                  <a:pt x="921183" y="772319"/>
                </a:lnTo>
                <a:lnTo>
                  <a:pt x="922379" y="767954"/>
                </a:lnTo>
                <a:lnTo>
                  <a:pt x="924372" y="764779"/>
                </a:lnTo>
                <a:lnTo>
                  <a:pt x="925169" y="763588"/>
                </a:lnTo>
                <a:lnTo>
                  <a:pt x="926365" y="763191"/>
                </a:lnTo>
                <a:lnTo>
                  <a:pt x="923176" y="759619"/>
                </a:lnTo>
                <a:lnTo>
                  <a:pt x="920785" y="756444"/>
                </a:lnTo>
                <a:lnTo>
                  <a:pt x="918393" y="752476"/>
                </a:lnTo>
                <a:lnTo>
                  <a:pt x="916798" y="748507"/>
                </a:lnTo>
                <a:lnTo>
                  <a:pt x="915204" y="744538"/>
                </a:lnTo>
                <a:lnTo>
                  <a:pt x="914407" y="739776"/>
                </a:lnTo>
                <a:lnTo>
                  <a:pt x="913609" y="735807"/>
                </a:lnTo>
                <a:lnTo>
                  <a:pt x="913211" y="731044"/>
                </a:lnTo>
                <a:lnTo>
                  <a:pt x="912812" y="727076"/>
                </a:lnTo>
                <a:lnTo>
                  <a:pt x="912812" y="721916"/>
                </a:lnTo>
                <a:lnTo>
                  <a:pt x="913609" y="712391"/>
                </a:lnTo>
                <a:lnTo>
                  <a:pt x="915204" y="703263"/>
                </a:lnTo>
                <a:lnTo>
                  <a:pt x="917197" y="694135"/>
                </a:lnTo>
                <a:lnTo>
                  <a:pt x="920386" y="685007"/>
                </a:lnTo>
                <a:lnTo>
                  <a:pt x="923575" y="676672"/>
                </a:lnTo>
                <a:lnTo>
                  <a:pt x="927162" y="668735"/>
                </a:lnTo>
                <a:lnTo>
                  <a:pt x="930750" y="661988"/>
                </a:lnTo>
                <a:lnTo>
                  <a:pt x="934337" y="656035"/>
                </a:lnTo>
                <a:lnTo>
                  <a:pt x="937526" y="651272"/>
                </a:lnTo>
                <a:lnTo>
                  <a:pt x="940715" y="647700"/>
                </a:lnTo>
                <a:lnTo>
                  <a:pt x="943107" y="646113"/>
                </a:lnTo>
                <a:lnTo>
                  <a:pt x="955862" y="639763"/>
                </a:lnTo>
                <a:lnTo>
                  <a:pt x="968219" y="634604"/>
                </a:lnTo>
                <a:lnTo>
                  <a:pt x="980178" y="630238"/>
                </a:lnTo>
                <a:lnTo>
                  <a:pt x="992535" y="627063"/>
                </a:lnTo>
                <a:lnTo>
                  <a:pt x="1004493" y="624285"/>
                </a:lnTo>
                <a:lnTo>
                  <a:pt x="1016053" y="622300"/>
                </a:lnTo>
                <a:lnTo>
                  <a:pt x="1027214" y="621110"/>
                </a:lnTo>
                <a:lnTo>
                  <a:pt x="1038375" y="620713"/>
                </a:lnTo>
                <a:close/>
                <a:moveTo>
                  <a:pt x="1043186" y="515586"/>
                </a:moveTo>
                <a:lnTo>
                  <a:pt x="1022934" y="515983"/>
                </a:lnTo>
                <a:lnTo>
                  <a:pt x="1002682" y="516777"/>
                </a:lnTo>
                <a:lnTo>
                  <a:pt x="982827" y="518364"/>
                </a:lnTo>
                <a:lnTo>
                  <a:pt x="962972" y="519952"/>
                </a:lnTo>
                <a:lnTo>
                  <a:pt x="943514" y="521937"/>
                </a:lnTo>
                <a:lnTo>
                  <a:pt x="924056" y="525113"/>
                </a:lnTo>
                <a:lnTo>
                  <a:pt x="904598" y="527891"/>
                </a:lnTo>
                <a:lnTo>
                  <a:pt x="885140" y="531861"/>
                </a:lnTo>
                <a:lnTo>
                  <a:pt x="866476" y="535830"/>
                </a:lnTo>
                <a:lnTo>
                  <a:pt x="847812" y="540594"/>
                </a:lnTo>
                <a:lnTo>
                  <a:pt x="829148" y="545754"/>
                </a:lnTo>
                <a:lnTo>
                  <a:pt x="810485" y="550914"/>
                </a:lnTo>
                <a:lnTo>
                  <a:pt x="792218" y="556869"/>
                </a:lnTo>
                <a:lnTo>
                  <a:pt x="774348" y="563220"/>
                </a:lnTo>
                <a:lnTo>
                  <a:pt x="756082" y="569968"/>
                </a:lnTo>
                <a:lnTo>
                  <a:pt x="738609" y="577113"/>
                </a:lnTo>
                <a:lnTo>
                  <a:pt x="721137" y="585449"/>
                </a:lnTo>
                <a:lnTo>
                  <a:pt x="704061" y="593388"/>
                </a:lnTo>
                <a:lnTo>
                  <a:pt x="686986" y="601724"/>
                </a:lnTo>
                <a:lnTo>
                  <a:pt x="670308" y="610457"/>
                </a:lnTo>
                <a:lnTo>
                  <a:pt x="653630" y="619587"/>
                </a:lnTo>
                <a:lnTo>
                  <a:pt x="637745" y="629114"/>
                </a:lnTo>
                <a:lnTo>
                  <a:pt x="621861" y="639037"/>
                </a:lnTo>
                <a:lnTo>
                  <a:pt x="605977" y="649755"/>
                </a:lnTo>
                <a:lnTo>
                  <a:pt x="590490" y="660473"/>
                </a:lnTo>
                <a:lnTo>
                  <a:pt x="575400" y="671190"/>
                </a:lnTo>
                <a:lnTo>
                  <a:pt x="559913" y="682702"/>
                </a:lnTo>
                <a:lnTo>
                  <a:pt x="545617" y="694610"/>
                </a:lnTo>
                <a:lnTo>
                  <a:pt x="531322" y="706519"/>
                </a:lnTo>
                <a:lnTo>
                  <a:pt x="517026" y="719221"/>
                </a:lnTo>
                <a:lnTo>
                  <a:pt x="503525" y="731924"/>
                </a:lnTo>
                <a:lnTo>
                  <a:pt x="490023" y="745023"/>
                </a:lnTo>
                <a:lnTo>
                  <a:pt x="476919" y="758520"/>
                </a:lnTo>
                <a:lnTo>
                  <a:pt x="464212" y="772413"/>
                </a:lnTo>
                <a:lnTo>
                  <a:pt x="451504" y="786306"/>
                </a:lnTo>
                <a:lnTo>
                  <a:pt x="439591" y="800596"/>
                </a:lnTo>
                <a:lnTo>
                  <a:pt x="427678" y="815680"/>
                </a:lnTo>
                <a:lnTo>
                  <a:pt x="416162" y="830368"/>
                </a:lnTo>
                <a:lnTo>
                  <a:pt x="405441" y="845452"/>
                </a:lnTo>
                <a:lnTo>
                  <a:pt x="394322" y="860933"/>
                </a:lnTo>
                <a:lnTo>
                  <a:pt x="383997" y="876811"/>
                </a:lnTo>
                <a:lnTo>
                  <a:pt x="374070" y="892689"/>
                </a:lnTo>
                <a:lnTo>
                  <a:pt x="364539" y="908964"/>
                </a:lnTo>
                <a:lnTo>
                  <a:pt x="355009" y="925636"/>
                </a:lnTo>
                <a:lnTo>
                  <a:pt x="346272" y="941911"/>
                </a:lnTo>
                <a:lnTo>
                  <a:pt x="337933" y="959377"/>
                </a:lnTo>
                <a:lnTo>
                  <a:pt x="329594" y="976048"/>
                </a:lnTo>
                <a:lnTo>
                  <a:pt x="322049" y="993911"/>
                </a:lnTo>
                <a:lnTo>
                  <a:pt x="314901" y="1011377"/>
                </a:lnTo>
                <a:lnTo>
                  <a:pt x="308151" y="1029240"/>
                </a:lnTo>
                <a:lnTo>
                  <a:pt x="301797" y="1047500"/>
                </a:lnTo>
                <a:lnTo>
                  <a:pt x="295840" y="1065362"/>
                </a:lnTo>
                <a:lnTo>
                  <a:pt x="290678" y="1084019"/>
                </a:lnTo>
                <a:lnTo>
                  <a:pt x="285516" y="1102676"/>
                </a:lnTo>
                <a:lnTo>
                  <a:pt x="280751" y="1121729"/>
                </a:lnTo>
                <a:lnTo>
                  <a:pt x="276780" y="1140783"/>
                </a:lnTo>
                <a:lnTo>
                  <a:pt x="272809" y="1159440"/>
                </a:lnTo>
                <a:lnTo>
                  <a:pt x="270029" y="1178890"/>
                </a:lnTo>
                <a:lnTo>
                  <a:pt x="266852" y="1198341"/>
                </a:lnTo>
                <a:lnTo>
                  <a:pt x="264867" y="1218188"/>
                </a:lnTo>
                <a:lnTo>
                  <a:pt x="263278" y="1237639"/>
                </a:lnTo>
                <a:lnTo>
                  <a:pt x="261690" y="1257883"/>
                </a:lnTo>
                <a:lnTo>
                  <a:pt x="260896" y="1277731"/>
                </a:lnTo>
                <a:lnTo>
                  <a:pt x="260498" y="1297975"/>
                </a:lnTo>
                <a:lnTo>
                  <a:pt x="260896" y="1318220"/>
                </a:lnTo>
                <a:lnTo>
                  <a:pt x="261690" y="1338067"/>
                </a:lnTo>
                <a:lnTo>
                  <a:pt x="263278" y="1357915"/>
                </a:lnTo>
                <a:lnTo>
                  <a:pt x="264867" y="1377763"/>
                </a:lnTo>
                <a:lnTo>
                  <a:pt x="266852" y="1397213"/>
                </a:lnTo>
                <a:lnTo>
                  <a:pt x="270029" y="1416664"/>
                </a:lnTo>
                <a:lnTo>
                  <a:pt x="272809" y="1436114"/>
                </a:lnTo>
                <a:lnTo>
                  <a:pt x="276780" y="1455168"/>
                </a:lnTo>
                <a:lnTo>
                  <a:pt x="280751" y="1474222"/>
                </a:lnTo>
                <a:lnTo>
                  <a:pt x="285516" y="1493275"/>
                </a:lnTo>
                <a:lnTo>
                  <a:pt x="290678" y="1511535"/>
                </a:lnTo>
                <a:lnTo>
                  <a:pt x="295840" y="1530192"/>
                </a:lnTo>
                <a:lnTo>
                  <a:pt x="301797" y="1548452"/>
                </a:lnTo>
                <a:lnTo>
                  <a:pt x="308151" y="1566314"/>
                </a:lnTo>
                <a:lnTo>
                  <a:pt x="314901" y="1584177"/>
                </a:lnTo>
                <a:lnTo>
                  <a:pt x="322049" y="1602040"/>
                </a:lnTo>
                <a:lnTo>
                  <a:pt x="329594" y="1619109"/>
                </a:lnTo>
                <a:lnTo>
                  <a:pt x="337933" y="1636575"/>
                </a:lnTo>
                <a:lnTo>
                  <a:pt x="346272" y="1653247"/>
                </a:lnTo>
                <a:lnTo>
                  <a:pt x="355009" y="1670316"/>
                </a:lnTo>
                <a:lnTo>
                  <a:pt x="364539" y="1686591"/>
                </a:lnTo>
                <a:lnTo>
                  <a:pt x="374070" y="1703262"/>
                </a:lnTo>
                <a:lnTo>
                  <a:pt x="383997" y="1719140"/>
                </a:lnTo>
                <a:lnTo>
                  <a:pt x="394322" y="1734622"/>
                </a:lnTo>
                <a:lnTo>
                  <a:pt x="405441" y="1750500"/>
                </a:lnTo>
                <a:lnTo>
                  <a:pt x="416162" y="1765584"/>
                </a:lnTo>
                <a:lnTo>
                  <a:pt x="427678" y="1780271"/>
                </a:lnTo>
                <a:lnTo>
                  <a:pt x="439591" y="1794958"/>
                </a:lnTo>
                <a:lnTo>
                  <a:pt x="451504" y="1809248"/>
                </a:lnTo>
                <a:lnTo>
                  <a:pt x="464212" y="1823142"/>
                </a:lnTo>
                <a:lnTo>
                  <a:pt x="476919" y="1837035"/>
                </a:lnTo>
                <a:lnTo>
                  <a:pt x="490023" y="1850531"/>
                </a:lnTo>
                <a:lnTo>
                  <a:pt x="503525" y="1863631"/>
                </a:lnTo>
                <a:lnTo>
                  <a:pt x="517026" y="1876333"/>
                </a:lnTo>
                <a:lnTo>
                  <a:pt x="531322" y="1889035"/>
                </a:lnTo>
                <a:lnTo>
                  <a:pt x="545617" y="1900944"/>
                </a:lnTo>
                <a:lnTo>
                  <a:pt x="559913" y="1912852"/>
                </a:lnTo>
                <a:lnTo>
                  <a:pt x="575400" y="1923967"/>
                </a:lnTo>
                <a:lnTo>
                  <a:pt x="590490" y="1935479"/>
                </a:lnTo>
                <a:lnTo>
                  <a:pt x="605977" y="1945799"/>
                </a:lnTo>
                <a:lnTo>
                  <a:pt x="621861" y="1956517"/>
                </a:lnTo>
                <a:lnTo>
                  <a:pt x="637745" y="1966044"/>
                </a:lnTo>
                <a:lnTo>
                  <a:pt x="653630" y="1975968"/>
                </a:lnTo>
                <a:lnTo>
                  <a:pt x="670308" y="1985097"/>
                </a:lnTo>
                <a:lnTo>
                  <a:pt x="686986" y="1994227"/>
                </a:lnTo>
                <a:lnTo>
                  <a:pt x="704061" y="2002563"/>
                </a:lnTo>
                <a:lnTo>
                  <a:pt x="721137" y="2010502"/>
                </a:lnTo>
                <a:lnTo>
                  <a:pt x="738609" y="2018044"/>
                </a:lnTo>
                <a:lnTo>
                  <a:pt x="756082" y="2025189"/>
                </a:lnTo>
                <a:lnTo>
                  <a:pt x="774348" y="2032335"/>
                </a:lnTo>
                <a:lnTo>
                  <a:pt x="792218" y="2038686"/>
                </a:lnTo>
                <a:lnTo>
                  <a:pt x="810485" y="2044640"/>
                </a:lnTo>
                <a:lnTo>
                  <a:pt x="829148" y="2050197"/>
                </a:lnTo>
                <a:lnTo>
                  <a:pt x="847812" y="2055358"/>
                </a:lnTo>
                <a:lnTo>
                  <a:pt x="866476" y="2059724"/>
                </a:lnTo>
                <a:lnTo>
                  <a:pt x="885140" y="2064091"/>
                </a:lnTo>
                <a:lnTo>
                  <a:pt x="904598" y="2067266"/>
                </a:lnTo>
                <a:lnTo>
                  <a:pt x="924056" y="2070839"/>
                </a:lnTo>
                <a:lnTo>
                  <a:pt x="943514" y="2073220"/>
                </a:lnTo>
                <a:lnTo>
                  <a:pt x="962972" y="2075999"/>
                </a:lnTo>
                <a:lnTo>
                  <a:pt x="982827" y="2077587"/>
                </a:lnTo>
                <a:lnTo>
                  <a:pt x="1002682" y="2078778"/>
                </a:lnTo>
                <a:lnTo>
                  <a:pt x="1022934" y="2079572"/>
                </a:lnTo>
                <a:lnTo>
                  <a:pt x="1043186" y="2079572"/>
                </a:lnTo>
                <a:lnTo>
                  <a:pt x="1063041" y="2079572"/>
                </a:lnTo>
                <a:lnTo>
                  <a:pt x="1083293" y="2078778"/>
                </a:lnTo>
                <a:lnTo>
                  <a:pt x="1103148" y="2077587"/>
                </a:lnTo>
                <a:lnTo>
                  <a:pt x="1122606" y="2075999"/>
                </a:lnTo>
                <a:lnTo>
                  <a:pt x="1142064" y="2073220"/>
                </a:lnTo>
                <a:lnTo>
                  <a:pt x="1161919" y="2070839"/>
                </a:lnTo>
                <a:lnTo>
                  <a:pt x="1180980" y="2067266"/>
                </a:lnTo>
                <a:lnTo>
                  <a:pt x="1200438" y="2064091"/>
                </a:lnTo>
                <a:lnTo>
                  <a:pt x="1219499" y="2059724"/>
                </a:lnTo>
                <a:lnTo>
                  <a:pt x="1237766" y="2055358"/>
                </a:lnTo>
                <a:lnTo>
                  <a:pt x="1256827" y="2050197"/>
                </a:lnTo>
                <a:lnTo>
                  <a:pt x="1275093" y="2044640"/>
                </a:lnTo>
                <a:lnTo>
                  <a:pt x="1293757" y="2038686"/>
                </a:lnTo>
                <a:lnTo>
                  <a:pt x="1311627" y="2032335"/>
                </a:lnTo>
                <a:lnTo>
                  <a:pt x="1329496" y="2025189"/>
                </a:lnTo>
                <a:lnTo>
                  <a:pt x="1347366" y="2018044"/>
                </a:lnTo>
                <a:lnTo>
                  <a:pt x="1364441" y="2010502"/>
                </a:lnTo>
                <a:lnTo>
                  <a:pt x="1381914" y="2002563"/>
                </a:lnTo>
                <a:lnTo>
                  <a:pt x="1398592" y="1994227"/>
                </a:lnTo>
                <a:lnTo>
                  <a:pt x="1415667" y="1985097"/>
                </a:lnTo>
                <a:lnTo>
                  <a:pt x="1431949" y="1975968"/>
                </a:lnTo>
                <a:lnTo>
                  <a:pt x="1447833" y="1966044"/>
                </a:lnTo>
                <a:lnTo>
                  <a:pt x="1464114" y="1956517"/>
                </a:lnTo>
                <a:lnTo>
                  <a:pt x="1479998" y="1945799"/>
                </a:lnTo>
                <a:lnTo>
                  <a:pt x="1495088" y="1935479"/>
                </a:lnTo>
                <a:lnTo>
                  <a:pt x="1510575" y="1923967"/>
                </a:lnTo>
                <a:lnTo>
                  <a:pt x="1525665" y="1912852"/>
                </a:lnTo>
                <a:lnTo>
                  <a:pt x="1539960" y="1900944"/>
                </a:lnTo>
                <a:lnTo>
                  <a:pt x="1554256" y="1889035"/>
                </a:lnTo>
                <a:lnTo>
                  <a:pt x="1568551" y="1876333"/>
                </a:lnTo>
                <a:lnTo>
                  <a:pt x="1582053" y="1863631"/>
                </a:lnTo>
                <a:lnTo>
                  <a:pt x="1595555" y="1850531"/>
                </a:lnTo>
                <a:lnTo>
                  <a:pt x="1608659" y="1837035"/>
                </a:lnTo>
                <a:lnTo>
                  <a:pt x="1621763" y="1823142"/>
                </a:lnTo>
                <a:lnTo>
                  <a:pt x="1634073" y="1809248"/>
                </a:lnTo>
                <a:lnTo>
                  <a:pt x="1646383" y="1794958"/>
                </a:lnTo>
                <a:lnTo>
                  <a:pt x="1657899" y="1780271"/>
                </a:lnTo>
                <a:lnTo>
                  <a:pt x="1669415" y="1765584"/>
                </a:lnTo>
                <a:lnTo>
                  <a:pt x="1680534" y="1750500"/>
                </a:lnTo>
                <a:lnTo>
                  <a:pt x="1691256" y="1734622"/>
                </a:lnTo>
                <a:lnTo>
                  <a:pt x="1701581" y="1719140"/>
                </a:lnTo>
                <a:lnTo>
                  <a:pt x="1711508" y="1703262"/>
                </a:lnTo>
                <a:lnTo>
                  <a:pt x="1721436" y="1686591"/>
                </a:lnTo>
                <a:lnTo>
                  <a:pt x="1730569" y="1670316"/>
                </a:lnTo>
                <a:lnTo>
                  <a:pt x="1739305" y="1653247"/>
                </a:lnTo>
                <a:lnTo>
                  <a:pt x="1748041" y="1636575"/>
                </a:lnTo>
                <a:lnTo>
                  <a:pt x="1755983" y="1619109"/>
                </a:lnTo>
                <a:lnTo>
                  <a:pt x="1763529" y="1602040"/>
                </a:lnTo>
                <a:lnTo>
                  <a:pt x="1770676" y="1584177"/>
                </a:lnTo>
                <a:lnTo>
                  <a:pt x="1777427" y="1566314"/>
                </a:lnTo>
                <a:lnTo>
                  <a:pt x="1783781" y="1548452"/>
                </a:lnTo>
                <a:lnTo>
                  <a:pt x="1789737" y="1530192"/>
                </a:lnTo>
                <a:lnTo>
                  <a:pt x="1795694" y="1511535"/>
                </a:lnTo>
                <a:lnTo>
                  <a:pt x="1800459" y="1493275"/>
                </a:lnTo>
                <a:lnTo>
                  <a:pt x="1804827" y="1474222"/>
                </a:lnTo>
                <a:lnTo>
                  <a:pt x="1809195" y="1455168"/>
                </a:lnTo>
                <a:lnTo>
                  <a:pt x="1812769" y="1436114"/>
                </a:lnTo>
                <a:lnTo>
                  <a:pt x="1816343" y="1416664"/>
                </a:lnTo>
                <a:lnTo>
                  <a:pt x="1818726" y="1397213"/>
                </a:lnTo>
                <a:lnTo>
                  <a:pt x="1820711" y="1377763"/>
                </a:lnTo>
                <a:lnTo>
                  <a:pt x="1823094" y="1357915"/>
                </a:lnTo>
                <a:lnTo>
                  <a:pt x="1824285" y="1338067"/>
                </a:lnTo>
                <a:lnTo>
                  <a:pt x="1824682" y="1318220"/>
                </a:lnTo>
                <a:lnTo>
                  <a:pt x="1825079" y="1297975"/>
                </a:lnTo>
                <a:lnTo>
                  <a:pt x="1824682" y="1277731"/>
                </a:lnTo>
                <a:lnTo>
                  <a:pt x="1824285" y="1257883"/>
                </a:lnTo>
                <a:lnTo>
                  <a:pt x="1823094" y="1237639"/>
                </a:lnTo>
                <a:lnTo>
                  <a:pt x="1820711" y="1218188"/>
                </a:lnTo>
                <a:lnTo>
                  <a:pt x="1818726" y="1198341"/>
                </a:lnTo>
                <a:lnTo>
                  <a:pt x="1816343" y="1178890"/>
                </a:lnTo>
                <a:lnTo>
                  <a:pt x="1812769" y="1159440"/>
                </a:lnTo>
                <a:lnTo>
                  <a:pt x="1809195" y="1140783"/>
                </a:lnTo>
                <a:lnTo>
                  <a:pt x="1804827" y="1121729"/>
                </a:lnTo>
                <a:lnTo>
                  <a:pt x="1800459" y="1102676"/>
                </a:lnTo>
                <a:lnTo>
                  <a:pt x="1795694" y="1084019"/>
                </a:lnTo>
                <a:lnTo>
                  <a:pt x="1789737" y="1065362"/>
                </a:lnTo>
                <a:lnTo>
                  <a:pt x="1783781" y="1047500"/>
                </a:lnTo>
                <a:lnTo>
                  <a:pt x="1777427" y="1029240"/>
                </a:lnTo>
                <a:lnTo>
                  <a:pt x="1770676" y="1011377"/>
                </a:lnTo>
                <a:lnTo>
                  <a:pt x="1763529" y="993911"/>
                </a:lnTo>
                <a:lnTo>
                  <a:pt x="1755983" y="976048"/>
                </a:lnTo>
                <a:lnTo>
                  <a:pt x="1748041" y="959377"/>
                </a:lnTo>
                <a:lnTo>
                  <a:pt x="1739305" y="941911"/>
                </a:lnTo>
                <a:lnTo>
                  <a:pt x="1730569" y="925636"/>
                </a:lnTo>
                <a:lnTo>
                  <a:pt x="1721436" y="908964"/>
                </a:lnTo>
                <a:lnTo>
                  <a:pt x="1711508" y="892689"/>
                </a:lnTo>
                <a:lnTo>
                  <a:pt x="1701581" y="876811"/>
                </a:lnTo>
                <a:lnTo>
                  <a:pt x="1691256" y="860933"/>
                </a:lnTo>
                <a:lnTo>
                  <a:pt x="1680534" y="845452"/>
                </a:lnTo>
                <a:lnTo>
                  <a:pt x="1669415" y="830368"/>
                </a:lnTo>
                <a:lnTo>
                  <a:pt x="1657899" y="815680"/>
                </a:lnTo>
                <a:lnTo>
                  <a:pt x="1646383" y="800596"/>
                </a:lnTo>
                <a:lnTo>
                  <a:pt x="1634073" y="786306"/>
                </a:lnTo>
                <a:lnTo>
                  <a:pt x="1621763" y="772413"/>
                </a:lnTo>
                <a:lnTo>
                  <a:pt x="1608659" y="758520"/>
                </a:lnTo>
                <a:lnTo>
                  <a:pt x="1595555" y="745023"/>
                </a:lnTo>
                <a:lnTo>
                  <a:pt x="1582053" y="731924"/>
                </a:lnTo>
                <a:lnTo>
                  <a:pt x="1568551" y="719221"/>
                </a:lnTo>
                <a:lnTo>
                  <a:pt x="1554256" y="706519"/>
                </a:lnTo>
                <a:lnTo>
                  <a:pt x="1539960" y="694610"/>
                </a:lnTo>
                <a:lnTo>
                  <a:pt x="1525665" y="682702"/>
                </a:lnTo>
                <a:lnTo>
                  <a:pt x="1510575" y="671190"/>
                </a:lnTo>
                <a:lnTo>
                  <a:pt x="1495088" y="660473"/>
                </a:lnTo>
                <a:lnTo>
                  <a:pt x="1479998" y="649755"/>
                </a:lnTo>
                <a:lnTo>
                  <a:pt x="1464114" y="639037"/>
                </a:lnTo>
                <a:lnTo>
                  <a:pt x="1447833" y="629114"/>
                </a:lnTo>
                <a:lnTo>
                  <a:pt x="1431949" y="619587"/>
                </a:lnTo>
                <a:lnTo>
                  <a:pt x="1415667" y="610457"/>
                </a:lnTo>
                <a:lnTo>
                  <a:pt x="1398592" y="601724"/>
                </a:lnTo>
                <a:lnTo>
                  <a:pt x="1381914" y="593388"/>
                </a:lnTo>
                <a:lnTo>
                  <a:pt x="1364441" y="585449"/>
                </a:lnTo>
                <a:lnTo>
                  <a:pt x="1347366" y="577113"/>
                </a:lnTo>
                <a:lnTo>
                  <a:pt x="1329496" y="569968"/>
                </a:lnTo>
                <a:lnTo>
                  <a:pt x="1311627" y="563220"/>
                </a:lnTo>
                <a:lnTo>
                  <a:pt x="1293757" y="556869"/>
                </a:lnTo>
                <a:lnTo>
                  <a:pt x="1275093" y="550914"/>
                </a:lnTo>
                <a:lnTo>
                  <a:pt x="1256827" y="545754"/>
                </a:lnTo>
                <a:lnTo>
                  <a:pt x="1237766" y="540594"/>
                </a:lnTo>
                <a:lnTo>
                  <a:pt x="1219499" y="535830"/>
                </a:lnTo>
                <a:lnTo>
                  <a:pt x="1200438" y="531861"/>
                </a:lnTo>
                <a:lnTo>
                  <a:pt x="1180980" y="527891"/>
                </a:lnTo>
                <a:lnTo>
                  <a:pt x="1161919" y="525113"/>
                </a:lnTo>
                <a:lnTo>
                  <a:pt x="1142064" y="521937"/>
                </a:lnTo>
                <a:lnTo>
                  <a:pt x="1122606" y="519952"/>
                </a:lnTo>
                <a:lnTo>
                  <a:pt x="1103148" y="518364"/>
                </a:lnTo>
                <a:lnTo>
                  <a:pt x="1083293" y="516777"/>
                </a:lnTo>
                <a:lnTo>
                  <a:pt x="1063041" y="515983"/>
                </a:lnTo>
                <a:lnTo>
                  <a:pt x="1043186" y="515586"/>
                </a:lnTo>
                <a:close/>
                <a:moveTo>
                  <a:pt x="803734" y="280988"/>
                </a:moveTo>
                <a:lnTo>
                  <a:pt x="862902" y="391340"/>
                </a:lnTo>
                <a:lnTo>
                  <a:pt x="884743" y="387371"/>
                </a:lnTo>
                <a:lnTo>
                  <a:pt x="906980" y="383798"/>
                </a:lnTo>
                <a:lnTo>
                  <a:pt x="929218" y="380622"/>
                </a:lnTo>
                <a:lnTo>
                  <a:pt x="951456" y="378241"/>
                </a:lnTo>
                <a:lnTo>
                  <a:pt x="974488" y="376256"/>
                </a:lnTo>
                <a:lnTo>
                  <a:pt x="997122" y="374668"/>
                </a:lnTo>
                <a:lnTo>
                  <a:pt x="1019757" y="373874"/>
                </a:lnTo>
                <a:lnTo>
                  <a:pt x="1043186" y="373477"/>
                </a:lnTo>
                <a:lnTo>
                  <a:pt x="1059865" y="373874"/>
                </a:lnTo>
                <a:lnTo>
                  <a:pt x="1076940" y="374271"/>
                </a:lnTo>
                <a:lnTo>
                  <a:pt x="1093618" y="375462"/>
                </a:lnTo>
                <a:lnTo>
                  <a:pt x="1110693" y="376256"/>
                </a:lnTo>
                <a:lnTo>
                  <a:pt x="1127372" y="377844"/>
                </a:lnTo>
                <a:lnTo>
                  <a:pt x="1144050" y="379432"/>
                </a:lnTo>
                <a:lnTo>
                  <a:pt x="1160331" y="381019"/>
                </a:lnTo>
                <a:lnTo>
                  <a:pt x="1176612" y="383798"/>
                </a:lnTo>
                <a:lnTo>
                  <a:pt x="1193291" y="386180"/>
                </a:lnTo>
                <a:lnTo>
                  <a:pt x="1209572" y="388958"/>
                </a:lnTo>
                <a:lnTo>
                  <a:pt x="1225853" y="392134"/>
                </a:lnTo>
                <a:lnTo>
                  <a:pt x="1241737" y="395310"/>
                </a:lnTo>
                <a:lnTo>
                  <a:pt x="1257621" y="399279"/>
                </a:lnTo>
                <a:lnTo>
                  <a:pt x="1273505" y="403249"/>
                </a:lnTo>
                <a:lnTo>
                  <a:pt x="1289389" y="407218"/>
                </a:lnTo>
                <a:lnTo>
                  <a:pt x="1304876" y="411982"/>
                </a:lnTo>
                <a:lnTo>
                  <a:pt x="1370398" y="304805"/>
                </a:lnTo>
                <a:lnTo>
                  <a:pt x="1611439" y="417142"/>
                </a:lnTo>
                <a:lnTo>
                  <a:pt x="1570140" y="539800"/>
                </a:lnTo>
                <a:lnTo>
                  <a:pt x="1592775" y="555678"/>
                </a:lnTo>
                <a:lnTo>
                  <a:pt x="1614615" y="572747"/>
                </a:lnTo>
                <a:lnTo>
                  <a:pt x="1636059" y="589815"/>
                </a:lnTo>
                <a:lnTo>
                  <a:pt x="1656708" y="608075"/>
                </a:lnTo>
                <a:lnTo>
                  <a:pt x="1676960" y="626732"/>
                </a:lnTo>
                <a:lnTo>
                  <a:pt x="1696815" y="645389"/>
                </a:lnTo>
                <a:lnTo>
                  <a:pt x="1715876" y="665236"/>
                </a:lnTo>
                <a:lnTo>
                  <a:pt x="1734540" y="685481"/>
                </a:lnTo>
                <a:lnTo>
                  <a:pt x="1752410" y="706519"/>
                </a:lnTo>
                <a:lnTo>
                  <a:pt x="1769882" y="728351"/>
                </a:lnTo>
                <a:lnTo>
                  <a:pt x="1786560" y="750184"/>
                </a:lnTo>
                <a:lnTo>
                  <a:pt x="1802841" y="772413"/>
                </a:lnTo>
                <a:lnTo>
                  <a:pt x="1818329" y="795436"/>
                </a:lnTo>
                <a:lnTo>
                  <a:pt x="1832624" y="818856"/>
                </a:lnTo>
                <a:lnTo>
                  <a:pt x="1846920" y="842673"/>
                </a:lnTo>
                <a:lnTo>
                  <a:pt x="1860024" y="866887"/>
                </a:lnTo>
                <a:lnTo>
                  <a:pt x="1994642" y="834337"/>
                </a:lnTo>
                <a:lnTo>
                  <a:pt x="2085975" y="1084019"/>
                </a:lnTo>
                <a:lnTo>
                  <a:pt x="1954931" y="1149516"/>
                </a:lnTo>
                <a:lnTo>
                  <a:pt x="1958108" y="1167776"/>
                </a:lnTo>
                <a:lnTo>
                  <a:pt x="1960491" y="1185638"/>
                </a:lnTo>
                <a:lnTo>
                  <a:pt x="1962476" y="1204295"/>
                </a:lnTo>
                <a:lnTo>
                  <a:pt x="1964462" y="1222952"/>
                </a:lnTo>
                <a:lnTo>
                  <a:pt x="1965653" y="1241212"/>
                </a:lnTo>
                <a:lnTo>
                  <a:pt x="1966447" y="1259868"/>
                </a:lnTo>
                <a:lnTo>
                  <a:pt x="1967242" y="1278922"/>
                </a:lnTo>
                <a:lnTo>
                  <a:pt x="1967242" y="1297975"/>
                </a:lnTo>
                <a:lnTo>
                  <a:pt x="1967242" y="1315441"/>
                </a:lnTo>
                <a:lnTo>
                  <a:pt x="1966845" y="1332907"/>
                </a:lnTo>
                <a:lnTo>
                  <a:pt x="1966050" y="1349976"/>
                </a:lnTo>
                <a:lnTo>
                  <a:pt x="1964859" y="1367839"/>
                </a:lnTo>
                <a:lnTo>
                  <a:pt x="1962873" y="1385305"/>
                </a:lnTo>
                <a:lnTo>
                  <a:pt x="1961285" y="1401977"/>
                </a:lnTo>
                <a:lnTo>
                  <a:pt x="1959300" y="1419442"/>
                </a:lnTo>
                <a:lnTo>
                  <a:pt x="1957314" y="1436114"/>
                </a:lnTo>
                <a:lnTo>
                  <a:pt x="1954137" y="1453183"/>
                </a:lnTo>
                <a:lnTo>
                  <a:pt x="1951357" y="1469855"/>
                </a:lnTo>
                <a:lnTo>
                  <a:pt x="1947784" y="1486527"/>
                </a:lnTo>
                <a:lnTo>
                  <a:pt x="1944210" y="1503199"/>
                </a:lnTo>
                <a:lnTo>
                  <a:pt x="1940239" y="1519871"/>
                </a:lnTo>
                <a:lnTo>
                  <a:pt x="1935871" y="1535749"/>
                </a:lnTo>
                <a:lnTo>
                  <a:pt x="1931899" y="1552024"/>
                </a:lnTo>
                <a:lnTo>
                  <a:pt x="1926737" y="1568299"/>
                </a:lnTo>
                <a:lnTo>
                  <a:pt x="2061355" y="1650468"/>
                </a:lnTo>
                <a:lnTo>
                  <a:pt x="1949372" y="1891020"/>
                </a:lnTo>
                <a:lnTo>
                  <a:pt x="1791723" y="1838623"/>
                </a:lnTo>
                <a:lnTo>
                  <a:pt x="1776633" y="1859264"/>
                </a:lnTo>
                <a:lnTo>
                  <a:pt x="1761146" y="1879112"/>
                </a:lnTo>
                <a:lnTo>
                  <a:pt x="1744468" y="1898165"/>
                </a:lnTo>
                <a:lnTo>
                  <a:pt x="1728186" y="1917219"/>
                </a:lnTo>
                <a:lnTo>
                  <a:pt x="1710714" y="1935876"/>
                </a:lnTo>
                <a:lnTo>
                  <a:pt x="1693241" y="1954135"/>
                </a:lnTo>
                <a:lnTo>
                  <a:pt x="1674975" y="1971204"/>
                </a:lnTo>
                <a:lnTo>
                  <a:pt x="1655914" y="1988670"/>
                </a:lnTo>
                <a:lnTo>
                  <a:pt x="1636853" y="2004945"/>
                </a:lnTo>
                <a:lnTo>
                  <a:pt x="1616998" y="2021220"/>
                </a:lnTo>
                <a:lnTo>
                  <a:pt x="1597143" y="2036701"/>
                </a:lnTo>
                <a:lnTo>
                  <a:pt x="1576494" y="2051388"/>
                </a:lnTo>
                <a:lnTo>
                  <a:pt x="1555844" y="2066075"/>
                </a:lnTo>
                <a:lnTo>
                  <a:pt x="1534401" y="2079572"/>
                </a:lnTo>
                <a:lnTo>
                  <a:pt x="1512957" y="2093068"/>
                </a:lnTo>
                <a:lnTo>
                  <a:pt x="1491117" y="2105770"/>
                </a:lnTo>
                <a:lnTo>
                  <a:pt x="1531621" y="2274474"/>
                </a:lnTo>
                <a:lnTo>
                  <a:pt x="1281844" y="2365376"/>
                </a:lnTo>
                <a:lnTo>
                  <a:pt x="1202821" y="2207787"/>
                </a:lnTo>
                <a:lnTo>
                  <a:pt x="1183363" y="2210962"/>
                </a:lnTo>
                <a:lnTo>
                  <a:pt x="1163508" y="2213741"/>
                </a:lnTo>
                <a:lnTo>
                  <a:pt x="1144050" y="2216123"/>
                </a:lnTo>
                <a:lnTo>
                  <a:pt x="1124195" y="2218504"/>
                </a:lnTo>
                <a:lnTo>
                  <a:pt x="1103943" y="2219695"/>
                </a:lnTo>
                <a:lnTo>
                  <a:pt x="1083690" y="2220886"/>
                </a:lnTo>
                <a:lnTo>
                  <a:pt x="1063438" y="2221680"/>
                </a:lnTo>
                <a:lnTo>
                  <a:pt x="1043186" y="2221680"/>
                </a:lnTo>
                <a:lnTo>
                  <a:pt x="1013007" y="2221283"/>
                </a:lnTo>
                <a:lnTo>
                  <a:pt x="983224" y="2220092"/>
                </a:lnTo>
                <a:lnTo>
                  <a:pt x="954235" y="2217711"/>
                </a:lnTo>
                <a:lnTo>
                  <a:pt x="924850" y="2214535"/>
                </a:lnTo>
                <a:lnTo>
                  <a:pt x="895862" y="2210565"/>
                </a:lnTo>
                <a:lnTo>
                  <a:pt x="867270" y="2205405"/>
                </a:lnTo>
                <a:lnTo>
                  <a:pt x="839076" y="2199451"/>
                </a:lnTo>
                <a:lnTo>
                  <a:pt x="810882" y="2192703"/>
                </a:lnTo>
                <a:lnTo>
                  <a:pt x="715180" y="2341162"/>
                </a:lnTo>
                <a:lnTo>
                  <a:pt x="474536" y="2229222"/>
                </a:lnTo>
                <a:lnTo>
                  <a:pt x="524968" y="2062900"/>
                </a:lnTo>
                <a:lnTo>
                  <a:pt x="504716" y="2049006"/>
                </a:lnTo>
                <a:lnTo>
                  <a:pt x="484464" y="2033525"/>
                </a:lnTo>
                <a:lnTo>
                  <a:pt x="465006" y="2018441"/>
                </a:lnTo>
                <a:lnTo>
                  <a:pt x="445945" y="2002960"/>
                </a:lnTo>
                <a:lnTo>
                  <a:pt x="427281" y="1986288"/>
                </a:lnTo>
                <a:lnTo>
                  <a:pt x="408617" y="1969616"/>
                </a:lnTo>
                <a:lnTo>
                  <a:pt x="390748" y="1952151"/>
                </a:lnTo>
                <a:lnTo>
                  <a:pt x="373672" y="1934685"/>
                </a:lnTo>
                <a:lnTo>
                  <a:pt x="356597" y="1916028"/>
                </a:lnTo>
                <a:lnTo>
                  <a:pt x="340316" y="1897371"/>
                </a:lnTo>
                <a:lnTo>
                  <a:pt x="324432" y="1878715"/>
                </a:lnTo>
                <a:lnTo>
                  <a:pt x="308548" y="1858867"/>
                </a:lnTo>
                <a:lnTo>
                  <a:pt x="293855" y="1839020"/>
                </a:lnTo>
                <a:lnTo>
                  <a:pt x="279559" y="1818775"/>
                </a:lnTo>
                <a:lnTo>
                  <a:pt x="265661" y="1797737"/>
                </a:lnTo>
                <a:lnTo>
                  <a:pt x="252556" y="1776301"/>
                </a:lnTo>
                <a:lnTo>
                  <a:pt x="91333" y="1811630"/>
                </a:lnTo>
                <a:lnTo>
                  <a:pt x="0" y="1562345"/>
                </a:lnTo>
                <a:lnTo>
                  <a:pt x="138191" y="1488512"/>
                </a:lnTo>
                <a:lnTo>
                  <a:pt x="133426" y="1465092"/>
                </a:lnTo>
                <a:lnTo>
                  <a:pt x="129852" y="1441672"/>
                </a:lnTo>
                <a:lnTo>
                  <a:pt x="126278" y="1418251"/>
                </a:lnTo>
                <a:lnTo>
                  <a:pt x="123498" y="1394434"/>
                </a:lnTo>
                <a:lnTo>
                  <a:pt x="121513" y="1370220"/>
                </a:lnTo>
                <a:lnTo>
                  <a:pt x="119527" y="1346403"/>
                </a:lnTo>
                <a:lnTo>
                  <a:pt x="118733" y="1322189"/>
                </a:lnTo>
                <a:lnTo>
                  <a:pt x="118336" y="1297975"/>
                </a:lnTo>
                <a:lnTo>
                  <a:pt x="118733" y="1269395"/>
                </a:lnTo>
                <a:lnTo>
                  <a:pt x="119924" y="1240418"/>
                </a:lnTo>
                <a:lnTo>
                  <a:pt x="122704" y="1211837"/>
                </a:lnTo>
                <a:lnTo>
                  <a:pt x="125484" y="1184051"/>
                </a:lnTo>
                <a:lnTo>
                  <a:pt x="129455" y="1155867"/>
                </a:lnTo>
                <a:lnTo>
                  <a:pt x="134220" y="1128478"/>
                </a:lnTo>
                <a:lnTo>
                  <a:pt x="139780" y="1101088"/>
                </a:lnTo>
                <a:lnTo>
                  <a:pt x="146133" y="1074095"/>
                </a:lnTo>
                <a:lnTo>
                  <a:pt x="24223" y="995896"/>
                </a:lnTo>
                <a:lnTo>
                  <a:pt x="136603" y="755344"/>
                </a:lnTo>
                <a:lnTo>
                  <a:pt x="268043" y="794642"/>
                </a:lnTo>
                <a:lnTo>
                  <a:pt x="283530" y="772016"/>
                </a:lnTo>
                <a:lnTo>
                  <a:pt x="299017" y="750184"/>
                </a:lnTo>
                <a:lnTo>
                  <a:pt x="315696" y="728351"/>
                </a:lnTo>
                <a:lnTo>
                  <a:pt x="332771" y="707313"/>
                </a:lnTo>
                <a:lnTo>
                  <a:pt x="350243" y="686274"/>
                </a:lnTo>
                <a:lnTo>
                  <a:pt x="368907" y="666824"/>
                </a:lnTo>
                <a:lnTo>
                  <a:pt x="387571" y="646976"/>
                </a:lnTo>
                <a:lnTo>
                  <a:pt x="407426" y="627923"/>
                </a:lnTo>
                <a:lnTo>
                  <a:pt x="427281" y="609266"/>
                </a:lnTo>
                <a:lnTo>
                  <a:pt x="447930" y="591403"/>
                </a:lnTo>
                <a:lnTo>
                  <a:pt x="468977" y="574334"/>
                </a:lnTo>
                <a:lnTo>
                  <a:pt x="490420" y="557662"/>
                </a:lnTo>
                <a:lnTo>
                  <a:pt x="512261" y="541784"/>
                </a:lnTo>
                <a:lnTo>
                  <a:pt x="535293" y="526303"/>
                </a:lnTo>
                <a:lnTo>
                  <a:pt x="557928" y="511616"/>
                </a:lnTo>
                <a:lnTo>
                  <a:pt x="581754" y="497723"/>
                </a:lnTo>
                <a:lnTo>
                  <a:pt x="554354" y="371890"/>
                </a:lnTo>
                <a:lnTo>
                  <a:pt x="803734" y="280988"/>
                </a:lnTo>
                <a:close/>
                <a:moveTo>
                  <a:pt x="2013752" y="186531"/>
                </a:moveTo>
                <a:lnTo>
                  <a:pt x="2001871" y="186928"/>
                </a:lnTo>
                <a:lnTo>
                  <a:pt x="1989594" y="188119"/>
                </a:lnTo>
                <a:lnTo>
                  <a:pt x="1978109" y="190103"/>
                </a:lnTo>
                <a:lnTo>
                  <a:pt x="1966624" y="192881"/>
                </a:lnTo>
                <a:lnTo>
                  <a:pt x="1955139" y="196453"/>
                </a:lnTo>
                <a:lnTo>
                  <a:pt x="1944050" y="200819"/>
                </a:lnTo>
                <a:lnTo>
                  <a:pt x="1932962" y="205978"/>
                </a:lnTo>
                <a:lnTo>
                  <a:pt x="1922269" y="211534"/>
                </a:lnTo>
                <a:lnTo>
                  <a:pt x="1914348" y="216297"/>
                </a:lnTo>
                <a:lnTo>
                  <a:pt x="1906823" y="221853"/>
                </a:lnTo>
                <a:lnTo>
                  <a:pt x="1899695" y="227409"/>
                </a:lnTo>
                <a:lnTo>
                  <a:pt x="1892962" y="233363"/>
                </a:lnTo>
                <a:lnTo>
                  <a:pt x="1886230" y="239713"/>
                </a:lnTo>
                <a:lnTo>
                  <a:pt x="1880289" y="246063"/>
                </a:lnTo>
                <a:lnTo>
                  <a:pt x="1874349" y="252809"/>
                </a:lnTo>
                <a:lnTo>
                  <a:pt x="1869200" y="259953"/>
                </a:lnTo>
                <a:lnTo>
                  <a:pt x="1864052" y="267097"/>
                </a:lnTo>
                <a:lnTo>
                  <a:pt x="1859300" y="274241"/>
                </a:lnTo>
                <a:lnTo>
                  <a:pt x="1855339" y="281781"/>
                </a:lnTo>
                <a:lnTo>
                  <a:pt x="1850983" y="289719"/>
                </a:lnTo>
                <a:lnTo>
                  <a:pt x="1847419" y="297656"/>
                </a:lnTo>
                <a:lnTo>
                  <a:pt x="1844646" y="305594"/>
                </a:lnTo>
                <a:lnTo>
                  <a:pt x="1841874" y="313928"/>
                </a:lnTo>
                <a:lnTo>
                  <a:pt x="1839102" y="322263"/>
                </a:lnTo>
                <a:lnTo>
                  <a:pt x="1837518" y="330597"/>
                </a:lnTo>
                <a:lnTo>
                  <a:pt x="1835934" y="339328"/>
                </a:lnTo>
                <a:lnTo>
                  <a:pt x="1834350" y="348059"/>
                </a:lnTo>
                <a:lnTo>
                  <a:pt x="1833557" y="356791"/>
                </a:lnTo>
                <a:lnTo>
                  <a:pt x="1833557" y="365125"/>
                </a:lnTo>
                <a:lnTo>
                  <a:pt x="1833557" y="373856"/>
                </a:lnTo>
                <a:lnTo>
                  <a:pt x="1833953" y="382984"/>
                </a:lnTo>
                <a:lnTo>
                  <a:pt x="1835142" y="391716"/>
                </a:lnTo>
                <a:lnTo>
                  <a:pt x="1836726" y="400050"/>
                </a:lnTo>
                <a:lnTo>
                  <a:pt x="1838310" y="409178"/>
                </a:lnTo>
                <a:lnTo>
                  <a:pt x="1840290" y="417513"/>
                </a:lnTo>
                <a:lnTo>
                  <a:pt x="1843458" y="426244"/>
                </a:lnTo>
                <a:lnTo>
                  <a:pt x="1846230" y="434578"/>
                </a:lnTo>
                <a:lnTo>
                  <a:pt x="1850191" y="443310"/>
                </a:lnTo>
                <a:lnTo>
                  <a:pt x="1853755" y="451247"/>
                </a:lnTo>
                <a:lnTo>
                  <a:pt x="1858507" y="459581"/>
                </a:lnTo>
                <a:lnTo>
                  <a:pt x="1864844" y="469503"/>
                </a:lnTo>
                <a:lnTo>
                  <a:pt x="1871973" y="479028"/>
                </a:lnTo>
                <a:lnTo>
                  <a:pt x="1879497" y="488156"/>
                </a:lnTo>
                <a:lnTo>
                  <a:pt x="1887418" y="496888"/>
                </a:lnTo>
                <a:lnTo>
                  <a:pt x="1896527" y="504428"/>
                </a:lnTo>
                <a:lnTo>
                  <a:pt x="1905239" y="511969"/>
                </a:lnTo>
                <a:lnTo>
                  <a:pt x="1914744" y="518716"/>
                </a:lnTo>
                <a:lnTo>
                  <a:pt x="1924645" y="524669"/>
                </a:lnTo>
                <a:lnTo>
                  <a:pt x="1934942" y="529828"/>
                </a:lnTo>
                <a:lnTo>
                  <a:pt x="1945635" y="534988"/>
                </a:lnTo>
                <a:lnTo>
                  <a:pt x="1956723" y="538956"/>
                </a:lnTo>
                <a:lnTo>
                  <a:pt x="1967812" y="542131"/>
                </a:lnTo>
                <a:lnTo>
                  <a:pt x="1979297" y="545306"/>
                </a:lnTo>
                <a:lnTo>
                  <a:pt x="1990782" y="546894"/>
                </a:lnTo>
                <a:lnTo>
                  <a:pt x="2002267" y="548085"/>
                </a:lnTo>
                <a:lnTo>
                  <a:pt x="2014544" y="548481"/>
                </a:lnTo>
                <a:lnTo>
                  <a:pt x="2026425" y="548085"/>
                </a:lnTo>
                <a:lnTo>
                  <a:pt x="2038306" y="546894"/>
                </a:lnTo>
                <a:lnTo>
                  <a:pt x="2049791" y="544910"/>
                </a:lnTo>
                <a:lnTo>
                  <a:pt x="2061672" y="542131"/>
                </a:lnTo>
                <a:lnTo>
                  <a:pt x="2073157" y="538560"/>
                </a:lnTo>
                <a:lnTo>
                  <a:pt x="2084246" y="534194"/>
                </a:lnTo>
                <a:lnTo>
                  <a:pt x="2095335" y="529035"/>
                </a:lnTo>
                <a:lnTo>
                  <a:pt x="2106028" y="523081"/>
                </a:lnTo>
                <a:lnTo>
                  <a:pt x="2113552" y="518716"/>
                </a:lnTo>
                <a:lnTo>
                  <a:pt x="2121077" y="513556"/>
                </a:lnTo>
                <a:lnTo>
                  <a:pt x="2128206" y="508000"/>
                </a:lnTo>
                <a:lnTo>
                  <a:pt x="2134938" y="502047"/>
                </a:lnTo>
                <a:lnTo>
                  <a:pt x="2141275" y="496491"/>
                </a:lnTo>
                <a:lnTo>
                  <a:pt x="2147215" y="490141"/>
                </a:lnTo>
                <a:lnTo>
                  <a:pt x="2153156" y="483394"/>
                </a:lnTo>
                <a:lnTo>
                  <a:pt x="2158304" y="476647"/>
                </a:lnTo>
                <a:lnTo>
                  <a:pt x="2163452" y="469503"/>
                </a:lnTo>
                <a:lnTo>
                  <a:pt x="2168601" y="461566"/>
                </a:lnTo>
                <a:lnTo>
                  <a:pt x="2172957" y="454025"/>
                </a:lnTo>
                <a:lnTo>
                  <a:pt x="2176917" y="446485"/>
                </a:lnTo>
                <a:lnTo>
                  <a:pt x="2180482" y="438150"/>
                </a:lnTo>
                <a:lnTo>
                  <a:pt x="2183650" y="430213"/>
                </a:lnTo>
                <a:lnTo>
                  <a:pt x="2186818" y="421481"/>
                </a:lnTo>
                <a:lnTo>
                  <a:pt x="2189195" y="412750"/>
                </a:lnTo>
                <a:lnTo>
                  <a:pt x="2191175" y="404019"/>
                </a:lnTo>
                <a:lnTo>
                  <a:pt x="2192363" y="395288"/>
                </a:lnTo>
                <a:lnTo>
                  <a:pt x="2193947" y="386159"/>
                </a:lnTo>
                <a:lnTo>
                  <a:pt x="2194739" y="377428"/>
                </a:lnTo>
                <a:lnTo>
                  <a:pt x="2194739" y="368697"/>
                </a:lnTo>
                <a:lnTo>
                  <a:pt x="2194739" y="359569"/>
                </a:lnTo>
                <a:lnTo>
                  <a:pt x="2194343" y="351234"/>
                </a:lnTo>
                <a:lnTo>
                  <a:pt x="2192759" y="342503"/>
                </a:lnTo>
                <a:lnTo>
                  <a:pt x="2191571" y="333375"/>
                </a:lnTo>
                <a:lnTo>
                  <a:pt x="2189591" y="325041"/>
                </a:lnTo>
                <a:lnTo>
                  <a:pt x="2187610" y="316706"/>
                </a:lnTo>
                <a:lnTo>
                  <a:pt x="2184838" y="308372"/>
                </a:lnTo>
                <a:lnTo>
                  <a:pt x="2181670" y="299641"/>
                </a:lnTo>
                <a:lnTo>
                  <a:pt x="2178106" y="291703"/>
                </a:lnTo>
                <a:lnTo>
                  <a:pt x="2174145" y="283766"/>
                </a:lnTo>
                <a:lnTo>
                  <a:pt x="2169789" y="275828"/>
                </a:lnTo>
                <a:lnTo>
                  <a:pt x="2163452" y="265509"/>
                </a:lnTo>
                <a:lnTo>
                  <a:pt x="2156324" y="255984"/>
                </a:lnTo>
                <a:lnTo>
                  <a:pt x="2148799" y="247253"/>
                </a:lnTo>
                <a:lnTo>
                  <a:pt x="2140879" y="238522"/>
                </a:lnTo>
                <a:lnTo>
                  <a:pt x="2131770" y="230584"/>
                </a:lnTo>
                <a:lnTo>
                  <a:pt x="2123057" y="223441"/>
                </a:lnTo>
                <a:lnTo>
                  <a:pt x="2113552" y="216694"/>
                </a:lnTo>
                <a:lnTo>
                  <a:pt x="2103255" y="210344"/>
                </a:lnTo>
                <a:lnTo>
                  <a:pt x="2093355" y="204788"/>
                </a:lnTo>
                <a:lnTo>
                  <a:pt x="2082662" y="200422"/>
                </a:lnTo>
                <a:lnTo>
                  <a:pt x="2071969" y="196056"/>
                </a:lnTo>
                <a:lnTo>
                  <a:pt x="2060484" y="192881"/>
                </a:lnTo>
                <a:lnTo>
                  <a:pt x="2048999" y="190103"/>
                </a:lnTo>
                <a:lnTo>
                  <a:pt x="2037118" y="188119"/>
                </a:lnTo>
                <a:lnTo>
                  <a:pt x="2025633" y="186928"/>
                </a:lnTo>
                <a:lnTo>
                  <a:pt x="2013752" y="186531"/>
                </a:lnTo>
                <a:close/>
                <a:moveTo>
                  <a:pt x="2066028" y="0"/>
                </a:moveTo>
                <a:lnTo>
                  <a:pt x="2156324" y="23812"/>
                </a:lnTo>
                <a:lnTo>
                  <a:pt x="2146027" y="100013"/>
                </a:lnTo>
                <a:lnTo>
                  <a:pt x="2140916" y="118533"/>
                </a:lnTo>
                <a:lnTo>
                  <a:pt x="2134542" y="115094"/>
                </a:lnTo>
                <a:lnTo>
                  <a:pt x="2132671" y="114357"/>
                </a:lnTo>
                <a:lnTo>
                  <a:pt x="2132562" y="114300"/>
                </a:lnTo>
                <a:lnTo>
                  <a:pt x="2123453" y="110728"/>
                </a:lnTo>
                <a:lnTo>
                  <a:pt x="2132671" y="114357"/>
                </a:lnTo>
                <a:lnTo>
                  <a:pt x="2140879" y="118666"/>
                </a:lnTo>
                <a:lnTo>
                  <a:pt x="2140916" y="118533"/>
                </a:lnTo>
                <a:lnTo>
                  <a:pt x="2144839" y="120650"/>
                </a:lnTo>
                <a:lnTo>
                  <a:pt x="2153552" y="125413"/>
                </a:lnTo>
                <a:lnTo>
                  <a:pt x="2167413" y="133747"/>
                </a:lnTo>
                <a:lnTo>
                  <a:pt x="2174145" y="138113"/>
                </a:lnTo>
                <a:lnTo>
                  <a:pt x="2180878" y="142875"/>
                </a:lnTo>
                <a:lnTo>
                  <a:pt x="2181274" y="143272"/>
                </a:lnTo>
                <a:lnTo>
                  <a:pt x="2187610" y="148034"/>
                </a:lnTo>
                <a:lnTo>
                  <a:pt x="2193947" y="153194"/>
                </a:lnTo>
                <a:lnTo>
                  <a:pt x="2205432" y="163909"/>
                </a:lnTo>
                <a:lnTo>
                  <a:pt x="2212560" y="170656"/>
                </a:lnTo>
                <a:lnTo>
                  <a:pt x="2221273" y="180181"/>
                </a:lnTo>
                <a:lnTo>
                  <a:pt x="2226433" y="186128"/>
                </a:lnTo>
                <a:lnTo>
                  <a:pt x="2226422" y="186134"/>
                </a:lnTo>
                <a:lnTo>
                  <a:pt x="2229194" y="189309"/>
                </a:lnTo>
                <a:lnTo>
                  <a:pt x="2226433" y="186128"/>
                </a:lnTo>
                <a:lnTo>
                  <a:pt x="2244639" y="175419"/>
                </a:lnTo>
                <a:lnTo>
                  <a:pt x="2315925" y="143669"/>
                </a:lnTo>
                <a:lnTo>
                  <a:pt x="2363053" y="224234"/>
                </a:lnTo>
                <a:lnTo>
                  <a:pt x="2302064" y="270669"/>
                </a:lnTo>
                <a:lnTo>
                  <a:pt x="2280282" y="283369"/>
                </a:lnTo>
                <a:lnTo>
                  <a:pt x="2284242" y="296466"/>
                </a:lnTo>
                <a:lnTo>
                  <a:pt x="2287015" y="309166"/>
                </a:lnTo>
                <a:lnTo>
                  <a:pt x="2289787" y="322263"/>
                </a:lnTo>
                <a:lnTo>
                  <a:pt x="2291371" y="335359"/>
                </a:lnTo>
                <a:lnTo>
                  <a:pt x="2292559" y="348456"/>
                </a:lnTo>
                <a:lnTo>
                  <a:pt x="2293351" y="361553"/>
                </a:lnTo>
                <a:lnTo>
                  <a:pt x="2293351" y="374650"/>
                </a:lnTo>
                <a:lnTo>
                  <a:pt x="2292559" y="387350"/>
                </a:lnTo>
                <a:lnTo>
                  <a:pt x="2318301" y="394097"/>
                </a:lnTo>
                <a:lnTo>
                  <a:pt x="2390775" y="422275"/>
                </a:lnTo>
                <a:lnTo>
                  <a:pt x="2367409" y="512763"/>
                </a:lnTo>
                <a:lnTo>
                  <a:pt x="2291371" y="502047"/>
                </a:lnTo>
                <a:lnTo>
                  <a:pt x="2262857" y="494506"/>
                </a:lnTo>
                <a:lnTo>
                  <a:pt x="2256916" y="506016"/>
                </a:lnTo>
                <a:lnTo>
                  <a:pt x="2250183" y="517128"/>
                </a:lnTo>
                <a:lnTo>
                  <a:pt x="2243451" y="527447"/>
                </a:lnTo>
                <a:lnTo>
                  <a:pt x="2235926" y="537766"/>
                </a:lnTo>
                <a:lnTo>
                  <a:pt x="2228006" y="547688"/>
                </a:lnTo>
                <a:lnTo>
                  <a:pt x="2219293" y="557610"/>
                </a:lnTo>
                <a:lnTo>
                  <a:pt x="2210580" y="566738"/>
                </a:lnTo>
                <a:lnTo>
                  <a:pt x="2201075" y="575469"/>
                </a:lnTo>
                <a:lnTo>
                  <a:pt x="2216125" y="601266"/>
                </a:lnTo>
                <a:lnTo>
                  <a:pt x="2247807" y="671910"/>
                </a:lnTo>
                <a:lnTo>
                  <a:pt x="2167413" y="719932"/>
                </a:lnTo>
                <a:lnTo>
                  <a:pt x="2121077" y="658416"/>
                </a:lnTo>
                <a:lnTo>
                  <a:pt x="2105632" y="632222"/>
                </a:lnTo>
                <a:lnTo>
                  <a:pt x="2110780" y="629841"/>
                </a:lnTo>
                <a:lnTo>
                  <a:pt x="2115929" y="627857"/>
                </a:lnTo>
                <a:lnTo>
                  <a:pt x="2104048" y="632222"/>
                </a:lnTo>
                <a:lnTo>
                  <a:pt x="2092563" y="635794"/>
                </a:lnTo>
                <a:lnTo>
                  <a:pt x="2083058" y="638969"/>
                </a:lnTo>
                <a:lnTo>
                  <a:pt x="2067217" y="642541"/>
                </a:lnTo>
                <a:lnTo>
                  <a:pt x="2059296" y="643732"/>
                </a:lnTo>
                <a:lnTo>
                  <a:pt x="2050583" y="644922"/>
                </a:lnTo>
                <a:lnTo>
                  <a:pt x="2048999" y="644922"/>
                </a:lnTo>
                <a:lnTo>
                  <a:pt x="2033554" y="646907"/>
                </a:lnTo>
                <a:lnTo>
                  <a:pt x="2018505" y="647303"/>
                </a:lnTo>
                <a:lnTo>
                  <a:pt x="2014544" y="647700"/>
                </a:lnTo>
                <a:lnTo>
                  <a:pt x="2008208" y="647303"/>
                </a:lnTo>
                <a:lnTo>
                  <a:pt x="2002617" y="647117"/>
                </a:lnTo>
                <a:lnTo>
                  <a:pt x="1994743" y="646510"/>
                </a:lnTo>
                <a:lnTo>
                  <a:pt x="1984842" y="645716"/>
                </a:lnTo>
                <a:lnTo>
                  <a:pt x="1996327" y="646907"/>
                </a:lnTo>
                <a:lnTo>
                  <a:pt x="2002617" y="647117"/>
                </a:lnTo>
                <a:lnTo>
                  <a:pt x="2005039" y="647303"/>
                </a:lnTo>
                <a:lnTo>
                  <a:pt x="1994347" y="687785"/>
                </a:lnTo>
                <a:lnTo>
                  <a:pt x="1970189" y="747713"/>
                </a:lnTo>
                <a:lnTo>
                  <a:pt x="1879497" y="724297"/>
                </a:lnTo>
                <a:lnTo>
                  <a:pt x="1886230" y="662385"/>
                </a:lnTo>
                <a:lnTo>
                  <a:pt x="1896923" y="621507"/>
                </a:lnTo>
                <a:lnTo>
                  <a:pt x="1904447" y="625078"/>
                </a:lnTo>
                <a:lnTo>
                  <a:pt x="1893754" y="619919"/>
                </a:lnTo>
                <a:lnTo>
                  <a:pt x="1883061" y="614363"/>
                </a:lnTo>
                <a:lnTo>
                  <a:pt x="1874745" y="609997"/>
                </a:lnTo>
                <a:lnTo>
                  <a:pt x="1860884" y="601663"/>
                </a:lnTo>
                <a:lnTo>
                  <a:pt x="1854151" y="596900"/>
                </a:lnTo>
                <a:lnTo>
                  <a:pt x="1847419" y="592535"/>
                </a:lnTo>
                <a:lnTo>
                  <a:pt x="1846627" y="592138"/>
                </a:lnTo>
                <a:lnTo>
                  <a:pt x="1840290" y="586978"/>
                </a:lnTo>
                <a:lnTo>
                  <a:pt x="1834350" y="581819"/>
                </a:lnTo>
                <a:lnTo>
                  <a:pt x="1822469" y="571103"/>
                </a:lnTo>
                <a:lnTo>
                  <a:pt x="1815736" y="564356"/>
                </a:lnTo>
                <a:lnTo>
                  <a:pt x="1809516" y="557841"/>
                </a:lnTo>
                <a:lnTo>
                  <a:pt x="1805439" y="553244"/>
                </a:lnTo>
                <a:lnTo>
                  <a:pt x="1799103" y="545703"/>
                </a:lnTo>
                <a:lnTo>
                  <a:pt x="1807023" y="555228"/>
                </a:lnTo>
                <a:lnTo>
                  <a:pt x="1809516" y="557841"/>
                </a:lnTo>
                <a:lnTo>
                  <a:pt x="1811776" y="560388"/>
                </a:lnTo>
                <a:lnTo>
                  <a:pt x="1779697" y="579438"/>
                </a:lnTo>
                <a:lnTo>
                  <a:pt x="1720292" y="604044"/>
                </a:lnTo>
                <a:lnTo>
                  <a:pt x="1673164" y="523875"/>
                </a:lnTo>
                <a:lnTo>
                  <a:pt x="1721480" y="484585"/>
                </a:lnTo>
                <a:lnTo>
                  <a:pt x="1752767" y="465931"/>
                </a:lnTo>
                <a:lnTo>
                  <a:pt x="1748410" y="452835"/>
                </a:lnTo>
                <a:lnTo>
                  <a:pt x="1744450" y="439341"/>
                </a:lnTo>
                <a:lnTo>
                  <a:pt x="1741282" y="425847"/>
                </a:lnTo>
                <a:lnTo>
                  <a:pt x="1738510" y="412353"/>
                </a:lnTo>
                <a:lnTo>
                  <a:pt x="1736530" y="398860"/>
                </a:lnTo>
                <a:lnTo>
                  <a:pt x="1735737" y="385366"/>
                </a:lnTo>
                <a:lnTo>
                  <a:pt x="1734945" y="371475"/>
                </a:lnTo>
                <a:lnTo>
                  <a:pt x="1735341" y="357981"/>
                </a:lnTo>
                <a:lnTo>
                  <a:pt x="1704451" y="350441"/>
                </a:lnTo>
                <a:lnTo>
                  <a:pt x="1644650" y="325438"/>
                </a:lnTo>
                <a:lnTo>
                  <a:pt x="1668412" y="235347"/>
                </a:lnTo>
                <a:lnTo>
                  <a:pt x="1730193" y="242094"/>
                </a:lnTo>
                <a:lnTo>
                  <a:pt x="1760687" y="250031"/>
                </a:lnTo>
                <a:lnTo>
                  <a:pt x="1766628" y="237331"/>
                </a:lnTo>
                <a:lnTo>
                  <a:pt x="1773361" y="225028"/>
                </a:lnTo>
                <a:lnTo>
                  <a:pt x="1781281" y="213519"/>
                </a:lnTo>
                <a:lnTo>
                  <a:pt x="1789202" y="201613"/>
                </a:lnTo>
                <a:lnTo>
                  <a:pt x="1797915" y="190500"/>
                </a:lnTo>
                <a:lnTo>
                  <a:pt x="1807023" y="179784"/>
                </a:lnTo>
                <a:lnTo>
                  <a:pt x="1816924" y="169069"/>
                </a:lnTo>
                <a:lnTo>
                  <a:pt x="1827221" y="159544"/>
                </a:lnTo>
                <a:lnTo>
                  <a:pt x="1812964" y="135334"/>
                </a:lnTo>
                <a:lnTo>
                  <a:pt x="1788410" y="75406"/>
                </a:lnTo>
                <a:lnTo>
                  <a:pt x="1868804" y="27781"/>
                </a:lnTo>
                <a:lnTo>
                  <a:pt x="1907219" y="76994"/>
                </a:lnTo>
                <a:lnTo>
                  <a:pt x="1923061" y="102791"/>
                </a:lnTo>
                <a:lnTo>
                  <a:pt x="1917516" y="105172"/>
                </a:lnTo>
                <a:lnTo>
                  <a:pt x="1912368" y="107156"/>
                </a:lnTo>
                <a:lnTo>
                  <a:pt x="1924249" y="102791"/>
                </a:lnTo>
                <a:lnTo>
                  <a:pt x="1935734" y="99219"/>
                </a:lnTo>
                <a:lnTo>
                  <a:pt x="1945239" y="96044"/>
                </a:lnTo>
                <a:lnTo>
                  <a:pt x="1961080" y="92869"/>
                </a:lnTo>
                <a:lnTo>
                  <a:pt x="1969001" y="91281"/>
                </a:lnTo>
                <a:lnTo>
                  <a:pt x="1977317" y="89694"/>
                </a:lnTo>
                <a:lnTo>
                  <a:pt x="1979297" y="89694"/>
                </a:lnTo>
                <a:lnTo>
                  <a:pt x="1994347" y="88106"/>
                </a:lnTo>
                <a:lnTo>
                  <a:pt x="2009792" y="87709"/>
                </a:lnTo>
                <a:lnTo>
                  <a:pt x="2013752" y="87709"/>
                </a:lnTo>
                <a:lnTo>
                  <a:pt x="2019693" y="87709"/>
                </a:lnTo>
                <a:lnTo>
                  <a:pt x="2031970" y="88503"/>
                </a:lnTo>
                <a:lnTo>
                  <a:pt x="2043455" y="89297"/>
                </a:lnTo>
                <a:lnTo>
                  <a:pt x="2034346" y="88503"/>
                </a:lnTo>
                <a:lnTo>
                  <a:pt x="2038306" y="72628"/>
                </a:lnTo>
                <a:lnTo>
                  <a:pt x="2066028" y="0"/>
                </a:lnTo>
                <a:close/>
              </a:path>
            </a:pathLst>
          </a:custGeom>
          <a:solidFill>
            <a:schemeClr val="bg1"/>
          </a:solidFill>
          <a:ln>
            <a:noFill/>
          </a:ln>
          <a:extLst/>
        </p:spPr>
        <p:txBody>
          <a:bodyPr anchor="ctr">
            <a:scene3d>
              <a:camera prst="orthographicFront"/>
              <a:lightRig rig="threePt" dir="t"/>
            </a:scene3d>
            <a:sp3d contourW="12700">
              <a:contourClr>
                <a:srgbClr val="FFFFFF"/>
              </a:contourClr>
            </a:sp3d>
          </a:bodyPr>
          <a:lstStyle/>
          <a:p>
            <a:pPr algn="ctr">
              <a:defRPr/>
            </a:pPr>
            <a:endParaRPr lang="zh-CN" altLang="en-US" dirty="0">
              <a:solidFill>
                <a:schemeClr val="tx1">
                  <a:lumMod val="65000"/>
                  <a:lumOff val="35000"/>
                </a:schemeClr>
              </a:solidFill>
              <a:ea typeface="微软雅黑" pitchFamily="34" charset="-122"/>
            </a:endParaRPr>
          </a:p>
        </p:txBody>
      </p:sp>
      <p:sp>
        <p:nvSpPr>
          <p:cNvPr id="99" name="KSO_Shape"/>
          <p:cNvSpPr/>
          <p:nvPr/>
        </p:nvSpPr>
        <p:spPr>
          <a:xfrm>
            <a:off x="5400333" y="3747642"/>
            <a:ext cx="480292" cy="480292"/>
          </a:xfrm>
          <a:custGeom>
            <a:avLst/>
            <a:gdLst>
              <a:gd name="connsiteX0" fmla="*/ 1063385 w 1944000"/>
              <a:gd name="connsiteY0" fmla="*/ 1082014 h 1944000"/>
              <a:gd name="connsiteX1" fmla="*/ 1093900 w 1944000"/>
              <a:gd name="connsiteY1" fmla="*/ 1089952 h 1944000"/>
              <a:gd name="connsiteX2" fmla="*/ 1121871 w 1944000"/>
              <a:gd name="connsiteY2" fmla="*/ 1097572 h 1944000"/>
              <a:gd name="connsiteX3" fmla="*/ 1146982 w 1944000"/>
              <a:gd name="connsiteY3" fmla="*/ 1104557 h 1944000"/>
              <a:gd name="connsiteX4" fmla="*/ 1169550 w 1944000"/>
              <a:gd name="connsiteY4" fmla="*/ 1111542 h 1944000"/>
              <a:gd name="connsiteX5" fmla="*/ 1188940 w 1944000"/>
              <a:gd name="connsiteY5" fmla="*/ 1118209 h 1944000"/>
              <a:gd name="connsiteX6" fmla="*/ 1205469 w 1944000"/>
              <a:gd name="connsiteY6" fmla="*/ 1124559 h 1944000"/>
              <a:gd name="connsiteX7" fmla="*/ 1212779 w 1944000"/>
              <a:gd name="connsiteY7" fmla="*/ 1127734 h 1944000"/>
              <a:gd name="connsiteX8" fmla="*/ 1219137 w 1944000"/>
              <a:gd name="connsiteY8" fmla="*/ 1130592 h 1944000"/>
              <a:gd name="connsiteX9" fmla="*/ 1225176 w 1944000"/>
              <a:gd name="connsiteY9" fmla="*/ 1133449 h 1944000"/>
              <a:gd name="connsiteX10" fmla="*/ 1230262 w 1944000"/>
              <a:gd name="connsiteY10" fmla="*/ 1136307 h 1944000"/>
              <a:gd name="connsiteX11" fmla="*/ 1238526 w 1944000"/>
              <a:gd name="connsiteY11" fmla="*/ 1141704 h 1944000"/>
              <a:gd name="connsiteX12" fmla="*/ 1245837 w 1944000"/>
              <a:gd name="connsiteY12" fmla="*/ 1146784 h 1944000"/>
              <a:gd name="connsiteX13" fmla="*/ 1253148 w 1944000"/>
              <a:gd name="connsiteY13" fmla="*/ 1152499 h 1944000"/>
              <a:gd name="connsiteX14" fmla="*/ 1259823 w 1944000"/>
              <a:gd name="connsiteY14" fmla="*/ 1158532 h 1944000"/>
              <a:gd name="connsiteX15" fmla="*/ 1265862 w 1944000"/>
              <a:gd name="connsiteY15" fmla="*/ 1164564 h 1944000"/>
              <a:gd name="connsiteX16" fmla="*/ 1271266 w 1944000"/>
              <a:gd name="connsiteY16" fmla="*/ 1170914 h 1944000"/>
              <a:gd name="connsiteX17" fmla="*/ 1276351 w 1944000"/>
              <a:gd name="connsiteY17" fmla="*/ 1177582 h 1944000"/>
              <a:gd name="connsiteX18" fmla="*/ 1280801 w 1944000"/>
              <a:gd name="connsiteY18" fmla="*/ 1184567 h 1944000"/>
              <a:gd name="connsiteX19" fmla="*/ 1284934 w 1944000"/>
              <a:gd name="connsiteY19" fmla="*/ 1191234 h 1944000"/>
              <a:gd name="connsiteX20" fmla="*/ 1288112 w 1944000"/>
              <a:gd name="connsiteY20" fmla="*/ 1198537 h 1944000"/>
              <a:gd name="connsiteX21" fmla="*/ 1291291 w 1944000"/>
              <a:gd name="connsiteY21" fmla="*/ 1206157 h 1944000"/>
              <a:gd name="connsiteX22" fmla="*/ 1293516 w 1944000"/>
              <a:gd name="connsiteY22" fmla="*/ 1214094 h 1944000"/>
              <a:gd name="connsiteX23" fmla="*/ 1295423 w 1944000"/>
              <a:gd name="connsiteY23" fmla="*/ 1222032 h 1944000"/>
              <a:gd name="connsiteX24" fmla="*/ 1296694 w 1944000"/>
              <a:gd name="connsiteY24" fmla="*/ 1230287 h 1944000"/>
              <a:gd name="connsiteX25" fmla="*/ 1297330 w 1944000"/>
              <a:gd name="connsiteY25" fmla="*/ 1238859 h 1944000"/>
              <a:gd name="connsiteX26" fmla="*/ 1297648 w 1944000"/>
              <a:gd name="connsiteY26" fmla="*/ 1247432 h 1944000"/>
              <a:gd name="connsiteX27" fmla="*/ 1297330 w 1944000"/>
              <a:gd name="connsiteY27" fmla="*/ 1257275 h 1944000"/>
              <a:gd name="connsiteX28" fmla="*/ 1296377 w 1944000"/>
              <a:gd name="connsiteY28" fmla="*/ 1266800 h 1944000"/>
              <a:gd name="connsiteX29" fmla="*/ 1295105 w 1944000"/>
              <a:gd name="connsiteY29" fmla="*/ 1276007 h 1944000"/>
              <a:gd name="connsiteX30" fmla="*/ 1292880 w 1944000"/>
              <a:gd name="connsiteY30" fmla="*/ 1285215 h 1944000"/>
              <a:gd name="connsiteX31" fmla="*/ 1290019 w 1944000"/>
              <a:gd name="connsiteY31" fmla="*/ 1294422 h 1944000"/>
              <a:gd name="connsiteX32" fmla="*/ 1286841 w 1944000"/>
              <a:gd name="connsiteY32" fmla="*/ 1303312 h 1944000"/>
              <a:gd name="connsiteX33" fmla="*/ 1283344 w 1944000"/>
              <a:gd name="connsiteY33" fmla="*/ 1312202 h 1944000"/>
              <a:gd name="connsiteX34" fmla="*/ 1278576 w 1944000"/>
              <a:gd name="connsiteY34" fmla="*/ 1320775 h 1944000"/>
              <a:gd name="connsiteX35" fmla="*/ 1273808 w 1944000"/>
              <a:gd name="connsiteY35" fmla="*/ 1329347 h 1944000"/>
              <a:gd name="connsiteX36" fmla="*/ 1267769 w 1944000"/>
              <a:gd name="connsiteY36" fmla="*/ 1337602 h 1944000"/>
              <a:gd name="connsiteX37" fmla="*/ 1261412 w 1944000"/>
              <a:gd name="connsiteY37" fmla="*/ 1345857 h 1944000"/>
              <a:gd name="connsiteX38" fmla="*/ 1254737 w 1944000"/>
              <a:gd name="connsiteY38" fmla="*/ 1353795 h 1944000"/>
              <a:gd name="connsiteX39" fmla="*/ 1247426 w 1944000"/>
              <a:gd name="connsiteY39" fmla="*/ 1361732 h 1944000"/>
              <a:gd name="connsiteX40" fmla="*/ 1239162 w 1944000"/>
              <a:gd name="connsiteY40" fmla="*/ 1369670 h 1944000"/>
              <a:gd name="connsiteX41" fmla="*/ 1230580 w 1944000"/>
              <a:gd name="connsiteY41" fmla="*/ 1376655 h 1944000"/>
              <a:gd name="connsiteX42" fmla="*/ 1221362 w 1944000"/>
              <a:gd name="connsiteY42" fmla="*/ 1384275 h 1944000"/>
              <a:gd name="connsiteX43" fmla="*/ 1214051 w 1944000"/>
              <a:gd name="connsiteY43" fmla="*/ 1389672 h 1944000"/>
              <a:gd name="connsiteX44" fmla="*/ 1206422 w 1944000"/>
              <a:gd name="connsiteY44" fmla="*/ 1394435 h 1944000"/>
              <a:gd name="connsiteX45" fmla="*/ 1198476 w 1944000"/>
              <a:gd name="connsiteY45" fmla="*/ 1399515 h 1944000"/>
              <a:gd name="connsiteX46" fmla="*/ 1190211 w 1944000"/>
              <a:gd name="connsiteY46" fmla="*/ 1403960 h 1944000"/>
              <a:gd name="connsiteX47" fmla="*/ 1181311 w 1944000"/>
              <a:gd name="connsiteY47" fmla="*/ 1408087 h 1944000"/>
              <a:gd name="connsiteX48" fmla="*/ 1172411 w 1944000"/>
              <a:gd name="connsiteY48" fmla="*/ 1411897 h 1944000"/>
              <a:gd name="connsiteX49" fmla="*/ 1163193 w 1944000"/>
              <a:gd name="connsiteY49" fmla="*/ 1416025 h 1944000"/>
              <a:gd name="connsiteX50" fmla="*/ 1153340 w 1944000"/>
              <a:gd name="connsiteY50" fmla="*/ 1419517 h 1944000"/>
              <a:gd name="connsiteX51" fmla="*/ 1143486 w 1944000"/>
              <a:gd name="connsiteY51" fmla="*/ 1422692 h 1944000"/>
              <a:gd name="connsiteX52" fmla="*/ 1132997 w 1944000"/>
              <a:gd name="connsiteY52" fmla="*/ 1425867 h 1944000"/>
              <a:gd name="connsiteX53" fmla="*/ 1122189 w 1944000"/>
              <a:gd name="connsiteY53" fmla="*/ 1428407 h 1944000"/>
              <a:gd name="connsiteX54" fmla="*/ 1111064 w 1944000"/>
              <a:gd name="connsiteY54" fmla="*/ 1431265 h 1944000"/>
              <a:gd name="connsiteX55" fmla="*/ 1099621 w 1944000"/>
              <a:gd name="connsiteY55" fmla="*/ 1433487 h 1944000"/>
              <a:gd name="connsiteX56" fmla="*/ 1087860 w 1944000"/>
              <a:gd name="connsiteY56" fmla="*/ 1435392 h 1944000"/>
              <a:gd name="connsiteX57" fmla="*/ 1075782 w 1944000"/>
              <a:gd name="connsiteY57" fmla="*/ 1436980 h 1944000"/>
              <a:gd name="connsiteX58" fmla="*/ 1063385 w 1944000"/>
              <a:gd name="connsiteY58" fmla="*/ 1438567 h 1944000"/>
              <a:gd name="connsiteX59" fmla="*/ 880616 w 1944000"/>
              <a:gd name="connsiteY59" fmla="*/ 505752 h 1944000"/>
              <a:gd name="connsiteX60" fmla="*/ 880616 w 1944000"/>
              <a:gd name="connsiteY60" fmla="*/ 814362 h 1944000"/>
              <a:gd name="connsiteX61" fmla="*/ 847241 w 1944000"/>
              <a:gd name="connsiteY61" fmla="*/ 805789 h 1944000"/>
              <a:gd name="connsiteX62" fmla="*/ 820223 w 1944000"/>
              <a:gd name="connsiteY62" fmla="*/ 798804 h 1944000"/>
              <a:gd name="connsiteX63" fmla="*/ 799879 w 1944000"/>
              <a:gd name="connsiteY63" fmla="*/ 793089 h 1944000"/>
              <a:gd name="connsiteX64" fmla="*/ 785894 w 1944000"/>
              <a:gd name="connsiteY64" fmla="*/ 788327 h 1944000"/>
              <a:gd name="connsiteX65" fmla="*/ 771590 w 1944000"/>
              <a:gd name="connsiteY65" fmla="*/ 782929 h 1944000"/>
              <a:gd name="connsiteX66" fmla="*/ 757922 w 1944000"/>
              <a:gd name="connsiteY66" fmla="*/ 776897 h 1944000"/>
              <a:gd name="connsiteX67" fmla="*/ 745843 w 1944000"/>
              <a:gd name="connsiteY67" fmla="*/ 770229 h 1944000"/>
              <a:gd name="connsiteX68" fmla="*/ 739804 w 1944000"/>
              <a:gd name="connsiteY68" fmla="*/ 767054 h 1944000"/>
              <a:gd name="connsiteX69" fmla="*/ 734400 w 1944000"/>
              <a:gd name="connsiteY69" fmla="*/ 763879 h 1944000"/>
              <a:gd name="connsiteX70" fmla="*/ 728679 w 1944000"/>
              <a:gd name="connsiteY70" fmla="*/ 760069 h 1944000"/>
              <a:gd name="connsiteX71" fmla="*/ 723593 w 1944000"/>
              <a:gd name="connsiteY71" fmla="*/ 756577 h 1944000"/>
              <a:gd name="connsiteX72" fmla="*/ 718825 w 1944000"/>
              <a:gd name="connsiteY72" fmla="*/ 752767 h 1944000"/>
              <a:gd name="connsiteX73" fmla="*/ 714057 w 1944000"/>
              <a:gd name="connsiteY73" fmla="*/ 749274 h 1944000"/>
              <a:gd name="connsiteX74" fmla="*/ 709925 w 1944000"/>
              <a:gd name="connsiteY74" fmla="*/ 745464 h 1944000"/>
              <a:gd name="connsiteX75" fmla="*/ 705475 w 1944000"/>
              <a:gd name="connsiteY75" fmla="*/ 741337 h 1944000"/>
              <a:gd name="connsiteX76" fmla="*/ 701979 w 1944000"/>
              <a:gd name="connsiteY76" fmla="*/ 737209 h 1944000"/>
              <a:gd name="connsiteX77" fmla="*/ 698164 w 1944000"/>
              <a:gd name="connsiteY77" fmla="*/ 733082 h 1944000"/>
              <a:gd name="connsiteX78" fmla="*/ 694668 w 1944000"/>
              <a:gd name="connsiteY78" fmla="*/ 728954 h 1944000"/>
              <a:gd name="connsiteX79" fmla="*/ 691807 w 1944000"/>
              <a:gd name="connsiteY79" fmla="*/ 724827 h 1944000"/>
              <a:gd name="connsiteX80" fmla="*/ 688629 w 1944000"/>
              <a:gd name="connsiteY80" fmla="*/ 720699 h 1944000"/>
              <a:gd name="connsiteX81" fmla="*/ 686086 w 1944000"/>
              <a:gd name="connsiteY81" fmla="*/ 716254 h 1944000"/>
              <a:gd name="connsiteX82" fmla="*/ 683543 w 1944000"/>
              <a:gd name="connsiteY82" fmla="*/ 712127 h 1944000"/>
              <a:gd name="connsiteX83" fmla="*/ 681000 w 1944000"/>
              <a:gd name="connsiteY83" fmla="*/ 707682 h 1944000"/>
              <a:gd name="connsiteX84" fmla="*/ 679093 w 1944000"/>
              <a:gd name="connsiteY84" fmla="*/ 703237 h 1944000"/>
              <a:gd name="connsiteX85" fmla="*/ 677186 w 1944000"/>
              <a:gd name="connsiteY85" fmla="*/ 698474 h 1944000"/>
              <a:gd name="connsiteX86" fmla="*/ 675596 w 1944000"/>
              <a:gd name="connsiteY86" fmla="*/ 694347 h 1944000"/>
              <a:gd name="connsiteX87" fmla="*/ 674325 w 1944000"/>
              <a:gd name="connsiteY87" fmla="*/ 689584 h 1944000"/>
              <a:gd name="connsiteX88" fmla="*/ 673053 w 1944000"/>
              <a:gd name="connsiteY88" fmla="*/ 684822 h 1944000"/>
              <a:gd name="connsiteX89" fmla="*/ 671782 w 1944000"/>
              <a:gd name="connsiteY89" fmla="*/ 680059 h 1944000"/>
              <a:gd name="connsiteX90" fmla="*/ 671146 w 1944000"/>
              <a:gd name="connsiteY90" fmla="*/ 675297 h 1944000"/>
              <a:gd name="connsiteX91" fmla="*/ 670511 w 1944000"/>
              <a:gd name="connsiteY91" fmla="*/ 670217 h 1944000"/>
              <a:gd name="connsiteX92" fmla="*/ 670193 w 1944000"/>
              <a:gd name="connsiteY92" fmla="*/ 665137 h 1944000"/>
              <a:gd name="connsiteX93" fmla="*/ 670193 w 1944000"/>
              <a:gd name="connsiteY93" fmla="*/ 660374 h 1944000"/>
              <a:gd name="connsiteX94" fmla="*/ 670511 w 1944000"/>
              <a:gd name="connsiteY94" fmla="*/ 652437 h 1944000"/>
              <a:gd name="connsiteX95" fmla="*/ 671146 w 1944000"/>
              <a:gd name="connsiteY95" fmla="*/ 644499 h 1944000"/>
              <a:gd name="connsiteX96" fmla="*/ 672736 w 1944000"/>
              <a:gd name="connsiteY96" fmla="*/ 636879 h 1944000"/>
              <a:gd name="connsiteX97" fmla="*/ 674643 w 1944000"/>
              <a:gd name="connsiteY97" fmla="*/ 629259 h 1944000"/>
              <a:gd name="connsiteX98" fmla="*/ 676868 w 1944000"/>
              <a:gd name="connsiteY98" fmla="*/ 622274 h 1944000"/>
              <a:gd name="connsiteX99" fmla="*/ 679728 w 1944000"/>
              <a:gd name="connsiteY99" fmla="*/ 614972 h 1944000"/>
              <a:gd name="connsiteX100" fmla="*/ 683225 w 1944000"/>
              <a:gd name="connsiteY100" fmla="*/ 607669 h 1944000"/>
              <a:gd name="connsiteX101" fmla="*/ 687039 w 1944000"/>
              <a:gd name="connsiteY101" fmla="*/ 600684 h 1944000"/>
              <a:gd name="connsiteX102" fmla="*/ 691807 w 1944000"/>
              <a:gd name="connsiteY102" fmla="*/ 593699 h 1944000"/>
              <a:gd name="connsiteX103" fmla="*/ 696575 w 1944000"/>
              <a:gd name="connsiteY103" fmla="*/ 587349 h 1944000"/>
              <a:gd name="connsiteX104" fmla="*/ 702297 w 1944000"/>
              <a:gd name="connsiteY104" fmla="*/ 580682 h 1944000"/>
              <a:gd name="connsiteX105" fmla="*/ 708336 w 1944000"/>
              <a:gd name="connsiteY105" fmla="*/ 574014 h 1944000"/>
              <a:gd name="connsiteX106" fmla="*/ 714693 w 1944000"/>
              <a:gd name="connsiteY106" fmla="*/ 567664 h 1944000"/>
              <a:gd name="connsiteX107" fmla="*/ 722004 w 1944000"/>
              <a:gd name="connsiteY107" fmla="*/ 561632 h 1944000"/>
              <a:gd name="connsiteX108" fmla="*/ 729632 w 1944000"/>
              <a:gd name="connsiteY108" fmla="*/ 555282 h 1944000"/>
              <a:gd name="connsiteX109" fmla="*/ 737897 w 1944000"/>
              <a:gd name="connsiteY109" fmla="*/ 549249 h 1944000"/>
              <a:gd name="connsiteX110" fmla="*/ 743936 w 1944000"/>
              <a:gd name="connsiteY110" fmla="*/ 545122 h 1944000"/>
              <a:gd name="connsiteX111" fmla="*/ 750293 w 1944000"/>
              <a:gd name="connsiteY111" fmla="*/ 540994 h 1944000"/>
              <a:gd name="connsiteX112" fmla="*/ 757286 w 1944000"/>
              <a:gd name="connsiteY112" fmla="*/ 537502 h 1944000"/>
              <a:gd name="connsiteX113" fmla="*/ 764597 w 1944000"/>
              <a:gd name="connsiteY113" fmla="*/ 533692 h 1944000"/>
              <a:gd name="connsiteX114" fmla="*/ 772544 w 1944000"/>
              <a:gd name="connsiteY114" fmla="*/ 530517 h 1944000"/>
              <a:gd name="connsiteX115" fmla="*/ 780490 w 1944000"/>
              <a:gd name="connsiteY115" fmla="*/ 527342 h 1944000"/>
              <a:gd name="connsiteX116" fmla="*/ 789072 w 1944000"/>
              <a:gd name="connsiteY116" fmla="*/ 524167 h 1944000"/>
              <a:gd name="connsiteX117" fmla="*/ 797654 w 1944000"/>
              <a:gd name="connsiteY117" fmla="*/ 521627 h 1944000"/>
              <a:gd name="connsiteX118" fmla="*/ 806872 w 1944000"/>
              <a:gd name="connsiteY118" fmla="*/ 519087 h 1944000"/>
              <a:gd name="connsiteX119" fmla="*/ 816408 w 1944000"/>
              <a:gd name="connsiteY119" fmla="*/ 516229 h 1944000"/>
              <a:gd name="connsiteX120" fmla="*/ 825944 w 1944000"/>
              <a:gd name="connsiteY120" fmla="*/ 514324 h 1944000"/>
              <a:gd name="connsiteX121" fmla="*/ 836116 w 1944000"/>
              <a:gd name="connsiteY121" fmla="*/ 512102 h 1944000"/>
              <a:gd name="connsiteX122" fmla="*/ 846923 w 1944000"/>
              <a:gd name="connsiteY122" fmla="*/ 510514 h 1944000"/>
              <a:gd name="connsiteX123" fmla="*/ 858048 w 1944000"/>
              <a:gd name="connsiteY123" fmla="*/ 508927 h 1944000"/>
              <a:gd name="connsiteX124" fmla="*/ 869173 w 1944000"/>
              <a:gd name="connsiteY124" fmla="*/ 507022 h 1944000"/>
              <a:gd name="connsiteX125" fmla="*/ 880616 w 1944000"/>
              <a:gd name="connsiteY125" fmla="*/ 217144 h 1944000"/>
              <a:gd name="connsiteX126" fmla="*/ 880616 w 1944000"/>
              <a:gd name="connsiteY126" fmla="*/ 333984 h 1944000"/>
              <a:gd name="connsiteX127" fmla="*/ 863451 w 1944000"/>
              <a:gd name="connsiteY127" fmla="*/ 335254 h 1944000"/>
              <a:gd name="connsiteX128" fmla="*/ 846287 w 1944000"/>
              <a:gd name="connsiteY128" fmla="*/ 337159 h 1944000"/>
              <a:gd name="connsiteX129" fmla="*/ 829440 w 1944000"/>
              <a:gd name="connsiteY129" fmla="*/ 339382 h 1944000"/>
              <a:gd name="connsiteX130" fmla="*/ 812912 w 1944000"/>
              <a:gd name="connsiteY130" fmla="*/ 341922 h 1944000"/>
              <a:gd name="connsiteX131" fmla="*/ 796701 w 1944000"/>
              <a:gd name="connsiteY131" fmla="*/ 344779 h 1944000"/>
              <a:gd name="connsiteX132" fmla="*/ 780490 w 1944000"/>
              <a:gd name="connsiteY132" fmla="*/ 347954 h 1944000"/>
              <a:gd name="connsiteX133" fmla="*/ 764279 w 1944000"/>
              <a:gd name="connsiteY133" fmla="*/ 351764 h 1944000"/>
              <a:gd name="connsiteX134" fmla="*/ 748386 w 1944000"/>
              <a:gd name="connsiteY134" fmla="*/ 355892 h 1944000"/>
              <a:gd name="connsiteX135" fmla="*/ 726136 w 1944000"/>
              <a:gd name="connsiteY135" fmla="*/ 362242 h 1944000"/>
              <a:gd name="connsiteX136" fmla="*/ 704839 w 1944000"/>
              <a:gd name="connsiteY136" fmla="*/ 368909 h 1944000"/>
              <a:gd name="connsiteX137" fmla="*/ 684814 w 1944000"/>
              <a:gd name="connsiteY137" fmla="*/ 375894 h 1944000"/>
              <a:gd name="connsiteX138" fmla="*/ 666061 w 1944000"/>
              <a:gd name="connsiteY138" fmla="*/ 383197 h 1944000"/>
              <a:gd name="connsiteX139" fmla="*/ 657160 w 1944000"/>
              <a:gd name="connsiteY139" fmla="*/ 387324 h 1944000"/>
              <a:gd name="connsiteX140" fmla="*/ 648260 w 1944000"/>
              <a:gd name="connsiteY140" fmla="*/ 391134 h 1944000"/>
              <a:gd name="connsiteX141" fmla="*/ 639996 w 1944000"/>
              <a:gd name="connsiteY141" fmla="*/ 395262 h 1944000"/>
              <a:gd name="connsiteX142" fmla="*/ 632050 w 1944000"/>
              <a:gd name="connsiteY142" fmla="*/ 399072 h 1944000"/>
              <a:gd name="connsiteX143" fmla="*/ 624103 w 1944000"/>
              <a:gd name="connsiteY143" fmla="*/ 403517 h 1944000"/>
              <a:gd name="connsiteX144" fmla="*/ 616792 w 1944000"/>
              <a:gd name="connsiteY144" fmla="*/ 407644 h 1944000"/>
              <a:gd name="connsiteX145" fmla="*/ 609481 w 1944000"/>
              <a:gd name="connsiteY145" fmla="*/ 412089 h 1944000"/>
              <a:gd name="connsiteX146" fmla="*/ 602806 w 1944000"/>
              <a:gd name="connsiteY146" fmla="*/ 416534 h 1944000"/>
              <a:gd name="connsiteX147" fmla="*/ 593906 w 1944000"/>
              <a:gd name="connsiteY147" fmla="*/ 422567 h 1944000"/>
              <a:gd name="connsiteX148" fmla="*/ 585642 w 1944000"/>
              <a:gd name="connsiteY148" fmla="*/ 428282 h 1944000"/>
              <a:gd name="connsiteX149" fmla="*/ 577060 w 1944000"/>
              <a:gd name="connsiteY149" fmla="*/ 434632 h 1944000"/>
              <a:gd name="connsiteX150" fmla="*/ 569113 w 1944000"/>
              <a:gd name="connsiteY150" fmla="*/ 440982 h 1944000"/>
              <a:gd name="connsiteX151" fmla="*/ 561167 w 1944000"/>
              <a:gd name="connsiteY151" fmla="*/ 447967 h 1944000"/>
              <a:gd name="connsiteX152" fmla="*/ 553538 w 1944000"/>
              <a:gd name="connsiteY152" fmla="*/ 454317 h 1944000"/>
              <a:gd name="connsiteX153" fmla="*/ 545910 w 1944000"/>
              <a:gd name="connsiteY153" fmla="*/ 461302 h 1944000"/>
              <a:gd name="connsiteX154" fmla="*/ 538917 w 1944000"/>
              <a:gd name="connsiteY154" fmla="*/ 468604 h 1944000"/>
              <a:gd name="connsiteX155" fmla="*/ 532241 w 1944000"/>
              <a:gd name="connsiteY155" fmla="*/ 475907 h 1944000"/>
              <a:gd name="connsiteX156" fmla="*/ 525249 w 1944000"/>
              <a:gd name="connsiteY156" fmla="*/ 483527 h 1944000"/>
              <a:gd name="connsiteX157" fmla="*/ 518891 w 1944000"/>
              <a:gd name="connsiteY157" fmla="*/ 491464 h 1944000"/>
              <a:gd name="connsiteX158" fmla="*/ 512534 w 1944000"/>
              <a:gd name="connsiteY158" fmla="*/ 499402 h 1944000"/>
              <a:gd name="connsiteX159" fmla="*/ 506813 w 1944000"/>
              <a:gd name="connsiteY159" fmla="*/ 507022 h 1944000"/>
              <a:gd name="connsiteX160" fmla="*/ 501091 w 1944000"/>
              <a:gd name="connsiteY160" fmla="*/ 515277 h 1944000"/>
              <a:gd name="connsiteX161" fmla="*/ 495370 w 1944000"/>
              <a:gd name="connsiteY161" fmla="*/ 523849 h 1944000"/>
              <a:gd name="connsiteX162" fmla="*/ 490284 w 1944000"/>
              <a:gd name="connsiteY162" fmla="*/ 532422 h 1944000"/>
              <a:gd name="connsiteX163" fmla="*/ 485198 w 1944000"/>
              <a:gd name="connsiteY163" fmla="*/ 541312 h 1944000"/>
              <a:gd name="connsiteX164" fmla="*/ 480430 w 1944000"/>
              <a:gd name="connsiteY164" fmla="*/ 550202 h 1944000"/>
              <a:gd name="connsiteX165" fmla="*/ 475980 w 1944000"/>
              <a:gd name="connsiteY165" fmla="*/ 559092 h 1944000"/>
              <a:gd name="connsiteX166" fmla="*/ 472166 w 1944000"/>
              <a:gd name="connsiteY166" fmla="*/ 568299 h 1944000"/>
              <a:gd name="connsiteX167" fmla="*/ 468352 w 1944000"/>
              <a:gd name="connsiteY167" fmla="*/ 577507 h 1944000"/>
              <a:gd name="connsiteX168" fmla="*/ 464855 w 1944000"/>
              <a:gd name="connsiteY168" fmla="*/ 586714 h 1944000"/>
              <a:gd name="connsiteX169" fmla="*/ 461994 w 1944000"/>
              <a:gd name="connsiteY169" fmla="*/ 596239 h 1944000"/>
              <a:gd name="connsiteX170" fmla="*/ 459134 w 1944000"/>
              <a:gd name="connsiteY170" fmla="*/ 605764 h 1944000"/>
              <a:gd name="connsiteX171" fmla="*/ 456591 w 1944000"/>
              <a:gd name="connsiteY171" fmla="*/ 615289 h 1944000"/>
              <a:gd name="connsiteX172" fmla="*/ 454684 w 1944000"/>
              <a:gd name="connsiteY172" fmla="*/ 624814 h 1944000"/>
              <a:gd name="connsiteX173" fmla="*/ 453094 w 1944000"/>
              <a:gd name="connsiteY173" fmla="*/ 634657 h 1944000"/>
              <a:gd name="connsiteX174" fmla="*/ 451187 w 1944000"/>
              <a:gd name="connsiteY174" fmla="*/ 644182 h 1944000"/>
              <a:gd name="connsiteX175" fmla="*/ 450234 w 1944000"/>
              <a:gd name="connsiteY175" fmla="*/ 654024 h 1944000"/>
              <a:gd name="connsiteX176" fmla="*/ 449280 w 1944000"/>
              <a:gd name="connsiteY176" fmla="*/ 664184 h 1944000"/>
              <a:gd name="connsiteX177" fmla="*/ 448962 w 1944000"/>
              <a:gd name="connsiteY177" fmla="*/ 674344 h 1944000"/>
              <a:gd name="connsiteX178" fmla="*/ 448644 w 1944000"/>
              <a:gd name="connsiteY178" fmla="*/ 684822 h 1944000"/>
              <a:gd name="connsiteX179" fmla="*/ 448962 w 1944000"/>
              <a:gd name="connsiteY179" fmla="*/ 695934 h 1944000"/>
              <a:gd name="connsiteX180" fmla="*/ 449598 w 1944000"/>
              <a:gd name="connsiteY180" fmla="*/ 706729 h 1944000"/>
              <a:gd name="connsiteX181" fmla="*/ 450552 w 1944000"/>
              <a:gd name="connsiteY181" fmla="*/ 717842 h 1944000"/>
              <a:gd name="connsiteX182" fmla="*/ 452141 w 1944000"/>
              <a:gd name="connsiteY182" fmla="*/ 728637 h 1944000"/>
              <a:gd name="connsiteX183" fmla="*/ 453730 w 1944000"/>
              <a:gd name="connsiteY183" fmla="*/ 739432 h 1944000"/>
              <a:gd name="connsiteX184" fmla="*/ 455955 w 1944000"/>
              <a:gd name="connsiteY184" fmla="*/ 749909 h 1944000"/>
              <a:gd name="connsiteX185" fmla="*/ 458180 w 1944000"/>
              <a:gd name="connsiteY185" fmla="*/ 760387 h 1944000"/>
              <a:gd name="connsiteX186" fmla="*/ 461359 w 1944000"/>
              <a:gd name="connsiteY186" fmla="*/ 770547 h 1944000"/>
              <a:gd name="connsiteX187" fmla="*/ 464537 w 1944000"/>
              <a:gd name="connsiteY187" fmla="*/ 781024 h 1944000"/>
              <a:gd name="connsiteX188" fmla="*/ 468352 w 1944000"/>
              <a:gd name="connsiteY188" fmla="*/ 791184 h 1944000"/>
              <a:gd name="connsiteX189" fmla="*/ 472484 w 1944000"/>
              <a:gd name="connsiteY189" fmla="*/ 801027 h 1944000"/>
              <a:gd name="connsiteX190" fmla="*/ 476934 w 1944000"/>
              <a:gd name="connsiteY190" fmla="*/ 810869 h 1944000"/>
              <a:gd name="connsiteX191" fmla="*/ 482020 w 1944000"/>
              <a:gd name="connsiteY191" fmla="*/ 820712 h 1944000"/>
              <a:gd name="connsiteX192" fmla="*/ 487423 w 1944000"/>
              <a:gd name="connsiteY192" fmla="*/ 830237 h 1944000"/>
              <a:gd name="connsiteX193" fmla="*/ 492827 w 1944000"/>
              <a:gd name="connsiteY193" fmla="*/ 839762 h 1944000"/>
              <a:gd name="connsiteX194" fmla="*/ 498866 w 1944000"/>
              <a:gd name="connsiteY194" fmla="*/ 848969 h 1944000"/>
              <a:gd name="connsiteX195" fmla="*/ 505541 w 1944000"/>
              <a:gd name="connsiteY195" fmla="*/ 858177 h 1944000"/>
              <a:gd name="connsiteX196" fmla="*/ 512216 w 1944000"/>
              <a:gd name="connsiteY196" fmla="*/ 867067 h 1944000"/>
              <a:gd name="connsiteX197" fmla="*/ 519527 w 1944000"/>
              <a:gd name="connsiteY197" fmla="*/ 875957 h 1944000"/>
              <a:gd name="connsiteX198" fmla="*/ 527156 w 1944000"/>
              <a:gd name="connsiteY198" fmla="*/ 884212 h 1944000"/>
              <a:gd name="connsiteX199" fmla="*/ 535102 w 1944000"/>
              <a:gd name="connsiteY199" fmla="*/ 892467 h 1944000"/>
              <a:gd name="connsiteX200" fmla="*/ 543367 w 1944000"/>
              <a:gd name="connsiteY200" fmla="*/ 900404 h 1944000"/>
              <a:gd name="connsiteX201" fmla="*/ 551949 w 1944000"/>
              <a:gd name="connsiteY201" fmla="*/ 908024 h 1944000"/>
              <a:gd name="connsiteX202" fmla="*/ 561167 w 1944000"/>
              <a:gd name="connsiteY202" fmla="*/ 915644 h 1944000"/>
              <a:gd name="connsiteX203" fmla="*/ 570385 w 1944000"/>
              <a:gd name="connsiteY203" fmla="*/ 922947 h 1944000"/>
              <a:gd name="connsiteX204" fmla="*/ 580238 w 1944000"/>
              <a:gd name="connsiteY204" fmla="*/ 929932 h 1944000"/>
              <a:gd name="connsiteX205" fmla="*/ 590410 w 1944000"/>
              <a:gd name="connsiteY205" fmla="*/ 936282 h 1944000"/>
              <a:gd name="connsiteX206" fmla="*/ 600899 w 1944000"/>
              <a:gd name="connsiteY206" fmla="*/ 942632 h 1944000"/>
              <a:gd name="connsiteX207" fmla="*/ 611706 w 1944000"/>
              <a:gd name="connsiteY207" fmla="*/ 948982 h 1944000"/>
              <a:gd name="connsiteX208" fmla="*/ 623149 w 1944000"/>
              <a:gd name="connsiteY208" fmla="*/ 954697 h 1944000"/>
              <a:gd name="connsiteX209" fmla="*/ 634592 w 1944000"/>
              <a:gd name="connsiteY209" fmla="*/ 960412 h 1944000"/>
              <a:gd name="connsiteX210" fmla="*/ 646671 w 1944000"/>
              <a:gd name="connsiteY210" fmla="*/ 966127 h 1944000"/>
              <a:gd name="connsiteX211" fmla="*/ 666378 w 1944000"/>
              <a:gd name="connsiteY211" fmla="*/ 974064 h 1944000"/>
              <a:gd name="connsiteX212" fmla="*/ 688629 w 1944000"/>
              <a:gd name="connsiteY212" fmla="*/ 982637 h 1944000"/>
              <a:gd name="connsiteX213" fmla="*/ 713739 w 1944000"/>
              <a:gd name="connsiteY213" fmla="*/ 991209 h 1944000"/>
              <a:gd name="connsiteX214" fmla="*/ 741711 w 1944000"/>
              <a:gd name="connsiteY214" fmla="*/ 1000099 h 1944000"/>
              <a:gd name="connsiteX215" fmla="*/ 772544 w 1944000"/>
              <a:gd name="connsiteY215" fmla="*/ 1009307 h 1944000"/>
              <a:gd name="connsiteX216" fmla="*/ 805919 w 1944000"/>
              <a:gd name="connsiteY216" fmla="*/ 1018514 h 1944000"/>
              <a:gd name="connsiteX217" fmla="*/ 841837 w 1944000"/>
              <a:gd name="connsiteY217" fmla="*/ 1028357 h 1944000"/>
              <a:gd name="connsiteX218" fmla="*/ 880616 w 1944000"/>
              <a:gd name="connsiteY218" fmla="*/ 1038199 h 1944000"/>
              <a:gd name="connsiteX219" fmla="*/ 880616 w 1944000"/>
              <a:gd name="connsiteY219" fmla="*/ 1433487 h 1944000"/>
              <a:gd name="connsiteX220" fmla="*/ 870444 w 1944000"/>
              <a:gd name="connsiteY220" fmla="*/ 1431582 h 1944000"/>
              <a:gd name="connsiteX221" fmla="*/ 860591 w 1944000"/>
              <a:gd name="connsiteY221" fmla="*/ 1429042 h 1944000"/>
              <a:gd name="connsiteX222" fmla="*/ 850737 w 1944000"/>
              <a:gd name="connsiteY222" fmla="*/ 1426820 h 1944000"/>
              <a:gd name="connsiteX223" fmla="*/ 841519 w 1944000"/>
              <a:gd name="connsiteY223" fmla="*/ 1424280 h 1944000"/>
              <a:gd name="connsiteX224" fmla="*/ 831983 w 1944000"/>
              <a:gd name="connsiteY224" fmla="*/ 1421422 h 1944000"/>
              <a:gd name="connsiteX225" fmla="*/ 823083 w 1944000"/>
              <a:gd name="connsiteY225" fmla="*/ 1418247 h 1944000"/>
              <a:gd name="connsiteX226" fmla="*/ 814183 w 1944000"/>
              <a:gd name="connsiteY226" fmla="*/ 1415072 h 1944000"/>
              <a:gd name="connsiteX227" fmla="*/ 805283 w 1944000"/>
              <a:gd name="connsiteY227" fmla="*/ 1411580 h 1944000"/>
              <a:gd name="connsiteX228" fmla="*/ 796701 w 1944000"/>
              <a:gd name="connsiteY228" fmla="*/ 1408087 h 1944000"/>
              <a:gd name="connsiteX229" fmla="*/ 788437 w 1944000"/>
              <a:gd name="connsiteY229" fmla="*/ 1404277 h 1944000"/>
              <a:gd name="connsiteX230" fmla="*/ 780490 w 1944000"/>
              <a:gd name="connsiteY230" fmla="*/ 1400150 h 1944000"/>
              <a:gd name="connsiteX231" fmla="*/ 772544 w 1944000"/>
              <a:gd name="connsiteY231" fmla="*/ 1396022 h 1944000"/>
              <a:gd name="connsiteX232" fmla="*/ 764915 w 1944000"/>
              <a:gd name="connsiteY232" fmla="*/ 1391260 h 1944000"/>
              <a:gd name="connsiteX233" fmla="*/ 757604 w 1944000"/>
              <a:gd name="connsiteY233" fmla="*/ 1386815 h 1944000"/>
              <a:gd name="connsiteX234" fmla="*/ 750293 w 1944000"/>
              <a:gd name="connsiteY234" fmla="*/ 1381735 h 1944000"/>
              <a:gd name="connsiteX235" fmla="*/ 743618 w 1944000"/>
              <a:gd name="connsiteY235" fmla="*/ 1376655 h 1944000"/>
              <a:gd name="connsiteX236" fmla="*/ 732811 w 1944000"/>
              <a:gd name="connsiteY236" fmla="*/ 1368082 h 1944000"/>
              <a:gd name="connsiteX237" fmla="*/ 722640 w 1944000"/>
              <a:gd name="connsiteY237" fmla="*/ 1359192 h 1944000"/>
              <a:gd name="connsiteX238" fmla="*/ 713104 w 1944000"/>
              <a:gd name="connsiteY238" fmla="*/ 1349985 h 1944000"/>
              <a:gd name="connsiteX239" fmla="*/ 704204 w 1944000"/>
              <a:gd name="connsiteY239" fmla="*/ 1340142 h 1944000"/>
              <a:gd name="connsiteX240" fmla="*/ 695621 w 1944000"/>
              <a:gd name="connsiteY240" fmla="*/ 1329982 h 1944000"/>
              <a:gd name="connsiteX241" fmla="*/ 687675 w 1944000"/>
              <a:gd name="connsiteY241" fmla="*/ 1319187 h 1944000"/>
              <a:gd name="connsiteX242" fmla="*/ 680046 w 1944000"/>
              <a:gd name="connsiteY242" fmla="*/ 1308075 h 1944000"/>
              <a:gd name="connsiteX243" fmla="*/ 673371 w 1944000"/>
              <a:gd name="connsiteY243" fmla="*/ 1296327 h 1944000"/>
              <a:gd name="connsiteX244" fmla="*/ 667014 w 1944000"/>
              <a:gd name="connsiteY244" fmla="*/ 1284262 h 1944000"/>
              <a:gd name="connsiteX245" fmla="*/ 660975 w 1944000"/>
              <a:gd name="connsiteY245" fmla="*/ 1271562 h 1944000"/>
              <a:gd name="connsiteX246" fmla="*/ 655889 w 1944000"/>
              <a:gd name="connsiteY246" fmla="*/ 1258862 h 1944000"/>
              <a:gd name="connsiteX247" fmla="*/ 651121 w 1944000"/>
              <a:gd name="connsiteY247" fmla="*/ 1245209 h 1944000"/>
              <a:gd name="connsiteX248" fmla="*/ 646989 w 1944000"/>
              <a:gd name="connsiteY248" fmla="*/ 1231557 h 1944000"/>
              <a:gd name="connsiteX249" fmla="*/ 642857 w 1944000"/>
              <a:gd name="connsiteY249" fmla="*/ 1217269 h 1944000"/>
              <a:gd name="connsiteX250" fmla="*/ 639996 w 1944000"/>
              <a:gd name="connsiteY250" fmla="*/ 1202664 h 1944000"/>
              <a:gd name="connsiteX251" fmla="*/ 637453 w 1944000"/>
              <a:gd name="connsiteY251" fmla="*/ 1187424 h 1944000"/>
              <a:gd name="connsiteX252" fmla="*/ 410819 w 1944000"/>
              <a:gd name="connsiteY252" fmla="*/ 1219492 h 1944000"/>
              <a:gd name="connsiteX253" fmla="*/ 413044 w 1944000"/>
              <a:gd name="connsiteY253" fmla="*/ 1231557 h 1944000"/>
              <a:gd name="connsiteX254" fmla="*/ 415587 w 1944000"/>
              <a:gd name="connsiteY254" fmla="*/ 1243304 h 1944000"/>
              <a:gd name="connsiteX255" fmla="*/ 418766 w 1944000"/>
              <a:gd name="connsiteY255" fmla="*/ 1255370 h 1944000"/>
              <a:gd name="connsiteX256" fmla="*/ 421626 w 1944000"/>
              <a:gd name="connsiteY256" fmla="*/ 1266800 h 1944000"/>
              <a:gd name="connsiteX257" fmla="*/ 424805 w 1944000"/>
              <a:gd name="connsiteY257" fmla="*/ 1278230 h 1944000"/>
              <a:gd name="connsiteX258" fmla="*/ 428619 w 1944000"/>
              <a:gd name="connsiteY258" fmla="*/ 1289660 h 1944000"/>
              <a:gd name="connsiteX259" fmla="*/ 432116 w 1944000"/>
              <a:gd name="connsiteY259" fmla="*/ 1300455 h 1944000"/>
              <a:gd name="connsiteX260" fmla="*/ 435930 w 1944000"/>
              <a:gd name="connsiteY260" fmla="*/ 1311250 h 1944000"/>
              <a:gd name="connsiteX261" fmla="*/ 440062 w 1944000"/>
              <a:gd name="connsiteY261" fmla="*/ 1321727 h 1944000"/>
              <a:gd name="connsiteX262" fmla="*/ 444512 w 1944000"/>
              <a:gd name="connsiteY262" fmla="*/ 1332205 h 1944000"/>
              <a:gd name="connsiteX263" fmla="*/ 448644 w 1944000"/>
              <a:gd name="connsiteY263" fmla="*/ 1342682 h 1944000"/>
              <a:gd name="connsiteX264" fmla="*/ 453412 w 1944000"/>
              <a:gd name="connsiteY264" fmla="*/ 1352525 h 1944000"/>
              <a:gd name="connsiteX265" fmla="*/ 458180 w 1944000"/>
              <a:gd name="connsiteY265" fmla="*/ 1362367 h 1944000"/>
              <a:gd name="connsiteX266" fmla="*/ 463266 w 1944000"/>
              <a:gd name="connsiteY266" fmla="*/ 1372210 h 1944000"/>
              <a:gd name="connsiteX267" fmla="*/ 468352 w 1944000"/>
              <a:gd name="connsiteY267" fmla="*/ 1381735 h 1944000"/>
              <a:gd name="connsiteX268" fmla="*/ 473755 w 1944000"/>
              <a:gd name="connsiteY268" fmla="*/ 1390942 h 1944000"/>
              <a:gd name="connsiteX269" fmla="*/ 479477 w 1944000"/>
              <a:gd name="connsiteY269" fmla="*/ 1399832 h 1944000"/>
              <a:gd name="connsiteX270" fmla="*/ 485198 w 1944000"/>
              <a:gd name="connsiteY270" fmla="*/ 1409040 h 1944000"/>
              <a:gd name="connsiteX271" fmla="*/ 491238 w 1944000"/>
              <a:gd name="connsiteY271" fmla="*/ 1417612 h 1944000"/>
              <a:gd name="connsiteX272" fmla="*/ 497595 w 1944000"/>
              <a:gd name="connsiteY272" fmla="*/ 1426185 h 1944000"/>
              <a:gd name="connsiteX273" fmla="*/ 503634 w 1944000"/>
              <a:gd name="connsiteY273" fmla="*/ 1434757 h 1944000"/>
              <a:gd name="connsiteX274" fmla="*/ 510309 w 1944000"/>
              <a:gd name="connsiteY274" fmla="*/ 1442695 h 1944000"/>
              <a:gd name="connsiteX275" fmla="*/ 517302 w 1944000"/>
              <a:gd name="connsiteY275" fmla="*/ 1450950 h 1944000"/>
              <a:gd name="connsiteX276" fmla="*/ 524295 w 1944000"/>
              <a:gd name="connsiteY276" fmla="*/ 1458570 h 1944000"/>
              <a:gd name="connsiteX277" fmla="*/ 531288 w 1944000"/>
              <a:gd name="connsiteY277" fmla="*/ 1466190 h 1944000"/>
              <a:gd name="connsiteX278" fmla="*/ 538599 w 1944000"/>
              <a:gd name="connsiteY278" fmla="*/ 1473492 h 1944000"/>
              <a:gd name="connsiteX279" fmla="*/ 546227 w 1944000"/>
              <a:gd name="connsiteY279" fmla="*/ 1480795 h 1944000"/>
              <a:gd name="connsiteX280" fmla="*/ 553856 w 1944000"/>
              <a:gd name="connsiteY280" fmla="*/ 1487780 h 1944000"/>
              <a:gd name="connsiteX281" fmla="*/ 561802 w 1944000"/>
              <a:gd name="connsiteY281" fmla="*/ 1494765 h 1944000"/>
              <a:gd name="connsiteX282" fmla="*/ 570067 w 1944000"/>
              <a:gd name="connsiteY282" fmla="*/ 1501750 h 1944000"/>
              <a:gd name="connsiteX283" fmla="*/ 578331 w 1944000"/>
              <a:gd name="connsiteY283" fmla="*/ 1507782 h 1944000"/>
              <a:gd name="connsiteX284" fmla="*/ 586913 w 1944000"/>
              <a:gd name="connsiteY284" fmla="*/ 1514132 h 1944000"/>
              <a:gd name="connsiteX285" fmla="*/ 600581 w 1944000"/>
              <a:gd name="connsiteY285" fmla="*/ 1523657 h 1944000"/>
              <a:gd name="connsiteX286" fmla="*/ 615203 w 1944000"/>
              <a:gd name="connsiteY286" fmla="*/ 1532865 h 1944000"/>
              <a:gd name="connsiteX287" fmla="*/ 630142 w 1944000"/>
              <a:gd name="connsiteY287" fmla="*/ 1541437 h 1944000"/>
              <a:gd name="connsiteX288" fmla="*/ 645717 w 1944000"/>
              <a:gd name="connsiteY288" fmla="*/ 1549375 h 1944000"/>
              <a:gd name="connsiteX289" fmla="*/ 661928 w 1944000"/>
              <a:gd name="connsiteY289" fmla="*/ 1556995 h 1944000"/>
              <a:gd name="connsiteX290" fmla="*/ 678775 w 1944000"/>
              <a:gd name="connsiteY290" fmla="*/ 1563980 h 1944000"/>
              <a:gd name="connsiteX291" fmla="*/ 696257 w 1944000"/>
              <a:gd name="connsiteY291" fmla="*/ 1570647 h 1944000"/>
              <a:gd name="connsiteX292" fmla="*/ 714375 w 1944000"/>
              <a:gd name="connsiteY292" fmla="*/ 1576680 h 1944000"/>
              <a:gd name="connsiteX293" fmla="*/ 733129 w 1944000"/>
              <a:gd name="connsiteY293" fmla="*/ 1582395 h 1944000"/>
              <a:gd name="connsiteX294" fmla="*/ 752518 w 1944000"/>
              <a:gd name="connsiteY294" fmla="*/ 1587475 h 1944000"/>
              <a:gd name="connsiteX295" fmla="*/ 772544 w 1944000"/>
              <a:gd name="connsiteY295" fmla="*/ 1592237 h 1944000"/>
              <a:gd name="connsiteX296" fmla="*/ 792887 w 1944000"/>
              <a:gd name="connsiteY296" fmla="*/ 1596365 h 1944000"/>
              <a:gd name="connsiteX297" fmla="*/ 814183 w 1944000"/>
              <a:gd name="connsiteY297" fmla="*/ 1600175 h 1944000"/>
              <a:gd name="connsiteX298" fmla="*/ 835480 w 1944000"/>
              <a:gd name="connsiteY298" fmla="*/ 1603350 h 1944000"/>
              <a:gd name="connsiteX299" fmla="*/ 858048 w 1944000"/>
              <a:gd name="connsiteY299" fmla="*/ 1606525 h 1944000"/>
              <a:gd name="connsiteX300" fmla="*/ 880616 w 1944000"/>
              <a:gd name="connsiteY300" fmla="*/ 1608747 h 1944000"/>
              <a:gd name="connsiteX301" fmla="*/ 880616 w 1944000"/>
              <a:gd name="connsiteY301" fmla="*/ 1726857 h 1944000"/>
              <a:gd name="connsiteX302" fmla="*/ 1063385 w 1944000"/>
              <a:gd name="connsiteY302" fmla="*/ 1726857 h 1944000"/>
              <a:gd name="connsiteX303" fmla="*/ 1063385 w 1944000"/>
              <a:gd name="connsiteY303" fmla="*/ 1610652 h 1944000"/>
              <a:gd name="connsiteX304" fmla="*/ 1077371 w 1944000"/>
              <a:gd name="connsiteY304" fmla="*/ 1609382 h 1944000"/>
              <a:gd name="connsiteX305" fmla="*/ 1091675 w 1944000"/>
              <a:gd name="connsiteY305" fmla="*/ 1607795 h 1944000"/>
              <a:gd name="connsiteX306" fmla="*/ 1105661 w 1944000"/>
              <a:gd name="connsiteY306" fmla="*/ 1606207 h 1944000"/>
              <a:gd name="connsiteX307" fmla="*/ 1119329 w 1944000"/>
              <a:gd name="connsiteY307" fmla="*/ 1603985 h 1944000"/>
              <a:gd name="connsiteX308" fmla="*/ 1133314 w 1944000"/>
              <a:gd name="connsiteY308" fmla="*/ 1602080 h 1944000"/>
              <a:gd name="connsiteX309" fmla="*/ 1146665 w 1944000"/>
              <a:gd name="connsiteY309" fmla="*/ 1599857 h 1944000"/>
              <a:gd name="connsiteX310" fmla="*/ 1160015 w 1944000"/>
              <a:gd name="connsiteY310" fmla="*/ 1597317 h 1944000"/>
              <a:gd name="connsiteX311" fmla="*/ 1173047 w 1944000"/>
              <a:gd name="connsiteY311" fmla="*/ 1594142 h 1944000"/>
              <a:gd name="connsiteX312" fmla="*/ 1186397 w 1944000"/>
              <a:gd name="connsiteY312" fmla="*/ 1591285 h 1944000"/>
              <a:gd name="connsiteX313" fmla="*/ 1199111 w 1944000"/>
              <a:gd name="connsiteY313" fmla="*/ 1587792 h 1944000"/>
              <a:gd name="connsiteX314" fmla="*/ 1212144 w 1944000"/>
              <a:gd name="connsiteY314" fmla="*/ 1584300 h 1944000"/>
              <a:gd name="connsiteX315" fmla="*/ 1224540 w 1944000"/>
              <a:gd name="connsiteY315" fmla="*/ 1580807 h 1944000"/>
              <a:gd name="connsiteX316" fmla="*/ 1236937 w 1944000"/>
              <a:gd name="connsiteY316" fmla="*/ 1576680 h 1944000"/>
              <a:gd name="connsiteX317" fmla="*/ 1249333 w 1944000"/>
              <a:gd name="connsiteY317" fmla="*/ 1572552 h 1944000"/>
              <a:gd name="connsiteX318" fmla="*/ 1261412 w 1944000"/>
              <a:gd name="connsiteY318" fmla="*/ 1567790 h 1944000"/>
              <a:gd name="connsiteX319" fmla="*/ 1273491 w 1944000"/>
              <a:gd name="connsiteY319" fmla="*/ 1563345 h 1944000"/>
              <a:gd name="connsiteX320" fmla="*/ 1288748 w 1944000"/>
              <a:gd name="connsiteY320" fmla="*/ 1556995 h 1944000"/>
              <a:gd name="connsiteX321" fmla="*/ 1304005 w 1944000"/>
              <a:gd name="connsiteY321" fmla="*/ 1550010 h 1944000"/>
              <a:gd name="connsiteX322" fmla="*/ 1318627 w 1944000"/>
              <a:gd name="connsiteY322" fmla="*/ 1543025 h 1944000"/>
              <a:gd name="connsiteX323" fmla="*/ 1332613 w 1944000"/>
              <a:gd name="connsiteY323" fmla="*/ 1535722 h 1944000"/>
              <a:gd name="connsiteX324" fmla="*/ 1346598 w 1944000"/>
              <a:gd name="connsiteY324" fmla="*/ 1528102 h 1944000"/>
              <a:gd name="connsiteX325" fmla="*/ 1359631 w 1944000"/>
              <a:gd name="connsiteY325" fmla="*/ 1519847 h 1944000"/>
              <a:gd name="connsiteX326" fmla="*/ 1372345 w 1944000"/>
              <a:gd name="connsiteY326" fmla="*/ 1511592 h 1944000"/>
              <a:gd name="connsiteX327" fmla="*/ 1384742 w 1944000"/>
              <a:gd name="connsiteY327" fmla="*/ 1502702 h 1944000"/>
              <a:gd name="connsiteX328" fmla="*/ 1396185 w 1944000"/>
              <a:gd name="connsiteY328" fmla="*/ 1493812 h 1944000"/>
              <a:gd name="connsiteX329" fmla="*/ 1407945 w 1944000"/>
              <a:gd name="connsiteY329" fmla="*/ 1484287 h 1944000"/>
              <a:gd name="connsiteX330" fmla="*/ 1418753 w 1944000"/>
              <a:gd name="connsiteY330" fmla="*/ 1474762 h 1944000"/>
              <a:gd name="connsiteX331" fmla="*/ 1429242 w 1944000"/>
              <a:gd name="connsiteY331" fmla="*/ 1464602 h 1944000"/>
              <a:gd name="connsiteX332" fmla="*/ 1439096 w 1944000"/>
              <a:gd name="connsiteY332" fmla="*/ 1454125 h 1944000"/>
              <a:gd name="connsiteX333" fmla="*/ 1448631 w 1944000"/>
              <a:gd name="connsiteY333" fmla="*/ 1443647 h 1944000"/>
              <a:gd name="connsiteX334" fmla="*/ 1457531 w 1944000"/>
              <a:gd name="connsiteY334" fmla="*/ 1432535 h 1944000"/>
              <a:gd name="connsiteX335" fmla="*/ 1466114 w 1944000"/>
              <a:gd name="connsiteY335" fmla="*/ 1421422 h 1944000"/>
              <a:gd name="connsiteX336" fmla="*/ 1474378 w 1944000"/>
              <a:gd name="connsiteY336" fmla="*/ 1409675 h 1944000"/>
              <a:gd name="connsiteX337" fmla="*/ 1482007 w 1944000"/>
              <a:gd name="connsiteY337" fmla="*/ 1398245 h 1944000"/>
              <a:gd name="connsiteX338" fmla="*/ 1489000 w 1944000"/>
              <a:gd name="connsiteY338" fmla="*/ 1386497 h 1944000"/>
              <a:gd name="connsiteX339" fmla="*/ 1495675 w 1944000"/>
              <a:gd name="connsiteY339" fmla="*/ 1374432 h 1944000"/>
              <a:gd name="connsiteX340" fmla="*/ 1501396 w 1944000"/>
              <a:gd name="connsiteY340" fmla="*/ 1362685 h 1944000"/>
              <a:gd name="connsiteX341" fmla="*/ 1507118 w 1944000"/>
              <a:gd name="connsiteY341" fmla="*/ 1350620 h 1944000"/>
              <a:gd name="connsiteX342" fmla="*/ 1512203 w 1944000"/>
              <a:gd name="connsiteY342" fmla="*/ 1338555 h 1944000"/>
              <a:gd name="connsiteX343" fmla="*/ 1516335 w 1944000"/>
              <a:gd name="connsiteY343" fmla="*/ 1326490 h 1944000"/>
              <a:gd name="connsiteX344" fmla="*/ 1520468 w 1944000"/>
              <a:gd name="connsiteY344" fmla="*/ 1314107 h 1944000"/>
              <a:gd name="connsiteX345" fmla="*/ 1523964 w 1944000"/>
              <a:gd name="connsiteY345" fmla="*/ 1301725 h 1944000"/>
              <a:gd name="connsiteX346" fmla="*/ 1526507 w 1944000"/>
              <a:gd name="connsiteY346" fmla="*/ 1289025 h 1944000"/>
              <a:gd name="connsiteX347" fmla="*/ 1528732 w 1944000"/>
              <a:gd name="connsiteY347" fmla="*/ 1276642 h 1944000"/>
              <a:gd name="connsiteX348" fmla="*/ 1530957 w 1944000"/>
              <a:gd name="connsiteY348" fmla="*/ 1263942 h 1944000"/>
              <a:gd name="connsiteX349" fmla="*/ 1532228 w 1944000"/>
              <a:gd name="connsiteY349" fmla="*/ 1251242 h 1944000"/>
              <a:gd name="connsiteX350" fmla="*/ 1532864 w 1944000"/>
              <a:gd name="connsiteY350" fmla="*/ 1238542 h 1944000"/>
              <a:gd name="connsiteX351" fmla="*/ 1533182 w 1944000"/>
              <a:gd name="connsiteY351" fmla="*/ 1225207 h 1944000"/>
              <a:gd name="connsiteX352" fmla="*/ 1533182 w 1944000"/>
              <a:gd name="connsiteY352" fmla="*/ 1212189 h 1944000"/>
              <a:gd name="connsiteX353" fmla="*/ 1532546 w 1944000"/>
              <a:gd name="connsiteY353" fmla="*/ 1199172 h 1944000"/>
              <a:gd name="connsiteX354" fmla="*/ 1531275 w 1944000"/>
              <a:gd name="connsiteY354" fmla="*/ 1186789 h 1944000"/>
              <a:gd name="connsiteX355" fmla="*/ 1530003 w 1944000"/>
              <a:gd name="connsiteY355" fmla="*/ 1174407 h 1944000"/>
              <a:gd name="connsiteX356" fmla="*/ 1527778 w 1944000"/>
              <a:gd name="connsiteY356" fmla="*/ 1162342 h 1944000"/>
              <a:gd name="connsiteX357" fmla="*/ 1525553 w 1944000"/>
              <a:gd name="connsiteY357" fmla="*/ 1150594 h 1944000"/>
              <a:gd name="connsiteX358" fmla="*/ 1522693 w 1944000"/>
              <a:gd name="connsiteY358" fmla="*/ 1138847 h 1944000"/>
              <a:gd name="connsiteX359" fmla="*/ 1519514 w 1944000"/>
              <a:gd name="connsiteY359" fmla="*/ 1127734 h 1944000"/>
              <a:gd name="connsiteX360" fmla="*/ 1516018 w 1944000"/>
              <a:gd name="connsiteY360" fmla="*/ 1116939 h 1944000"/>
              <a:gd name="connsiteX361" fmla="*/ 1511885 w 1944000"/>
              <a:gd name="connsiteY361" fmla="*/ 1106144 h 1944000"/>
              <a:gd name="connsiteX362" fmla="*/ 1507435 w 1944000"/>
              <a:gd name="connsiteY362" fmla="*/ 1095349 h 1944000"/>
              <a:gd name="connsiteX363" fmla="*/ 1502350 w 1944000"/>
              <a:gd name="connsiteY363" fmla="*/ 1085189 h 1944000"/>
              <a:gd name="connsiteX364" fmla="*/ 1496946 w 1944000"/>
              <a:gd name="connsiteY364" fmla="*/ 1075347 h 1944000"/>
              <a:gd name="connsiteX365" fmla="*/ 1491225 w 1944000"/>
              <a:gd name="connsiteY365" fmla="*/ 1065822 h 1944000"/>
              <a:gd name="connsiteX366" fmla="*/ 1485185 w 1944000"/>
              <a:gd name="connsiteY366" fmla="*/ 1056614 h 1944000"/>
              <a:gd name="connsiteX367" fmla="*/ 1478510 w 1944000"/>
              <a:gd name="connsiteY367" fmla="*/ 1047407 h 1944000"/>
              <a:gd name="connsiteX368" fmla="*/ 1471517 w 1944000"/>
              <a:gd name="connsiteY368" fmla="*/ 1038517 h 1944000"/>
              <a:gd name="connsiteX369" fmla="*/ 1463889 w 1944000"/>
              <a:gd name="connsiteY369" fmla="*/ 1029944 h 1944000"/>
              <a:gd name="connsiteX370" fmla="*/ 1456260 w 1944000"/>
              <a:gd name="connsiteY370" fmla="*/ 1021689 h 1944000"/>
              <a:gd name="connsiteX371" fmla="*/ 1448314 w 1944000"/>
              <a:gd name="connsiteY371" fmla="*/ 1013752 h 1944000"/>
              <a:gd name="connsiteX372" fmla="*/ 1440049 w 1944000"/>
              <a:gd name="connsiteY372" fmla="*/ 1005814 h 1944000"/>
              <a:gd name="connsiteX373" fmla="*/ 1431467 w 1944000"/>
              <a:gd name="connsiteY373" fmla="*/ 998512 h 1944000"/>
              <a:gd name="connsiteX374" fmla="*/ 1422567 w 1944000"/>
              <a:gd name="connsiteY374" fmla="*/ 991527 h 1944000"/>
              <a:gd name="connsiteX375" fmla="*/ 1413349 w 1944000"/>
              <a:gd name="connsiteY375" fmla="*/ 984542 h 1944000"/>
              <a:gd name="connsiteX376" fmla="*/ 1403813 w 1944000"/>
              <a:gd name="connsiteY376" fmla="*/ 977557 h 1944000"/>
              <a:gd name="connsiteX377" fmla="*/ 1393959 w 1944000"/>
              <a:gd name="connsiteY377" fmla="*/ 971207 h 1944000"/>
              <a:gd name="connsiteX378" fmla="*/ 1383788 w 1944000"/>
              <a:gd name="connsiteY378" fmla="*/ 965174 h 1944000"/>
              <a:gd name="connsiteX379" fmla="*/ 1373299 w 1944000"/>
              <a:gd name="connsiteY379" fmla="*/ 959142 h 1944000"/>
              <a:gd name="connsiteX380" fmla="*/ 1362491 w 1944000"/>
              <a:gd name="connsiteY380" fmla="*/ 953427 h 1944000"/>
              <a:gd name="connsiteX381" fmla="*/ 1351048 w 1944000"/>
              <a:gd name="connsiteY381" fmla="*/ 948347 h 1944000"/>
              <a:gd name="connsiteX382" fmla="*/ 1339605 w 1944000"/>
              <a:gd name="connsiteY382" fmla="*/ 942949 h 1944000"/>
              <a:gd name="connsiteX383" fmla="*/ 1327845 w 1944000"/>
              <a:gd name="connsiteY383" fmla="*/ 937869 h 1944000"/>
              <a:gd name="connsiteX384" fmla="*/ 1305912 w 1944000"/>
              <a:gd name="connsiteY384" fmla="*/ 930249 h 1944000"/>
              <a:gd name="connsiteX385" fmla="*/ 1280801 w 1944000"/>
              <a:gd name="connsiteY385" fmla="*/ 921677 h 1944000"/>
              <a:gd name="connsiteX386" fmla="*/ 1252512 w 1944000"/>
              <a:gd name="connsiteY386" fmla="*/ 912469 h 1944000"/>
              <a:gd name="connsiteX387" fmla="*/ 1221362 w 1944000"/>
              <a:gd name="connsiteY387" fmla="*/ 902627 h 1944000"/>
              <a:gd name="connsiteX388" fmla="*/ 1186397 w 1944000"/>
              <a:gd name="connsiteY388" fmla="*/ 892784 h 1944000"/>
              <a:gd name="connsiteX389" fmla="*/ 1148572 w 1944000"/>
              <a:gd name="connsiteY389" fmla="*/ 882307 h 1944000"/>
              <a:gd name="connsiteX390" fmla="*/ 1107568 w 1944000"/>
              <a:gd name="connsiteY390" fmla="*/ 871512 h 1944000"/>
              <a:gd name="connsiteX391" fmla="*/ 1063385 w 1944000"/>
              <a:gd name="connsiteY391" fmla="*/ 860399 h 1944000"/>
              <a:gd name="connsiteX392" fmla="*/ 1063385 w 1944000"/>
              <a:gd name="connsiteY392" fmla="*/ 511149 h 1944000"/>
              <a:gd name="connsiteX393" fmla="*/ 1078960 w 1944000"/>
              <a:gd name="connsiteY393" fmla="*/ 514642 h 1944000"/>
              <a:gd name="connsiteX394" fmla="*/ 1093582 w 1944000"/>
              <a:gd name="connsiteY394" fmla="*/ 518769 h 1944000"/>
              <a:gd name="connsiteX395" fmla="*/ 1108204 w 1944000"/>
              <a:gd name="connsiteY395" fmla="*/ 523214 h 1944000"/>
              <a:gd name="connsiteX396" fmla="*/ 1121554 w 1944000"/>
              <a:gd name="connsiteY396" fmla="*/ 528612 h 1944000"/>
              <a:gd name="connsiteX397" fmla="*/ 1128229 w 1944000"/>
              <a:gd name="connsiteY397" fmla="*/ 531469 h 1944000"/>
              <a:gd name="connsiteX398" fmla="*/ 1134904 w 1944000"/>
              <a:gd name="connsiteY398" fmla="*/ 534644 h 1944000"/>
              <a:gd name="connsiteX399" fmla="*/ 1141261 w 1944000"/>
              <a:gd name="connsiteY399" fmla="*/ 537502 h 1944000"/>
              <a:gd name="connsiteX400" fmla="*/ 1146982 w 1944000"/>
              <a:gd name="connsiteY400" fmla="*/ 540677 h 1944000"/>
              <a:gd name="connsiteX401" fmla="*/ 1153022 w 1944000"/>
              <a:gd name="connsiteY401" fmla="*/ 544169 h 1944000"/>
              <a:gd name="connsiteX402" fmla="*/ 1159061 w 1944000"/>
              <a:gd name="connsiteY402" fmla="*/ 547662 h 1944000"/>
              <a:gd name="connsiteX403" fmla="*/ 1164465 w 1944000"/>
              <a:gd name="connsiteY403" fmla="*/ 551154 h 1944000"/>
              <a:gd name="connsiteX404" fmla="*/ 1169868 w 1944000"/>
              <a:gd name="connsiteY404" fmla="*/ 555282 h 1944000"/>
              <a:gd name="connsiteX405" fmla="*/ 1178768 w 1944000"/>
              <a:gd name="connsiteY405" fmla="*/ 561949 h 1944000"/>
              <a:gd name="connsiteX406" fmla="*/ 1187351 w 1944000"/>
              <a:gd name="connsiteY406" fmla="*/ 568934 h 1944000"/>
              <a:gd name="connsiteX407" fmla="*/ 1195297 w 1944000"/>
              <a:gd name="connsiteY407" fmla="*/ 576554 h 1944000"/>
              <a:gd name="connsiteX408" fmla="*/ 1202926 w 1944000"/>
              <a:gd name="connsiteY408" fmla="*/ 584174 h 1944000"/>
              <a:gd name="connsiteX409" fmla="*/ 1209919 w 1944000"/>
              <a:gd name="connsiteY409" fmla="*/ 592429 h 1944000"/>
              <a:gd name="connsiteX410" fmla="*/ 1216594 w 1944000"/>
              <a:gd name="connsiteY410" fmla="*/ 601002 h 1944000"/>
              <a:gd name="connsiteX411" fmla="*/ 1222633 w 1944000"/>
              <a:gd name="connsiteY411" fmla="*/ 609574 h 1944000"/>
              <a:gd name="connsiteX412" fmla="*/ 1228355 w 1944000"/>
              <a:gd name="connsiteY412" fmla="*/ 618782 h 1944000"/>
              <a:gd name="connsiteX413" fmla="*/ 1233758 w 1944000"/>
              <a:gd name="connsiteY413" fmla="*/ 627989 h 1944000"/>
              <a:gd name="connsiteX414" fmla="*/ 1238844 w 1944000"/>
              <a:gd name="connsiteY414" fmla="*/ 637832 h 1944000"/>
              <a:gd name="connsiteX415" fmla="*/ 1242976 w 1944000"/>
              <a:gd name="connsiteY415" fmla="*/ 647674 h 1944000"/>
              <a:gd name="connsiteX416" fmla="*/ 1247108 w 1944000"/>
              <a:gd name="connsiteY416" fmla="*/ 658469 h 1944000"/>
              <a:gd name="connsiteX417" fmla="*/ 1250287 w 1944000"/>
              <a:gd name="connsiteY417" fmla="*/ 668947 h 1944000"/>
              <a:gd name="connsiteX418" fmla="*/ 1253465 w 1944000"/>
              <a:gd name="connsiteY418" fmla="*/ 680059 h 1944000"/>
              <a:gd name="connsiteX419" fmla="*/ 1256326 w 1944000"/>
              <a:gd name="connsiteY419" fmla="*/ 691172 h 1944000"/>
              <a:gd name="connsiteX420" fmla="*/ 1258233 w 1944000"/>
              <a:gd name="connsiteY420" fmla="*/ 702919 h 1944000"/>
              <a:gd name="connsiteX421" fmla="*/ 1482324 w 1944000"/>
              <a:gd name="connsiteY421" fmla="*/ 675297 h 1944000"/>
              <a:gd name="connsiteX422" fmla="*/ 1479464 w 1944000"/>
              <a:gd name="connsiteY422" fmla="*/ 660692 h 1944000"/>
              <a:gd name="connsiteX423" fmla="*/ 1475967 w 1944000"/>
              <a:gd name="connsiteY423" fmla="*/ 646087 h 1944000"/>
              <a:gd name="connsiteX424" fmla="*/ 1472789 w 1944000"/>
              <a:gd name="connsiteY424" fmla="*/ 632434 h 1944000"/>
              <a:gd name="connsiteX425" fmla="*/ 1469292 w 1944000"/>
              <a:gd name="connsiteY425" fmla="*/ 618782 h 1944000"/>
              <a:gd name="connsiteX426" fmla="*/ 1465160 w 1944000"/>
              <a:gd name="connsiteY426" fmla="*/ 605764 h 1944000"/>
              <a:gd name="connsiteX427" fmla="*/ 1461028 w 1944000"/>
              <a:gd name="connsiteY427" fmla="*/ 592747 h 1944000"/>
              <a:gd name="connsiteX428" fmla="*/ 1456260 w 1944000"/>
              <a:gd name="connsiteY428" fmla="*/ 580364 h 1944000"/>
              <a:gd name="connsiteX429" fmla="*/ 1451810 w 1944000"/>
              <a:gd name="connsiteY429" fmla="*/ 568299 h 1944000"/>
              <a:gd name="connsiteX430" fmla="*/ 1446406 w 1944000"/>
              <a:gd name="connsiteY430" fmla="*/ 556552 h 1944000"/>
              <a:gd name="connsiteX431" fmla="*/ 1441321 w 1944000"/>
              <a:gd name="connsiteY431" fmla="*/ 545439 h 1944000"/>
              <a:gd name="connsiteX432" fmla="*/ 1435599 w 1944000"/>
              <a:gd name="connsiteY432" fmla="*/ 534644 h 1944000"/>
              <a:gd name="connsiteX433" fmla="*/ 1429560 w 1944000"/>
              <a:gd name="connsiteY433" fmla="*/ 523532 h 1944000"/>
              <a:gd name="connsiteX434" fmla="*/ 1423838 w 1944000"/>
              <a:gd name="connsiteY434" fmla="*/ 513689 h 1944000"/>
              <a:gd name="connsiteX435" fmla="*/ 1417163 w 1944000"/>
              <a:gd name="connsiteY435" fmla="*/ 503847 h 1944000"/>
              <a:gd name="connsiteX436" fmla="*/ 1410488 w 1944000"/>
              <a:gd name="connsiteY436" fmla="*/ 494322 h 1944000"/>
              <a:gd name="connsiteX437" fmla="*/ 1403177 w 1944000"/>
              <a:gd name="connsiteY437" fmla="*/ 485432 h 1944000"/>
              <a:gd name="connsiteX438" fmla="*/ 1395867 w 1944000"/>
              <a:gd name="connsiteY438" fmla="*/ 476542 h 1944000"/>
              <a:gd name="connsiteX439" fmla="*/ 1388238 w 1944000"/>
              <a:gd name="connsiteY439" fmla="*/ 467969 h 1944000"/>
              <a:gd name="connsiteX440" fmla="*/ 1379974 w 1944000"/>
              <a:gd name="connsiteY440" fmla="*/ 459714 h 1944000"/>
              <a:gd name="connsiteX441" fmla="*/ 1371074 w 1944000"/>
              <a:gd name="connsiteY441" fmla="*/ 451459 h 1944000"/>
              <a:gd name="connsiteX442" fmla="*/ 1361538 w 1944000"/>
              <a:gd name="connsiteY442" fmla="*/ 443522 h 1944000"/>
              <a:gd name="connsiteX443" fmla="*/ 1351366 w 1944000"/>
              <a:gd name="connsiteY443" fmla="*/ 435902 h 1944000"/>
              <a:gd name="connsiteX444" fmla="*/ 1341195 w 1944000"/>
              <a:gd name="connsiteY444" fmla="*/ 428599 h 1944000"/>
              <a:gd name="connsiteX445" fmla="*/ 1330388 w 1944000"/>
              <a:gd name="connsiteY445" fmla="*/ 421614 h 1944000"/>
              <a:gd name="connsiteX446" fmla="*/ 1319262 w 1944000"/>
              <a:gd name="connsiteY446" fmla="*/ 414629 h 1944000"/>
              <a:gd name="connsiteX447" fmla="*/ 1307184 w 1944000"/>
              <a:gd name="connsiteY447" fmla="*/ 407962 h 1944000"/>
              <a:gd name="connsiteX448" fmla="*/ 1294787 w 1944000"/>
              <a:gd name="connsiteY448" fmla="*/ 401294 h 1944000"/>
              <a:gd name="connsiteX449" fmla="*/ 1282073 w 1944000"/>
              <a:gd name="connsiteY449" fmla="*/ 395262 h 1944000"/>
              <a:gd name="connsiteX450" fmla="*/ 1268723 w 1944000"/>
              <a:gd name="connsiteY450" fmla="*/ 389229 h 1944000"/>
              <a:gd name="connsiteX451" fmla="*/ 1254737 w 1944000"/>
              <a:gd name="connsiteY451" fmla="*/ 383197 h 1944000"/>
              <a:gd name="connsiteX452" fmla="*/ 1240751 w 1944000"/>
              <a:gd name="connsiteY452" fmla="*/ 378117 h 1944000"/>
              <a:gd name="connsiteX453" fmla="*/ 1225812 w 1944000"/>
              <a:gd name="connsiteY453" fmla="*/ 372402 h 1944000"/>
              <a:gd name="connsiteX454" fmla="*/ 1207058 w 1944000"/>
              <a:gd name="connsiteY454" fmla="*/ 366369 h 1944000"/>
              <a:gd name="connsiteX455" fmla="*/ 1187986 w 1944000"/>
              <a:gd name="connsiteY455" fmla="*/ 360972 h 1944000"/>
              <a:gd name="connsiteX456" fmla="*/ 1168279 w 1944000"/>
              <a:gd name="connsiteY456" fmla="*/ 355574 h 1944000"/>
              <a:gd name="connsiteX457" fmla="*/ 1147936 w 1944000"/>
              <a:gd name="connsiteY457" fmla="*/ 351129 h 1944000"/>
              <a:gd name="connsiteX458" fmla="*/ 1127593 w 1944000"/>
              <a:gd name="connsiteY458" fmla="*/ 346684 h 1944000"/>
              <a:gd name="connsiteX459" fmla="*/ 1106614 w 1944000"/>
              <a:gd name="connsiteY459" fmla="*/ 343192 h 1944000"/>
              <a:gd name="connsiteX460" fmla="*/ 1085000 w 1944000"/>
              <a:gd name="connsiteY460" fmla="*/ 339699 h 1944000"/>
              <a:gd name="connsiteX461" fmla="*/ 1063385 w 1944000"/>
              <a:gd name="connsiteY461" fmla="*/ 337159 h 1944000"/>
              <a:gd name="connsiteX462" fmla="*/ 1063385 w 1944000"/>
              <a:gd name="connsiteY462" fmla="*/ 217144 h 1944000"/>
              <a:gd name="connsiteX463" fmla="*/ 972000 w 1944000"/>
              <a:gd name="connsiteY463" fmla="*/ 0 h 1944000"/>
              <a:gd name="connsiteX464" fmla="*/ 1944000 w 1944000"/>
              <a:gd name="connsiteY464" fmla="*/ 972000 h 1944000"/>
              <a:gd name="connsiteX465" fmla="*/ 972000 w 1944000"/>
              <a:gd name="connsiteY465" fmla="*/ 1944000 h 1944000"/>
              <a:gd name="connsiteX466" fmla="*/ 0 w 1944000"/>
              <a:gd name="connsiteY466" fmla="*/ 972000 h 1944000"/>
              <a:gd name="connsiteX467" fmla="*/ 972000 w 1944000"/>
              <a:gd name="connsiteY467" fmla="*/ 0 h 194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Lst>
            <a:rect l="l" t="t" r="r" b="b"/>
            <a:pathLst>
              <a:path w="1944000" h="1944000">
                <a:moveTo>
                  <a:pt x="1063385" y="1082014"/>
                </a:moveTo>
                <a:lnTo>
                  <a:pt x="1093900" y="1089952"/>
                </a:lnTo>
                <a:lnTo>
                  <a:pt x="1121871" y="1097572"/>
                </a:lnTo>
                <a:lnTo>
                  <a:pt x="1146982" y="1104557"/>
                </a:lnTo>
                <a:lnTo>
                  <a:pt x="1169550" y="1111542"/>
                </a:lnTo>
                <a:lnTo>
                  <a:pt x="1188940" y="1118209"/>
                </a:lnTo>
                <a:lnTo>
                  <a:pt x="1205469" y="1124559"/>
                </a:lnTo>
                <a:lnTo>
                  <a:pt x="1212779" y="1127734"/>
                </a:lnTo>
                <a:lnTo>
                  <a:pt x="1219137" y="1130592"/>
                </a:lnTo>
                <a:lnTo>
                  <a:pt x="1225176" y="1133449"/>
                </a:lnTo>
                <a:lnTo>
                  <a:pt x="1230262" y="1136307"/>
                </a:lnTo>
                <a:lnTo>
                  <a:pt x="1238526" y="1141704"/>
                </a:lnTo>
                <a:lnTo>
                  <a:pt x="1245837" y="1146784"/>
                </a:lnTo>
                <a:lnTo>
                  <a:pt x="1253148" y="1152499"/>
                </a:lnTo>
                <a:lnTo>
                  <a:pt x="1259823" y="1158532"/>
                </a:lnTo>
                <a:lnTo>
                  <a:pt x="1265862" y="1164564"/>
                </a:lnTo>
                <a:lnTo>
                  <a:pt x="1271266" y="1170914"/>
                </a:lnTo>
                <a:lnTo>
                  <a:pt x="1276351" y="1177582"/>
                </a:lnTo>
                <a:lnTo>
                  <a:pt x="1280801" y="1184567"/>
                </a:lnTo>
                <a:lnTo>
                  <a:pt x="1284934" y="1191234"/>
                </a:lnTo>
                <a:lnTo>
                  <a:pt x="1288112" y="1198537"/>
                </a:lnTo>
                <a:lnTo>
                  <a:pt x="1291291" y="1206157"/>
                </a:lnTo>
                <a:lnTo>
                  <a:pt x="1293516" y="1214094"/>
                </a:lnTo>
                <a:lnTo>
                  <a:pt x="1295423" y="1222032"/>
                </a:lnTo>
                <a:lnTo>
                  <a:pt x="1296694" y="1230287"/>
                </a:lnTo>
                <a:lnTo>
                  <a:pt x="1297330" y="1238859"/>
                </a:lnTo>
                <a:lnTo>
                  <a:pt x="1297648" y="1247432"/>
                </a:lnTo>
                <a:lnTo>
                  <a:pt x="1297330" y="1257275"/>
                </a:lnTo>
                <a:lnTo>
                  <a:pt x="1296377" y="1266800"/>
                </a:lnTo>
                <a:lnTo>
                  <a:pt x="1295105" y="1276007"/>
                </a:lnTo>
                <a:lnTo>
                  <a:pt x="1292880" y="1285215"/>
                </a:lnTo>
                <a:lnTo>
                  <a:pt x="1290019" y="1294422"/>
                </a:lnTo>
                <a:lnTo>
                  <a:pt x="1286841" y="1303312"/>
                </a:lnTo>
                <a:lnTo>
                  <a:pt x="1283344" y="1312202"/>
                </a:lnTo>
                <a:lnTo>
                  <a:pt x="1278576" y="1320775"/>
                </a:lnTo>
                <a:lnTo>
                  <a:pt x="1273808" y="1329347"/>
                </a:lnTo>
                <a:lnTo>
                  <a:pt x="1267769" y="1337602"/>
                </a:lnTo>
                <a:lnTo>
                  <a:pt x="1261412" y="1345857"/>
                </a:lnTo>
                <a:lnTo>
                  <a:pt x="1254737" y="1353795"/>
                </a:lnTo>
                <a:lnTo>
                  <a:pt x="1247426" y="1361732"/>
                </a:lnTo>
                <a:lnTo>
                  <a:pt x="1239162" y="1369670"/>
                </a:lnTo>
                <a:lnTo>
                  <a:pt x="1230580" y="1376655"/>
                </a:lnTo>
                <a:lnTo>
                  <a:pt x="1221362" y="1384275"/>
                </a:lnTo>
                <a:lnTo>
                  <a:pt x="1214051" y="1389672"/>
                </a:lnTo>
                <a:lnTo>
                  <a:pt x="1206422" y="1394435"/>
                </a:lnTo>
                <a:lnTo>
                  <a:pt x="1198476" y="1399515"/>
                </a:lnTo>
                <a:lnTo>
                  <a:pt x="1190211" y="1403960"/>
                </a:lnTo>
                <a:lnTo>
                  <a:pt x="1181311" y="1408087"/>
                </a:lnTo>
                <a:lnTo>
                  <a:pt x="1172411" y="1411897"/>
                </a:lnTo>
                <a:lnTo>
                  <a:pt x="1163193" y="1416025"/>
                </a:lnTo>
                <a:lnTo>
                  <a:pt x="1153340" y="1419517"/>
                </a:lnTo>
                <a:lnTo>
                  <a:pt x="1143486" y="1422692"/>
                </a:lnTo>
                <a:lnTo>
                  <a:pt x="1132997" y="1425867"/>
                </a:lnTo>
                <a:lnTo>
                  <a:pt x="1122189" y="1428407"/>
                </a:lnTo>
                <a:lnTo>
                  <a:pt x="1111064" y="1431265"/>
                </a:lnTo>
                <a:lnTo>
                  <a:pt x="1099621" y="1433487"/>
                </a:lnTo>
                <a:lnTo>
                  <a:pt x="1087860" y="1435392"/>
                </a:lnTo>
                <a:lnTo>
                  <a:pt x="1075782" y="1436980"/>
                </a:lnTo>
                <a:lnTo>
                  <a:pt x="1063385" y="1438567"/>
                </a:lnTo>
                <a:close/>
                <a:moveTo>
                  <a:pt x="880616" y="505752"/>
                </a:moveTo>
                <a:lnTo>
                  <a:pt x="880616" y="814362"/>
                </a:lnTo>
                <a:lnTo>
                  <a:pt x="847241" y="805789"/>
                </a:lnTo>
                <a:lnTo>
                  <a:pt x="820223" y="798804"/>
                </a:lnTo>
                <a:lnTo>
                  <a:pt x="799879" y="793089"/>
                </a:lnTo>
                <a:lnTo>
                  <a:pt x="785894" y="788327"/>
                </a:lnTo>
                <a:lnTo>
                  <a:pt x="771590" y="782929"/>
                </a:lnTo>
                <a:lnTo>
                  <a:pt x="757922" y="776897"/>
                </a:lnTo>
                <a:lnTo>
                  <a:pt x="745843" y="770229"/>
                </a:lnTo>
                <a:lnTo>
                  <a:pt x="739804" y="767054"/>
                </a:lnTo>
                <a:lnTo>
                  <a:pt x="734400" y="763879"/>
                </a:lnTo>
                <a:lnTo>
                  <a:pt x="728679" y="760069"/>
                </a:lnTo>
                <a:lnTo>
                  <a:pt x="723593" y="756577"/>
                </a:lnTo>
                <a:lnTo>
                  <a:pt x="718825" y="752767"/>
                </a:lnTo>
                <a:lnTo>
                  <a:pt x="714057" y="749274"/>
                </a:lnTo>
                <a:lnTo>
                  <a:pt x="709925" y="745464"/>
                </a:lnTo>
                <a:lnTo>
                  <a:pt x="705475" y="741337"/>
                </a:lnTo>
                <a:lnTo>
                  <a:pt x="701979" y="737209"/>
                </a:lnTo>
                <a:lnTo>
                  <a:pt x="698164" y="733082"/>
                </a:lnTo>
                <a:lnTo>
                  <a:pt x="694668" y="728954"/>
                </a:lnTo>
                <a:lnTo>
                  <a:pt x="691807" y="724827"/>
                </a:lnTo>
                <a:lnTo>
                  <a:pt x="688629" y="720699"/>
                </a:lnTo>
                <a:lnTo>
                  <a:pt x="686086" y="716254"/>
                </a:lnTo>
                <a:lnTo>
                  <a:pt x="683543" y="712127"/>
                </a:lnTo>
                <a:lnTo>
                  <a:pt x="681000" y="707682"/>
                </a:lnTo>
                <a:lnTo>
                  <a:pt x="679093" y="703237"/>
                </a:lnTo>
                <a:lnTo>
                  <a:pt x="677186" y="698474"/>
                </a:lnTo>
                <a:lnTo>
                  <a:pt x="675596" y="694347"/>
                </a:lnTo>
                <a:lnTo>
                  <a:pt x="674325" y="689584"/>
                </a:lnTo>
                <a:lnTo>
                  <a:pt x="673053" y="684822"/>
                </a:lnTo>
                <a:lnTo>
                  <a:pt x="671782" y="680059"/>
                </a:lnTo>
                <a:lnTo>
                  <a:pt x="671146" y="675297"/>
                </a:lnTo>
                <a:lnTo>
                  <a:pt x="670511" y="670217"/>
                </a:lnTo>
                <a:lnTo>
                  <a:pt x="670193" y="665137"/>
                </a:lnTo>
                <a:lnTo>
                  <a:pt x="670193" y="660374"/>
                </a:lnTo>
                <a:lnTo>
                  <a:pt x="670511" y="652437"/>
                </a:lnTo>
                <a:lnTo>
                  <a:pt x="671146" y="644499"/>
                </a:lnTo>
                <a:lnTo>
                  <a:pt x="672736" y="636879"/>
                </a:lnTo>
                <a:lnTo>
                  <a:pt x="674643" y="629259"/>
                </a:lnTo>
                <a:lnTo>
                  <a:pt x="676868" y="622274"/>
                </a:lnTo>
                <a:lnTo>
                  <a:pt x="679728" y="614972"/>
                </a:lnTo>
                <a:lnTo>
                  <a:pt x="683225" y="607669"/>
                </a:lnTo>
                <a:lnTo>
                  <a:pt x="687039" y="600684"/>
                </a:lnTo>
                <a:lnTo>
                  <a:pt x="691807" y="593699"/>
                </a:lnTo>
                <a:lnTo>
                  <a:pt x="696575" y="587349"/>
                </a:lnTo>
                <a:lnTo>
                  <a:pt x="702297" y="580682"/>
                </a:lnTo>
                <a:lnTo>
                  <a:pt x="708336" y="574014"/>
                </a:lnTo>
                <a:lnTo>
                  <a:pt x="714693" y="567664"/>
                </a:lnTo>
                <a:lnTo>
                  <a:pt x="722004" y="561632"/>
                </a:lnTo>
                <a:lnTo>
                  <a:pt x="729632" y="555282"/>
                </a:lnTo>
                <a:lnTo>
                  <a:pt x="737897" y="549249"/>
                </a:lnTo>
                <a:lnTo>
                  <a:pt x="743936" y="545122"/>
                </a:lnTo>
                <a:lnTo>
                  <a:pt x="750293" y="540994"/>
                </a:lnTo>
                <a:lnTo>
                  <a:pt x="757286" y="537502"/>
                </a:lnTo>
                <a:lnTo>
                  <a:pt x="764597" y="533692"/>
                </a:lnTo>
                <a:lnTo>
                  <a:pt x="772544" y="530517"/>
                </a:lnTo>
                <a:lnTo>
                  <a:pt x="780490" y="527342"/>
                </a:lnTo>
                <a:lnTo>
                  <a:pt x="789072" y="524167"/>
                </a:lnTo>
                <a:lnTo>
                  <a:pt x="797654" y="521627"/>
                </a:lnTo>
                <a:lnTo>
                  <a:pt x="806872" y="519087"/>
                </a:lnTo>
                <a:lnTo>
                  <a:pt x="816408" y="516229"/>
                </a:lnTo>
                <a:lnTo>
                  <a:pt x="825944" y="514324"/>
                </a:lnTo>
                <a:lnTo>
                  <a:pt x="836116" y="512102"/>
                </a:lnTo>
                <a:lnTo>
                  <a:pt x="846923" y="510514"/>
                </a:lnTo>
                <a:lnTo>
                  <a:pt x="858048" y="508927"/>
                </a:lnTo>
                <a:lnTo>
                  <a:pt x="869173" y="507022"/>
                </a:lnTo>
                <a:close/>
                <a:moveTo>
                  <a:pt x="880616" y="217144"/>
                </a:moveTo>
                <a:lnTo>
                  <a:pt x="880616" y="333984"/>
                </a:lnTo>
                <a:lnTo>
                  <a:pt x="863451" y="335254"/>
                </a:lnTo>
                <a:lnTo>
                  <a:pt x="846287" y="337159"/>
                </a:lnTo>
                <a:lnTo>
                  <a:pt x="829440" y="339382"/>
                </a:lnTo>
                <a:lnTo>
                  <a:pt x="812912" y="341922"/>
                </a:lnTo>
                <a:lnTo>
                  <a:pt x="796701" y="344779"/>
                </a:lnTo>
                <a:lnTo>
                  <a:pt x="780490" y="347954"/>
                </a:lnTo>
                <a:lnTo>
                  <a:pt x="764279" y="351764"/>
                </a:lnTo>
                <a:lnTo>
                  <a:pt x="748386" y="355892"/>
                </a:lnTo>
                <a:lnTo>
                  <a:pt x="726136" y="362242"/>
                </a:lnTo>
                <a:lnTo>
                  <a:pt x="704839" y="368909"/>
                </a:lnTo>
                <a:lnTo>
                  <a:pt x="684814" y="375894"/>
                </a:lnTo>
                <a:lnTo>
                  <a:pt x="666061" y="383197"/>
                </a:lnTo>
                <a:lnTo>
                  <a:pt x="657160" y="387324"/>
                </a:lnTo>
                <a:lnTo>
                  <a:pt x="648260" y="391134"/>
                </a:lnTo>
                <a:lnTo>
                  <a:pt x="639996" y="395262"/>
                </a:lnTo>
                <a:lnTo>
                  <a:pt x="632050" y="399072"/>
                </a:lnTo>
                <a:lnTo>
                  <a:pt x="624103" y="403517"/>
                </a:lnTo>
                <a:lnTo>
                  <a:pt x="616792" y="407644"/>
                </a:lnTo>
                <a:lnTo>
                  <a:pt x="609481" y="412089"/>
                </a:lnTo>
                <a:lnTo>
                  <a:pt x="602806" y="416534"/>
                </a:lnTo>
                <a:lnTo>
                  <a:pt x="593906" y="422567"/>
                </a:lnTo>
                <a:lnTo>
                  <a:pt x="585642" y="428282"/>
                </a:lnTo>
                <a:lnTo>
                  <a:pt x="577060" y="434632"/>
                </a:lnTo>
                <a:lnTo>
                  <a:pt x="569113" y="440982"/>
                </a:lnTo>
                <a:lnTo>
                  <a:pt x="561167" y="447967"/>
                </a:lnTo>
                <a:lnTo>
                  <a:pt x="553538" y="454317"/>
                </a:lnTo>
                <a:lnTo>
                  <a:pt x="545910" y="461302"/>
                </a:lnTo>
                <a:lnTo>
                  <a:pt x="538917" y="468604"/>
                </a:lnTo>
                <a:lnTo>
                  <a:pt x="532241" y="475907"/>
                </a:lnTo>
                <a:lnTo>
                  <a:pt x="525249" y="483527"/>
                </a:lnTo>
                <a:lnTo>
                  <a:pt x="518891" y="491464"/>
                </a:lnTo>
                <a:lnTo>
                  <a:pt x="512534" y="499402"/>
                </a:lnTo>
                <a:lnTo>
                  <a:pt x="506813" y="507022"/>
                </a:lnTo>
                <a:lnTo>
                  <a:pt x="501091" y="515277"/>
                </a:lnTo>
                <a:lnTo>
                  <a:pt x="495370" y="523849"/>
                </a:lnTo>
                <a:lnTo>
                  <a:pt x="490284" y="532422"/>
                </a:lnTo>
                <a:lnTo>
                  <a:pt x="485198" y="541312"/>
                </a:lnTo>
                <a:lnTo>
                  <a:pt x="480430" y="550202"/>
                </a:lnTo>
                <a:lnTo>
                  <a:pt x="475980" y="559092"/>
                </a:lnTo>
                <a:lnTo>
                  <a:pt x="472166" y="568299"/>
                </a:lnTo>
                <a:lnTo>
                  <a:pt x="468352" y="577507"/>
                </a:lnTo>
                <a:lnTo>
                  <a:pt x="464855" y="586714"/>
                </a:lnTo>
                <a:lnTo>
                  <a:pt x="461994" y="596239"/>
                </a:lnTo>
                <a:lnTo>
                  <a:pt x="459134" y="605764"/>
                </a:lnTo>
                <a:lnTo>
                  <a:pt x="456591" y="615289"/>
                </a:lnTo>
                <a:lnTo>
                  <a:pt x="454684" y="624814"/>
                </a:lnTo>
                <a:lnTo>
                  <a:pt x="453094" y="634657"/>
                </a:lnTo>
                <a:lnTo>
                  <a:pt x="451187" y="644182"/>
                </a:lnTo>
                <a:lnTo>
                  <a:pt x="450234" y="654024"/>
                </a:lnTo>
                <a:lnTo>
                  <a:pt x="449280" y="664184"/>
                </a:lnTo>
                <a:lnTo>
                  <a:pt x="448962" y="674344"/>
                </a:lnTo>
                <a:lnTo>
                  <a:pt x="448644" y="684822"/>
                </a:lnTo>
                <a:lnTo>
                  <a:pt x="448962" y="695934"/>
                </a:lnTo>
                <a:lnTo>
                  <a:pt x="449598" y="706729"/>
                </a:lnTo>
                <a:lnTo>
                  <a:pt x="450552" y="717842"/>
                </a:lnTo>
                <a:lnTo>
                  <a:pt x="452141" y="728637"/>
                </a:lnTo>
                <a:lnTo>
                  <a:pt x="453730" y="739432"/>
                </a:lnTo>
                <a:lnTo>
                  <a:pt x="455955" y="749909"/>
                </a:lnTo>
                <a:lnTo>
                  <a:pt x="458180" y="760387"/>
                </a:lnTo>
                <a:lnTo>
                  <a:pt x="461359" y="770547"/>
                </a:lnTo>
                <a:lnTo>
                  <a:pt x="464537" y="781024"/>
                </a:lnTo>
                <a:lnTo>
                  <a:pt x="468352" y="791184"/>
                </a:lnTo>
                <a:lnTo>
                  <a:pt x="472484" y="801027"/>
                </a:lnTo>
                <a:lnTo>
                  <a:pt x="476934" y="810869"/>
                </a:lnTo>
                <a:lnTo>
                  <a:pt x="482020" y="820712"/>
                </a:lnTo>
                <a:lnTo>
                  <a:pt x="487423" y="830237"/>
                </a:lnTo>
                <a:lnTo>
                  <a:pt x="492827" y="839762"/>
                </a:lnTo>
                <a:lnTo>
                  <a:pt x="498866" y="848969"/>
                </a:lnTo>
                <a:lnTo>
                  <a:pt x="505541" y="858177"/>
                </a:lnTo>
                <a:lnTo>
                  <a:pt x="512216" y="867067"/>
                </a:lnTo>
                <a:lnTo>
                  <a:pt x="519527" y="875957"/>
                </a:lnTo>
                <a:lnTo>
                  <a:pt x="527156" y="884212"/>
                </a:lnTo>
                <a:lnTo>
                  <a:pt x="535102" y="892467"/>
                </a:lnTo>
                <a:lnTo>
                  <a:pt x="543367" y="900404"/>
                </a:lnTo>
                <a:lnTo>
                  <a:pt x="551949" y="908024"/>
                </a:lnTo>
                <a:lnTo>
                  <a:pt x="561167" y="915644"/>
                </a:lnTo>
                <a:lnTo>
                  <a:pt x="570385" y="922947"/>
                </a:lnTo>
                <a:lnTo>
                  <a:pt x="580238" y="929932"/>
                </a:lnTo>
                <a:lnTo>
                  <a:pt x="590410" y="936282"/>
                </a:lnTo>
                <a:lnTo>
                  <a:pt x="600899" y="942632"/>
                </a:lnTo>
                <a:lnTo>
                  <a:pt x="611706" y="948982"/>
                </a:lnTo>
                <a:lnTo>
                  <a:pt x="623149" y="954697"/>
                </a:lnTo>
                <a:lnTo>
                  <a:pt x="634592" y="960412"/>
                </a:lnTo>
                <a:lnTo>
                  <a:pt x="646671" y="966127"/>
                </a:lnTo>
                <a:lnTo>
                  <a:pt x="666378" y="974064"/>
                </a:lnTo>
                <a:lnTo>
                  <a:pt x="688629" y="982637"/>
                </a:lnTo>
                <a:lnTo>
                  <a:pt x="713739" y="991209"/>
                </a:lnTo>
                <a:lnTo>
                  <a:pt x="741711" y="1000099"/>
                </a:lnTo>
                <a:lnTo>
                  <a:pt x="772544" y="1009307"/>
                </a:lnTo>
                <a:lnTo>
                  <a:pt x="805919" y="1018514"/>
                </a:lnTo>
                <a:lnTo>
                  <a:pt x="841837" y="1028357"/>
                </a:lnTo>
                <a:lnTo>
                  <a:pt x="880616" y="1038199"/>
                </a:lnTo>
                <a:lnTo>
                  <a:pt x="880616" y="1433487"/>
                </a:lnTo>
                <a:lnTo>
                  <a:pt x="870444" y="1431582"/>
                </a:lnTo>
                <a:lnTo>
                  <a:pt x="860591" y="1429042"/>
                </a:lnTo>
                <a:lnTo>
                  <a:pt x="850737" y="1426820"/>
                </a:lnTo>
                <a:lnTo>
                  <a:pt x="841519" y="1424280"/>
                </a:lnTo>
                <a:lnTo>
                  <a:pt x="831983" y="1421422"/>
                </a:lnTo>
                <a:lnTo>
                  <a:pt x="823083" y="1418247"/>
                </a:lnTo>
                <a:lnTo>
                  <a:pt x="814183" y="1415072"/>
                </a:lnTo>
                <a:lnTo>
                  <a:pt x="805283" y="1411580"/>
                </a:lnTo>
                <a:lnTo>
                  <a:pt x="796701" y="1408087"/>
                </a:lnTo>
                <a:lnTo>
                  <a:pt x="788437" y="1404277"/>
                </a:lnTo>
                <a:lnTo>
                  <a:pt x="780490" y="1400150"/>
                </a:lnTo>
                <a:lnTo>
                  <a:pt x="772544" y="1396022"/>
                </a:lnTo>
                <a:lnTo>
                  <a:pt x="764915" y="1391260"/>
                </a:lnTo>
                <a:lnTo>
                  <a:pt x="757604" y="1386815"/>
                </a:lnTo>
                <a:lnTo>
                  <a:pt x="750293" y="1381735"/>
                </a:lnTo>
                <a:lnTo>
                  <a:pt x="743618" y="1376655"/>
                </a:lnTo>
                <a:lnTo>
                  <a:pt x="732811" y="1368082"/>
                </a:lnTo>
                <a:lnTo>
                  <a:pt x="722640" y="1359192"/>
                </a:lnTo>
                <a:lnTo>
                  <a:pt x="713104" y="1349985"/>
                </a:lnTo>
                <a:lnTo>
                  <a:pt x="704204" y="1340142"/>
                </a:lnTo>
                <a:lnTo>
                  <a:pt x="695621" y="1329982"/>
                </a:lnTo>
                <a:lnTo>
                  <a:pt x="687675" y="1319187"/>
                </a:lnTo>
                <a:lnTo>
                  <a:pt x="680046" y="1308075"/>
                </a:lnTo>
                <a:lnTo>
                  <a:pt x="673371" y="1296327"/>
                </a:lnTo>
                <a:lnTo>
                  <a:pt x="667014" y="1284262"/>
                </a:lnTo>
                <a:lnTo>
                  <a:pt x="660975" y="1271562"/>
                </a:lnTo>
                <a:lnTo>
                  <a:pt x="655889" y="1258862"/>
                </a:lnTo>
                <a:lnTo>
                  <a:pt x="651121" y="1245209"/>
                </a:lnTo>
                <a:lnTo>
                  <a:pt x="646989" y="1231557"/>
                </a:lnTo>
                <a:lnTo>
                  <a:pt x="642857" y="1217269"/>
                </a:lnTo>
                <a:lnTo>
                  <a:pt x="639996" y="1202664"/>
                </a:lnTo>
                <a:lnTo>
                  <a:pt x="637453" y="1187424"/>
                </a:lnTo>
                <a:lnTo>
                  <a:pt x="410819" y="1219492"/>
                </a:lnTo>
                <a:lnTo>
                  <a:pt x="413044" y="1231557"/>
                </a:lnTo>
                <a:lnTo>
                  <a:pt x="415587" y="1243304"/>
                </a:lnTo>
                <a:lnTo>
                  <a:pt x="418766" y="1255370"/>
                </a:lnTo>
                <a:lnTo>
                  <a:pt x="421626" y="1266800"/>
                </a:lnTo>
                <a:lnTo>
                  <a:pt x="424805" y="1278230"/>
                </a:lnTo>
                <a:lnTo>
                  <a:pt x="428619" y="1289660"/>
                </a:lnTo>
                <a:lnTo>
                  <a:pt x="432116" y="1300455"/>
                </a:lnTo>
                <a:lnTo>
                  <a:pt x="435930" y="1311250"/>
                </a:lnTo>
                <a:lnTo>
                  <a:pt x="440062" y="1321727"/>
                </a:lnTo>
                <a:lnTo>
                  <a:pt x="444512" y="1332205"/>
                </a:lnTo>
                <a:lnTo>
                  <a:pt x="448644" y="1342682"/>
                </a:lnTo>
                <a:lnTo>
                  <a:pt x="453412" y="1352525"/>
                </a:lnTo>
                <a:lnTo>
                  <a:pt x="458180" y="1362367"/>
                </a:lnTo>
                <a:lnTo>
                  <a:pt x="463266" y="1372210"/>
                </a:lnTo>
                <a:lnTo>
                  <a:pt x="468352" y="1381735"/>
                </a:lnTo>
                <a:lnTo>
                  <a:pt x="473755" y="1390942"/>
                </a:lnTo>
                <a:lnTo>
                  <a:pt x="479477" y="1399832"/>
                </a:lnTo>
                <a:lnTo>
                  <a:pt x="485198" y="1409040"/>
                </a:lnTo>
                <a:lnTo>
                  <a:pt x="491238" y="1417612"/>
                </a:lnTo>
                <a:lnTo>
                  <a:pt x="497595" y="1426185"/>
                </a:lnTo>
                <a:lnTo>
                  <a:pt x="503634" y="1434757"/>
                </a:lnTo>
                <a:lnTo>
                  <a:pt x="510309" y="1442695"/>
                </a:lnTo>
                <a:lnTo>
                  <a:pt x="517302" y="1450950"/>
                </a:lnTo>
                <a:lnTo>
                  <a:pt x="524295" y="1458570"/>
                </a:lnTo>
                <a:lnTo>
                  <a:pt x="531288" y="1466190"/>
                </a:lnTo>
                <a:lnTo>
                  <a:pt x="538599" y="1473492"/>
                </a:lnTo>
                <a:lnTo>
                  <a:pt x="546227" y="1480795"/>
                </a:lnTo>
                <a:lnTo>
                  <a:pt x="553856" y="1487780"/>
                </a:lnTo>
                <a:lnTo>
                  <a:pt x="561802" y="1494765"/>
                </a:lnTo>
                <a:lnTo>
                  <a:pt x="570067" y="1501750"/>
                </a:lnTo>
                <a:lnTo>
                  <a:pt x="578331" y="1507782"/>
                </a:lnTo>
                <a:lnTo>
                  <a:pt x="586913" y="1514132"/>
                </a:lnTo>
                <a:lnTo>
                  <a:pt x="600581" y="1523657"/>
                </a:lnTo>
                <a:lnTo>
                  <a:pt x="615203" y="1532865"/>
                </a:lnTo>
                <a:lnTo>
                  <a:pt x="630142" y="1541437"/>
                </a:lnTo>
                <a:lnTo>
                  <a:pt x="645717" y="1549375"/>
                </a:lnTo>
                <a:lnTo>
                  <a:pt x="661928" y="1556995"/>
                </a:lnTo>
                <a:lnTo>
                  <a:pt x="678775" y="1563980"/>
                </a:lnTo>
                <a:lnTo>
                  <a:pt x="696257" y="1570647"/>
                </a:lnTo>
                <a:lnTo>
                  <a:pt x="714375" y="1576680"/>
                </a:lnTo>
                <a:lnTo>
                  <a:pt x="733129" y="1582395"/>
                </a:lnTo>
                <a:lnTo>
                  <a:pt x="752518" y="1587475"/>
                </a:lnTo>
                <a:lnTo>
                  <a:pt x="772544" y="1592237"/>
                </a:lnTo>
                <a:lnTo>
                  <a:pt x="792887" y="1596365"/>
                </a:lnTo>
                <a:lnTo>
                  <a:pt x="814183" y="1600175"/>
                </a:lnTo>
                <a:lnTo>
                  <a:pt x="835480" y="1603350"/>
                </a:lnTo>
                <a:lnTo>
                  <a:pt x="858048" y="1606525"/>
                </a:lnTo>
                <a:lnTo>
                  <a:pt x="880616" y="1608747"/>
                </a:lnTo>
                <a:lnTo>
                  <a:pt x="880616" y="1726857"/>
                </a:lnTo>
                <a:lnTo>
                  <a:pt x="1063385" y="1726857"/>
                </a:lnTo>
                <a:lnTo>
                  <a:pt x="1063385" y="1610652"/>
                </a:lnTo>
                <a:lnTo>
                  <a:pt x="1077371" y="1609382"/>
                </a:lnTo>
                <a:lnTo>
                  <a:pt x="1091675" y="1607795"/>
                </a:lnTo>
                <a:lnTo>
                  <a:pt x="1105661" y="1606207"/>
                </a:lnTo>
                <a:lnTo>
                  <a:pt x="1119329" y="1603985"/>
                </a:lnTo>
                <a:lnTo>
                  <a:pt x="1133314" y="1602080"/>
                </a:lnTo>
                <a:lnTo>
                  <a:pt x="1146665" y="1599857"/>
                </a:lnTo>
                <a:lnTo>
                  <a:pt x="1160015" y="1597317"/>
                </a:lnTo>
                <a:lnTo>
                  <a:pt x="1173047" y="1594142"/>
                </a:lnTo>
                <a:lnTo>
                  <a:pt x="1186397" y="1591285"/>
                </a:lnTo>
                <a:lnTo>
                  <a:pt x="1199111" y="1587792"/>
                </a:lnTo>
                <a:lnTo>
                  <a:pt x="1212144" y="1584300"/>
                </a:lnTo>
                <a:lnTo>
                  <a:pt x="1224540" y="1580807"/>
                </a:lnTo>
                <a:lnTo>
                  <a:pt x="1236937" y="1576680"/>
                </a:lnTo>
                <a:lnTo>
                  <a:pt x="1249333" y="1572552"/>
                </a:lnTo>
                <a:lnTo>
                  <a:pt x="1261412" y="1567790"/>
                </a:lnTo>
                <a:lnTo>
                  <a:pt x="1273491" y="1563345"/>
                </a:lnTo>
                <a:lnTo>
                  <a:pt x="1288748" y="1556995"/>
                </a:lnTo>
                <a:lnTo>
                  <a:pt x="1304005" y="1550010"/>
                </a:lnTo>
                <a:lnTo>
                  <a:pt x="1318627" y="1543025"/>
                </a:lnTo>
                <a:lnTo>
                  <a:pt x="1332613" y="1535722"/>
                </a:lnTo>
                <a:lnTo>
                  <a:pt x="1346598" y="1528102"/>
                </a:lnTo>
                <a:lnTo>
                  <a:pt x="1359631" y="1519847"/>
                </a:lnTo>
                <a:lnTo>
                  <a:pt x="1372345" y="1511592"/>
                </a:lnTo>
                <a:lnTo>
                  <a:pt x="1384742" y="1502702"/>
                </a:lnTo>
                <a:lnTo>
                  <a:pt x="1396185" y="1493812"/>
                </a:lnTo>
                <a:lnTo>
                  <a:pt x="1407945" y="1484287"/>
                </a:lnTo>
                <a:lnTo>
                  <a:pt x="1418753" y="1474762"/>
                </a:lnTo>
                <a:lnTo>
                  <a:pt x="1429242" y="1464602"/>
                </a:lnTo>
                <a:lnTo>
                  <a:pt x="1439096" y="1454125"/>
                </a:lnTo>
                <a:lnTo>
                  <a:pt x="1448631" y="1443647"/>
                </a:lnTo>
                <a:lnTo>
                  <a:pt x="1457531" y="1432535"/>
                </a:lnTo>
                <a:lnTo>
                  <a:pt x="1466114" y="1421422"/>
                </a:lnTo>
                <a:lnTo>
                  <a:pt x="1474378" y="1409675"/>
                </a:lnTo>
                <a:lnTo>
                  <a:pt x="1482007" y="1398245"/>
                </a:lnTo>
                <a:lnTo>
                  <a:pt x="1489000" y="1386497"/>
                </a:lnTo>
                <a:lnTo>
                  <a:pt x="1495675" y="1374432"/>
                </a:lnTo>
                <a:lnTo>
                  <a:pt x="1501396" y="1362685"/>
                </a:lnTo>
                <a:lnTo>
                  <a:pt x="1507118" y="1350620"/>
                </a:lnTo>
                <a:lnTo>
                  <a:pt x="1512203" y="1338555"/>
                </a:lnTo>
                <a:lnTo>
                  <a:pt x="1516335" y="1326490"/>
                </a:lnTo>
                <a:lnTo>
                  <a:pt x="1520468" y="1314107"/>
                </a:lnTo>
                <a:lnTo>
                  <a:pt x="1523964" y="1301725"/>
                </a:lnTo>
                <a:lnTo>
                  <a:pt x="1526507" y="1289025"/>
                </a:lnTo>
                <a:lnTo>
                  <a:pt x="1528732" y="1276642"/>
                </a:lnTo>
                <a:lnTo>
                  <a:pt x="1530957" y="1263942"/>
                </a:lnTo>
                <a:lnTo>
                  <a:pt x="1532228" y="1251242"/>
                </a:lnTo>
                <a:lnTo>
                  <a:pt x="1532864" y="1238542"/>
                </a:lnTo>
                <a:lnTo>
                  <a:pt x="1533182" y="1225207"/>
                </a:lnTo>
                <a:lnTo>
                  <a:pt x="1533182" y="1212189"/>
                </a:lnTo>
                <a:lnTo>
                  <a:pt x="1532546" y="1199172"/>
                </a:lnTo>
                <a:lnTo>
                  <a:pt x="1531275" y="1186789"/>
                </a:lnTo>
                <a:lnTo>
                  <a:pt x="1530003" y="1174407"/>
                </a:lnTo>
                <a:lnTo>
                  <a:pt x="1527778" y="1162342"/>
                </a:lnTo>
                <a:lnTo>
                  <a:pt x="1525553" y="1150594"/>
                </a:lnTo>
                <a:lnTo>
                  <a:pt x="1522693" y="1138847"/>
                </a:lnTo>
                <a:lnTo>
                  <a:pt x="1519514" y="1127734"/>
                </a:lnTo>
                <a:lnTo>
                  <a:pt x="1516018" y="1116939"/>
                </a:lnTo>
                <a:lnTo>
                  <a:pt x="1511885" y="1106144"/>
                </a:lnTo>
                <a:lnTo>
                  <a:pt x="1507435" y="1095349"/>
                </a:lnTo>
                <a:lnTo>
                  <a:pt x="1502350" y="1085189"/>
                </a:lnTo>
                <a:lnTo>
                  <a:pt x="1496946" y="1075347"/>
                </a:lnTo>
                <a:lnTo>
                  <a:pt x="1491225" y="1065822"/>
                </a:lnTo>
                <a:lnTo>
                  <a:pt x="1485185" y="1056614"/>
                </a:lnTo>
                <a:lnTo>
                  <a:pt x="1478510" y="1047407"/>
                </a:lnTo>
                <a:lnTo>
                  <a:pt x="1471517" y="1038517"/>
                </a:lnTo>
                <a:lnTo>
                  <a:pt x="1463889" y="1029944"/>
                </a:lnTo>
                <a:lnTo>
                  <a:pt x="1456260" y="1021689"/>
                </a:lnTo>
                <a:lnTo>
                  <a:pt x="1448314" y="1013752"/>
                </a:lnTo>
                <a:lnTo>
                  <a:pt x="1440049" y="1005814"/>
                </a:lnTo>
                <a:lnTo>
                  <a:pt x="1431467" y="998512"/>
                </a:lnTo>
                <a:lnTo>
                  <a:pt x="1422567" y="991527"/>
                </a:lnTo>
                <a:lnTo>
                  <a:pt x="1413349" y="984542"/>
                </a:lnTo>
                <a:lnTo>
                  <a:pt x="1403813" y="977557"/>
                </a:lnTo>
                <a:lnTo>
                  <a:pt x="1393959" y="971207"/>
                </a:lnTo>
                <a:lnTo>
                  <a:pt x="1383788" y="965174"/>
                </a:lnTo>
                <a:lnTo>
                  <a:pt x="1373299" y="959142"/>
                </a:lnTo>
                <a:lnTo>
                  <a:pt x="1362491" y="953427"/>
                </a:lnTo>
                <a:lnTo>
                  <a:pt x="1351048" y="948347"/>
                </a:lnTo>
                <a:lnTo>
                  <a:pt x="1339605" y="942949"/>
                </a:lnTo>
                <a:lnTo>
                  <a:pt x="1327845" y="937869"/>
                </a:lnTo>
                <a:lnTo>
                  <a:pt x="1305912" y="930249"/>
                </a:lnTo>
                <a:lnTo>
                  <a:pt x="1280801" y="921677"/>
                </a:lnTo>
                <a:lnTo>
                  <a:pt x="1252512" y="912469"/>
                </a:lnTo>
                <a:lnTo>
                  <a:pt x="1221362" y="902627"/>
                </a:lnTo>
                <a:lnTo>
                  <a:pt x="1186397" y="892784"/>
                </a:lnTo>
                <a:lnTo>
                  <a:pt x="1148572" y="882307"/>
                </a:lnTo>
                <a:lnTo>
                  <a:pt x="1107568" y="871512"/>
                </a:lnTo>
                <a:lnTo>
                  <a:pt x="1063385" y="860399"/>
                </a:lnTo>
                <a:lnTo>
                  <a:pt x="1063385" y="511149"/>
                </a:lnTo>
                <a:lnTo>
                  <a:pt x="1078960" y="514642"/>
                </a:lnTo>
                <a:lnTo>
                  <a:pt x="1093582" y="518769"/>
                </a:lnTo>
                <a:lnTo>
                  <a:pt x="1108204" y="523214"/>
                </a:lnTo>
                <a:lnTo>
                  <a:pt x="1121554" y="528612"/>
                </a:lnTo>
                <a:lnTo>
                  <a:pt x="1128229" y="531469"/>
                </a:lnTo>
                <a:lnTo>
                  <a:pt x="1134904" y="534644"/>
                </a:lnTo>
                <a:lnTo>
                  <a:pt x="1141261" y="537502"/>
                </a:lnTo>
                <a:lnTo>
                  <a:pt x="1146982" y="540677"/>
                </a:lnTo>
                <a:lnTo>
                  <a:pt x="1153022" y="544169"/>
                </a:lnTo>
                <a:lnTo>
                  <a:pt x="1159061" y="547662"/>
                </a:lnTo>
                <a:lnTo>
                  <a:pt x="1164465" y="551154"/>
                </a:lnTo>
                <a:lnTo>
                  <a:pt x="1169868" y="555282"/>
                </a:lnTo>
                <a:lnTo>
                  <a:pt x="1178768" y="561949"/>
                </a:lnTo>
                <a:lnTo>
                  <a:pt x="1187351" y="568934"/>
                </a:lnTo>
                <a:lnTo>
                  <a:pt x="1195297" y="576554"/>
                </a:lnTo>
                <a:lnTo>
                  <a:pt x="1202926" y="584174"/>
                </a:lnTo>
                <a:lnTo>
                  <a:pt x="1209919" y="592429"/>
                </a:lnTo>
                <a:lnTo>
                  <a:pt x="1216594" y="601002"/>
                </a:lnTo>
                <a:lnTo>
                  <a:pt x="1222633" y="609574"/>
                </a:lnTo>
                <a:lnTo>
                  <a:pt x="1228355" y="618782"/>
                </a:lnTo>
                <a:lnTo>
                  <a:pt x="1233758" y="627989"/>
                </a:lnTo>
                <a:lnTo>
                  <a:pt x="1238844" y="637832"/>
                </a:lnTo>
                <a:lnTo>
                  <a:pt x="1242976" y="647674"/>
                </a:lnTo>
                <a:lnTo>
                  <a:pt x="1247108" y="658469"/>
                </a:lnTo>
                <a:lnTo>
                  <a:pt x="1250287" y="668947"/>
                </a:lnTo>
                <a:lnTo>
                  <a:pt x="1253465" y="680059"/>
                </a:lnTo>
                <a:lnTo>
                  <a:pt x="1256326" y="691172"/>
                </a:lnTo>
                <a:lnTo>
                  <a:pt x="1258233" y="702919"/>
                </a:lnTo>
                <a:lnTo>
                  <a:pt x="1482324" y="675297"/>
                </a:lnTo>
                <a:lnTo>
                  <a:pt x="1479464" y="660692"/>
                </a:lnTo>
                <a:lnTo>
                  <a:pt x="1475967" y="646087"/>
                </a:lnTo>
                <a:lnTo>
                  <a:pt x="1472789" y="632434"/>
                </a:lnTo>
                <a:lnTo>
                  <a:pt x="1469292" y="618782"/>
                </a:lnTo>
                <a:lnTo>
                  <a:pt x="1465160" y="605764"/>
                </a:lnTo>
                <a:lnTo>
                  <a:pt x="1461028" y="592747"/>
                </a:lnTo>
                <a:lnTo>
                  <a:pt x="1456260" y="580364"/>
                </a:lnTo>
                <a:lnTo>
                  <a:pt x="1451810" y="568299"/>
                </a:lnTo>
                <a:lnTo>
                  <a:pt x="1446406" y="556552"/>
                </a:lnTo>
                <a:lnTo>
                  <a:pt x="1441321" y="545439"/>
                </a:lnTo>
                <a:lnTo>
                  <a:pt x="1435599" y="534644"/>
                </a:lnTo>
                <a:lnTo>
                  <a:pt x="1429560" y="523532"/>
                </a:lnTo>
                <a:lnTo>
                  <a:pt x="1423838" y="513689"/>
                </a:lnTo>
                <a:lnTo>
                  <a:pt x="1417163" y="503847"/>
                </a:lnTo>
                <a:lnTo>
                  <a:pt x="1410488" y="494322"/>
                </a:lnTo>
                <a:lnTo>
                  <a:pt x="1403177" y="485432"/>
                </a:lnTo>
                <a:lnTo>
                  <a:pt x="1395867" y="476542"/>
                </a:lnTo>
                <a:lnTo>
                  <a:pt x="1388238" y="467969"/>
                </a:lnTo>
                <a:lnTo>
                  <a:pt x="1379974" y="459714"/>
                </a:lnTo>
                <a:lnTo>
                  <a:pt x="1371074" y="451459"/>
                </a:lnTo>
                <a:lnTo>
                  <a:pt x="1361538" y="443522"/>
                </a:lnTo>
                <a:lnTo>
                  <a:pt x="1351366" y="435902"/>
                </a:lnTo>
                <a:lnTo>
                  <a:pt x="1341195" y="428599"/>
                </a:lnTo>
                <a:lnTo>
                  <a:pt x="1330388" y="421614"/>
                </a:lnTo>
                <a:lnTo>
                  <a:pt x="1319262" y="414629"/>
                </a:lnTo>
                <a:lnTo>
                  <a:pt x="1307184" y="407962"/>
                </a:lnTo>
                <a:lnTo>
                  <a:pt x="1294787" y="401294"/>
                </a:lnTo>
                <a:lnTo>
                  <a:pt x="1282073" y="395262"/>
                </a:lnTo>
                <a:lnTo>
                  <a:pt x="1268723" y="389229"/>
                </a:lnTo>
                <a:lnTo>
                  <a:pt x="1254737" y="383197"/>
                </a:lnTo>
                <a:lnTo>
                  <a:pt x="1240751" y="378117"/>
                </a:lnTo>
                <a:lnTo>
                  <a:pt x="1225812" y="372402"/>
                </a:lnTo>
                <a:lnTo>
                  <a:pt x="1207058" y="366369"/>
                </a:lnTo>
                <a:lnTo>
                  <a:pt x="1187986" y="360972"/>
                </a:lnTo>
                <a:lnTo>
                  <a:pt x="1168279" y="355574"/>
                </a:lnTo>
                <a:lnTo>
                  <a:pt x="1147936" y="351129"/>
                </a:lnTo>
                <a:lnTo>
                  <a:pt x="1127593" y="346684"/>
                </a:lnTo>
                <a:lnTo>
                  <a:pt x="1106614" y="343192"/>
                </a:lnTo>
                <a:lnTo>
                  <a:pt x="1085000" y="339699"/>
                </a:lnTo>
                <a:lnTo>
                  <a:pt x="1063385" y="337159"/>
                </a:lnTo>
                <a:lnTo>
                  <a:pt x="1063385" y="217144"/>
                </a:lnTo>
                <a:close/>
                <a:moveTo>
                  <a:pt x="972000" y="0"/>
                </a:moveTo>
                <a:cubicBezTo>
                  <a:pt x="1508821" y="0"/>
                  <a:pt x="1944000" y="435179"/>
                  <a:pt x="1944000" y="972000"/>
                </a:cubicBezTo>
                <a:cubicBezTo>
                  <a:pt x="1944000" y="1508821"/>
                  <a:pt x="1508821" y="1944000"/>
                  <a:pt x="972000" y="1944000"/>
                </a:cubicBezTo>
                <a:cubicBezTo>
                  <a:pt x="435179" y="1944000"/>
                  <a:pt x="0" y="1508821"/>
                  <a:pt x="0" y="972000"/>
                </a:cubicBezTo>
                <a:cubicBezTo>
                  <a:pt x="0" y="435179"/>
                  <a:pt x="435179" y="0"/>
                  <a:pt x="972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p>
            <a:pPr algn="ctr" eaLnBrk="1" fontAlgn="auto" hangingPunct="1">
              <a:spcBef>
                <a:spcPts val="0"/>
              </a:spcBef>
              <a:spcAft>
                <a:spcPts val="0"/>
              </a:spcAft>
              <a:defRPr/>
            </a:pPr>
            <a:endParaRPr lang="zh-CN" altLang="en-US" dirty="0">
              <a:solidFill>
                <a:schemeClr val="tx1">
                  <a:lumMod val="65000"/>
                  <a:lumOff val="35000"/>
                </a:schemeClr>
              </a:solidFill>
              <a:ea typeface="微软雅黑" pitchFamily="34" charset="-122"/>
            </a:endParaRPr>
          </a:p>
        </p:txBody>
      </p:sp>
    </p:spTree>
    <p:extLst>
      <p:ext uri="{BB962C8B-B14F-4D97-AF65-F5344CB8AC3E}">
        <p14:creationId xmlns:p14="http://schemas.microsoft.com/office/powerpoint/2010/main" xmlns="" val="4195388221"/>
      </p:ext>
    </p:extLst>
  </p:cSld>
  <p:clrMapOvr>
    <a:masterClrMapping/>
  </p:clrMapOvr>
  <p:transition spd="slow" advTm="0">
    <p:cover/>
  </p:transition>
  <mc:AlternateContent xmlns:mc="http://schemas.openxmlformats.org/markup-compatibility/2006">
    <mc:Choice xmlns:p14="http://schemas.microsoft.com/office/powerpoint/2010/main" xmlns=""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000"/>
                                </p:stCondLst>
                                <p:childTnLst>
                                  <p:par>
                                    <p:cTn id="13" presetID="2" presetClass="entr" presetSubtype="8" fill="hold" nodeType="afterEffect" p14:presetBounceEnd="44000">
                                      <p:stCondLst>
                                        <p:cond delay="0"/>
                                      </p:stCondLst>
                                      <p:childTnLst>
                                        <p:set>
                                          <p:cBhvr>
                                            <p:cTn id="14" dur="1" fill="hold">
                                              <p:stCondLst>
                                                <p:cond delay="0"/>
                                              </p:stCondLst>
                                            </p:cTn>
                                            <p:tgtEl>
                                              <p:spTgt spid="89"/>
                                            </p:tgtEl>
                                            <p:attrNameLst>
                                              <p:attrName>style.visibility</p:attrName>
                                            </p:attrNameLst>
                                          </p:cBhvr>
                                          <p:to>
                                            <p:strVal val="visible"/>
                                          </p:to>
                                        </p:set>
                                        <p:anim calcmode="lin" valueType="num" p14:bounceEnd="44000">
                                          <p:cBhvr additive="base">
                                            <p:cTn id="15" dur="500" fill="hold"/>
                                            <p:tgtEl>
                                              <p:spTgt spid="89"/>
                                            </p:tgtEl>
                                            <p:attrNameLst>
                                              <p:attrName>ppt_x</p:attrName>
                                            </p:attrNameLst>
                                          </p:cBhvr>
                                          <p:tavLst>
                                            <p:tav tm="0">
                                              <p:val>
                                                <p:strVal val="0-#ppt_w/2"/>
                                              </p:val>
                                            </p:tav>
                                            <p:tav tm="100000">
                                              <p:val>
                                                <p:strVal val="#ppt_x"/>
                                              </p:val>
                                            </p:tav>
                                          </p:tavLst>
                                        </p:anim>
                                        <p:anim calcmode="lin" valueType="num" p14:bounceEnd="44000">
                                          <p:cBhvr additive="base">
                                            <p:cTn id="16" dur="500" fill="hold"/>
                                            <p:tgtEl>
                                              <p:spTgt spid="89"/>
                                            </p:tgtEl>
                                            <p:attrNameLst>
                                              <p:attrName>ppt_y</p:attrName>
                                            </p:attrNameLst>
                                          </p:cBhvr>
                                          <p:tavLst>
                                            <p:tav tm="0">
                                              <p:val>
                                                <p:strVal val="#ppt_y"/>
                                              </p:val>
                                            </p:tav>
                                            <p:tav tm="100000">
                                              <p:val>
                                                <p:strVal val="#ppt_y"/>
                                              </p:val>
                                            </p:tav>
                                          </p:tavLst>
                                        </p:anim>
                                      </p:childTnLst>
                                    </p:cTn>
                                  </p:par>
                                  <p:par>
                                    <p:cTn id="17" presetID="12" presetClass="entr" presetSubtype="8" fill="hold" grpId="0" nodeType="withEffect">
                                      <p:stCondLst>
                                        <p:cond delay="200"/>
                                      </p:stCondLst>
                                      <p:childTnLst>
                                        <p:set>
                                          <p:cBhvr>
                                            <p:cTn id="18" dur="1" fill="hold">
                                              <p:stCondLst>
                                                <p:cond delay="0"/>
                                              </p:stCondLst>
                                            </p:cTn>
                                            <p:tgtEl>
                                              <p:spTgt spid="93"/>
                                            </p:tgtEl>
                                            <p:attrNameLst>
                                              <p:attrName>style.visibility</p:attrName>
                                            </p:attrNameLst>
                                          </p:cBhvr>
                                          <p:to>
                                            <p:strVal val="visible"/>
                                          </p:to>
                                        </p:set>
                                        <p:anim calcmode="lin" valueType="num">
                                          <p:cBhvr additive="base">
                                            <p:cTn id="19" dur="300"/>
                                            <p:tgtEl>
                                              <p:spTgt spid="93"/>
                                            </p:tgtEl>
                                            <p:attrNameLst>
                                              <p:attrName>ppt_x</p:attrName>
                                            </p:attrNameLst>
                                          </p:cBhvr>
                                          <p:tavLst>
                                            <p:tav tm="0">
                                              <p:val>
                                                <p:strVal val="#ppt_x-#ppt_w*1.125000"/>
                                              </p:val>
                                            </p:tav>
                                            <p:tav tm="100000">
                                              <p:val>
                                                <p:strVal val="#ppt_x"/>
                                              </p:val>
                                            </p:tav>
                                          </p:tavLst>
                                        </p:anim>
                                        <p:animEffect transition="in" filter="wipe(right)">
                                          <p:cBhvr>
                                            <p:cTn id="20" dur="300"/>
                                            <p:tgtEl>
                                              <p:spTgt spid="93"/>
                                            </p:tgtEl>
                                          </p:cBhvr>
                                        </p:animEffect>
                                      </p:childTnLst>
                                    </p:cTn>
                                  </p:par>
                                  <p:par>
                                    <p:cTn id="21" presetID="12" presetClass="entr" presetSubtype="8" fill="hold" grpId="0" nodeType="withEffect">
                                      <p:stCondLst>
                                        <p:cond delay="200"/>
                                      </p:stCondLst>
                                      <p:childTnLst>
                                        <p:set>
                                          <p:cBhvr>
                                            <p:cTn id="22" dur="1" fill="hold">
                                              <p:stCondLst>
                                                <p:cond delay="0"/>
                                              </p:stCondLst>
                                            </p:cTn>
                                            <p:tgtEl>
                                              <p:spTgt spid="86"/>
                                            </p:tgtEl>
                                            <p:attrNameLst>
                                              <p:attrName>style.visibility</p:attrName>
                                            </p:attrNameLst>
                                          </p:cBhvr>
                                          <p:to>
                                            <p:strVal val="visible"/>
                                          </p:to>
                                        </p:set>
                                        <p:anim calcmode="lin" valueType="num">
                                          <p:cBhvr additive="base">
                                            <p:cTn id="23" dur="300"/>
                                            <p:tgtEl>
                                              <p:spTgt spid="86"/>
                                            </p:tgtEl>
                                            <p:attrNameLst>
                                              <p:attrName>ppt_x</p:attrName>
                                            </p:attrNameLst>
                                          </p:cBhvr>
                                          <p:tavLst>
                                            <p:tav tm="0">
                                              <p:val>
                                                <p:strVal val="#ppt_x-#ppt_w*1.125000"/>
                                              </p:val>
                                            </p:tav>
                                            <p:tav tm="100000">
                                              <p:val>
                                                <p:strVal val="#ppt_x"/>
                                              </p:val>
                                            </p:tav>
                                          </p:tavLst>
                                        </p:anim>
                                        <p:animEffect transition="in" filter="wipe(right)">
                                          <p:cBhvr>
                                            <p:cTn id="24" dur="300"/>
                                            <p:tgtEl>
                                              <p:spTgt spid="86"/>
                                            </p:tgtEl>
                                          </p:cBhvr>
                                        </p:animEffect>
                                      </p:childTnLst>
                                    </p:cTn>
                                  </p:par>
                                </p:childTnLst>
                              </p:cTn>
                            </p:par>
                            <p:par>
                              <p:cTn id="25" fill="hold">
                                <p:stCondLst>
                                  <p:cond delay="1500"/>
                                </p:stCondLst>
                                <p:childTnLst>
                                  <p:par>
                                    <p:cTn id="26" presetID="2" presetClass="entr" presetSubtype="2" fill="hold" grpId="0" nodeType="afterEffect" p14:presetBounceEnd="44000">
                                      <p:stCondLst>
                                        <p:cond delay="0"/>
                                      </p:stCondLst>
                                      <p:childTnLst>
                                        <p:set>
                                          <p:cBhvr>
                                            <p:cTn id="27" dur="1" fill="hold">
                                              <p:stCondLst>
                                                <p:cond delay="0"/>
                                              </p:stCondLst>
                                            </p:cTn>
                                            <p:tgtEl>
                                              <p:spTgt spid="88"/>
                                            </p:tgtEl>
                                            <p:attrNameLst>
                                              <p:attrName>style.visibility</p:attrName>
                                            </p:attrNameLst>
                                          </p:cBhvr>
                                          <p:to>
                                            <p:strVal val="visible"/>
                                          </p:to>
                                        </p:set>
                                        <p:anim calcmode="lin" valueType="num" p14:bounceEnd="44000">
                                          <p:cBhvr additive="base">
                                            <p:cTn id="28" dur="500" fill="hold"/>
                                            <p:tgtEl>
                                              <p:spTgt spid="88"/>
                                            </p:tgtEl>
                                            <p:attrNameLst>
                                              <p:attrName>ppt_x</p:attrName>
                                            </p:attrNameLst>
                                          </p:cBhvr>
                                          <p:tavLst>
                                            <p:tav tm="0">
                                              <p:val>
                                                <p:strVal val="1+#ppt_w/2"/>
                                              </p:val>
                                            </p:tav>
                                            <p:tav tm="100000">
                                              <p:val>
                                                <p:strVal val="#ppt_x"/>
                                              </p:val>
                                            </p:tav>
                                          </p:tavLst>
                                        </p:anim>
                                        <p:anim calcmode="lin" valueType="num" p14:bounceEnd="44000">
                                          <p:cBhvr additive="base">
                                            <p:cTn id="29" dur="500" fill="hold"/>
                                            <p:tgtEl>
                                              <p:spTgt spid="88"/>
                                            </p:tgtEl>
                                            <p:attrNameLst>
                                              <p:attrName>ppt_y</p:attrName>
                                            </p:attrNameLst>
                                          </p:cBhvr>
                                          <p:tavLst>
                                            <p:tav tm="0">
                                              <p:val>
                                                <p:strVal val="#ppt_y"/>
                                              </p:val>
                                            </p:tav>
                                            <p:tav tm="100000">
                                              <p:val>
                                                <p:strVal val="#ppt_y"/>
                                              </p:val>
                                            </p:tav>
                                          </p:tavLst>
                                        </p:anim>
                                      </p:childTnLst>
                                    </p:cTn>
                                  </p:par>
                                  <p:par>
                                    <p:cTn id="30" presetID="12" presetClass="entr" presetSubtype="2" fill="hold" grpId="0" nodeType="withEffect">
                                      <p:stCondLst>
                                        <p:cond delay="200"/>
                                      </p:stCondLst>
                                      <p:childTnLst>
                                        <p:set>
                                          <p:cBhvr>
                                            <p:cTn id="31" dur="1" fill="hold">
                                              <p:stCondLst>
                                                <p:cond delay="0"/>
                                              </p:stCondLst>
                                            </p:cTn>
                                            <p:tgtEl>
                                              <p:spTgt spid="87"/>
                                            </p:tgtEl>
                                            <p:attrNameLst>
                                              <p:attrName>style.visibility</p:attrName>
                                            </p:attrNameLst>
                                          </p:cBhvr>
                                          <p:to>
                                            <p:strVal val="visible"/>
                                          </p:to>
                                        </p:set>
                                        <p:anim calcmode="lin" valueType="num">
                                          <p:cBhvr additive="base">
                                            <p:cTn id="32" dur="300"/>
                                            <p:tgtEl>
                                              <p:spTgt spid="87"/>
                                            </p:tgtEl>
                                            <p:attrNameLst>
                                              <p:attrName>ppt_x</p:attrName>
                                            </p:attrNameLst>
                                          </p:cBhvr>
                                          <p:tavLst>
                                            <p:tav tm="0">
                                              <p:val>
                                                <p:strVal val="#ppt_x+#ppt_w*1.125000"/>
                                              </p:val>
                                            </p:tav>
                                            <p:tav tm="100000">
                                              <p:val>
                                                <p:strVal val="#ppt_x"/>
                                              </p:val>
                                            </p:tav>
                                          </p:tavLst>
                                        </p:anim>
                                        <p:animEffect transition="in" filter="wipe(left)">
                                          <p:cBhvr>
                                            <p:cTn id="33" dur="300"/>
                                            <p:tgtEl>
                                              <p:spTgt spid="87"/>
                                            </p:tgtEl>
                                          </p:cBhvr>
                                        </p:animEffect>
                                      </p:childTnLst>
                                    </p:cTn>
                                  </p:par>
                                  <p:par>
                                    <p:cTn id="34" presetID="12" presetClass="entr" presetSubtype="2" fill="hold" grpId="0" nodeType="withEffect">
                                      <p:stCondLst>
                                        <p:cond delay="200"/>
                                      </p:stCondLst>
                                      <p:childTnLst>
                                        <p:set>
                                          <p:cBhvr>
                                            <p:cTn id="35" dur="1" fill="hold">
                                              <p:stCondLst>
                                                <p:cond delay="0"/>
                                              </p:stCondLst>
                                            </p:cTn>
                                            <p:tgtEl>
                                              <p:spTgt spid="92"/>
                                            </p:tgtEl>
                                            <p:attrNameLst>
                                              <p:attrName>style.visibility</p:attrName>
                                            </p:attrNameLst>
                                          </p:cBhvr>
                                          <p:to>
                                            <p:strVal val="visible"/>
                                          </p:to>
                                        </p:set>
                                        <p:anim calcmode="lin" valueType="num">
                                          <p:cBhvr additive="base">
                                            <p:cTn id="36" dur="300"/>
                                            <p:tgtEl>
                                              <p:spTgt spid="92"/>
                                            </p:tgtEl>
                                            <p:attrNameLst>
                                              <p:attrName>ppt_x</p:attrName>
                                            </p:attrNameLst>
                                          </p:cBhvr>
                                          <p:tavLst>
                                            <p:tav tm="0">
                                              <p:val>
                                                <p:strVal val="#ppt_x+#ppt_w*1.125000"/>
                                              </p:val>
                                            </p:tav>
                                            <p:tav tm="100000">
                                              <p:val>
                                                <p:strVal val="#ppt_x"/>
                                              </p:val>
                                            </p:tav>
                                          </p:tavLst>
                                        </p:anim>
                                        <p:animEffect transition="in" filter="wipe(left)">
                                          <p:cBhvr>
                                            <p:cTn id="37" dur="300"/>
                                            <p:tgtEl>
                                              <p:spTgt spid="92"/>
                                            </p:tgtEl>
                                          </p:cBhvr>
                                        </p:animEffect>
                                      </p:childTnLst>
                                    </p:cTn>
                                  </p:par>
                                </p:childTnLst>
                              </p:cTn>
                            </p:par>
                            <p:par>
                              <p:cTn id="38" fill="hold">
                                <p:stCondLst>
                                  <p:cond delay="2000"/>
                                </p:stCondLst>
                                <p:childTnLst>
                                  <p:par>
                                    <p:cTn id="39" presetID="2" presetClass="entr" presetSubtype="8" fill="hold" grpId="0" nodeType="afterEffect" p14:presetBounceEnd="44000">
                                      <p:stCondLst>
                                        <p:cond delay="0"/>
                                      </p:stCondLst>
                                      <p:childTnLst>
                                        <p:set>
                                          <p:cBhvr>
                                            <p:cTn id="40" dur="1" fill="hold">
                                              <p:stCondLst>
                                                <p:cond delay="0"/>
                                              </p:stCondLst>
                                            </p:cTn>
                                            <p:tgtEl>
                                              <p:spTgt spid="74"/>
                                            </p:tgtEl>
                                            <p:attrNameLst>
                                              <p:attrName>style.visibility</p:attrName>
                                            </p:attrNameLst>
                                          </p:cBhvr>
                                          <p:to>
                                            <p:strVal val="visible"/>
                                          </p:to>
                                        </p:set>
                                        <p:anim calcmode="lin" valueType="num" p14:bounceEnd="44000">
                                          <p:cBhvr additive="base">
                                            <p:cTn id="41" dur="500" fill="hold"/>
                                            <p:tgtEl>
                                              <p:spTgt spid="74"/>
                                            </p:tgtEl>
                                            <p:attrNameLst>
                                              <p:attrName>ppt_x</p:attrName>
                                            </p:attrNameLst>
                                          </p:cBhvr>
                                          <p:tavLst>
                                            <p:tav tm="0">
                                              <p:val>
                                                <p:strVal val="0-#ppt_w/2"/>
                                              </p:val>
                                            </p:tav>
                                            <p:tav tm="100000">
                                              <p:val>
                                                <p:strVal val="#ppt_x"/>
                                              </p:val>
                                            </p:tav>
                                          </p:tavLst>
                                        </p:anim>
                                        <p:anim calcmode="lin" valueType="num" p14:bounceEnd="44000">
                                          <p:cBhvr additive="base">
                                            <p:cTn id="42" dur="500" fill="hold"/>
                                            <p:tgtEl>
                                              <p:spTgt spid="74"/>
                                            </p:tgtEl>
                                            <p:attrNameLst>
                                              <p:attrName>ppt_y</p:attrName>
                                            </p:attrNameLst>
                                          </p:cBhvr>
                                          <p:tavLst>
                                            <p:tav tm="0">
                                              <p:val>
                                                <p:strVal val="#ppt_y"/>
                                              </p:val>
                                            </p:tav>
                                            <p:tav tm="100000">
                                              <p:val>
                                                <p:strVal val="#ppt_y"/>
                                              </p:val>
                                            </p:tav>
                                          </p:tavLst>
                                        </p:anim>
                                      </p:childTnLst>
                                    </p:cTn>
                                  </p:par>
                                  <p:par>
                                    <p:cTn id="43" presetID="12" presetClass="entr" presetSubtype="8" fill="hold" grpId="0" nodeType="withEffect">
                                      <p:stCondLst>
                                        <p:cond delay="200"/>
                                      </p:stCondLst>
                                      <p:childTnLst>
                                        <p:set>
                                          <p:cBhvr>
                                            <p:cTn id="44" dur="1" fill="hold">
                                              <p:stCondLst>
                                                <p:cond delay="0"/>
                                              </p:stCondLst>
                                            </p:cTn>
                                            <p:tgtEl>
                                              <p:spTgt spid="70"/>
                                            </p:tgtEl>
                                            <p:attrNameLst>
                                              <p:attrName>style.visibility</p:attrName>
                                            </p:attrNameLst>
                                          </p:cBhvr>
                                          <p:to>
                                            <p:strVal val="visible"/>
                                          </p:to>
                                        </p:set>
                                        <p:anim calcmode="lin" valueType="num">
                                          <p:cBhvr additive="base">
                                            <p:cTn id="45" dur="300"/>
                                            <p:tgtEl>
                                              <p:spTgt spid="70"/>
                                            </p:tgtEl>
                                            <p:attrNameLst>
                                              <p:attrName>ppt_x</p:attrName>
                                            </p:attrNameLst>
                                          </p:cBhvr>
                                          <p:tavLst>
                                            <p:tav tm="0">
                                              <p:val>
                                                <p:strVal val="#ppt_x-#ppt_w*1.125000"/>
                                              </p:val>
                                            </p:tav>
                                            <p:tav tm="100000">
                                              <p:val>
                                                <p:strVal val="#ppt_x"/>
                                              </p:val>
                                            </p:tav>
                                          </p:tavLst>
                                        </p:anim>
                                        <p:animEffect transition="in" filter="wipe(right)">
                                          <p:cBhvr>
                                            <p:cTn id="46" dur="300"/>
                                            <p:tgtEl>
                                              <p:spTgt spid="70"/>
                                            </p:tgtEl>
                                          </p:cBhvr>
                                        </p:animEffect>
                                      </p:childTnLst>
                                    </p:cTn>
                                  </p:par>
                                  <p:par>
                                    <p:cTn id="47" presetID="12" presetClass="entr" presetSubtype="8" fill="hold" grpId="0" nodeType="withEffect">
                                      <p:stCondLst>
                                        <p:cond delay="200"/>
                                      </p:stCondLst>
                                      <p:childTnLst>
                                        <p:set>
                                          <p:cBhvr>
                                            <p:cTn id="48" dur="1" fill="hold">
                                              <p:stCondLst>
                                                <p:cond delay="0"/>
                                              </p:stCondLst>
                                            </p:cTn>
                                            <p:tgtEl>
                                              <p:spTgt spid="83"/>
                                            </p:tgtEl>
                                            <p:attrNameLst>
                                              <p:attrName>style.visibility</p:attrName>
                                            </p:attrNameLst>
                                          </p:cBhvr>
                                          <p:to>
                                            <p:strVal val="visible"/>
                                          </p:to>
                                        </p:set>
                                        <p:anim calcmode="lin" valueType="num">
                                          <p:cBhvr additive="base">
                                            <p:cTn id="49" dur="300"/>
                                            <p:tgtEl>
                                              <p:spTgt spid="83"/>
                                            </p:tgtEl>
                                            <p:attrNameLst>
                                              <p:attrName>ppt_x</p:attrName>
                                            </p:attrNameLst>
                                          </p:cBhvr>
                                          <p:tavLst>
                                            <p:tav tm="0">
                                              <p:val>
                                                <p:strVal val="#ppt_x-#ppt_w*1.125000"/>
                                              </p:val>
                                            </p:tav>
                                            <p:tav tm="100000">
                                              <p:val>
                                                <p:strVal val="#ppt_x"/>
                                              </p:val>
                                            </p:tav>
                                          </p:tavLst>
                                        </p:anim>
                                        <p:animEffect transition="in" filter="wipe(right)">
                                          <p:cBhvr>
                                            <p:cTn id="50" dur="300"/>
                                            <p:tgtEl>
                                              <p:spTgt spid="83"/>
                                            </p:tgtEl>
                                          </p:cBhvr>
                                        </p:animEffect>
                                      </p:childTnLst>
                                    </p:cTn>
                                  </p:par>
                                </p:childTnLst>
                              </p:cTn>
                            </p:par>
                            <p:par>
                              <p:cTn id="51" fill="hold">
                                <p:stCondLst>
                                  <p:cond delay="2500"/>
                                </p:stCondLst>
                                <p:childTnLst>
                                  <p:par>
                                    <p:cTn id="52" presetID="2" presetClass="entr" presetSubtype="2" fill="hold" nodeType="afterEffect" p14:presetBounceEnd="44000">
                                      <p:stCondLst>
                                        <p:cond delay="0"/>
                                      </p:stCondLst>
                                      <p:childTnLst>
                                        <p:set>
                                          <p:cBhvr>
                                            <p:cTn id="53" dur="1" fill="hold">
                                              <p:stCondLst>
                                                <p:cond delay="0"/>
                                              </p:stCondLst>
                                            </p:cTn>
                                            <p:tgtEl>
                                              <p:spTgt spid="75"/>
                                            </p:tgtEl>
                                            <p:attrNameLst>
                                              <p:attrName>style.visibility</p:attrName>
                                            </p:attrNameLst>
                                          </p:cBhvr>
                                          <p:to>
                                            <p:strVal val="visible"/>
                                          </p:to>
                                        </p:set>
                                        <p:anim calcmode="lin" valueType="num" p14:bounceEnd="44000">
                                          <p:cBhvr additive="base">
                                            <p:cTn id="54" dur="500" fill="hold"/>
                                            <p:tgtEl>
                                              <p:spTgt spid="75"/>
                                            </p:tgtEl>
                                            <p:attrNameLst>
                                              <p:attrName>ppt_x</p:attrName>
                                            </p:attrNameLst>
                                          </p:cBhvr>
                                          <p:tavLst>
                                            <p:tav tm="0">
                                              <p:val>
                                                <p:strVal val="1+#ppt_w/2"/>
                                              </p:val>
                                            </p:tav>
                                            <p:tav tm="100000">
                                              <p:val>
                                                <p:strVal val="#ppt_x"/>
                                              </p:val>
                                            </p:tav>
                                          </p:tavLst>
                                        </p:anim>
                                        <p:anim calcmode="lin" valueType="num" p14:bounceEnd="44000">
                                          <p:cBhvr additive="base">
                                            <p:cTn id="55" dur="500" fill="hold"/>
                                            <p:tgtEl>
                                              <p:spTgt spid="75"/>
                                            </p:tgtEl>
                                            <p:attrNameLst>
                                              <p:attrName>ppt_y</p:attrName>
                                            </p:attrNameLst>
                                          </p:cBhvr>
                                          <p:tavLst>
                                            <p:tav tm="0">
                                              <p:val>
                                                <p:strVal val="#ppt_y"/>
                                              </p:val>
                                            </p:tav>
                                            <p:tav tm="100000">
                                              <p:val>
                                                <p:strVal val="#ppt_y"/>
                                              </p:val>
                                            </p:tav>
                                          </p:tavLst>
                                        </p:anim>
                                      </p:childTnLst>
                                    </p:cTn>
                                  </p:par>
                                  <p:par>
                                    <p:cTn id="56" presetID="12" presetClass="entr" presetSubtype="2" fill="hold" grpId="0" nodeType="withEffect">
                                      <p:stCondLst>
                                        <p:cond delay="200"/>
                                      </p:stCondLst>
                                      <p:childTnLst>
                                        <p:set>
                                          <p:cBhvr>
                                            <p:cTn id="57" dur="1" fill="hold">
                                              <p:stCondLst>
                                                <p:cond delay="0"/>
                                              </p:stCondLst>
                                            </p:cTn>
                                            <p:tgtEl>
                                              <p:spTgt spid="72"/>
                                            </p:tgtEl>
                                            <p:attrNameLst>
                                              <p:attrName>style.visibility</p:attrName>
                                            </p:attrNameLst>
                                          </p:cBhvr>
                                          <p:to>
                                            <p:strVal val="visible"/>
                                          </p:to>
                                        </p:set>
                                        <p:anim calcmode="lin" valueType="num">
                                          <p:cBhvr additive="base">
                                            <p:cTn id="58" dur="300"/>
                                            <p:tgtEl>
                                              <p:spTgt spid="72"/>
                                            </p:tgtEl>
                                            <p:attrNameLst>
                                              <p:attrName>ppt_x</p:attrName>
                                            </p:attrNameLst>
                                          </p:cBhvr>
                                          <p:tavLst>
                                            <p:tav tm="0">
                                              <p:val>
                                                <p:strVal val="#ppt_x+#ppt_w*1.125000"/>
                                              </p:val>
                                            </p:tav>
                                            <p:tav tm="100000">
                                              <p:val>
                                                <p:strVal val="#ppt_x"/>
                                              </p:val>
                                            </p:tav>
                                          </p:tavLst>
                                        </p:anim>
                                        <p:animEffect transition="in" filter="wipe(left)">
                                          <p:cBhvr>
                                            <p:cTn id="59" dur="300"/>
                                            <p:tgtEl>
                                              <p:spTgt spid="72"/>
                                            </p:tgtEl>
                                          </p:cBhvr>
                                        </p:animEffect>
                                      </p:childTnLst>
                                    </p:cTn>
                                  </p:par>
                                  <p:par>
                                    <p:cTn id="60" presetID="12" presetClass="entr" presetSubtype="2" fill="hold" grpId="0" nodeType="withEffect">
                                      <p:stCondLst>
                                        <p:cond delay="200"/>
                                      </p:stCondLst>
                                      <p:childTnLst>
                                        <p:set>
                                          <p:cBhvr>
                                            <p:cTn id="61" dur="1" fill="hold">
                                              <p:stCondLst>
                                                <p:cond delay="0"/>
                                              </p:stCondLst>
                                            </p:cTn>
                                            <p:tgtEl>
                                              <p:spTgt spid="85"/>
                                            </p:tgtEl>
                                            <p:attrNameLst>
                                              <p:attrName>style.visibility</p:attrName>
                                            </p:attrNameLst>
                                          </p:cBhvr>
                                          <p:to>
                                            <p:strVal val="visible"/>
                                          </p:to>
                                        </p:set>
                                        <p:anim calcmode="lin" valueType="num">
                                          <p:cBhvr additive="base">
                                            <p:cTn id="62" dur="300"/>
                                            <p:tgtEl>
                                              <p:spTgt spid="85"/>
                                            </p:tgtEl>
                                            <p:attrNameLst>
                                              <p:attrName>ppt_x</p:attrName>
                                            </p:attrNameLst>
                                          </p:cBhvr>
                                          <p:tavLst>
                                            <p:tav tm="0">
                                              <p:val>
                                                <p:strVal val="#ppt_x+#ppt_w*1.125000"/>
                                              </p:val>
                                            </p:tav>
                                            <p:tav tm="100000">
                                              <p:val>
                                                <p:strVal val="#ppt_x"/>
                                              </p:val>
                                            </p:tav>
                                          </p:tavLst>
                                        </p:anim>
                                        <p:animEffect transition="in" filter="wipe(left)">
                                          <p:cBhvr>
                                            <p:cTn id="63" dur="300"/>
                                            <p:tgtEl>
                                              <p:spTgt spid="85"/>
                                            </p:tgtEl>
                                          </p:cBhvr>
                                        </p:animEffect>
                                      </p:childTnLst>
                                    </p:cTn>
                                  </p:par>
                                </p:childTnLst>
                              </p:cTn>
                            </p:par>
                            <p:par>
                              <p:cTn id="64" fill="hold">
                                <p:stCondLst>
                                  <p:cond delay="3000"/>
                                </p:stCondLst>
                                <p:childTnLst>
                                  <p:par>
                                    <p:cTn id="65" presetID="2" presetClass="entr" presetSubtype="8" fill="hold" nodeType="afterEffect" p14:presetBounceEnd="44000">
                                      <p:stCondLst>
                                        <p:cond delay="0"/>
                                      </p:stCondLst>
                                      <p:childTnLst>
                                        <p:set>
                                          <p:cBhvr>
                                            <p:cTn id="66" dur="1" fill="hold">
                                              <p:stCondLst>
                                                <p:cond delay="0"/>
                                              </p:stCondLst>
                                            </p:cTn>
                                            <p:tgtEl>
                                              <p:spTgt spid="79"/>
                                            </p:tgtEl>
                                            <p:attrNameLst>
                                              <p:attrName>style.visibility</p:attrName>
                                            </p:attrNameLst>
                                          </p:cBhvr>
                                          <p:to>
                                            <p:strVal val="visible"/>
                                          </p:to>
                                        </p:set>
                                        <p:anim calcmode="lin" valueType="num" p14:bounceEnd="44000">
                                          <p:cBhvr additive="base">
                                            <p:cTn id="67" dur="500" fill="hold"/>
                                            <p:tgtEl>
                                              <p:spTgt spid="79"/>
                                            </p:tgtEl>
                                            <p:attrNameLst>
                                              <p:attrName>ppt_x</p:attrName>
                                            </p:attrNameLst>
                                          </p:cBhvr>
                                          <p:tavLst>
                                            <p:tav tm="0">
                                              <p:val>
                                                <p:strVal val="0-#ppt_w/2"/>
                                              </p:val>
                                            </p:tav>
                                            <p:tav tm="100000">
                                              <p:val>
                                                <p:strVal val="#ppt_x"/>
                                              </p:val>
                                            </p:tav>
                                          </p:tavLst>
                                        </p:anim>
                                        <p:anim calcmode="lin" valueType="num" p14:bounceEnd="44000">
                                          <p:cBhvr additive="base">
                                            <p:cTn id="68" dur="500" fill="hold"/>
                                            <p:tgtEl>
                                              <p:spTgt spid="79"/>
                                            </p:tgtEl>
                                            <p:attrNameLst>
                                              <p:attrName>ppt_y</p:attrName>
                                            </p:attrNameLst>
                                          </p:cBhvr>
                                          <p:tavLst>
                                            <p:tav tm="0">
                                              <p:val>
                                                <p:strVal val="#ppt_y"/>
                                              </p:val>
                                            </p:tav>
                                            <p:tav tm="100000">
                                              <p:val>
                                                <p:strVal val="#ppt_y"/>
                                              </p:val>
                                            </p:tav>
                                          </p:tavLst>
                                        </p:anim>
                                      </p:childTnLst>
                                    </p:cTn>
                                  </p:par>
                                  <p:par>
                                    <p:cTn id="69" presetID="12" presetClass="entr" presetSubtype="8" fill="hold" grpId="0" nodeType="withEffect">
                                      <p:stCondLst>
                                        <p:cond delay="200"/>
                                      </p:stCondLst>
                                      <p:childTnLst>
                                        <p:set>
                                          <p:cBhvr>
                                            <p:cTn id="70" dur="1" fill="hold">
                                              <p:stCondLst>
                                                <p:cond delay="0"/>
                                              </p:stCondLst>
                                            </p:cTn>
                                            <p:tgtEl>
                                              <p:spTgt spid="84"/>
                                            </p:tgtEl>
                                            <p:attrNameLst>
                                              <p:attrName>style.visibility</p:attrName>
                                            </p:attrNameLst>
                                          </p:cBhvr>
                                          <p:to>
                                            <p:strVal val="visible"/>
                                          </p:to>
                                        </p:set>
                                        <p:anim calcmode="lin" valueType="num">
                                          <p:cBhvr additive="base">
                                            <p:cTn id="71" dur="300"/>
                                            <p:tgtEl>
                                              <p:spTgt spid="84"/>
                                            </p:tgtEl>
                                            <p:attrNameLst>
                                              <p:attrName>ppt_x</p:attrName>
                                            </p:attrNameLst>
                                          </p:cBhvr>
                                          <p:tavLst>
                                            <p:tav tm="0">
                                              <p:val>
                                                <p:strVal val="#ppt_x-#ppt_w*1.125000"/>
                                              </p:val>
                                            </p:tav>
                                            <p:tav tm="100000">
                                              <p:val>
                                                <p:strVal val="#ppt_x"/>
                                              </p:val>
                                            </p:tav>
                                          </p:tavLst>
                                        </p:anim>
                                        <p:animEffect transition="in" filter="wipe(right)">
                                          <p:cBhvr>
                                            <p:cTn id="72" dur="300"/>
                                            <p:tgtEl>
                                              <p:spTgt spid="84"/>
                                            </p:tgtEl>
                                          </p:cBhvr>
                                        </p:animEffect>
                                      </p:childTnLst>
                                    </p:cTn>
                                  </p:par>
                                  <p:par>
                                    <p:cTn id="73" presetID="12" presetClass="entr" presetSubtype="8" fill="hold" grpId="0" nodeType="withEffect">
                                      <p:stCondLst>
                                        <p:cond delay="200"/>
                                      </p:stCondLst>
                                      <p:childTnLst>
                                        <p:set>
                                          <p:cBhvr>
                                            <p:cTn id="74" dur="1" fill="hold">
                                              <p:stCondLst>
                                                <p:cond delay="0"/>
                                              </p:stCondLst>
                                            </p:cTn>
                                            <p:tgtEl>
                                              <p:spTgt spid="71"/>
                                            </p:tgtEl>
                                            <p:attrNameLst>
                                              <p:attrName>style.visibility</p:attrName>
                                            </p:attrNameLst>
                                          </p:cBhvr>
                                          <p:to>
                                            <p:strVal val="visible"/>
                                          </p:to>
                                        </p:set>
                                        <p:anim calcmode="lin" valueType="num">
                                          <p:cBhvr additive="base">
                                            <p:cTn id="75" dur="300"/>
                                            <p:tgtEl>
                                              <p:spTgt spid="71"/>
                                            </p:tgtEl>
                                            <p:attrNameLst>
                                              <p:attrName>ppt_x</p:attrName>
                                            </p:attrNameLst>
                                          </p:cBhvr>
                                          <p:tavLst>
                                            <p:tav tm="0">
                                              <p:val>
                                                <p:strVal val="#ppt_x-#ppt_w*1.125000"/>
                                              </p:val>
                                            </p:tav>
                                            <p:tav tm="100000">
                                              <p:val>
                                                <p:strVal val="#ppt_x"/>
                                              </p:val>
                                            </p:tav>
                                          </p:tavLst>
                                        </p:anim>
                                        <p:animEffect transition="in" filter="wipe(right)">
                                          <p:cBhvr>
                                            <p:cTn id="76" dur="300"/>
                                            <p:tgtEl>
                                              <p:spTgt spid="71"/>
                                            </p:tgtEl>
                                          </p:cBhvr>
                                        </p:animEffect>
                                      </p:childTnLst>
                                    </p:cTn>
                                  </p:par>
                                </p:childTnLst>
                              </p:cTn>
                            </p:par>
                            <p:par>
                              <p:cTn id="77" fill="hold">
                                <p:stCondLst>
                                  <p:cond delay="3500"/>
                                </p:stCondLst>
                                <p:childTnLst>
                                  <p:par>
                                    <p:cTn id="78" presetID="2" presetClass="entr" presetSubtype="2" fill="hold" grpId="0" nodeType="afterEffect" p14:presetBounceEnd="44000">
                                      <p:stCondLst>
                                        <p:cond delay="0"/>
                                      </p:stCondLst>
                                      <p:childTnLst>
                                        <p:set>
                                          <p:cBhvr>
                                            <p:cTn id="79" dur="1" fill="hold">
                                              <p:stCondLst>
                                                <p:cond delay="0"/>
                                              </p:stCondLst>
                                            </p:cTn>
                                            <p:tgtEl>
                                              <p:spTgt spid="78"/>
                                            </p:tgtEl>
                                            <p:attrNameLst>
                                              <p:attrName>style.visibility</p:attrName>
                                            </p:attrNameLst>
                                          </p:cBhvr>
                                          <p:to>
                                            <p:strVal val="visible"/>
                                          </p:to>
                                        </p:set>
                                        <p:anim calcmode="lin" valueType="num" p14:bounceEnd="44000">
                                          <p:cBhvr additive="base">
                                            <p:cTn id="80" dur="500" fill="hold"/>
                                            <p:tgtEl>
                                              <p:spTgt spid="78"/>
                                            </p:tgtEl>
                                            <p:attrNameLst>
                                              <p:attrName>ppt_x</p:attrName>
                                            </p:attrNameLst>
                                          </p:cBhvr>
                                          <p:tavLst>
                                            <p:tav tm="0">
                                              <p:val>
                                                <p:strVal val="1+#ppt_w/2"/>
                                              </p:val>
                                            </p:tav>
                                            <p:tav tm="100000">
                                              <p:val>
                                                <p:strVal val="#ppt_x"/>
                                              </p:val>
                                            </p:tav>
                                          </p:tavLst>
                                        </p:anim>
                                        <p:anim calcmode="lin" valueType="num" p14:bounceEnd="44000">
                                          <p:cBhvr additive="base">
                                            <p:cTn id="81" dur="500" fill="hold"/>
                                            <p:tgtEl>
                                              <p:spTgt spid="78"/>
                                            </p:tgtEl>
                                            <p:attrNameLst>
                                              <p:attrName>ppt_y</p:attrName>
                                            </p:attrNameLst>
                                          </p:cBhvr>
                                          <p:tavLst>
                                            <p:tav tm="0">
                                              <p:val>
                                                <p:strVal val="#ppt_y"/>
                                              </p:val>
                                            </p:tav>
                                            <p:tav tm="100000">
                                              <p:val>
                                                <p:strVal val="#ppt_y"/>
                                              </p:val>
                                            </p:tav>
                                          </p:tavLst>
                                        </p:anim>
                                      </p:childTnLst>
                                    </p:cTn>
                                  </p:par>
                                  <p:par>
                                    <p:cTn id="82" presetID="12" presetClass="entr" presetSubtype="2" fill="hold" grpId="0" nodeType="withEffect">
                                      <p:stCondLst>
                                        <p:cond delay="200"/>
                                      </p:stCondLst>
                                      <p:childTnLst>
                                        <p:set>
                                          <p:cBhvr>
                                            <p:cTn id="83" dur="1" fill="hold">
                                              <p:stCondLst>
                                                <p:cond delay="0"/>
                                              </p:stCondLst>
                                            </p:cTn>
                                            <p:tgtEl>
                                              <p:spTgt spid="73"/>
                                            </p:tgtEl>
                                            <p:attrNameLst>
                                              <p:attrName>style.visibility</p:attrName>
                                            </p:attrNameLst>
                                          </p:cBhvr>
                                          <p:to>
                                            <p:strVal val="visible"/>
                                          </p:to>
                                        </p:set>
                                        <p:anim calcmode="lin" valueType="num">
                                          <p:cBhvr additive="base">
                                            <p:cTn id="84" dur="300"/>
                                            <p:tgtEl>
                                              <p:spTgt spid="73"/>
                                            </p:tgtEl>
                                            <p:attrNameLst>
                                              <p:attrName>ppt_x</p:attrName>
                                            </p:attrNameLst>
                                          </p:cBhvr>
                                          <p:tavLst>
                                            <p:tav tm="0">
                                              <p:val>
                                                <p:strVal val="#ppt_x+#ppt_w*1.125000"/>
                                              </p:val>
                                            </p:tav>
                                            <p:tav tm="100000">
                                              <p:val>
                                                <p:strVal val="#ppt_x"/>
                                              </p:val>
                                            </p:tav>
                                          </p:tavLst>
                                        </p:anim>
                                        <p:animEffect transition="in" filter="wipe(left)">
                                          <p:cBhvr>
                                            <p:cTn id="85" dur="300"/>
                                            <p:tgtEl>
                                              <p:spTgt spid="73"/>
                                            </p:tgtEl>
                                          </p:cBhvr>
                                        </p:animEffect>
                                      </p:childTnLst>
                                    </p:cTn>
                                  </p:par>
                                  <p:par>
                                    <p:cTn id="86" presetID="12" presetClass="entr" presetSubtype="2" fill="hold" grpId="0" nodeType="withEffect">
                                      <p:stCondLst>
                                        <p:cond delay="200"/>
                                      </p:stCondLst>
                                      <p:childTnLst>
                                        <p:set>
                                          <p:cBhvr>
                                            <p:cTn id="87" dur="1" fill="hold">
                                              <p:stCondLst>
                                                <p:cond delay="0"/>
                                              </p:stCondLst>
                                            </p:cTn>
                                            <p:tgtEl>
                                              <p:spTgt spid="82"/>
                                            </p:tgtEl>
                                            <p:attrNameLst>
                                              <p:attrName>style.visibility</p:attrName>
                                            </p:attrNameLst>
                                          </p:cBhvr>
                                          <p:to>
                                            <p:strVal val="visible"/>
                                          </p:to>
                                        </p:set>
                                        <p:anim calcmode="lin" valueType="num">
                                          <p:cBhvr additive="base">
                                            <p:cTn id="88" dur="300"/>
                                            <p:tgtEl>
                                              <p:spTgt spid="82"/>
                                            </p:tgtEl>
                                            <p:attrNameLst>
                                              <p:attrName>ppt_x</p:attrName>
                                            </p:attrNameLst>
                                          </p:cBhvr>
                                          <p:tavLst>
                                            <p:tav tm="0">
                                              <p:val>
                                                <p:strVal val="#ppt_x+#ppt_w*1.125000"/>
                                              </p:val>
                                            </p:tav>
                                            <p:tav tm="100000">
                                              <p:val>
                                                <p:strVal val="#ppt_x"/>
                                              </p:val>
                                            </p:tav>
                                          </p:tavLst>
                                        </p:anim>
                                        <p:animEffect transition="in" filter="wipe(left)">
                                          <p:cBhvr>
                                            <p:cTn id="89" dur="300"/>
                                            <p:tgtEl>
                                              <p:spTgt spid="82"/>
                                            </p:tgtEl>
                                          </p:cBhvr>
                                        </p:animEffect>
                                      </p:childTnLst>
                                    </p:cTn>
                                  </p:par>
                                </p:childTnLst>
                              </p:cTn>
                            </p:par>
                            <p:par>
                              <p:cTn id="90" fill="hold">
                                <p:stCondLst>
                                  <p:cond delay="4000"/>
                                </p:stCondLst>
                                <p:childTnLst>
                                  <p:par>
                                    <p:cTn id="91" presetID="53" presetClass="entr" presetSubtype="528" fill="hold" grpId="0" nodeType="afterEffect">
                                      <p:stCondLst>
                                        <p:cond delay="0"/>
                                      </p:stCondLst>
                                      <p:childTnLst>
                                        <p:set>
                                          <p:cBhvr>
                                            <p:cTn id="92" dur="1" fill="hold">
                                              <p:stCondLst>
                                                <p:cond delay="0"/>
                                              </p:stCondLst>
                                            </p:cTn>
                                            <p:tgtEl>
                                              <p:spTgt spid="97"/>
                                            </p:tgtEl>
                                            <p:attrNameLst>
                                              <p:attrName>style.visibility</p:attrName>
                                            </p:attrNameLst>
                                          </p:cBhvr>
                                          <p:to>
                                            <p:strVal val="visible"/>
                                          </p:to>
                                        </p:set>
                                        <p:anim calcmode="lin" valueType="num">
                                          <p:cBhvr>
                                            <p:cTn id="93" dur="500" fill="hold"/>
                                            <p:tgtEl>
                                              <p:spTgt spid="97"/>
                                            </p:tgtEl>
                                            <p:attrNameLst>
                                              <p:attrName>ppt_w</p:attrName>
                                            </p:attrNameLst>
                                          </p:cBhvr>
                                          <p:tavLst>
                                            <p:tav tm="0">
                                              <p:val>
                                                <p:fltVal val="0"/>
                                              </p:val>
                                            </p:tav>
                                            <p:tav tm="100000">
                                              <p:val>
                                                <p:strVal val="#ppt_w"/>
                                              </p:val>
                                            </p:tav>
                                          </p:tavLst>
                                        </p:anim>
                                        <p:anim calcmode="lin" valueType="num">
                                          <p:cBhvr>
                                            <p:cTn id="94" dur="500" fill="hold"/>
                                            <p:tgtEl>
                                              <p:spTgt spid="97"/>
                                            </p:tgtEl>
                                            <p:attrNameLst>
                                              <p:attrName>ppt_h</p:attrName>
                                            </p:attrNameLst>
                                          </p:cBhvr>
                                          <p:tavLst>
                                            <p:tav tm="0">
                                              <p:val>
                                                <p:fltVal val="0"/>
                                              </p:val>
                                            </p:tav>
                                            <p:tav tm="100000">
                                              <p:val>
                                                <p:strVal val="#ppt_h"/>
                                              </p:val>
                                            </p:tav>
                                          </p:tavLst>
                                        </p:anim>
                                        <p:animEffect transition="in" filter="fade">
                                          <p:cBhvr>
                                            <p:cTn id="95" dur="500"/>
                                            <p:tgtEl>
                                              <p:spTgt spid="97"/>
                                            </p:tgtEl>
                                          </p:cBhvr>
                                        </p:animEffect>
                                        <p:anim calcmode="lin" valueType="num">
                                          <p:cBhvr>
                                            <p:cTn id="96" dur="500" fill="hold"/>
                                            <p:tgtEl>
                                              <p:spTgt spid="97"/>
                                            </p:tgtEl>
                                            <p:attrNameLst>
                                              <p:attrName>ppt_x</p:attrName>
                                            </p:attrNameLst>
                                          </p:cBhvr>
                                          <p:tavLst>
                                            <p:tav tm="0">
                                              <p:val>
                                                <p:fltVal val="0.5"/>
                                              </p:val>
                                            </p:tav>
                                            <p:tav tm="100000">
                                              <p:val>
                                                <p:strVal val="#ppt_x"/>
                                              </p:val>
                                            </p:tav>
                                          </p:tavLst>
                                        </p:anim>
                                        <p:anim calcmode="lin" valueType="num">
                                          <p:cBhvr>
                                            <p:cTn id="97" dur="500" fill="hold"/>
                                            <p:tgtEl>
                                              <p:spTgt spid="97"/>
                                            </p:tgtEl>
                                            <p:attrNameLst>
                                              <p:attrName>ppt_y</p:attrName>
                                            </p:attrNameLst>
                                          </p:cBhvr>
                                          <p:tavLst>
                                            <p:tav tm="0">
                                              <p:val>
                                                <p:fltVal val="0.5"/>
                                              </p:val>
                                            </p:tav>
                                            <p:tav tm="100000">
                                              <p:val>
                                                <p:strVal val="#ppt_y"/>
                                              </p:val>
                                            </p:tav>
                                          </p:tavLst>
                                        </p:anim>
                                      </p:childTnLst>
                                    </p:cTn>
                                  </p:par>
                                  <p:par>
                                    <p:cTn id="98" presetID="53" presetClass="entr" presetSubtype="528" fill="hold" grpId="0" nodeType="withEffect">
                                      <p:stCondLst>
                                        <p:cond delay="1000"/>
                                      </p:stCondLst>
                                      <p:childTnLst>
                                        <p:set>
                                          <p:cBhvr>
                                            <p:cTn id="99" dur="1" fill="hold">
                                              <p:stCondLst>
                                                <p:cond delay="0"/>
                                              </p:stCondLst>
                                            </p:cTn>
                                            <p:tgtEl>
                                              <p:spTgt spid="94"/>
                                            </p:tgtEl>
                                            <p:attrNameLst>
                                              <p:attrName>style.visibility</p:attrName>
                                            </p:attrNameLst>
                                          </p:cBhvr>
                                          <p:to>
                                            <p:strVal val="visible"/>
                                          </p:to>
                                        </p:set>
                                        <p:anim calcmode="lin" valueType="num">
                                          <p:cBhvr>
                                            <p:cTn id="100" dur="500" fill="hold"/>
                                            <p:tgtEl>
                                              <p:spTgt spid="94"/>
                                            </p:tgtEl>
                                            <p:attrNameLst>
                                              <p:attrName>ppt_w</p:attrName>
                                            </p:attrNameLst>
                                          </p:cBhvr>
                                          <p:tavLst>
                                            <p:tav tm="0">
                                              <p:val>
                                                <p:fltVal val="0"/>
                                              </p:val>
                                            </p:tav>
                                            <p:tav tm="100000">
                                              <p:val>
                                                <p:strVal val="#ppt_w"/>
                                              </p:val>
                                            </p:tav>
                                          </p:tavLst>
                                        </p:anim>
                                        <p:anim calcmode="lin" valueType="num">
                                          <p:cBhvr>
                                            <p:cTn id="101" dur="500" fill="hold"/>
                                            <p:tgtEl>
                                              <p:spTgt spid="94"/>
                                            </p:tgtEl>
                                            <p:attrNameLst>
                                              <p:attrName>ppt_h</p:attrName>
                                            </p:attrNameLst>
                                          </p:cBhvr>
                                          <p:tavLst>
                                            <p:tav tm="0">
                                              <p:val>
                                                <p:fltVal val="0"/>
                                              </p:val>
                                            </p:tav>
                                            <p:tav tm="100000">
                                              <p:val>
                                                <p:strVal val="#ppt_h"/>
                                              </p:val>
                                            </p:tav>
                                          </p:tavLst>
                                        </p:anim>
                                        <p:animEffect transition="in" filter="fade">
                                          <p:cBhvr>
                                            <p:cTn id="102" dur="500"/>
                                            <p:tgtEl>
                                              <p:spTgt spid="94"/>
                                            </p:tgtEl>
                                          </p:cBhvr>
                                        </p:animEffect>
                                        <p:anim calcmode="lin" valueType="num">
                                          <p:cBhvr>
                                            <p:cTn id="103" dur="500" fill="hold"/>
                                            <p:tgtEl>
                                              <p:spTgt spid="94"/>
                                            </p:tgtEl>
                                            <p:attrNameLst>
                                              <p:attrName>ppt_x</p:attrName>
                                            </p:attrNameLst>
                                          </p:cBhvr>
                                          <p:tavLst>
                                            <p:tav tm="0">
                                              <p:val>
                                                <p:fltVal val="0.5"/>
                                              </p:val>
                                            </p:tav>
                                            <p:tav tm="100000">
                                              <p:val>
                                                <p:strVal val="#ppt_x"/>
                                              </p:val>
                                            </p:tav>
                                          </p:tavLst>
                                        </p:anim>
                                        <p:anim calcmode="lin" valueType="num">
                                          <p:cBhvr>
                                            <p:cTn id="104" dur="500" fill="hold"/>
                                            <p:tgtEl>
                                              <p:spTgt spid="94"/>
                                            </p:tgtEl>
                                            <p:attrNameLst>
                                              <p:attrName>ppt_y</p:attrName>
                                            </p:attrNameLst>
                                          </p:cBhvr>
                                          <p:tavLst>
                                            <p:tav tm="0">
                                              <p:val>
                                                <p:fltVal val="0.5"/>
                                              </p:val>
                                            </p:tav>
                                            <p:tav tm="100000">
                                              <p:val>
                                                <p:strVal val="#ppt_y"/>
                                              </p:val>
                                            </p:tav>
                                          </p:tavLst>
                                        </p:anim>
                                      </p:childTnLst>
                                    </p:cTn>
                                  </p:par>
                                  <p:par>
                                    <p:cTn id="105" presetID="53" presetClass="entr" presetSubtype="528" fill="hold" grpId="0" nodeType="withEffect">
                                      <p:stCondLst>
                                        <p:cond delay="800"/>
                                      </p:stCondLst>
                                      <p:childTnLst>
                                        <p:set>
                                          <p:cBhvr>
                                            <p:cTn id="106" dur="1" fill="hold">
                                              <p:stCondLst>
                                                <p:cond delay="0"/>
                                              </p:stCondLst>
                                            </p:cTn>
                                            <p:tgtEl>
                                              <p:spTgt spid="95"/>
                                            </p:tgtEl>
                                            <p:attrNameLst>
                                              <p:attrName>style.visibility</p:attrName>
                                            </p:attrNameLst>
                                          </p:cBhvr>
                                          <p:to>
                                            <p:strVal val="visible"/>
                                          </p:to>
                                        </p:set>
                                        <p:anim calcmode="lin" valueType="num">
                                          <p:cBhvr>
                                            <p:cTn id="107" dur="500" fill="hold"/>
                                            <p:tgtEl>
                                              <p:spTgt spid="95"/>
                                            </p:tgtEl>
                                            <p:attrNameLst>
                                              <p:attrName>ppt_w</p:attrName>
                                            </p:attrNameLst>
                                          </p:cBhvr>
                                          <p:tavLst>
                                            <p:tav tm="0">
                                              <p:val>
                                                <p:fltVal val="0"/>
                                              </p:val>
                                            </p:tav>
                                            <p:tav tm="100000">
                                              <p:val>
                                                <p:strVal val="#ppt_w"/>
                                              </p:val>
                                            </p:tav>
                                          </p:tavLst>
                                        </p:anim>
                                        <p:anim calcmode="lin" valueType="num">
                                          <p:cBhvr>
                                            <p:cTn id="108" dur="500" fill="hold"/>
                                            <p:tgtEl>
                                              <p:spTgt spid="95"/>
                                            </p:tgtEl>
                                            <p:attrNameLst>
                                              <p:attrName>ppt_h</p:attrName>
                                            </p:attrNameLst>
                                          </p:cBhvr>
                                          <p:tavLst>
                                            <p:tav tm="0">
                                              <p:val>
                                                <p:fltVal val="0"/>
                                              </p:val>
                                            </p:tav>
                                            <p:tav tm="100000">
                                              <p:val>
                                                <p:strVal val="#ppt_h"/>
                                              </p:val>
                                            </p:tav>
                                          </p:tavLst>
                                        </p:anim>
                                        <p:animEffect transition="in" filter="fade">
                                          <p:cBhvr>
                                            <p:cTn id="109" dur="500"/>
                                            <p:tgtEl>
                                              <p:spTgt spid="95"/>
                                            </p:tgtEl>
                                          </p:cBhvr>
                                        </p:animEffect>
                                        <p:anim calcmode="lin" valueType="num">
                                          <p:cBhvr>
                                            <p:cTn id="110" dur="500" fill="hold"/>
                                            <p:tgtEl>
                                              <p:spTgt spid="95"/>
                                            </p:tgtEl>
                                            <p:attrNameLst>
                                              <p:attrName>ppt_x</p:attrName>
                                            </p:attrNameLst>
                                          </p:cBhvr>
                                          <p:tavLst>
                                            <p:tav tm="0">
                                              <p:val>
                                                <p:fltVal val="0.5"/>
                                              </p:val>
                                            </p:tav>
                                            <p:tav tm="100000">
                                              <p:val>
                                                <p:strVal val="#ppt_x"/>
                                              </p:val>
                                            </p:tav>
                                          </p:tavLst>
                                        </p:anim>
                                        <p:anim calcmode="lin" valueType="num">
                                          <p:cBhvr>
                                            <p:cTn id="111" dur="500" fill="hold"/>
                                            <p:tgtEl>
                                              <p:spTgt spid="95"/>
                                            </p:tgtEl>
                                            <p:attrNameLst>
                                              <p:attrName>ppt_y</p:attrName>
                                            </p:attrNameLst>
                                          </p:cBhvr>
                                          <p:tavLst>
                                            <p:tav tm="0">
                                              <p:val>
                                                <p:fltVal val="0.5"/>
                                              </p:val>
                                            </p:tav>
                                            <p:tav tm="100000">
                                              <p:val>
                                                <p:strVal val="#ppt_y"/>
                                              </p:val>
                                            </p:tav>
                                          </p:tavLst>
                                        </p:anim>
                                      </p:childTnLst>
                                    </p:cTn>
                                  </p:par>
                                  <p:par>
                                    <p:cTn id="112" presetID="53" presetClass="entr" presetSubtype="528" fill="hold" grpId="0" nodeType="withEffect">
                                      <p:stCondLst>
                                        <p:cond delay="600"/>
                                      </p:stCondLst>
                                      <p:childTnLst>
                                        <p:set>
                                          <p:cBhvr>
                                            <p:cTn id="113" dur="1" fill="hold">
                                              <p:stCondLst>
                                                <p:cond delay="0"/>
                                              </p:stCondLst>
                                            </p:cTn>
                                            <p:tgtEl>
                                              <p:spTgt spid="96"/>
                                            </p:tgtEl>
                                            <p:attrNameLst>
                                              <p:attrName>style.visibility</p:attrName>
                                            </p:attrNameLst>
                                          </p:cBhvr>
                                          <p:to>
                                            <p:strVal val="visible"/>
                                          </p:to>
                                        </p:set>
                                        <p:anim calcmode="lin" valueType="num">
                                          <p:cBhvr>
                                            <p:cTn id="114" dur="500" fill="hold"/>
                                            <p:tgtEl>
                                              <p:spTgt spid="96"/>
                                            </p:tgtEl>
                                            <p:attrNameLst>
                                              <p:attrName>ppt_w</p:attrName>
                                            </p:attrNameLst>
                                          </p:cBhvr>
                                          <p:tavLst>
                                            <p:tav tm="0">
                                              <p:val>
                                                <p:fltVal val="0"/>
                                              </p:val>
                                            </p:tav>
                                            <p:tav tm="100000">
                                              <p:val>
                                                <p:strVal val="#ppt_w"/>
                                              </p:val>
                                            </p:tav>
                                          </p:tavLst>
                                        </p:anim>
                                        <p:anim calcmode="lin" valueType="num">
                                          <p:cBhvr>
                                            <p:cTn id="115" dur="500" fill="hold"/>
                                            <p:tgtEl>
                                              <p:spTgt spid="96"/>
                                            </p:tgtEl>
                                            <p:attrNameLst>
                                              <p:attrName>ppt_h</p:attrName>
                                            </p:attrNameLst>
                                          </p:cBhvr>
                                          <p:tavLst>
                                            <p:tav tm="0">
                                              <p:val>
                                                <p:fltVal val="0"/>
                                              </p:val>
                                            </p:tav>
                                            <p:tav tm="100000">
                                              <p:val>
                                                <p:strVal val="#ppt_h"/>
                                              </p:val>
                                            </p:tav>
                                          </p:tavLst>
                                        </p:anim>
                                        <p:animEffect transition="in" filter="fade">
                                          <p:cBhvr>
                                            <p:cTn id="116" dur="500"/>
                                            <p:tgtEl>
                                              <p:spTgt spid="96"/>
                                            </p:tgtEl>
                                          </p:cBhvr>
                                        </p:animEffect>
                                        <p:anim calcmode="lin" valueType="num">
                                          <p:cBhvr>
                                            <p:cTn id="117" dur="500" fill="hold"/>
                                            <p:tgtEl>
                                              <p:spTgt spid="96"/>
                                            </p:tgtEl>
                                            <p:attrNameLst>
                                              <p:attrName>ppt_x</p:attrName>
                                            </p:attrNameLst>
                                          </p:cBhvr>
                                          <p:tavLst>
                                            <p:tav tm="0">
                                              <p:val>
                                                <p:fltVal val="0.5"/>
                                              </p:val>
                                            </p:tav>
                                            <p:tav tm="100000">
                                              <p:val>
                                                <p:strVal val="#ppt_x"/>
                                              </p:val>
                                            </p:tav>
                                          </p:tavLst>
                                        </p:anim>
                                        <p:anim calcmode="lin" valueType="num">
                                          <p:cBhvr>
                                            <p:cTn id="118" dur="500" fill="hold"/>
                                            <p:tgtEl>
                                              <p:spTgt spid="96"/>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200"/>
                                      </p:stCondLst>
                                      <p:childTnLst>
                                        <p:set>
                                          <p:cBhvr>
                                            <p:cTn id="120" dur="1" fill="hold">
                                              <p:stCondLst>
                                                <p:cond delay="0"/>
                                              </p:stCondLst>
                                            </p:cTn>
                                            <p:tgtEl>
                                              <p:spTgt spid="98"/>
                                            </p:tgtEl>
                                            <p:attrNameLst>
                                              <p:attrName>style.visibility</p:attrName>
                                            </p:attrNameLst>
                                          </p:cBhvr>
                                          <p:to>
                                            <p:strVal val="visible"/>
                                          </p:to>
                                        </p:set>
                                        <p:anim calcmode="lin" valueType="num">
                                          <p:cBhvr>
                                            <p:cTn id="121" dur="500" fill="hold"/>
                                            <p:tgtEl>
                                              <p:spTgt spid="98"/>
                                            </p:tgtEl>
                                            <p:attrNameLst>
                                              <p:attrName>ppt_w</p:attrName>
                                            </p:attrNameLst>
                                          </p:cBhvr>
                                          <p:tavLst>
                                            <p:tav tm="0">
                                              <p:val>
                                                <p:fltVal val="0"/>
                                              </p:val>
                                            </p:tav>
                                            <p:tav tm="100000">
                                              <p:val>
                                                <p:strVal val="#ppt_w"/>
                                              </p:val>
                                            </p:tav>
                                          </p:tavLst>
                                        </p:anim>
                                        <p:anim calcmode="lin" valueType="num">
                                          <p:cBhvr>
                                            <p:cTn id="122" dur="500" fill="hold"/>
                                            <p:tgtEl>
                                              <p:spTgt spid="98"/>
                                            </p:tgtEl>
                                            <p:attrNameLst>
                                              <p:attrName>ppt_h</p:attrName>
                                            </p:attrNameLst>
                                          </p:cBhvr>
                                          <p:tavLst>
                                            <p:tav tm="0">
                                              <p:val>
                                                <p:fltVal val="0"/>
                                              </p:val>
                                            </p:tav>
                                            <p:tav tm="100000">
                                              <p:val>
                                                <p:strVal val="#ppt_h"/>
                                              </p:val>
                                            </p:tav>
                                          </p:tavLst>
                                        </p:anim>
                                        <p:animEffect transition="in" filter="fade">
                                          <p:cBhvr>
                                            <p:cTn id="123" dur="500"/>
                                            <p:tgtEl>
                                              <p:spTgt spid="98"/>
                                            </p:tgtEl>
                                          </p:cBhvr>
                                        </p:animEffect>
                                        <p:anim calcmode="lin" valueType="num">
                                          <p:cBhvr>
                                            <p:cTn id="124" dur="500" fill="hold"/>
                                            <p:tgtEl>
                                              <p:spTgt spid="98"/>
                                            </p:tgtEl>
                                            <p:attrNameLst>
                                              <p:attrName>ppt_x</p:attrName>
                                            </p:attrNameLst>
                                          </p:cBhvr>
                                          <p:tavLst>
                                            <p:tav tm="0">
                                              <p:val>
                                                <p:fltVal val="0.5"/>
                                              </p:val>
                                            </p:tav>
                                            <p:tav tm="100000">
                                              <p:val>
                                                <p:strVal val="#ppt_x"/>
                                              </p:val>
                                            </p:tav>
                                          </p:tavLst>
                                        </p:anim>
                                        <p:anim calcmode="lin" valueType="num">
                                          <p:cBhvr>
                                            <p:cTn id="125" dur="500" fill="hold"/>
                                            <p:tgtEl>
                                              <p:spTgt spid="98"/>
                                            </p:tgtEl>
                                            <p:attrNameLst>
                                              <p:attrName>ppt_y</p:attrName>
                                            </p:attrNameLst>
                                          </p:cBhvr>
                                          <p:tavLst>
                                            <p:tav tm="0">
                                              <p:val>
                                                <p:fltVal val="0.5"/>
                                              </p:val>
                                            </p:tav>
                                            <p:tav tm="100000">
                                              <p:val>
                                                <p:strVal val="#ppt_y"/>
                                              </p:val>
                                            </p:tav>
                                          </p:tavLst>
                                        </p:anim>
                                      </p:childTnLst>
                                    </p:cTn>
                                  </p:par>
                                  <p:par>
                                    <p:cTn id="126" presetID="53" presetClass="entr" presetSubtype="528" fill="hold" grpId="0" nodeType="withEffect">
                                      <p:stCondLst>
                                        <p:cond delay="400"/>
                                      </p:stCondLst>
                                      <p:childTnLst>
                                        <p:set>
                                          <p:cBhvr>
                                            <p:cTn id="127" dur="1" fill="hold">
                                              <p:stCondLst>
                                                <p:cond delay="0"/>
                                              </p:stCondLst>
                                            </p:cTn>
                                            <p:tgtEl>
                                              <p:spTgt spid="99"/>
                                            </p:tgtEl>
                                            <p:attrNameLst>
                                              <p:attrName>style.visibility</p:attrName>
                                            </p:attrNameLst>
                                          </p:cBhvr>
                                          <p:to>
                                            <p:strVal val="visible"/>
                                          </p:to>
                                        </p:set>
                                        <p:anim calcmode="lin" valueType="num">
                                          <p:cBhvr>
                                            <p:cTn id="128" dur="500" fill="hold"/>
                                            <p:tgtEl>
                                              <p:spTgt spid="99"/>
                                            </p:tgtEl>
                                            <p:attrNameLst>
                                              <p:attrName>ppt_w</p:attrName>
                                            </p:attrNameLst>
                                          </p:cBhvr>
                                          <p:tavLst>
                                            <p:tav tm="0">
                                              <p:val>
                                                <p:fltVal val="0"/>
                                              </p:val>
                                            </p:tav>
                                            <p:tav tm="100000">
                                              <p:val>
                                                <p:strVal val="#ppt_w"/>
                                              </p:val>
                                            </p:tav>
                                          </p:tavLst>
                                        </p:anim>
                                        <p:anim calcmode="lin" valueType="num">
                                          <p:cBhvr>
                                            <p:cTn id="129" dur="500" fill="hold"/>
                                            <p:tgtEl>
                                              <p:spTgt spid="99"/>
                                            </p:tgtEl>
                                            <p:attrNameLst>
                                              <p:attrName>ppt_h</p:attrName>
                                            </p:attrNameLst>
                                          </p:cBhvr>
                                          <p:tavLst>
                                            <p:tav tm="0">
                                              <p:val>
                                                <p:fltVal val="0"/>
                                              </p:val>
                                            </p:tav>
                                            <p:tav tm="100000">
                                              <p:val>
                                                <p:strVal val="#ppt_h"/>
                                              </p:val>
                                            </p:tav>
                                          </p:tavLst>
                                        </p:anim>
                                        <p:animEffect transition="in" filter="fade">
                                          <p:cBhvr>
                                            <p:cTn id="130" dur="500"/>
                                            <p:tgtEl>
                                              <p:spTgt spid="99"/>
                                            </p:tgtEl>
                                          </p:cBhvr>
                                        </p:animEffect>
                                        <p:anim calcmode="lin" valueType="num">
                                          <p:cBhvr>
                                            <p:cTn id="131" dur="500" fill="hold"/>
                                            <p:tgtEl>
                                              <p:spTgt spid="99"/>
                                            </p:tgtEl>
                                            <p:attrNameLst>
                                              <p:attrName>ppt_x</p:attrName>
                                            </p:attrNameLst>
                                          </p:cBhvr>
                                          <p:tavLst>
                                            <p:tav tm="0">
                                              <p:val>
                                                <p:fltVal val="0.5"/>
                                              </p:val>
                                            </p:tav>
                                            <p:tav tm="100000">
                                              <p:val>
                                                <p:strVal val="#ppt_x"/>
                                              </p:val>
                                            </p:tav>
                                          </p:tavLst>
                                        </p:anim>
                                        <p:anim calcmode="lin" valueType="num">
                                          <p:cBhvr>
                                            <p:cTn id="132" dur="500" fill="hold"/>
                                            <p:tgtEl>
                                              <p:spTgt spid="9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0" grpId="0"/>
          <p:bldP spid="71" grpId="0"/>
          <p:bldP spid="72" grpId="0"/>
          <p:bldP spid="73" grpId="0"/>
          <p:bldP spid="74" grpId="0" animBg="1"/>
          <p:bldP spid="78" grpId="0" animBg="1"/>
          <p:bldP spid="82" grpId="0"/>
          <p:bldP spid="83" grpId="0"/>
          <p:bldP spid="84" grpId="0"/>
          <p:bldP spid="85" grpId="0"/>
          <p:bldP spid="86" grpId="0"/>
          <p:bldP spid="87" grpId="0"/>
          <p:bldP spid="88" grpId="0" animBg="1"/>
          <p:bldP spid="92" grpId="0"/>
          <p:bldP spid="93" grpId="0"/>
          <p:bldP spid="94" grpId="0" animBg="1"/>
          <p:bldP spid="95" grpId="0" animBg="1"/>
          <p:bldP spid="96" grpId="0" animBg="1"/>
          <p:bldP spid="97" grpId="0" animBg="1"/>
          <p:bldP spid="98" grpId="0" animBg="1"/>
          <p:bldP spid="99"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000"/>
                                </p:stCondLst>
                                <p:childTnLst>
                                  <p:par>
                                    <p:cTn id="13" presetID="2" presetClass="entr" presetSubtype="8" fill="hold" nodeType="afterEffect">
                                      <p:stCondLst>
                                        <p:cond delay="0"/>
                                      </p:stCondLst>
                                      <p:childTnLst>
                                        <p:set>
                                          <p:cBhvr>
                                            <p:cTn id="14" dur="1" fill="hold">
                                              <p:stCondLst>
                                                <p:cond delay="0"/>
                                              </p:stCondLst>
                                            </p:cTn>
                                            <p:tgtEl>
                                              <p:spTgt spid="89"/>
                                            </p:tgtEl>
                                            <p:attrNameLst>
                                              <p:attrName>style.visibility</p:attrName>
                                            </p:attrNameLst>
                                          </p:cBhvr>
                                          <p:to>
                                            <p:strVal val="visible"/>
                                          </p:to>
                                        </p:set>
                                        <p:anim calcmode="lin" valueType="num">
                                          <p:cBhvr additive="base">
                                            <p:cTn id="15" dur="500" fill="hold"/>
                                            <p:tgtEl>
                                              <p:spTgt spid="89"/>
                                            </p:tgtEl>
                                            <p:attrNameLst>
                                              <p:attrName>ppt_x</p:attrName>
                                            </p:attrNameLst>
                                          </p:cBhvr>
                                          <p:tavLst>
                                            <p:tav tm="0">
                                              <p:val>
                                                <p:strVal val="0-#ppt_w/2"/>
                                              </p:val>
                                            </p:tav>
                                            <p:tav tm="100000">
                                              <p:val>
                                                <p:strVal val="#ppt_x"/>
                                              </p:val>
                                            </p:tav>
                                          </p:tavLst>
                                        </p:anim>
                                        <p:anim calcmode="lin" valueType="num">
                                          <p:cBhvr additive="base">
                                            <p:cTn id="16" dur="500" fill="hold"/>
                                            <p:tgtEl>
                                              <p:spTgt spid="89"/>
                                            </p:tgtEl>
                                            <p:attrNameLst>
                                              <p:attrName>ppt_y</p:attrName>
                                            </p:attrNameLst>
                                          </p:cBhvr>
                                          <p:tavLst>
                                            <p:tav tm="0">
                                              <p:val>
                                                <p:strVal val="#ppt_y"/>
                                              </p:val>
                                            </p:tav>
                                            <p:tav tm="100000">
                                              <p:val>
                                                <p:strVal val="#ppt_y"/>
                                              </p:val>
                                            </p:tav>
                                          </p:tavLst>
                                        </p:anim>
                                      </p:childTnLst>
                                    </p:cTn>
                                  </p:par>
                                  <p:par>
                                    <p:cTn id="17" presetID="12" presetClass="entr" presetSubtype="8" fill="hold" grpId="0" nodeType="withEffect">
                                      <p:stCondLst>
                                        <p:cond delay="200"/>
                                      </p:stCondLst>
                                      <p:childTnLst>
                                        <p:set>
                                          <p:cBhvr>
                                            <p:cTn id="18" dur="1" fill="hold">
                                              <p:stCondLst>
                                                <p:cond delay="0"/>
                                              </p:stCondLst>
                                            </p:cTn>
                                            <p:tgtEl>
                                              <p:spTgt spid="93"/>
                                            </p:tgtEl>
                                            <p:attrNameLst>
                                              <p:attrName>style.visibility</p:attrName>
                                            </p:attrNameLst>
                                          </p:cBhvr>
                                          <p:to>
                                            <p:strVal val="visible"/>
                                          </p:to>
                                        </p:set>
                                        <p:anim calcmode="lin" valueType="num">
                                          <p:cBhvr additive="base">
                                            <p:cTn id="19" dur="300"/>
                                            <p:tgtEl>
                                              <p:spTgt spid="93"/>
                                            </p:tgtEl>
                                            <p:attrNameLst>
                                              <p:attrName>ppt_x</p:attrName>
                                            </p:attrNameLst>
                                          </p:cBhvr>
                                          <p:tavLst>
                                            <p:tav tm="0">
                                              <p:val>
                                                <p:strVal val="#ppt_x-#ppt_w*1.125000"/>
                                              </p:val>
                                            </p:tav>
                                            <p:tav tm="100000">
                                              <p:val>
                                                <p:strVal val="#ppt_x"/>
                                              </p:val>
                                            </p:tav>
                                          </p:tavLst>
                                        </p:anim>
                                        <p:animEffect transition="in" filter="wipe(right)">
                                          <p:cBhvr>
                                            <p:cTn id="20" dur="300"/>
                                            <p:tgtEl>
                                              <p:spTgt spid="93"/>
                                            </p:tgtEl>
                                          </p:cBhvr>
                                        </p:animEffect>
                                      </p:childTnLst>
                                    </p:cTn>
                                  </p:par>
                                  <p:par>
                                    <p:cTn id="21" presetID="12" presetClass="entr" presetSubtype="8" fill="hold" grpId="0" nodeType="withEffect">
                                      <p:stCondLst>
                                        <p:cond delay="200"/>
                                      </p:stCondLst>
                                      <p:childTnLst>
                                        <p:set>
                                          <p:cBhvr>
                                            <p:cTn id="22" dur="1" fill="hold">
                                              <p:stCondLst>
                                                <p:cond delay="0"/>
                                              </p:stCondLst>
                                            </p:cTn>
                                            <p:tgtEl>
                                              <p:spTgt spid="86"/>
                                            </p:tgtEl>
                                            <p:attrNameLst>
                                              <p:attrName>style.visibility</p:attrName>
                                            </p:attrNameLst>
                                          </p:cBhvr>
                                          <p:to>
                                            <p:strVal val="visible"/>
                                          </p:to>
                                        </p:set>
                                        <p:anim calcmode="lin" valueType="num">
                                          <p:cBhvr additive="base">
                                            <p:cTn id="23" dur="300"/>
                                            <p:tgtEl>
                                              <p:spTgt spid="86"/>
                                            </p:tgtEl>
                                            <p:attrNameLst>
                                              <p:attrName>ppt_x</p:attrName>
                                            </p:attrNameLst>
                                          </p:cBhvr>
                                          <p:tavLst>
                                            <p:tav tm="0">
                                              <p:val>
                                                <p:strVal val="#ppt_x-#ppt_w*1.125000"/>
                                              </p:val>
                                            </p:tav>
                                            <p:tav tm="100000">
                                              <p:val>
                                                <p:strVal val="#ppt_x"/>
                                              </p:val>
                                            </p:tav>
                                          </p:tavLst>
                                        </p:anim>
                                        <p:animEffect transition="in" filter="wipe(right)">
                                          <p:cBhvr>
                                            <p:cTn id="24" dur="300"/>
                                            <p:tgtEl>
                                              <p:spTgt spid="86"/>
                                            </p:tgtEl>
                                          </p:cBhvr>
                                        </p:animEffect>
                                      </p:childTnLst>
                                    </p:cTn>
                                  </p:par>
                                </p:childTnLst>
                              </p:cTn>
                            </p:par>
                            <p:par>
                              <p:cTn id="25" fill="hold">
                                <p:stCondLst>
                                  <p:cond delay="1500"/>
                                </p:stCondLst>
                                <p:childTnLst>
                                  <p:par>
                                    <p:cTn id="26" presetID="2" presetClass="entr" presetSubtype="2" fill="hold" grpId="0" nodeType="afterEffect">
                                      <p:stCondLst>
                                        <p:cond delay="0"/>
                                      </p:stCondLst>
                                      <p:childTnLst>
                                        <p:set>
                                          <p:cBhvr>
                                            <p:cTn id="27" dur="1" fill="hold">
                                              <p:stCondLst>
                                                <p:cond delay="0"/>
                                              </p:stCondLst>
                                            </p:cTn>
                                            <p:tgtEl>
                                              <p:spTgt spid="88"/>
                                            </p:tgtEl>
                                            <p:attrNameLst>
                                              <p:attrName>style.visibility</p:attrName>
                                            </p:attrNameLst>
                                          </p:cBhvr>
                                          <p:to>
                                            <p:strVal val="visible"/>
                                          </p:to>
                                        </p:set>
                                        <p:anim calcmode="lin" valueType="num">
                                          <p:cBhvr additive="base">
                                            <p:cTn id="28" dur="500" fill="hold"/>
                                            <p:tgtEl>
                                              <p:spTgt spid="88"/>
                                            </p:tgtEl>
                                            <p:attrNameLst>
                                              <p:attrName>ppt_x</p:attrName>
                                            </p:attrNameLst>
                                          </p:cBhvr>
                                          <p:tavLst>
                                            <p:tav tm="0">
                                              <p:val>
                                                <p:strVal val="1+#ppt_w/2"/>
                                              </p:val>
                                            </p:tav>
                                            <p:tav tm="100000">
                                              <p:val>
                                                <p:strVal val="#ppt_x"/>
                                              </p:val>
                                            </p:tav>
                                          </p:tavLst>
                                        </p:anim>
                                        <p:anim calcmode="lin" valueType="num">
                                          <p:cBhvr additive="base">
                                            <p:cTn id="29" dur="500" fill="hold"/>
                                            <p:tgtEl>
                                              <p:spTgt spid="88"/>
                                            </p:tgtEl>
                                            <p:attrNameLst>
                                              <p:attrName>ppt_y</p:attrName>
                                            </p:attrNameLst>
                                          </p:cBhvr>
                                          <p:tavLst>
                                            <p:tav tm="0">
                                              <p:val>
                                                <p:strVal val="#ppt_y"/>
                                              </p:val>
                                            </p:tav>
                                            <p:tav tm="100000">
                                              <p:val>
                                                <p:strVal val="#ppt_y"/>
                                              </p:val>
                                            </p:tav>
                                          </p:tavLst>
                                        </p:anim>
                                      </p:childTnLst>
                                    </p:cTn>
                                  </p:par>
                                  <p:par>
                                    <p:cTn id="30" presetID="12" presetClass="entr" presetSubtype="2" fill="hold" grpId="0" nodeType="withEffect">
                                      <p:stCondLst>
                                        <p:cond delay="200"/>
                                      </p:stCondLst>
                                      <p:childTnLst>
                                        <p:set>
                                          <p:cBhvr>
                                            <p:cTn id="31" dur="1" fill="hold">
                                              <p:stCondLst>
                                                <p:cond delay="0"/>
                                              </p:stCondLst>
                                            </p:cTn>
                                            <p:tgtEl>
                                              <p:spTgt spid="87"/>
                                            </p:tgtEl>
                                            <p:attrNameLst>
                                              <p:attrName>style.visibility</p:attrName>
                                            </p:attrNameLst>
                                          </p:cBhvr>
                                          <p:to>
                                            <p:strVal val="visible"/>
                                          </p:to>
                                        </p:set>
                                        <p:anim calcmode="lin" valueType="num">
                                          <p:cBhvr additive="base">
                                            <p:cTn id="32" dur="300"/>
                                            <p:tgtEl>
                                              <p:spTgt spid="87"/>
                                            </p:tgtEl>
                                            <p:attrNameLst>
                                              <p:attrName>ppt_x</p:attrName>
                                            </p:attrNameLst>
                                          </p:cBhvr>
                                          <p:tavLst>
                                            <p:tav tm="0">
                                              <p:val>
                                                <p:strVal val="#ppt_x+#ppt_w*1.125000"/>
                                              </p:val>
                                            </p:tav>
                                            <p:tav tm="100000">
                                              <p:val>
                                                <p:strVal val="#ppt_x"/>
                                              </p:val>
                                            </p:tav>
                                          </p:tavLst>
                                        </p:anim>
                                        <p:animEffect transition="in" filter="wipe(left)">
                                          <p:cBhvr>
                                            <p:cTn id="33" dur="300"/>
                                            <p:tgtEl>
                                              <p:spTgt spid="87"/>
                                            </p:tgtEl>
                                          </p:cBhvr>
                                        </p:animEffect>
                                      </p:childTnLst>
                                    </p:cTn>
                                  </p:par>
                                  <p:par>
                                    <p:cTn id="34" presetID="12" presetClass="entr" presetSubtype="2" fill="hold" grpId="0" nodeType="withEffect">
                                      <p:stCondLst>
                                        <p:cond delay="200"/>
                                      </p:stCondLst>
                                      <p:childTnLst>
                                        <p:set>
                                          <p:cBhvr>
                                            <p:cTn id="35" dur="1" fill="hold">
                                              <p:stCondLst>
                                                <p:cond delay="0"/>
                                              </p:stCondLst>
                                            </p:cTn>
                                            <p:tgtEl>
                                              <p:spTgt spid="92"/>
                                            </p:tgtEl>
                                            <p:attrNameLst>
                                              <p:attrName>style.visibility</p:attrName>
                                            </p:attrNameLst>
                                          </p:cBhvr>
                                          <p:to>
                                            <p:strVal val="visible"/>
                                          </p:to>
                                        </p:set>
                                        <p:anim calcmode="lin" valueType="num">
                                          <p:cBhvr additive="base">
                                            <p:cTn id="36" dur="300"/>
                                            <p:tgtEl>
                                              <p:spTgt spid="92"/>
                                            </p:tgtEl>
                                            <p:attrNameLst>
                                              <p:attrName>ppt_x</p:attrName>
                                            </p:attrNameLst>
                                          </p:cBhvr>
                                          <p:tavLst>
                                            <p:tav tm="0">
                                              <p:val>
                                                <p:strVal val="#ppt_x+#ppt_w*1.125000"/>
                                              </p:val>
                                            </p:tav>
                                            <p:tav tm="100000">
                                              <p:val>
                                                <p:strVal val="#ppt_x"/>
                                              </p:val>
                                            </p:tav>
                                          </p:tavLst>
                                        </p:anim>
                                        <p:animEffect transition="in" filter="wipe(left)">
                                          <p:cBhvr>
                                            <p:cTn id="37" dur="300"/>
                                            <p:tgtEl>
                                              <p:spTgt spid="92"/>
                                            </p:tgtEl>
                                          </p:cBhvr>
                                        </p:animEffect>
                                      </p:childTnLst>
                                    </p:cTn>
                                  </p:par>
                                </p:childTnLst>
                              </p:cTn>
                            </p:par>
                            <p:par>
                              <p:cTn id="38" fill="hold">
                                <p:stCondLst>
                                  <p:cond delay="2000"/>
                                </p:stCondLst>
                                <p:childTnLst>
                                  <p:par>
                                    <p:cTn id="39" presetID="2" presetClass="entr" presetSubtype="8" fill="hold" grpId="0" nodeType="afterEffect">
                                      <p:stCondLst>
                                        <p:cond delay="0"/>
                                      </p:stCondLst>
                                      <p:childTnLst>
                                        <p:set>
                                          <p:cBhvr>
                                            <p:cTn id="40" dur="1" fill="hold">
                                              <p:stCondLst>
                                                <p:cond delay="0"/>
                                              </p:stCondLst>
                                            </p:cTn>
                                            <p:tgtEl>
                                              <p:spTgt spid="74"/>
                                            </p:tgtEl>
                                            <p:attrNameLst>
                                              <p:attrName>style.visibility</p:attrName>
                                            </p:attrNameLst>
                                          </p:cBhvr>
                                          <p:to>
                                            <p:strVal val="visible"/>
                                          </p:to>
                                        </p:set>
                                        <p:anim calcmode="lin" valueType="num">
                                          <p:cBhvr additive="base">
                                            <p:cTn id="41" dur="500" fill="hold"/>
                                            <p:tgtEl>
                                              <p:spTgt spid="74"/>
                                            </p:tgtEl>
                                            <p:attrNameLst>
                                              <p:attrName>ppt_x</p:attrName>
                                            </p:attrNameLst>
                                          </p:cBhvr>
                                          <p:tavLst>
                                            <p:tav tm="0">
                                              <p:val>
                                                <p:strVal val="0-#ppt_w/2"/>
                                              </p:val>
                                            </p:tav>
                                            <p:tav tm="100000">
                                              <p:val>
                                                <p:strVal val="#ppt_x"/>
                                              </p:val>
                                            </p:tav>
                                          </p:tavLst>
                                        </p:anim>
                                        <p:anim calcmode="lin" valueType="num">
                                          <p:cBhvr additive="base">
                                            <p:cTn id="42" dur="500" fill="hold"/>
                                            <p:tgtEl>
                                              <p:spTgt spid="74"/>
                                            </p:tgtEl>
                                            <p:attrNameLst>
                                              <p:attrName>ppt_y</p:attrName>
                                            </p:attrNameLst>
                                          </p:cBhvr>
                                          <p:tavLst>
                                            <p:tav tm="0">
                                              <p:val>
                                                <p:strVal val="#ppt_y"/>
                                              </p:val>
                                            </p:tav>
                                            <p:tav tm="100000">
                                              <p:val>
                                                <p:strVal val="#ppt_y"/>
                                              </p:val>
                                            </p:tav>
                                          </p:tavLst>
                                        </p:anim>
                                      </p:childTnLst>
                                    </p:cTn>
                                  </p:par>
                                  <p:par>
                                    <p:cTn id="43" presetID="12" presetClass="entr" presetSubtype="8" fill="hold" grpId="0" nodeType="withEffect">
                                      <p:stCondLst>
                                        <p:cond delay="200"/>
                                      </p:stCondLst>
                                      <p:childTnLst>
                                        <p:set>
                                          <p:cBhvr>
                                            <p:cTn id="44" dur="1" fill="hold">
                                              <p:stCondLst>
                                                <p:cond delay="0"/>
                                              </p:stCondLst>
                                            </p:cTn>
                                            <p:tgtEl>
                                              <p:spTgt spid="70"/>
                                            </p:tgtEl>
                                            <p:attrNameLst>
                                              <p:attrName>style.visibility</p:attrName>
                                            </p:attrNameLst>
                                          </p:cBhvr>
                                          <p:to>
                                            <p:strVal val="visible"/>
                                          </p:to>
                                        </p:set>
                                        <p:anim calcmode="lin" valueType="num">
                                          <p:cBhvr additive="base">
                                            <p:cTn id="45" dur="300"/>
                                            <p:tgtEl>
                                              <p:spTgt spid="70"/>
                                            </p:tgtEl>
                                            <p:attrNameLst>
                                              <p:attrName>ppt_x</p:attrName>
                                            </p:attrNameLst>
                                          </p:cBhvr>
                                          <p:tavLst>
                                            <p:tav tm="0">
                                              <p:val>
                                                <p:strVal val="#ppt_x-#ppt_w*1.125000"/>
                                              </p:val>
                                            </p:tav>
                                            <p:tav tm="100000">
                                              <p:val>
                                                <p:strVal val="#ppt_x"/>
                                              </p:val>
                                            </p:tav>
                                          </p:tavLst>
                                        </p:anim>
                                        <p:animEffect transition="in" filter="wipe(right)">
                                          <p:cBhvr>
                                            <p:cTn id="46" dur="300"/>
                                            <p:tgtEl>
                                              <p:spTgt spid="70"/>
                                            </p:tgtEl>
                                          </p:cBhvr>
                                        </p:animEffect>
                                      </p:childTnLst>
                                    </p:cTn>
                                  </p:par>
                                  <p:par>
                                    <p:cTn id="47" presetID="12" presetClass="entr" presetSubtype="8" fill="hold" grpId="0" nodeType="withEffect">
                                      <p:stCondLst>
                                        <p:cond delay="200"/>
                                      </p:stCondLst>
                                      <p:childTnLst>
                                        <p:set>
                                          <p:cBhvr>
                                            <p:cTn id="48" dur="1" fill="hold">
                                              <p:stCondLst>
                                                <p:cond delay="0"/>
                                              </p:stCondLst>
                                            </p:cTn>
                                            <p:tgtEl>
                                              <p:spTgt spid="83"/>
                                            </p:tgtEl>
                                            <p:attrNameLst>
                                              <p:attrName>style.visibility</p:attrName>
                                            </p:attrNameLst>
                                          </p:cBhvr>
                                          <p:to>
                                            <p:strVal val="visible"/>
                                          </p:to>
                                        </p:set>
                                        <p:anim calcmode="lin" valueType="num">
                                          <p:cBhvr additive="base">
                                            <p:cTn id="49" dur="300"/>
                                            <p:tgtEl>
                                              <p:spTgt spid="83"/>
                                            </p:tgtEl>
                                            <p:attrNameLst>
                                              <p:attrName>ppt_x</p:attrName>
                                            </p:attrNameLst>
                                          </p:cBhvr>
                                          <p:tavLst>
                                            <p:tav tm="0">
                                              <p:val>
                                                <p:strVal val="#ppt_x-#ppt_w*1.125000"/>
                                              </p:val>
                                            </p:tav>
                                            <p:tav tm="100000">
                                              <p:val>
                                                <p:strVal val="#ppt_x"/>
                                              </p:val>
                                            </p:tav>
                                          </p:tavLst>
                                        </p:anim>
                                        <p:animEffect transition="in" filter="wipe(right)">
                                          <p:cBhvr>
                                            <p:cTn id="50" dur="300"/>
                                            <p:tgtEl>
                                              <p:spTgt spid="83"/>
                                            </p:tgtEl>
                                          </p:cBhvr>
                                        </p:animEffect>
                                      </p:childTnLst>
                                    </p:cTn>
                                  </p:par>
                                </p:childTnLst>
                              </p:cTn>
                            </p:par>
                            <p:par>
                              <p:cTn id="51" fill="hold">
                                <p:stCondLst>
                                  <p:cond delay="2500"/>
                                </p:stCondLst>
                                <p:childTnLst>
                                  <p:par>
                                    <p:cTn id="52" presetID="2" presetClass="entr" presetSubtype="2" fill="hold" nodeType="afterEffect">
                                      <p:stCondLst>
                                        <p:cond delay="0"/>
                                      </p:stCondLst>
                                      <p:childTnLst>
                                        <p:set>
                                          <p:cBhvr>
                                            <p:cTn id="53" dur="1" fill="hold">
                                              <p:stCondLst>
                                                <p:cond delay="0"/>
                                              </p:stCondLst>
                                            </p:cTn>
                                            <p:tgtEl>
                                              <p:spTgt spid="75"/>
                                            </p:tgtEl>
                                            <p:attrNameLst>
                                              <p:attrName>style.visibility</p:attrName>
                                            </p:attrNameLst>
                                          </p:cBhvr>
                                          <p:to>
                                            <p:strVal val="visible"/>
                                          </p:to>
                                        </p:set>
                                        <p:anim calcmode="lin" valueType="num">
                                          <p:cBhvr additive="base">
                                            <p:cTn id="54" dur="500" fill="hold"/>
                                            <p:tgtEl>
                                              <p:spTgt spid="75"/>
                                            </p:tgtEl>
                                            <p:attrNameLst>
                                              <p:attrName>ppt_x</p:attrName>
                                            </p:attrNameLst>
                                          </p:cBhvr>
                                          <p:tavLst>
                                            <p:tav tm="0">
                                              <p:val>
                                                <p:strVal val="1+#ppt_w/2"/>
                                              </p:val>
                                            </p:tav>
                                            <p:tav tm="100000">
                                              <p:val>
                                                <p:strVal val="#ppt_x"/>
                                              </p:val>
                                            </p:tav>
                                          </p:tavLst>
                                        </p:anim>
                                        <p:anim calcmode="lin" valueType="num">
                                          <p:cBhvr additive="base">
                                            <p:cTn id="55" dur="500" fill="hold"/>
                                            <p:tgtEl>
                                              <p:spTgt spid="75"/>
                                            </p:tgtEl>
                                            <p:attrNameLst>
                                              <p:attrName>ppt_y</p:attrName>
                                            </p:attrNameLst>
                                          </p:cBhvr>
                                          <p:tavLst>
                                            <p:tav tm="0">
                                              <p:val>
                                                <p:strVal val="#ppt_y"/>
                                              </p:val>
                                            </p:tav>
                                            <p:tav tm="100000">
                                              <p:val>
                                                <p:strVal val="#ppt_y"/>
                                              </p:val>
                                            </p:tav>
                                          </p:tavLst>
                                        </p:anim>
                                      </p:childTnLst>
                                    </p:cTn>
                                  </p:par>
                                  <p:par>
                                    <p:cTn id="56" presetID="12" presetClass="entr" presetSubtype="2" fill="hold" grpId="0" nodeType="withEffect">
                                      <p:stCondLst>
                                        <p:cond delay="200"/>
                                      </p:stCondLst>
                                      <p:childTnLst>
                                        <p:set>
                                          <p:cBhvr>
                                            <p:cTn id="57" dur="1" fill="hold">
                                              <p:stCondLst>
                                                <p:cond delay="0"/>
                                              </p:stCondLst>
                                            </p:cTn>
                                            <p:tgtEl>
                                              <p:spTgt spid="72"/>
                                            </p:tgtEl>
                                            <p:attrNameLst>
                                              <p:attrName>style.visibility</p:attrName>
                                            </p:attrNameLst>
                                          </p:cBhvr>
                                          <p:to>
                                            <p:strVal val="visible"/>
                                          </p:to>
                                        </p:set>
                                        <p:anim calcmode="lin" valueType="num">
                                          <p:cBhvr additive="base">
                                            <p:cTn id="58" dur="300"/>
                                            <p:tgtEl>
                                              <p:spTgt spid="72"/>
                                            </p:tgtEl>
                                            <p:attrNameLst>
                                              <p:attrName>ppt_x</p:attrName>
                                            </p:attrNameLst>
                                          </p:cBhvr>
                                          <p:tavLst>
                                            <p:tav tm="0">
                                              <p:val>
                                                <p:strVal val="#ppt_x+#ppt_w*1.125000"/>
                                              </p:val>
                                            </p:tav>
                                            <p:tav tm="100000">
                                              <p:val>
                                                <p:strVal val="#ppt_x"/>
                                              </p:val>
                                            </p:tav>
                                          </p:tavLst>
                                        </p:anim>
                                        <p:animEffect transition="in" filter="wipe(left)">
                                          <p:cBhvr>
                                            <p:cTn id="59" dur="300"/>
                                            <p:tgtEl>
                                              <p:spTgt spid="72"/>
                                            </p:tgtEl>
                                          </p:cBhvr>
                                        </p:animEffect>
                                      </p:childTnLst>
                                    </p:cTn>
                                  </p:par>
                                  <p:par>
                                    <p:cTn id="60" presetID="12" presetClass="entr" presetSubtype="2" fill="hold" grpId="0" nodeType="withEffect">
                                      <p:stCondLst>
                                        <p:cond delay="200"/>
                                      </p:stCondLst>
                                      <p:childTnLst>
                                        <p:set>
                                          <p:cBhvr>
                                            <p:cTn id="61" dur="1" fill="hold">
                                              <p:stCondLst>
                                                <p:cond delay="0"/>
                                              </p:stCondLst>
                                            </p:cTn>
                                            <p:tgtEl>
                                              <p:spTgt spid="85"/>
                                            </p:tgtEl>
                                            <p:attrNameLst>
                                              <p:attrName>style.visibility</p:attrName>
                                            </p:attrNameLst>
                                          </p:cBhvr>
                                          <p:to>
                                            <p:strVal val="visible"/>
                                          </p:to>
                                        </p:set>
                                        <p:anim calcmode="lin" valueType="num">
                                          <p:cBhvr additive="base">
                                            <p:cTn id="62" dur="300"/>
                                            <p:tgtEl>
                                              <p:spTgt spid="85"/>
                                            </p:tgtEl>
                                            <p:attrNameLst>
                                              <p:attrName>ppt_x</p:attrName>
                                            </p:attrNameLst>
                                          </p:cBhvr>
                                          <p:tavLst>
                                            <p:tav tm="0">
                                              <p:val>
                                                <p:strVal val="#ppt_x+#ppt_w*1.125000"/>
                                              </p:val>
                                            </p:tav>
                                            <p:tav tm="100000">
                                              <p:val>
                                                <p:strVal val="#ppt_x"/>
                                              </p:val>
                                            </p:tav>
                                          </p:tavLst>
                                        </p:anim>
                                        <p:animEffect transition="in" filter="wipe(left)">
                                          <p:cBhvr>
                                            <p:cTn id="63" dur="300"/>
                                            <p:tgtEl>
                                              <p:spTgt spid="85"/>
                                            </p:tgtEl>
                                          </p:cBhvr>
                                        </p:animEffect>
                                      </p:childTnLst>
                                    </p:cTn>
                                  </p:par>
                                </p:childTnLst>
                              </p:cTn>
                            </p:par>
                            <p:par>
                              <p:cTn id="64" fill="hold">
                                <p:stCondLst>
                                  <p:cond delay="3000"/>
                                </p:stCondLst>
                                <p:childTnLst>
                                  <p:par>
                                    <p:cTn id="65" presetID="2" presetClass="entr" presetSubtype="8" fill="hold" nodeType="afterEffect">
                                      <p:stCondLst>
                                        <p:cond delay="0"/>
                                      </p:stCondLst>
                                      <p:childTnLst>
                                        <p:set>
                                          <p:cBhvr>
                                            <p:cTn id="66" dur="1" fill="hold">
                                              <p:stCondLst>
                                                <p:cond delay="0"/>
                                              </p:stCondLst>
                                            </p:cTn>
                                            <p:tgtEl>
                                              <p:spTgt spid="79"/>
                                            </p:tgtEl>
                                            <p:attrNameLst>
                                              <p:attrName>style.visibility</p:attrName>
                                            </p:attrNameLst>
                                          </p:cBhvr>
                                          <p:to>
                                            <p:strVal val="visible"/>
                                          </p:to>
                                        </p:set>
                                        <p:anim calcmode="lin" valueType="num">
                                          <p:cBhvr additive="base">
                                            <p:cTn id="67" dur="500" fill="hold"/>
                                            <p:tgtEl>
                                              <p:spTgt spid="79"/>
                                            </p:tgtEl>
                                            <p:attrNameLst>
                                              <p:attrName>ppt_x</p:attrName>
                                            </p:attrNameLst>
                                          </p:cBhvr>
                                          <p:tavLst>
                                            <p:tav tm="0">
                                              <p:val>
                                                <p:strVal val="0-#ppt_w/2"/>
                                              </p:val>
                                            </p:tav>
                                            <p:tav tm="100000">
                                              <p:val>
                                                <p:strVal val="#ppt_x"/>
                                              </p:val>
                                            </p:tav>
                                          </p:tavLst>
                                        </p:anim>
                                        <p:anim calcmode="lin" valueType="num">
                                          <p:cBhvr additive="base">
                                            <p:cTn id="68" dur="500" fill="hold"/>
                                            <p:tgtEl>
                                              <p:spTgt spid="79"/>
                                            </p:tgtEl>
                                            <p:attrNameLst>
                                              <p:attrName>ppt_y</p:attrName>
                                            </p:attrNameLst>
                                          </p:cBhvr>
                                          <p:tavLst>
                                            <p:tav tm="0">
                                              <p:val>
                                                <p:strVal val="#ppt_y"/>
                                              </p:val>
                                            </p:tav>
                                            <p:tav tm="100000">
                                              <p:val>
                                                <p:strVal val="#ppt_y"/>
                                              </p:val>
                                            </p:tav>
                                          </p:tavLst>
                                        </p:anim>
                                      </p:childTnLst>
                                    </p:cTn>
                                  </p:par>
                                  <p:par>
                                    <p:cTn id="69" presetID="12" presetClass="entr" presetSubtype="8" fill="hold" grpId="0" nodeType="withEffect">
                                      <p:stCondLst>
                                        <p:cond delay="200"/>
                                      </p:stCondLst>
                                      <p:childTnLst>
                                        <p:set>
                                          <p:cBhvr>
                                            <p:cTn id="70" dur="1" fill="hold">
                                              <p:stCondLst>
                                                <p:cond delay="0"/>
                                              </p:stCondLst>
                                            </p:cTn>
                                            <p:tgtEl>
                                              <p:spTgt spid="84"/>
                                            </p:tgtEl>
                                            <p:attrNameLst>
                                              <p:attrName>style.visibility</p:attrName>
                                            </p:attrNameLst>
                                          </p:cBhvr>
                                          <p:to>
                                            <p:strVal val="visible"/>
                                          </p:to>
                                        </p:set>
                                        <p:anim calcmode="lin" valueType="num">
                                          <p:cBhvr additive="base">
                                            <p:cTn id="71" dur="300"/>
                                            <p:tgtEl>
                                              <p:spTgt spid="84"/>
                                            </p:tgtEl>
                                            <p:attrNameLst>
                                              <p:attrName>ppt_x</p:attrName>
                                            </p:attrNameLst>
                                          </p:cBhvr>
                                          <p:tavLst>
                                            <p:tav tm="0">
                                              <p:val>
                                                <p:strVal val="#ppt_x-#ppt_w*1.125000"/>
                                              </p:val>
                                            </p:tav>
                                            <p:tav tm="100000">
                                              <p:val>
                                                <p:strVal val="#ppt_x"/>
                                              </p:val>
                                            </p:tav>
                                          </p:tavLst>
                                        </p:anim>
                                        <p:animEffect transition="in" filter="wipe(right)">
                                          <p:cBhvr>
                                            <p:cTn id="72" dur="300"/>
                                            <p:tgtEl>
                                              <p:spTgt spid="84"/>
                                            </p:tgtEl>
                                          </p:cBhvr>
                                        </p:animEffect>
                                      </p:childTnLst>
                                    </p:cTn>
                                  </p:par>
                                  <p:par>
                                    <p:cTn id="73" presetID="12" presetClass="entr" presetSubtype="8" fill="hold" grpId="0" nodeType="withEffect">
                                      <p:stCondLst>
                                        <p:cond delay="200"/>
                                      </p:stCondLst>
                                      <p:childTnLst>
                                        <p:set>
                                          <p:cBhvr>
                                            <p:cTn id="74" dur="1" fill="hold">
                                              <p:stCondLst>
                                                <p:cond delay="0"/>
                                              </p:stCondLst>
                                            </p:cTn>
                                            <p:tgtEl>
                                              <p:spTgt spid="71"/>
                                            </p:tgtEl>
                                            <p:attrNameLst>
                                              <p:attrName>style.visibility</p:attrName>
                                            </p:attrNameLst>
                                          </p:cBhvr>
                                          <p:to>
                                            <p:strVal val="visible"/>
                                          </p:to>
                                        </p:set>
                                        <p:anim calcmode="lin" valueType="num">
                                          <p:cBhvr additive="base">
                                            <p:cTn id="75" dur="300"/>
                                            <p:tgtEl>
                                              <p:spTgt spid="71"/>
                                            </p:tgtEl>
                                            <p:attrNameLst>
                                              <p:attrName>ppt_x</p:attrName>
                                            </p:attrNameLst>
                                          </p:cBhvr>
                                          <p:tavLst>
                                            <p:tav tm="0">
                                              <p:val>
                                                <p:strVal val="#ppt_x-#ppt_w*1.125000"/>
                                              </p:val>
                                            </p:tav>
                                            <p:tav tm="100000">
                                              <p:val>
                                                <p:strVal val="#ppt_x"/>
                                              </p:val>
                                            </p:tav>
                                          </p:tavLst>
                                        </p:anim>
                                        <p:animEffect transition="in" filter="wipe(right)">
                                          <p:cBhvr>
                                            <p:cTn id="76" dur="300"/>
                                            <p:tgtEl>
                                              <p:spTgt spid="71"/>
                                            </p:tgtEl>
                                          </p:cBhvr>
                                        </p:animEffect>
                                      </p:childTnLst>
                                    </p:cTn>
                                  </p:par>
                                </p:childTnLst>
                              </p:cTn>
                            </p:par>
                            <p:par>
                              <p:cTn id="77" fill="hold">
                                <p:stCondLst>
                                  <p:cond delay="3500"/>
                                </p:stCondLst>
                                <p:childTnLst>
                                  <p:par>
                                    <p:cTn id="78" presetID="2" presetClass="entr" presetSubtype="2" fill="hold" grpId="0" nodeType="afterEffect">
                                      <p:stCondLst>
                                        <p:cond delay="0"/>
                                      </p:stCondLst>
                                      <p:childTnLst>
                                        <p:set>
                                          <p:cBhvr>
                                            <p:cTn id="79" dur="1" fill="hold">
                                              <p:stCondLst>
                                                <p:cond delay="0"/>
                                              </p:stCondLst>
                                            </p:cTn>
                                            <p:tgtEl>
                                              <p:spTgt spid="78"/>
                                            </p:tgtEl>
                                            <p:attrNameLst>
                                              <p:attrName>style.visibility</p:attrName>
                                            </p:attrNameLst>
                                          </p:cBhvr>
                                          <p:to>
                                            <p:strVal val="visible"/>
                                          </p:to>
                                        </p:set>
                                        <p:anim calcmode="lin" valueType="num">
                                          <p:cBhvr additive="base">
                                            <p:cTn id="80" dur="500" fill="hold"/>
                                            <p:tgtEl>
                                              <p:spTgt spid="78"/>
                                            </p:tgtEl>
                                            <p:attrNameLst>
                                              <p:attrName>ppt_x</p:attrName>
                                            </p:attrNameLst>
                                          </p:cBhvr>
                                          <p:tavLst>
                                            <p:tav tm="0">
                                              <p:val>
                                                <p:strVal val="1+#ppt_w/2"/>
                                              </p:val>
                                            </p:tav>
                                            <p:tav tm="100000">
                                              <p:val>
                                                <p:strVal val="#ppt_x"/>
                                              </p:val>
                                            </p:tav>
                                          </p:tavLst>
                                        </p:anim>
                                        <p:anim calcmode="lin" valueType="num">
                                          <p:cBhvr additive="base">
                                            <p:cTn id="81" dur="500" fill="hold"/>
                                            <p:tgtEl>
                                              <p:spTgt spid="78"/>
                                            </p:tgtEl>
                                            <p:attrNameLst>
                                              <p:attrName>ppt_y</p:attrName>
                                            </p:attrNameLst>
                                          </p:cBhvr>
                                          <p:tavLst>
                                            <p:tav tm="0">
                                              <p:val>
                                                <p:strVal val="#ppt_y"/>
                                              </p:val>
                                            </p:tav>
                                            <p:tav tm="100000">
                                              <p:val>
                                                <p:strVal val="#ppt_y"/>
                                              </p:val>
                                            </p:tav>
                                          </p:tavLst>
                                        </p:anim>
                                      </p:childTnLst>
                                    </p:cTn>
                                  </p:par>
                                  <p:par>
                                    <p:cTn id="82" presetID="12" presetClass="entr" presetSubtype="2" fill="hold" grpId="0" nodeType="withEffect">
                                      <p:stCondLst>
                                        <p:cond delay="200"/>
                                      </p:stCondLst>
                                      <p:childTnLst>
                                        <p:set>
                                          <p:cBhvr>
                                            <p:cTn id="83" dur="1" fill="hold">
                                              <p:stCondLst>
                                                <p:cond delay="0"/>
                                              </p:stCondLst>
                                            </p:cTn>
                                            <p:tgtEl>
                                              <p:spTgt spid="73"/>
                                            </p:tgtEl>
                                            <p:attrNameLst>
                                              <p:attrName>style.visibility</p:attrName>
                                            </p:attrNameLst>
                                          </p:cBhvr>
                                          <p:to>
                                            <p:strVal val="visible"/>
                                          </p:to>
                                        </p:set>
                                        <p:anim calcmode="lin" valueType="num">
                                          <p:cBhvr additive="base">
                                            <p:cTn id="84" dur="300"/>
                                            <p:tgtEl>
                                              <p:spTgt spid="73"/>
                                            </p:tgtEl>
                                            <p:attrNameLst>
                                              <p:attrName>ppt_x</p:attrName>
                                            </p:attrNameLst>
                                          </p:cBhvr>
                                          <p:tavLst>
                                            <p:tav tm="0">
                                              <p:val>
                                                <p:strVal val="#ppt_x+#ppt_w*1.125000"/>
                                              </p:val>
                                            </p:tav>
                                            <p:tav tm="100000">
                                              <p:val>
                                                <p:strVal val="#ppt_x"/>
                                              </p:val>
                                            </p:tav>
                                          </p:tavLst>
                                        </p:anim>
                                        <p:animEffect transition="in" filter="wipe(left)">
                                          <p:cBhvr>
                                            <p:cTn id="85" dur="300"/>
                                            <p:tgtEl>
                                              <p:spTgt spid="73"/>
                                            </p:tgtEl>
                                          </p:cBhvr>
                                        </p:animEffect>
                                      </p:childTnLst>
                                    </p:cTn>
                                  </p:par>
                                  <p:par>
                                    <p:cTn id="86" presetID="12" presetClass="entr" presetSubtype="2" fill="hold" grpId="0" nodeType="withEffect">
                                      <p:stCondLst>
                                        <p:cond delay="200"/>
                                      </p:stCondLst>
                                      <p:childTnLst>
                                        <p:set>
                                          <p:cBhvr>
                                            <p:cTn id="87" dur="1" fill="hold">
                                              <p:stCondLst>
                                                <p:cond delay="0"/>
                                              </p:stCondLst>
                                            </p:cTn>
                                            <p:tgtEl>
                                              <p:spTgt spid="82"/>
                                            </p:tgtEl>
                                            <p:attrNameLst>
                                              <p:attrName>style.visibility</p:attrName>
                                            </p:attrNameLst>
                                          </p:cBhvr>
                                          <p:to>
                                            <p:strVal val="visible"/>
                                          </p:to>
                                        </p:set>
                                        <p:anim calcmode="lin" valueType="num">
                                          <p:cBhvr additive="base">
                                            <p:cTn id="88" dur="300"/>
                                            <p:tgtEl>
                                              <p:spTgt spid="82"/>
                                            </p:tgtEl>
                                            <p:attrNameLst>
                                              <p:attrName>ppt_x</p:attrName>
                                            </p:attrNameLst>
                                          </p:cBhvr>
                                          <p:tavLst>
                                            <p:tav tm="0">
                                              <p:val>
                                                <p:strVal val="#ppt_x+#ppt_w*1.125000"/>
                                              </p:val>
                                            </p:tav>
                                            <p:tav tm="100000">
                                              <p:val>
                                                <p:strVal val="#ppt_x"/>
                                              </p:val>
                                            </p:tav>
                                          </p:tavLst>
                                        </p:anim>
                                        <p:animEffect transition="in" filter="wipe(left)">
                                          <p:cBhvr>
                                            <p:cTn id="89" dur="300"/>
                                            <p:tgtEl>
                                              <p:spTgt spid="82"/>
                                            </p:tgtEl>
                                          </p:cBhvr>
                                        </p:animEffect>
                                      </p:childTnLst>
                                    </p:cTn>
                                  </p:par>
                                </p:childTnLst>
                              </p:cTn>
                            </p:par>
                            <p:par>
                              <p:cTn id="90" fill="hold">
                                <p:stCondLst>
                                  <p:cond delay="4000"/>
                                </p:stCondLst>
                                <p:childTnLst>
                                  <p:par>
                                    <p:cTn id="91" presetID="53" presetClass="entr" presetSubtype="528" fill="hold" grpId="0" nodeType="afterEffect">
                                      <p:stCondLst>
                                        <p:cond delay="0"/>
                                      </p:stCondLst>
                                      <p:childTnLst>
                                        <p:set>
                                          <p:cBhvr>
                                            <p:cTn id="92" dur="1" fill="hold">
                                              <p:stCondLst>
                                                <p:cond delay="0"/>
                                              </p:stCondLst>
                                            </p:cTn>
                                            <p:tgtEl>
                                              <p:spTgt spid="97"/>
                                            </p:tgtEl>
                                            <p:attrNameLst>
                                              <p:attrName>style.visibility</p:attrName>
                                            </p:attrNameLst>
                                          </p:cBhvr>
                                          <p:to>
                                            <p:strVal val="visible"/>
                                          </p:to>
                                        </p:set>
                                        <p:anim calcmode="lin" valueType="num">
                                          <p:cBhvr>
                                            <p:cTn id="93" dur="500" fill="hold"/>
                                            <p:tgtEl>
                                              <p:spTgt spid="97"/>
                                            </p:tgtEl>
                                            <p:attrNameLst>
                                              <p:attrName>ppt_w</p:attrName>
                                            </p:attrNameLst>
                                          </p:cBhvr>
                                          <p:tavLst>
                                            <p:tav tm="0">
                                              <p:val>
                                                <p:fltVal val="0"/>
                                              </p:val>
                                            </p:tav>
                                            <p:tav tm="100000">
                                              <p:val>
                                                <p:strVal val="#ppt_w"/>
                                              </p:val>
                                            </p:tav>
                                          </p:tavLst>
                                        </p:anim>
                                        <p:anim calcmode="lin" valueType="num">
                                          <p:cBhvr>
                                            <p:cTn id="94" dur="500" fill="hold"/>
                                            <p:tgtEl>
                                              <p:spTgt spid="97"/>
                                            </p:tgtEl>
                                            <p:attrNameLst>
                                              <p:attrName>ppt_h</p:attrName>
                                            </p:attrNameLst>
                                          </p:cBhvr>
                                          <p:tavLst>
                                            <p:tav tm="0">
                                              <p:val>
                                                <p:fltVal val="0"/>
                                              </p:val>
                                            </p:tav>
                                            <p:tav tm="100000">
                                              <p:val>
                                                <p:strVal val="#ppt_h"/>
                                              </p:val>
                                            </p:tav>
                                          </p:tavLst>
                                        </p:anim>
                                        <p:animEffect transition="in" filter="fade">
                                          <p:cBhvr>
                                            <p:cTn id="95" dur="500"/>
                                            <p:tgtEl>
                                              <p:spTgt spid="97"/>
                                            </p:tgtEl>
                                          </p:cBhvr>
                                        </p:animEffect>
                                        <p:anim calcmode="lin" valueType="num">
                                          <p:cBhvr>
                                            <p:cTn id="96" dur="500" fill="hold"/>
                                            <p:tgtEl>
                                              <p:spTgt spid="97"/>
                                            </p:tgtEl>
                                            <p:attrNameLst>
                                              <p:attrName>ppt_x</p:attrName>
                                            </p:attrNameLst>
                                          </p:cBhvr>
                                          <p:tavLst>
                                            <p:tav tm="0">
                                              <p:val>
                                                <p:fltVal val="0.5"/>
                                              </p:val>
                                            </p:tav>
                                            <p:tav tm="100000">
                                              <p:val>
                                                <p:strVal val="#ppt_x"/>
                                              </p:val>
                                            </p:tav>
                                          </p:tavLst>
                                        </p:anim>
                                        <p:anim calcmode="lin" valueType="num">
                                          <p:cBhvr>
                                            <p:cTn id="97" dur="500" fill="hold"/>
                                            <p:tgtEl>
                                              <p:spTgt spid="97"/>
                                            </p:tgtEl>
                                            <p:attrNameLst>
                                              <p:attrName>ppt_y</p:attrName>
                                            </p:attrNameLst>
                                          </p:cBhvr>
                                          <p:tavLst>
                                            <p:tav tm="0">
                                              <p:val>
                                                <p:fltVal val="0.5"/>
                                              </p:val>
                                            </p:tav>
                                            <p:tav tm="100000">
                                              <p:val>
                                                <p:strVal val="#ppt_y"/>
                                              </p:val>
                                            </p:tav>
                                          </p:tavLst>
                                        </p:anim>
                                      </p:childTnLst>
                                    </p:cTn>
                                  </p:par>
                                  <p:par>
                                    <p:cTn id="98" presetID="53" presetClass="entr" presetSubtype="528" fill="hold" grpId="0" nodeType="withEffect">
                                      <p:stCondLst>
                                        <p:cond delay="1000"/>
                                      </p:stCondLst>
                                      <p:childTnLst>
                                        <p:set>
                                          <p:cBhvr>
                                            <p:cTn id="99" dur="1" fill="hold">
                                              <p:stCondLst>
                                                <p:cond delay="0"/>
                                              </p:stCondLst>
                                            </p:cTn>
                                            <p:tgtEl>
                                              <p:spTgt spid="94"/>
                                            </p:tgtEl>
                                            <p:attrNameLst>
                                              <p:attrName>style.visibility</p:attrName>
                                            </p:attrNameLst>
                                          </p:cBhvr>
                                          <p:to>
                                            <p:strVal val="visible"/>
                                          </p:to>
                                        </p:set>
                                        <p:anim calcmode="lin" valueType="num">
                                          <p:cBhvr>
                                            <p:cTn id="100" dur="500" fill="hold"/>
                                            <p:tgtEl>
                                              <p:spTgt spid="94"/>
                                            </p:tgtEl>
                                            <p:attrNameLst>
                                              <p:attrName>ppt_w</p:attrName>
                                            </p:attrNameLst>
                                          </p:cBhvr>
                                          <p:tavLst>
                                            <p:tav tm="0">
                                              <p:val>
                                                <p:fltVal val="0"/>
                                              </p:val>
                                            </p:tav>
                                            <p:tav tm="100000">
                                              <p:val>
                                                <p:strVal val="#ppt_w"/>
                                              </p:val>
                                            </p:tav>
                                          </p:tavLst>
                                        </p:anim>
                                        <p:anim calcmode="lin" valueType="num">
                                          <p:cBhvr>
                                            <p:cTn id="101" dur="500" fill="hold"/>
                                            <p:tgtEl>
                                              <p:spTgt spid="94"/>
                                            </p:tgtEl>
                                            <p:attrNameLst>
                                              <p:attrName>ppt_h</p:attrName>
                                            </p:attrNameLst>
                                          </p:cBhvr>
                                          <p:tavLst>
                                            <p:tav tm="0">
                                              <p:val>
                                                <p:fltVal val="0"/>
                                              </p:val>
                                            </p:tav>
                                            <p:tav tm="100000">
                                              <p:val>
                                                <p:strVal val="#ppt_h"/>
                                              </p:val>
                                            </p:tav>
                                          </p:tavLst>
                                        </p:anim>
                                        <p:animEffect transition="in" filter="fade">
                                          <p:cBhvr>
                                            <p:cTn id="102" dur="500"/>
                                            <p:tgtEl>
                                              <p:spTgt spid="94"/>
                                            </p:tgtEl>
                                          </p:cBhvr>
                                        </p:animEffect>
                                        <p:anim calcmode="lin" valueType="num">
                                          <p:cBhvr>
                                            <p:cTn id="103" dur="500" fill="hold"/>
                                            <p:tgtEl>
                                              <p:spTgt spid="94"/>
                                            </p:tgtEl>
                                            <p:attrNameLst>
                                              <p:attrName>ppt_x</p:attrName>
                                            </p:attrNameLst>
                                          </p:cBhvr>
                                          <p:tavLst>
                                            <p:tav tm="0">
                                              <p:val>
                                                <p:fltVal val="0.5"/>
                                              </p:val>
                                            </p:tav>
                                            <p:tav tm="100000">
                                              <p:val>
                                                <p:strVal val="#ppt_x"/>
                                              </p:val>
                                            </p:tav>
                                          </p:tavLst>
                                        </p:anim>
                                        <p:anim calcmode="lin" valueType="num">
                                          <p:cBhvr>
                                            <p:cTn id="104" dur="500" fill="hold"/>
                                            <p:tgtEl>
                                              <p:spTgt spid="94"/>
                                            </p:tgtEl>
                                            <p:attrNameLst>
                                              <p:attrName>ppt_y</p:attrName>
                                            </p:attrNameLst>
                                          </p:cBhvr>
                                          <p:tavLst>
                                            <p:tav tm="0">
                                              <p:val>
                                                <p:fltVal val="0.5"/>
                                              </p:val>
                                            </p:tav>
                                            <p:tav tm="100000">
                                              <p:val>
                                                <p:strVal val="#ppt_y"/>
                                              </p:val>
                                            </p:tav>
                                          </p:tavLst>
                                        </p:anim>
                                      </p:childTnLst>
                                    </p:cTn>
                                  </p:par>
                                  <p:par>
                                    <p:cTn id="105" presetID="53" presetClass="entr" presetSubtype="528" fill="hold" grpId="0" nodeType="withEffect">
                                      <p:stCondLst>
                                        <p:cond delay="800"/>
                                      </p:stCondLst>
                                      <p:childTnLst>
                                        <p:set>
                                          <p:cBhvr>
                                            <p:cTn id="106" dur="1" fill="hold">
                                              <p:stCondLst>
                                                <p:cond delay="0"/>
                                              </p:stCondLst>
                                            </p:cTn>
                                            <p:tgtEl>
                                              <p:spTgt spid="95"/>
                                            </p:tgtEl>
                                            <p:attrNameLst>
                                              <p:attrName>style.visibility</p:attrName>
                                            </p:attrNameLst>
                                          </p:cBhvr>
                                          <p:to>
                                            <p:strVal val="visible"/>
                                          </p:to>
                                        </p:set>
                                        <p:anim calcmode="lin" valueType="num">
                                          <p:cBhvr>
                                            <p:cTn id="107" dur="500" fill="hold"/>
                                            <p:tgtEl>
                                              <p:spTgt spid="95"/>
                                            </p:tgtEl>
                                            <p:attrNameLst>
                                              <p:attrName>ppt_w</p:attrName>
                                            </p:attrNameLst>
                                          </p:cBhvr>
                                          <p:tavLst>
                                            <p:tav tm="0">
                                              <p:val>
                                                <p:fltVal val="0"/>
                                              </p:val>
                                            </p:tav>
                                            <p:tav tm="100000">
                                              <p:val>
                                                <p:strVal val="#ppt_w"/>
                                              </p:val>
                                            </p:tav>
                                          </p:tavLst>
                                        </p:anim>
                                        <p:anim calcmode="lin" valueType="num">
                                          <p:cBhvr>
                                            <p:cTn id="108" dur="500" fill="hold"/>
                                            <p:tgtEl>
                                              <p:spTgt spid="95"/>
                                            </p:tgtEl>
                                            <p:attrNameLst>
                                              <p:attrName>ppt_h</p:attrName>
                                            </p:attrNameLst>
                                          </p:cBhvr>
                                          <p:tavLst>
                                            <p:tav tm="0">
                                              <p:val>
                                                <p:fltVal val="0"/>
                                              </p:val>
                                            </p:tav>
                                            <p:tav tm="100000">
                                              <p:val>
                                                <p:strVal val="#ppt_h"/>
                                              </p:val>
                                            </p:tav>
                                          </p:tavLst>
                                        </p:anim>
                                        <p:animEffect transition="in" filter="fade">
                                          <p:cBhvr>
                                            <p:cTn id="109" dur="500"/>
                                            <p:tgtEl>
                                              <p:spTgt spid="95"/>
                                            </p:tgtEl>
                                          </p:cBhvr>
                                        </p:animEffect>
                                        <p:anim calcmode="lin" valueType="num">
                                          <p:cBhvr>
                                            <p:cTn id="110" dur="500" fill="hold"/>
                                            <p:tgtEl>
                                              <p:spTgt spid="95"/>
                                            </p:tgtEl>
                                            <p:attrNameLst>
                                              <p:attrName>ppt_x</p:attrName>
                                            </p:attrNameLst>
                                          </p:cBhvr>
                                          <p:tavLst>
                                            <p:tav tm="0">
                                              <p:val>
                                                <p:fltVal val="0.5"/>
                                              </p:val>
                                            </p:tav>
                                            <p:tav tm="100000">
                                              <p:val>
                                                <p:strVal val="#ppt_x"/>
                                              </p:val>
                                            </p:tav>
                                          </p:tavLst>
                                        </p:anim>
                                        <p:anim calcmode="lin" valueType="num">
                                          <p:cBhvr>
                                            <p:cTn id="111" dur="500" fill="hold"/>
                                            <p:tgtEl>
                                              <p:spTgt spid="95"/>
                                            </p:tgtEl>
                                            <p:attrNameLst>
                                              <p:attrName>ppt_y</p:attrName>
                                            </p:attrNameLst>
                                          </p:cBhvr>
                                          <p:tavLst>
                                            <p:tav tm="0">
                                              <p:val>
                                                <p:fltVal val="0.5"/>
                                              </p:val>
                                            </p:tav>
                                            <p:tav tm="100000">
                                              <p:val>
                                                <p:strVal val="#ppt_y"/>
                                              </p:val>
                                            </p:tav>
                                          </p:tavLst>
                                        </p:anim>
                                      </p:childTnLst>
                                    </p:cTn>
                                  </p:par>
                                  <p:par>
                                    <p:cTn id="112" presetID="53" presetClass="entr" presetSubtype="528" fill="hold" grpId="0" nodeType="withEffect">
                                      <p:stCondLst>
                                        <p:cond delay="600"/>
                                      </p:stCondLst>
                                      <p:childTnLst>
                                        <p:set>
                                          <p:cBhvr>
                                            <p:cTn id="113" dur="1" fill="hold">
                                              <p:stCondLst>
                                                <p:cond delay="0"/>
                                              </p:stCondLst>
                                            </p:cTn>
                                            <p:tgtEl>
                                              <p:spTgt spid="96"/>
                                            </p:tgtEl>
                                            <p:attrNameLst>
                                              <p:attrName>style.visibility</p:attrName>
                                            </p:attrNameLst>
                                          </p:cBhvr>
                                          <p:to>
                                            <p:strVal val="visible"/>
                                          </p:to>
                                        </p:set>
                                        <p:anim calcmode="lin" valueType="num">
                                          <p:cBhvr>
                                            <p:cTn id="114" dur="500" fill="hold"/>
                                            <p:tgtEl>
                                              <p:spTgt spid="96"/>
                                            </p:tgtEl>
                                            <p:attrNameLst>
                                              <p:attrName>ppt_w</p:attrName>
                                            </p:attrNameLst>
                                          </p:cBhvr>
                                          <p:tavLst>
                                            <p:tav tm="0">
                                              <p:val>
                                                <p:fltVal val="0"/>
                                              </p:val>
                                            </p:tav>
                                            <p:tav tm="100000">
                                              <p:val>
                                                <p:strVal val="#ppt_w"/>
                                              </p:val>
                                            </p:tav>
                                          </p:tavLst>
                                        </p:anim>
                                        <p:anim calcmode="lin" valueType="num">
                                          <p:cBhvr>
                                            <p:cTn id="115" dur="500" fill="hold"/>
                                            <p:tgtEl>
                                              <p:spTgt spid="96"/>
                                            </p:tgtEl>
                                            <p:attrNameLst>
                                              <p:attrName>ppt_h</p:attrName>
                                            </p:attrNameLst>
                                          </p:cBhvr>
                                          <p:tavLst>
                                            <p:tav tm="0">
                                              <p:val>
                                                <p:fltVal val="0"/>
                                              </p:val>
                                            </p:tav>
                                            <p:tav tm="100000">
                                              <p:val>
                                                <p:strVal val="#ppt_h"/>
                                              </p:val>
                                            </p:tav>
                                          </p:tavLst>
                                        </p:anim>
                                        <p:animEffect transition="in" filter="fade">
                                          <p:cBhvr>
                                            <p:cTn id="116" dur="500"/>
                                            <p:tgtEl>
                                              <p:spTgt spid="96"/>
                                            </p:tgtEl>
                                          </p:cBhvr>
                                        </p:animEffect>
                                        <p:anim calcmode="lin" valueType="num">
                                          <p:cBhvr>
                                            <p:cTn id="117" dur="500" fill="hold"/>
                                            <p:tgtEl>
                                              <p:spTgt spid="96"/>
                                            </p:tgtEl>
                                            <p:attrNameLst>
                                              <p:attrName>ppt_x</p:attrName>
                                            </p:attrNameLst>
                                          </p:cBhvr>
                                          <p:tavLst>
                                            <p:tav tm="0">
                                              <p:val>
                                                <p:fltVal val="0.5"/>
                                              </p:val>
                                            </p:tav>
                                            <p:tav tm="100000">
                                              <p:val>
                                                <p:strVal val="#ppt_x"/>
                                              </p:val>
                                            </p:tav>
                                          </p:tavLst>
                                        </p:anim>
                                        <p:anim calcmode="lin" valueType="num">
                                          <p:cBhvr>
                                            <p:cTn id="118" dur="500" fill="hold"/>
                                            <p:tgtEl>
                                              <p:spTgt spid="96"/>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200"/>
                                      </p:stCondLst>
                                      <p:childTnLst>
                                        <p:set>
                                          <p:cBhvr>
                                            <p:cTn id="120" dur="1" fill="hold">
                                              <p:stCondLst>
                                                <p:cond delay="0"/>
                                              </p:stCondLst>
                                            </p:cTn>
                                            <p:tgtEl>
                                              <p:spTgt spid="98"/>
                                            </p:tgtEl>
                                            <p:attrNameLst>
                                              <p:attrName>style.visibility</p:attrName>
                                            </p:attrNameLst>
                                          </p:cBhvr>
                                          <p:to>
                                            <p:strVal val="visible"/>
                                          </p:to>
                                        </p:set>
                                        <p:anim calcmode="lin" valueType="num">
                                          <p:cBhvr>
                                            <p:cTn id="121" dur="500" fill="hold"/>
                                            <p:tgtEl>
                                              <p:spTgt spid="98"/>
                                            </p:tgtEl>
                                            <p:attrNameLst>
                                              <p:attrName>ppt_w</p:attrName>
                                            </p:attrNameLst>
                                          </p:cBhvr>
                                          <p:tavLst>
                                            <p:tav tm="0">
                                              <p:val>
                                                <p:fltVal val="0"/>
                                              </p:val>
                                            </p:tav>
                                            <p:tav tm="100000">
                                              <p:val>
                                                <p:strVal val="#ppt_w"/>
                                              </p:val>
                                            </p:tav>
                                          </p:tavLst>
                                        </p:anim>
                                        <p:anim calcmode="lin" valueType="num">
                                          <p:cBhvr>
                                            <p:cTn id="122" dur="500" fill="hold"/>
                                            <p:tgtEl>
                                              <p:spTgt spid="98"/>
                                            </p:tgtEl>
                                            <p:attrNameLst>
                                              <p:attrName>ppt_h</p:attrName>
                                            </p:attrNameLst>
                                          </p:cBhvr>
                                          <p:tavLst>
                                            <p:tav tm="0">
                                              <p:val>
                                                <p:fltVal val="0"/>
                                              </p:val>
                                            </p:tav>
                                            <p:tav tm="100000">
                                              <p:val>
                                                <p:strVal val="#ppt_h"/>
                                              </p:val>
                                            </p:tav>
                                          </p:tavLst>
                                        </p:anim>
                                        <p:animEffect transition="in" filter="fade">
                                          <p:cBhvr>
                                            <p:cTn id="123" dur="500"/>
                                            <p:tgtEl>
                                              <p:spTgt spid="98"/>
                                            </p:tgtEl>
                                          </p:cBhvr>
                                        </p:animEffect>
                                        <p:anim calcmode="lin" valueType="num">
                                          <p:cBhvr>
                                            <p:cTn id="124" dur="500" fill="hold"/>
                                            <p:tgtEl>
                                              <p:spTgt spid="98"/>
                                            </p:tgtEl>
                                            <p:attrNameLst>
                                              <p:attrName>ppt_x</p:attrName>
                                            </p:attrNameLst>
                                          </p:cBhvr>
                                          <p:tavLst>
                                            <p:tav tm="0">
                                              <p:val>
                                                <p:fltVal val="0.5"/>
                                              </p:val>
                                            </p:tav>
                                            <p:tav tm="100000">
                                              <p:val>
                                                <p:strVal val="#ppt_x"/>
                                              </p:val>
                                            </p:tav>
                                          </p:tavLst>
                                        </p:anim>
                                        <p:anim calcmode="lin" valueType="num">
                                          <p:cBhvr>
                                            <p:cTn id="125" dur="500" fill="hold"/>
                                            <p:tgtEl>
                                              <p:spTgt spid="98"/>
                                            </p:tgtEl>
                                            <p:attrNameLst>
                                              <p:attrName>ppt_y</p:attrName>
                                            </p:attrNameLst>
                                          </p:cBhvr>
                                          <p:tavLst>
                                            <p:tav tm="0">
                                              <p:val>
                                                <p:fltVal val="0.5"/>
                                              </p:val>
                                            </p:tav>
                                            <p:tav tm="100000">
                                              <p:val>
                                                <p:strVal val="#ppt_y"/>
                                              </p:val>
                                            </p:tav>
                                          </p:tavLst>
                                        </p:anim>
                                      </p:childTnLst>
                                    </p:cTn>
                                  </p:par>
                                  <p:par>
                                    <p:cTn id="126" presetID="53" presetClass="entr" presetSubtype="528" fill="hold" grpId="0" nodeType="withEffect">
                                      <p:stCondLst>
                                        <p:cond delay="400"/>
                                      </p:stCondLst>
                                      <p:childTnLst>
                                        <p:set>
                                          <p:cBhvr>
                                            <p:cTn id="127" dur="1" fill="hold">
                                              <p:stCondLst>
                                                <p:cond delay="0"/>
                                              </p:stCondLst>
                                            </p:cTn>
                                            <p:tgtEl>
                                              <p:spTgt spid="99"/>
                                            </p:tgtEl>
                                            <p:attrNameLst>
                                              <p:attrName>style.visibility</p:attrName>
                                            </p:attrNameLst>
                                          </p:cBhvr>
                                          <p:to>
                                            <p:strVal val="visible"/>
                                          </p:to>
                                        </p:set>
                                        <p:anim calcmode="lin" valueType="num">
                                          <p:cBhvr>
                                            <p:cTn id="128" dur="500" fill="hold"/>
                                            <p:tgtEl>
                                              <p:spTgt spid="99"/>
                                            </p:tgtEl>
                                            <p:attrNameLst>
                                              <p:attrName>ppt_w</p:attrName>
                                            </p:attrNameLst>
                                          </p:cBhvr>
                                          <p:tavLst>
                                            <p:tav tm="0">
                                              <p:val>
                                                <p:fltVal val="0"/>
                                              </p:val>
                                            </p:tav>
                                            <p:tav tm="100000">
                                              <p:val>
                                                <p:strVal val="#ppt_w"/>
                                              </p:val>
                                            </p:tav>
                                          </p:tavLst>
                                        </p:anim>
                                        <p:anim calcmode="lin" valueType="num">
                                          <p:cBhvr>
                                            <p:cTn id="129" dur="500" fill="hold"/>
                                            <p:tgtEl>
                                              <p:spTgt spid="99"/>
                                            </p:tgtEl>
                                            <p:attrNameLst>
                                              <p:attrName>ppt_h</p:attrName>
                                            </p:attrNameLst>
                                          </p:cBhvr>
                                          <p:tavLst>
                                            <p:tav tm="0">
                                              <p:val>
                                                <p:fltVal val="0"/>
                                              </p:val>
                                            </p:tav>
                                            <p:tav tm="100000">
                                              <p:val>
                                                <p:strVal val="#ppt_h"/>
                                              </p:val>
                                            </p:tav>
                                          </p:tavLst>
                                        </p:anim>
                                        <p:animEffect transition="in" filter="fade">
                                          <p:cBhvr>
                                            <p:cTn id="130" dur="500"/>
                                            <p:tgtEl>
                                              <p:spTgt spid="99"/>
                                            </p:tgtEl>
                                          </p:cBhvr>
                                        </p:animEffect>
                                        <p:anim calcmode="lin" valueType="num">
                                          <p:cBhvr>
                                            <p:cTn id="131" dur="500" fill="hold"/>
                                            <p:tgtEl>
                                              <p:spTgt spid="99"/>
                                            </p:tgtEl>
                                            <p:attrNameLst>
                                              <p:attrName>ppt_x</p:attrName>
                                            </p:attrNameLst>
                                          </p:cBhvr>
                                          <p:tavLst>
                                            <p:tav tm="0">
                                              <p:val>
                                                <p:fltVal val="0.5"/>
                                              </p:val>
                                            </p:tav>
                                            <p:tav tm="100000">
                                              <p:val>
                                                <p:strVal val="#ppt_x"/>
                                              </p:val>
                                            </p:tav>
                                          </p:tavLst>
                                        </p:anim>
                                        <p:anim calcmode="lin" valueType="num">
                                          <p:cBhvr>
                                            <p:cTn id="132" dur="500" fill="hold"/>
                                            <p:tgtEl>
                                              <p:spTgt spid="9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0" grpId="0"/>
          <p:bldP spid="71" grpId="0"/>
          <p:bldP spid="72" grpId="0"/>
          <p:bldP spid="73" grpId="0"/>
          <p:bldP spid="74" grpId="0" animBg="1"/>
          <p:bldP spid="78" grpId="0" animBg="1"/>
          <p:bldP spid="82" grpId="0"/>
          <p:bldP spid="83" grpId="0"/>
          <p:bldP spid="84" grpId="0"/>
          <p:bldP spid="85" grpId="0"/>
          <p:bldP spid="86" grpId="0"/>
          <p:bldP spid="87" grpId="0"/>
          <p:bldP spid="88" grpId="0" animBg="1"/>
          <p:bldP spid="92" grpId="0"/>
          <p:bldP spid="93" grpId="0"/>
          <p:bldP spid="94" grpId="0" animBg="1"/>
          <p:bldP spid="95" grpId="0" animBg="1"/>
          <p:bldP spid="96" grpId="0" animBg="1"/>
          <p:bldP spid="97" grpId="0" animBg="1"/>
          <p:bldP spid="98" grpId="0" animBg="1"/>
          <p:bldP spid="99" grpId="0" animBg="1"/>
        </p:bld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7"/>
          <p:cNvPicPr>
            <a:picLocks noChangeAspect="1"/>
          </p:cNvPicPr>
          <p:nvPr/>
        </p:nvPicPr>
        <p:blipFill>
          <a:blip r:embed="rId2" cstate="print"/>
          <a:srcRect/>
          <a:stretch>
            <a:fillRect/>
          </a:stretch>
        </p:blipFill>
        <p:spPr bwMode="auto">
          <a:xfrm>
            <a:off x="2747723" y="2624386"/>
            <a:ext cx="3600956" cy="1783143"/>
          </a:xfrm>
          <a:prstGeom prst="rect">
            <a:avLst/>
          </a:prstGeom>
          <a:noFill/>
          <a:ln w="9525">
            <a:noFill/>
            <a:miter lim="800000"/>
            <a:headEnd/>
            <a:tailEnd/>
          </a:ln>
        </p:spPr>
      </p:pic>
      <p:sp>
        <p:nvSpPr>
          <p:cNvPr id="7" name="椭圆 8"/>
          <p:cNvSpPr/>
          <p:nvPr/>
        </p:nvSpPr>
        <p:spPr>
          <a:xfrm>
            <a:off x="1521521" y="1622837"/>
            <a:ext cx="1241176" cy="1241535"/>
          </a:xfrm>
          <a:prstGeom prst="ellipse">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43" tIns="34272" rIns="68543" bIns="34272" anchor="ctr"/>
          <a:lstStyle/>
          <a:p>
            <a:pPr algn="ctr">
              <a:defRPr/>
            </a:pPr>
            <a:r>
              <a:rPr lang="zh-CN" altLang="en-US" b="1" dirty="0">
                <a:latin typeface="微软雅黑" panose="020B0503020204020204" pitchFamily="34" charset="-122"/>
                <a:ea typeface="微软雅黑" panose="020B0503020204020204" pitchFamily="34" charset="-122"/>
              </a:rPr>
              <a:t>年度工作概述</a:t>
            </a:r>
          </a:p>
        </p:txBody>
      </p:sp>
      <p:sp>
        <p:nvSpPr>
          <p:cNvPr id="8" name="椭圆 9"/>
          <p:cNvSpPr/>
          <p:nvPr/>
        </p:nvSpPr>
        <p:spPr>
          <a:xfrm>
            <a:off x="2627784" y="935526"/>
            <a:ext cx="1241176" cy="1241535"/>
          </a:xfrm>
          <a:prstGeom prst="ellipse">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43" tIns="34272" rIns="68543" bIns="34272" anchor="ctr"/>
          <a:lstStyle/>
          <a:p>
            <a:pPr algn="ctr">
              <a:defRPr/>
            </a:pPr>
            <a:r>
              <a:rPr lang="zh-CN" altLang="en-US" b="1" dirty="0" smtClean="0">
                <a:latin typeface="微软雅黑" panose="020B0503020204020204" pitchFamily="34" charset="-122"/>
                <a:ea typeface="微软雅黑" panose="020B0503020204020204" pitchFamily="34" charset="-122"/>
              </a:rPr>
              <a:t>工作完成情况</a:t>
            </a:r>
            <a:endParaRPr lang="zh-CN" altLang="en-US" b="1" dirty="0">
              <a:latin typeface="微软雅黑" panose="020B0503020204020204" pitchFamily="34" charset="-122"/>
              <a:ea typeface="微软雅黑" panose="020B0503020204020204" pitchFamily="34" charset="-122"/>
            </a:endParaRPr>
          </a:p>
        </p:txBody>
      </p:sp>
      <p:sp>
        <p:nvSpPr>
          <p:cNvPr id="9" name="椭圆 10"/>
          <p:cNvSpPr/>
          <p:nvPr/>
        </p:nvSpPr>
        <p:spPr>
          <a:xfrm>
            <a:off x="5203033" y="1007534"/>
            <a:ext cx="1241175" cy="1241535"/>
          </a:xfrm>
          <a:prstGeom prst="ellipse">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43" tIns="34272" rIns="68543" bIns="34272" anchor="ctr"/>
          <a:lstStyle/>
          <a:p>
            <a:pPr algn="ctr">
              <a:defRPr/>
            </a:pPr>
            <a:r>
              <a:rPr lang="zh-CN" altLang="en-US" b="1" dirty="0" smtClean="0">
                <a:latin typeface="微软雅黑" panose="020B0503020204020204" pitchFamily="34" charset="-122"/>
                <a:ea typeface="微软雅黑" panose="020B0503020204020204" pitchFamily="34" charset="-122"/>
              </a:rPr>
              <a:t>工作不足之处</a:t>
            </a:r>
            <a:endParaRPr lang="zh-CN" altLang="en-US" b="1" dirty="0">
              <a:latin typeface="微软雅黑" panose="020B0503020204020204" pitchFamily="34" charset="-122"/>
              <a:ea typeface="微软雅黑" panose="020B0503020204020204" pitchFamily="34" charset="-122"/>
            </a:endParaRPr>
          </a:p>
        </p:txBody>
      </p:sp>
      <p:sp>
        <p:nvSpPr>
          <p:cNvPr id="10" name="椭圆 11"/>
          <p:cNvSpPr/>
          <p:nvPr/>
        </p:nvSpPr>
        <p:spPr>
          <a:xfrm>
            <a:off x="6348679" y="1622836"/>
            <a:ext cx="1241175" cy="1241535"/>
          </a:xfrm>
          <a:prstGeom prst="ellipse">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43" tIns="34272" rIns="68543" bIns="34272" anchor="ctr"/>
          <a:lstStyle/>
          <a:p>
            <a:pPr algn="ctr">
              <a:defRPr/>
            </a:pPr>
            <a:r>
              <a:rPr lang="zh-CN" altLang="en-US" b="1" dirty="0" smtClean="0">
                <a:latin typeface="微软雅黑" panose="020B0503020204020204" pitchFamily="34" charset="-122"/>
                <a:ea typeface="微软雅黑" panose="020B0503020204020204" pitchFamily="34" charset="-122"/>
              </a:rPr>
              <a:t>明年工作计划</a:t>
            </a:r>
            <a:endParaRPr lang="zh-CN" altLang="en-US" b="1" dirty="0">
              <a:latin typeface="微软雅黑" panose="020B0503020204020204" pitchFamily="34" charset="-122"/>
              <a:ea typeface="微软雅黑" panose="020B0503020204020204" pitchFamily="34" charset="-122"/>
            </a:endParaRPr>
          </a:p>
        </p:txBody>
      </p:sp>
      <p:grpSp>
        <p:nvGrpSpPr>
          <p:cNvPr id="11" name="组合 12"/>
          <p:cNvGrpSpPr>
            <a:grpSpLocks/>
          </p:cNvGrpSpPr>
          <p:nvPr/>
        </p:nvGrpSpPr>
        <p:grpSpPr bwMode="auto">
          <a:xfrm>
            <a:off x="2587729" y="3852958"/>
            <a:ext cx="518842" cy="518992"/>
            <a:chOff x="3927867" y="5719055"/>
            <a:chExt cx="692150" cy="692150"/>
          </a:xfrm>
        </p:grpSpPr>
        <p:sp>
          <p:nvSpPr>
            <p:cNvPr id="12" name="椭圆 13"/>
            <p:cNvSpPr/>
            <p:nvPr/>
          </p:nvSpPr>
          <p:spPr>
            <a:xfrm>
              <a:off x="3927867" y="5719055"/>
              <a:ext cx="692150" cy="692150"/>
            </a:xfrm>
            <a:prstGeom prst="ellipse">
              <a:avLst/>
            </a:prstGeom>
            <a:solidFill>
              <a:schemeClr val="bg1"/>
            </a:solidFill>
            <a:ln w="63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Impact" pitchFamily="34" charset="0"/>
              </a:endParaRPr>
            </a:p>
          </p:txBody>
        </p:sp>
        <p:sp>
          <p:nvSpPr>
            <p:cNvPr id="13" name="椭圆 14"/>
            <p:cNvSpPr/>
            <p:nvPr/>
          </p:nvSpPr>
          <p:spPr>
            <a:xfrm>
              <a:off x="4004067" y="5795255"/>
              <a:ext cx="539750" cy="539750"/>
            </a:xfrm>
            <a:prstGeom prst="ellipse">
              <a:avLst/>
            </a:prstGeom>
            <a:solidFill>
              <a:srgbClr val="0070C0"/>
            </a:solidFill>
            <a:ln w="63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dirty="0">
                  <a:latin typeface="Impact" pitchFamily="34" charset="0"/>
                </a:rPr>
                <a:t>1</a:t>
              </a:r>
              <a:endParaRPr lang="zh-CN" altLang="en-US" dirty="0">
                <a:latin typeface="Impact" pitchFamily="34" charset="0"/>
              </a:endParaRPr>
            </a:p>
          </p:txBody>
        </p:sp>
      </p:grpSp>
      <p:grpSp>
        <p:nvGrpSpPr>
          <p:cNvPr id="14" name="组合 15"/>
          <p:cNvGrpSpPr>
            <a:grpSpLocks/>
          </p:cNvGrpSpPr>
          <p:nvPr/>
        </p:nvGrpSpPr>
        <p:grpSpPr bwMode="auto">
          <a:xfrm>
            <a:off x="3152577" y="2844846"/>
            <a:ext cx="518842" cy="518992"/>
            <a:chOff x="5191288" y="4388838"/>
            <a:chExt cx="692150" cy="692150"/>
          </a:xfrm>
        </p:grpSpPr>
        <p:sp>
          <p:nvSpPr>
            <p:cNvPr id="15" name="椭圆 16"/>
            <p:cNvSpPr/>
            <p:nvPr/>
          </p:nvSpPr>
          <p:spPr>
            <a:xfrm>
              <a:off x="5191288" y="4388838"/>
              <a:ext cx="692150" cy="692150"/>
            </a:xfrm>
            <a:prstGeom prst="ellipse">
              <a:avLst/>
            </a:prstGeom>
            <a:solidFill>
              <a:schemeClr val="bg1"/>
            </a:solidFill>
            <a:ln w="63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Impact" pitchFamily="34" charset="0"/>
              </a:endParaRPr>
            </a:p>
          </p:txBody>
        </p:sp>
        <p:sp>
          <p:nvSpPr>
            <p:cNvPr id="16" name="椭圆 17"/>
            <p:cNvSpPr/>
            <p:nvPr/>
          </p:nvSpPr>
          <p:spPr>
            <a:xfrm>
              <a:off x="5267488" y="4465038"/>
              <a:ext cx="539750" cy="539750"/>
            </a:xfrm>
            <a:prstGeom prst="ellipse">
              <a:avLst/>
            </a:prstGeom>
            <a:solidFill>
              <a:srgbClr val="0070C0"/>
            </a:solidFill>
            <a:ln w="63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dirty="0">
                  <a:latin typeface="Impact" pitchFamily="34" charset="0"/>
                </a:rPr>
                <a:t>2</a:t>
              </a:r>
              <a:endParaRPr lang="zh-CN" altLang="en-US" dirty="0">
                <a:latin typeface="Impact" pitchFamily="34" charset="0"/>
              </a:endParaRPr>
            </a:p>
          </p:txBody>
        </p:sp>
      </p:grpSp>
      <p:grpSp>
        <p:nvGrpSpPr>
          <p:cNvPr id="17" name="组合 18"/>
          <p:cNvGrpSpPr>
            <a:grpSpLocks/>
          </p:cNvGrpSpPr>
          <p:nvPr/>
        </p:nvGrpSpPr>
        <p:grpSpPr bwMode="auto">
          <a:xfrm>
            <a:off x="5419614" y="2916854"/>
            <a:ext cx="518842" cy="518992"/>
            <a:chOff x="6884827" y="4388838"/>
            <a:chExt cx="692150" cy="692150"/>
          </a:xfrm>
        </p:grpSpPr>
        <p:sp>
          <p:nvSpPr>
            <p:cNvPr id="18" name="椭圆 19"/>
            <p:cNvSpPr/>
            <p:nvPr/>
          </p:nvSpPr>
          <p:spPr>
            <a:xfrm>
              <a:off x="6884827" y="4388838"/>
              <a:ext cx="692150" cy="692150"/>
            </a:xfrm>
            <a:prstGeom prst="ellipse">
              <a:avLst/>
            </a:prstGeom>
            <a:solidFill>
              <a:schemeClr val="bg1"/>
            </a:solidFill>
            <a:ln w="63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Impact" pitchFamily="34" charset="0"/>
              </a:endParaRPr>
            </a:p>
          </p:txBody>
        </p:sp>
        <p:sp>
          <p:nvSpPr>
            <p:cNvPr id="19" name="椭圆 20"/>
            <p:cNvSpPr/>
            <p:nvPr/>
          </p:nvSpPr>
          <p:spPr>
            <a:xfrm>
              <a:off x="6957852" y="4465038"/>
              <a:ext cx="539750" cy="539750"/>
            </a:xfrm>
            <a:prstGeom prst="ellipse">
              <a:avLst/>
            </a:prstGeom>
            <a:solidFill>
              <a:srgbClr val="0070C0"/>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dirty="0">
                  <a:latin typeface="Impact" pitchFamily="34" charset="0"/>
                </a:rPr>
                <a:t>3</a:t>
              </a:r>
              <a:endParaRPr lang="zh-CN" altLang="en-US" dirty="0">
                <a:latin typeface="Impact" pitchFamily="34" charset="0"/>
              </a:endParaRPr>
            </a:p>
          </p:txBody>
        </p:sp>
      </p:grpSp>
      <p:grpSp>
        <p:nvGrpSpPr>
          <p:cNvPr id="20" name="组合 21"/>
          <p:cNvGrpSpPr>
            <a:grpSpLocks/>
          </p:cNvGrpSpPr>
          <p:nvPr/>
        </p:nvGrpSpPr>
        <p:grpSpPr bwMode="auto">
          <a:xfrm>
            <a:off x="6012160" y="3852958"/>
            <a:ext cx="520032" cy="518992"/>
            <a:chOff x="8218831" y="5719055"/>
            <a:chExt cx="693737" cy="692150"/>
          </a:xfrm>
        </p:grpSpPr>
        <p:sp>
          <p:nvSpPr>
            <p:cNvPr id="21" name="椭圆 22"/>
            <p:cNvSpPr/>
            <p:nvPr/>
          </p:nvSpPr>
          <p:spPr>
            <a:xfrm>
              <a:off x="8218831" y="5719055"/>
              <a:ext cx="693737" cy="692150"/>
            </a:xfrm>
            <a:prstGeom prst="ellipse">
              <a:avLst/>
            </a:prstGeom>
            <a:solidFill>
              <a:schemeClr val="bg1"/>
            </a:solidFill>
            <a:ln w="63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Impact" pitchFamily="34" charset="0"/>
              </a:endParaRPr>
            </a:p>
          </p:txBody>
        </p:sp>
        <p:sp>
          <p:nvSpPr>
            <p:cNvPr id="22" name="椭圆 23"/>
            <p:cNvSpPr/>
            <p:nvPr/>
          </p:nvSpPr>
          <p:spPr>
            <a:xfrm>
              <a:off x="8295031" y="5795255"/>
              <a:ext cx="539750" cy="539750"/>
            </a:xfrm>
            <a:prstGeom prst="ellipse">
              <a:avLst/>
            </a:prstGeom>
            <a:solidFill>
              <a:srgbClr val="0070C0"/>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dirty="0">
                  <a:latin typeface="Impact" pitchFamily="34" charset="0"/>
                </a:rPr>
                <a:t>4</a:t>
              </a:r>
              <a:endParaRPr lang="zh-CN" altLang="en-US" dirty="0">
                <a:latin typeface="Impact" pitchFamily="34" charset="0"/>
              </a:endParaRPr>
            </a:p>
          </p:txBody>
        </p:sp>
      </p:grpSp>
      <p:sp>
        <p:nvSpPr>
          <p:cNvPr id="23" name="任意多边形 24"/>
          <p:cNvSpPr/>
          <p:nvPr/>
        </p:nvSpPr>
        <p:spPr>
          <a:xfrm rot="5400000">
            <a:off x="6255263" y="3301187"/>
            <a:ext cx="1056042" cy="392702"/>
          </a:xfrm>
          <a:custGeom>
            <a:avLst/>
            <a:gdLst>
              <a:gd name="connsiteX0" fmla="*/ 1799772 w 1799772"/>
              <a:gd name="connsiteY0" fmla="*/ 232228 h 232228"/>
              <a:gd name="connsiteX1" fmla="*/ 1524000 w 1799772"/>
              <a:gd name="connsiteY1" fmla="*/ 0 h 232228"/>
              <a:gd name="connsiteX2" fmla="*/ 0 w 1799772"/>
              <a:gd name="connsiteY2" fmla="*/ 0 h 232228"/>
            </a:gdLst>
            <a:ahLst/>
            <a:cxnLst>
              <a:cxn ang="0">
                <a:pos x="connsiteX0" y="connsiteY0"/>
              </a:cxn>
              <a:cxn ang="0">
                <a:pos x="connsiteX1" y="connsiteY1"/>
              </a:cxn>
              <a:cxn ang="0">
                <a:pos x="connsiteX2" y="connsiteY2"/>
              </a:cxn>
            </a:cxnLst>
            <a:rect l="l" t="t" r="r" b="b"/>
            <a:pathLst>
              <a:path w="1799772" h="232228">
                <a:moveTo>
                  <a:pt x="1799772" y="232228"/>
                </a:moveTo>
                <a:lnTo>
                  <a:pt x="1524000" y="0"/>
                </a:lnTo>
                <a:lnTo>
                  <a:pt x="0" y="0"/>
                </a:lnTo>
              </a:path>
            </a:pathLst>
          </a:custGeom>
          <a:ln>
            <a:solidFill>
              <a:srgbClr val="0070C0"/>
            </a:solidFill>
          </a:ln>
        </p:spPr>
        <p:style>
          <a:lnRef idx="3">
            <a:schemeClr val="accent5"/>
          </a:lnRef>
          <a:fillRef idx="0">
            <a:schemeClr val="accent5"/>
          </a:fillRef>
          <a:effectRef idx="2">
            <a:schemeClr val="accent5"/>
          </a:effectRef>
          <a:fontRef idx="minor">
            <a:schemeClr val="tx1"/>
          </a:fontRef>
        </p:style>
        <p:txBody>
          <a:bodyPr lIns="68543" tIns="34272" rIns="68543" bIns="34272" anchor="ctr"/>
          <a:lstStyle/>
          <a:p>
            <a:pPr algn="ctr">
              <a:defRPr/>
            </a:pPr>
            <a:endParaRPr lang="zh-CN" altLang="en-US"/>
          </a:p>
        </p:txBody>
      </p:sp>
      <p:sp>
        <p:nvSpPr>
          <p:cNvPr id="24" name="任意多边形 25"/>
          <p:cNvSpPr/>
          <p:nvPr/>
        </p:nvSpPr>
        <p:spPr>
          <a:xfrm rot="5400000">
            <a:off x="2971021" y="2484778"/>
            <a:ext cx="553512" cy="80920"/>
          </a:xfrm>
          <a:custGeom>
            <a:avLst/>
            <a:gdLst>
              <a:gd name="connsiteX0" fmla="*/ 740229 w 740229"/>
              <a:gd name="connsiteY0" fmla="*/ 0 h 406400"/>
              <a:gd name="connsiteX1" fmla="*/ 580572 w 740229"/>
              <a:gd name="connsiteY1" fmla="*/ 406400 h 406400"/>
              <a:gd name="connsiteX2" fmla="*/ 0 w 740229"/>
              <a:gd name="connsiteY2" fmla="*/ 406400 h 406400"/>
            </a:gdLst>
            <a:ahLst/>
            <a:cxnLst>
              <a:cxn ang="0">
                <a:pos x="connsiteX0" y="connsiteY0"/>
              </a:cxn>
              <a:cxn ang="0">
                <a:pos x="connsiteX1" y="connsiteY1"/>
              </a:cxn>
              <a:cxn ang="0">
                <a:pos x="connsiteX2" y="connsiteY2"/>
              </a:cxn>
            </a:cxnLst>
            <a:rect l="l" t="t" r="r" b="b"/>
            <a:pathLst>
              <a:path w="740229" h="406400">
                <a:moveTo>
                  <a:pt x="740229" y="0"/>
                </a:moveTo>
                <a:lnTo>
                  <a:pt x="580572" y="406400"/>
                </a:lnTo>
                <a:lnTo>
                  <a:pt x="0" y="406400"/>
                </a:lnTo>
              </a:path>
            </a:pathLst>
          </a:custGeom>
          <a:ln>
            <a:solidFill>
              <a:srgbClr val="0070C0"/>
            </a:solidFill>
          </a:ln>
        </p:spPr>
        <p:style>
          <a:lnRef idx="3">
            <a:schemeClr val="accent5"/>
          </a:lnRef>
          <a:fillRef idx="0">
            <a:schemeClr val="accent5"/>
          </a:fillRef>
          <a:effectRef idx="2">
            <a:schemeClr val="accent5"/>
          </a:effectRef>
          <a:fontRef idx="minor">
            <a:schemeClr val="tx1"/>
          </a:fontRef>
        </p:style>
        <p:txBody>
          <a:bodyPr lIns="68543" tIns="34272" rIns="68543" bIns="34272" anchor="ctr"/>
          <a:lstStyle/>
          <a:p>
            <a:pPr algn="ctr">
              <a:defRPr/>
            </a:pPr>
            <a:endParaRPr lang="zh-CN" altLang="en-US"/>
          </a:p>
        </p:txBody>
      </p:sp>
      <p:sp>
        <p:nvSpPr>
          <p:cNvPr id="25" name="任意多边形 27"/>
          <p:cNvSpPr/>
          <p:nvPr/>
        </p:nvSpPr>
        <p:spPr>
          <a:xfrm rot="5400000" flipV="1">
            <a:off x="1790767" y="3285717"/>
            <a:ext cx="1056042" cy="423642"/>
          </a:xfrm>
          <a:custGeom>
            <a:avLst/>
            <a:gdLst>
              <a:gd name="connsiteX0" fmla="*/ 1799772 w 1799772"/>
              <a:gd name="connsiteY0" fmla="*/ 232228 h 232228"/>
              <a:gd name="connsiteX1" fmla="*/ 1524000 w 1799772"/>
              <a:gd name="connsiteY1" fmla="*/ 0 h 232228"/>
              <a:gd name="connsiteX2" fmla="*/ 0 w 1799772"/>
              <a:gd name="connsiteY2" fmla="*/ 0 h 232228"/>
            </a:gdLst>
            <a:ahLst/>
            <a:cxnLst>
              <a:cxn ang="0">
                <a:pos x="connsiteX0" y="connsiteY0"/>
              </a:cxn>
              <a:cxn ang="0">
                <a:pos x="connsiteX1" y="connsiteY1"/>
              </a:cxn>
              <a:cxn ang="0">
                <a:pos x="connsiteX2" y="connsiteY2"/>
              </a:cxn>
            </a:cxnLst>
            <a:rect l="l" t="t" r="r" b="b"/>
            <a:pathLst>
              <a:path w="1799772" h="232228">
                <a:moveTo>
                  <a:pt x="1799772" y="232228"/>
                </a:moveTo>
                <a:lnTo>
                  <a:pt x="1524000" y="0"/>
                </a:lnTo>
                <a:lnTo>
                  <a:pt x="0" y="0"/>
                </a:lnTo>
              </a:path>
            </a:pathLst>
          </a:custGeom>
          <a:ln>
            <a:solidFill>
              <a:srgbClr val="0070C0"/>
            </a:solidFill>
          </a:ln>
        </p:spPr>
        <p:style>
          <a:lnRef idx="3">
            <a:schemeClr val="accent5"/>
          </a:lnRef>
          <a:fillRef idx="0">
            <a:schemeClr val="accent5"/>
          </a:fillRef>
          <a:effectRef idx="2">
            <a:schemeClr val="accent5"/>
          </a:effectRef>
          <a:fontRef idx="minor">
            <a:schemeClr val="tx1"/>
          </a:fontRef>
        </p:style>
        <p:txBody>
          <a:bodyPr lIns="68543" tIns="34272" rIns="68543" bIns="34272" anchor="ctr"/>
          <a:lstStyle/>
          <a:p>
            <a:pPr algn="ctr">
              <a:defRPr/>
            </a:pPr>
            <a:endParaRPr lang="zh-CN" altLang="en-US"/>
          </a:p>
        </p:txBody>
      </p:sp>
      <p:sp>
        <p:nvSpPr>
          <p:cNvPr id="26" name="TextBox 15"/>
          <p:cNvSpPr txBox="1"/>
          <p:nvPr/>
        </p:nvSpPr>
        <p:spPr>
          <a:xfrm>
            <a:off x="3935348" y="3732602"/>
            <a:ext cx="1241175" cy="253544"/>
          </a:xfrm>
          <a:prstGeom prst="rect">
            <a:avLst/>
          </a:prstGeom>
          <a:noFill/>
        </p:spPr>
        <p:txBody>
          <a:bodyPr lIns="68543" tIns="34272" rIns="68543" bIns="34272">
            <a:spAutoFit/>
          </a:bodyPr>
          <a:lstStyle/>
          <a:p>
            <a:pPr algn="ctr">
              <a:defRPr/>
            </a:pPr>
            <a:r>
              <a:rPr lang="en-US" altLang="zh-CN" sz="1200" dirty="0">
                <a:solidFill>
                  <a:schemeClr val="tx1">
                    <a:lumMod val="65000"/>
                    <a:lumOff val="35000"/>
                  </a:schemeClr>
                </a:solidFill>
                <a:latin typeface="Agency FB" panose="020B0503020202020204" pitchFamily="34" charset="0"/>
                <a:ea typeface="Adobe 宋体 Std L" pitchFamily="18" charset="-122"/>
              </a:rPr>
              <a:t>Contents Page</a:t>
            </a:r>
            <a:endParaRPr lang="zh-CN" altLang="en-US" sz="1200" dirty="0">
              <a:solidFill>
                <a:schemeClr val="tx1">
                  <a:lumMod val="65000"/>
                  <a:lumOff val="35000"/>
                </a:schemeClr>
              </a:solidFill>
              <a:latin typeface="Agency FB" panose="020B0503020202020204" pitchFamily="34" charset="0"/>
              <a:ea typeface="Adobe 宋体 Std L" pitchFamily="18" charset="-122"/>
            </a:endParaRPr>
          </a:p>
        </p:txBody>
      </p:sp>
      <p:sp>
        <p:nvSpPr>
          <p:cNvPr id="27" name="文本框 13"/>
          <p:cNvSpPr txBox="1"/>
          <p:nvPr/>
        </p:nvSpPr>
        <p:spPr>
          <a:xfrm>
            <a:off x="3935348" y="3401684"/>
            <a:ext cx="1241175" cy="346391"/>
          </a:xfrm>
          <a:prstGeom prst="rect">
            <a:avLst/>
          </a:prstGeom>
          <a:noFill/>
        </p:spPr>
        <p:txBody>
          <a:bodyPr lIns="68543" tIns="34272" rIns="68543" bIns="34272">
            <a:spAutoFit/>
          </a:bodyPr>
          <a:lstStyle/>
          <a:p>
            <a:pPr algn="ctr">
              <a:defRPr/>
            </a:pPr>
            <a:r>
              <a:rPr lang="zh-CN" altLang="en-US" sz="1800" b="1" dirty="0">
                <a:solidFill>
                  <a:schemeClr val="tx1">
                    <a:lumMod val="65000"/>
                    <a:lumOff val="35000"/>
                  </a:schemeClr>
                </a:solidFill>
                <a:ea typeface="微软雅黑"/>
              </a:rPr>
              <a:t>目录页</a:t>
            </a:r>
          </a:p>
        </p:txBody>
      </p:sp>
      <p:sp>
        <p:nvSpPr>
          <p:cNvPr id="28" name="任意多边形 32"/>
          <p:cNvSpPr/>
          <p:nvPr/>
        </p:nvSpPr>
        <p:spPr>
          <a:xfrm rot="5400000" flipV="1">
            <a:off x="5547460" y="2556786"/>
            <a:ext cx="553512" cy="80920"/>
          </a:xfrm>
          <a:custGeom>
            <a:avLst/>
            <a:gdLst>
              <a:gd name="connsiteX0" fmla="*/ 740229 w 740229"/>
              <a:gd name="connsiteY0" fmla="*/ 0 h 406400"/>
              <a:gd name="connsiteX1" fmla="*/ 580572 w 740229"/>
              <a:gd name="connsiteY1" fmla="*/ 406400 h 406400"/>
              <a:gd name="connsiteX2" fmla="*/ 0 w 740229"/>
              <a:gd name="connsiteY2" fmla="*/ 406400 h 406400"/>
            </a:gdLst>
            <a:ahLst/>
            <a:cxnLst>
              <a:cxn ang="0">
                <a:pos x="connsiteX0" y="connsiteY0"/>
              </a:cxn>
              <a:cxn ang="0">
                <a:pos x="connsiteX1" y="connsiteY1"/>
              </a:cxn>
              <a:cxn ang="0">
                <a:pos x="connsiteX2" y="connsiteY2"/>
              </a:cxn>
            </a:cxnLst>
            <a:rect l="l" t="t" r="r" b="b"/>
            <a:pathLst>
              <a:path w="740229" h="406400">
                <a:moveTo>
                  <a:pt x="740229" y="0"/>
                </a:moveTo>
                <a:lnTo>
                  <a:pt x="580572" y="406400"/>
                </a:lnTo>
                <a:lnTo>
                  <a:pt x="0" y="406400"/>
                </a:lnTo>
              </a:path>
            </a:pathLst>
          </a:custGeom>
          <a:ln>
            <a:solidFill>
              <a:srgbClr val="0070C0"/>
            </a:solidFill>
          </a:ln>
        </p:spPr>
        <p:style>
          <a:lnRef idx="3">
            <a:schemeClr val="accent5"/>
          </a:lnRef>
          <a:fillRef idx="0">
            <a:schemeClr val="accent5"/>
          </a:fillRef>
          <a:effectRef idx="2">
            <a:schemeClr val="accent5"/>
          </a:effectRef>
          <a:fontRef idx="minor">
            <a:schemeClr val="tx1"/>
          </a:fontRef>
        </p:style>
        <p:txBody>
          <a:bodyPr lIns="68543" tIns="34272" rIns="68543" bIns="34272" anchor="ctr"/>
          <a:lstStyle/>
          <a:p>
            <a:pPr algn="ctr">
              <a:defRPr/>
            </a:pPr>
            <a:endParaRPr lang="zh-CN" altLang="en-US"/>
          </a:p>
        </p:txBody>
      </p:sp>
      <p:sp>
        <p:nvSpPr>
          <p:cNvPr id="29" name="椭圆 1"/>
          <p:cNvSpPr/>
          <p:nvPr/>
        </p:nvSpPr>
        <p:spPr>
          <a:xfrm>
            <a:off x="4275689" y="4103990"/>
            <a:ext cx="592623" cy="303539"/>
          </a:xfrm>
          <a:custGeom>
            <a:avLst/>
            <a:gdLst/>
            <a:ahLst/>
            <a:cxnLst/>
            <a:rect l="l" t="t" r="r" b="b"/>
            <a:pathLst>
              <a:path w="792088" h="404664">
                <a:moveTo>
                  <a:pt x="396044" y="0"/>
                </a:moveTo>
                <a:cubicBezTo>
                  <a:pt x="614773" y="0"/>
                  <a:pt x="792088" y="177315"/>
                  <a:pt x="792088" y="396044"/>
                </a:cubicBezTo>
                <a:lnTo>
                  <a:pt x="791219" y="404664"/>
                </a:lnTo>
                <a:lnTo>
                  <a:pt x="869" y="404664"/>
                </a:lnTo>
                <a:cubicBezTo>
                  <a:pt x="31" y="401809"/>
                  <a:pt x="0" y="398930"/>
                  <a:pt x="0" y="396044"/>
                </a:cubicBezTo>
                <a:cubicBezTo>
                  <a:pt x="0" y="177315"/>
                  <a:pt x="177315" y="0"/>
                  <a:pt x="396044" y="0"/>
                </a:cubicBez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43" tIns="34272" rIns="68543" bIns="34272" anchor="ctr"/>
          <a:lstStyle/>
          <a:p>
            <a:pPr algn="ctr">
              <a:defRPr/>
            </a:pPr>
            <a:endParaRPr lang="zh-CN" altLang="en-US"/>
          </a:p>
        </p:txBody>
      </p:sp>
      <p:sp>
        <p:nvSpPr>
          <p:cNvPr id="30" name="矩形 29"/>
          <p:cNvSpPr/>
          <p:nvPr/>
        </p:nvSpPr>
        <p:spPr>
          <a:xfrm flipV="1">
            <a:off x="0" y="304023"/>
            <a:ext cx="9144000" cy="10798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68543" tIns="34272" rIns="68543" bIns="34272" rtlCol="0" anchor="ctr"/>
          <a:lstStyle/>
          <a:p>
            <a:pPr algn="ctr"/>
            <a:endParaRPr lang="zh-CN" altLang="en-US"/>
          </a:p>
        </p:txBody>
      </p:sp>
      <p:sp>
        <p:nvSpPr>
          <p:cNvPr id="31" name="矩形 30"/>
          <p:cNvSpPr/>
          <p:nvPr/>
        </p:nvSpPr>
        <p:spPr>
          <a:xfrm>
            <a:off x="0" y="4415844"/>
            <a:ext cx="9144000" cy="43194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68543" tIns="34272" rIns="68543" bIns="34272" rtlCol="0" anchor="ctr"/>
          <a:lstStyle/>
          <a:p>
            <a:pPr algn="ctr"/>
            <a:endParaRPr lang="zh-CN" altLang="en-US"/>
          </a:p>
        </p:txBody>
      </p:sp>
      <p:sp>
        <p:nvSpPr>
          <p:cNvPr id="32" name="椭圆 8"/>
          <p:cNvSpPr/>
          <p:nvPr/>
        </p:nvSpPr>
        <p:spPr>
          <a:xfrm>
            <a:off x="3951412" y="5217432"/>
            <a:ext cx="1241176" cy="1241535"/>
          </a:xfrm>
          <a:prstGeom prst="ellipse">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43" tIns="34272" rIns="68543" bIns="34272" anchor="ctr"/>
          <a:lstStyle/>
          <a:p>
            <a:pPr algn="ctr">
              <a:defRPr/>
            </a:pPr>
            <a:r>
              <a:rPr lang="zh-CN" altLang="en-US" b="1" dirty="0">
                <a:latin typeface="微软雅黑" panose="020B0503020204020204" pitchFamily="34" charset="-122"/>
                <a:ea typeface="微软雅黑" panose="020B0503020204020204" pitchFamily="34" charset="-122"/>
              </a:rPr>
              <a:t>工作完成情况</a:t>
            </a:r>
          </a:p>
        </p:txBody>
      </p:sp>
      <p:sp>
        <p:nvSpPr>
          <p:cNvPr id="33" name="椭圆 9"/>
          <p:cNvSpPr/>
          <p:nvPr/>
        </p:nvSpPr>
        <p:spPr>
          <a:xfrm>
            <a:off x="3923928" y="610135"/>
            <a:ext cx="1241176" cy="1241535"/>
          </a:xfrm>
          <a:prstGeom prst="ellipse">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43" tIns="34272" rIns="68543" bIns="34272" anchor="ctr"/>
          <a:lstStyle/>
          <a:p>
            <a:pPr algn="ctr">
              <a:defRPr/>
            </a:pPr>
            <a:r>
              <a:rPr lang="zh-CN" altLang="en-US" b="1" dirty="0" smtClean="0">
                <a:latin typeface="微软雅黑" panose="020B0503020204020204" pitchFamily="34" charset="-122"/>
                <a:ea typeface="微软雅黑" panose="020B0503020204020204" pitchFamily="34" charset="-122"/>
              </a:rPr>
              <a:t>项目成果展示</a:t>
            </a:r>
            <a:endParaRPr lang="zh-CN" altLang="en-US" b="1" dirty="0">
              <a:latin typeface="微软雅黑" panose="020B0503020204020204" pitchFamily="34" charset="-122"/>
              <a:ea typeface="微软雅黑" panose="020B0503020204020204" pitchFamily="34" charset="-122"/>
            </a:endParaRPr>
          </a:p>
        </p:txBody>
      </p:sp>
      <p:grpSp>
        <p:nvGrpSpPr>
          <p:cNvPr id="34" name="组合 15"/>
          <p:cNvGrpSpPr>
            <a:grpSpLocks/>
          </p:cNvGrpSpPr>
          <p:nvPr/>
        </p:nvGrpSpPr>
        <p:grpSpPr bwMode="auto">
          <a:xfrm>
            <a:off x="4312579" y="2450523"/>
            <a:ext cx="518842" cy="518992"/>
            <a:chOff x="5191288" y="4388838"/>
            <a:chExt cx="692150" cy="692150"/>
          </a:xfrm>
        </p:grpSpPr>
        <p:sp>
          <p:nvSpPr>
            <p:cNvPr id="35" name="椭圆 16"/>
            <p:cNvSpPr/>
            <p:nvPr/>
          </p:nvSpPr>
          <p:spPr>
            <a:xfrm>
              <a:off x="5191288" y="4388838"/>
              <a:ext cx="692150" cy="692150"/>
            </a:xfrm>
            <a:prstGeom prst="ellipse">
              <a:avLst/>
            </a:prstGeom>
            <a:solidFill>
              <a:schemeClr val="bg1"/>
            </a:solidFill>
            <a:ln w="63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Impact" pitchFamily="34" charset="0"/>
              </a:endParaRPr>
            </a:p>
          </p:txBody>
        </p:sp>
        <p:sp>
          <p:nvSpPr>
            <p:cNvPr id="36" name="椭圆 17"/>
            <p:cNvSpPr/>
            <p:nvPr/>
          </p:nvSpPr>
          <p:spPr>
            <a:xfrm>
              <a:off x="5267488" y="4465038"/>
              <a:ext cx="539750" cy="539750"/>
            </a:xfrm>
            <a:prstGeom prst="ellipse">
              <a:avLst/>
            </a:prstGeom>
            <a:solidFill>
              <a:srgbClr val="0070C0"/>
            </a:solidFill>
            <a:ln w="63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dirty="0">
                  <a:latin typeface="Impact" pitchFamily="34" charset="0"/>
                </a:rPr>
                <a:t>2</a:t>
              </a:r>
              <a:endParaRPr lang="zh-CN" altLang="en-US" dirty="0">
                <a:latin typeface="Impact" pitchFamily="34" charset="0"/>
              </a:endParaRPr>
            </a:p>
          </p:txBody>
        </p:sp>
      </p:grpSp>
      <p:cxnSp>
        <p:nvCxnSpPr>
          <p:cNvPr id="37" name="直接连接符 36"/>
          <p:cNvCxnSpPr/>
          <p:nvPr/>
        </p:nvCxnSpPr>
        <p:spPr>
          <a:xfrm>
            <a:off x="4572000" y="1923678"/>
            <a:ext cx="0" cy="468820"/>
          </a:xfrm>
          <a:prstGeom prst="line">
            <a:avLst/>
          </a:prstGeom>
          <a:ln w="31750">
            <a:solidFill>
              <a:srgbClr val="0070C0"/>
            </a:solidFill>
          </a:ln>
          <a:effectLst>
            <a:outerShdw blurRad="40005" dist="22860" dir="5400000" algn="ctr" rotWithShape="0">
              <a:schemeClr val="tx1">
                <a:alpha val="35000"/>
              </a:scheme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4206948040"/>
      </p:ext>
    </p:extLst>
  </p:cSld>
  <p:clrMapOvr>
    <a:masterClrMapping/>
  </p:clrMapOvr>
  <p:transition spd="slow"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wipe(right)">
                                      <p:cBhvr>
                                        <p:cTn id="10" dur="500"/>
                                        <p:tgtEl>
                                          <p:spTgt spid="31"/>
                                        </p:tgtEl>
                                      </p:cBhvr>
                                    </p:animEffect>
                                  </p:childTnLst>
                                </p:cTn>
                              </p:par>
                            </p:childTnLst>
                          </p:cTn>
                        </p:par>
                        <p:par>
                          <p:cTn id="11" fill="hold">
                            <p:stCondLst>
                              <p:cond delay="500"/>
                            </p:stCondLst>
                            <p:childTnLst>
                              <p:par>
                                <p:cTn id="12" presetID="2" presetClass="entr" presetSubtype="4" fill="hold" grpId="0" nodeType="afterEffect">
                                  <p:stCondLst>
                                    <p:cond delay="0"/>
                                  </p:stCondLst>
                                  <p:childTnLst>
                                    <p:set>
                                      <p:cBhvr>
                                        <p:cTn id="13" dur="1" fill="hold">
                                          <p:stCondLst>
                                            <p:cond delay="0"/>
                                          </p:stCondLst>
                                        </p:cTn>
                                        <p:tgtEl>
                                          <p:spTgt spid="26"/>
                                        </p:tgtEl>
                                        <p:attrNameLst>
                                          <p:attrName>style.visibility</p:attrName>
                                        </p:attrNameLst>
                                      </p:cBhvr>
                                      <p:to>
                                        <p:strVal val="visible"/>
                                      </p:to>
                                    </p:set>
                                    <p:anim calcmode="lin" valueType="num">
                                      <p:cBhvr additive="base">
                                        <p:cTn id="14" dur="500" fill="hold"/>
                                        <p:tgtEl>
                                          <p:spTgt spid="26"/>
                                        </p:tgtEl>
                                        <p:attrNameLst>
                                          <p:attrName>ppt_x</p:attrName>
                                        </p:attrNameLst>
                                      </p:cBhvr>
                                      <p:tavLst>
                                        <p:tav tm="0">
                                          <p:val>
                                            <p:strVal val="#ppt_x"/>
                                          </p:val>
                                        </p:tav>
                                        <p:tav tm="100000">
                                          <p:val>
                                            <p:strVal val="#ppt_x"/>
                                          </p:val>
                                        </p:tav>
                                      </p:tavLst>
                                    </p:anim>
                                    <p:anim calcmode="lin" valueType="num">
                                      <p:cBhvr additive="base">
                                        <p:cTn id="15" dur="500" fill="hold"/>
                                        <p:tgtEl>
                                          <p:spTgt spid="26"/>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0"/>
                                  </p:stCondLst>
                                  <p:childTnLst>
                                    <p:set>
                                      <p:cBhvr>
                                        <p:cTn id="17" dur="1" fill="hold">
                                          <p:stCondLst>
                                            <p:cond delay="0"/>
                                          </p:stCondLst>
                                        </p:cTn>
                                        <p:tgtEl>
                                          <p:spTgt spid="27"/>
                                        </p:tgtEl>
                                        <p:attrNameLst>
                                          <p:attrName>style.visibility</p:attrName>
                                        </p:attrNameLst>
                                      </p:cBhvr>
                                      <p:to>
                                        <p:strVal val="visible"/>
                                      </p:to>
                                    </p:set>
                                    <p:anim calcmode="lin" valueType="num">
                                      <p:cBhvr additive="base">
                                        <p:cTn id="18" dur="500" fill="hold"/>
                                        <p:tgtEl>
                                          <p:spTgt spid="27"/>
                                        </p:tgtEl>
                                        <p:attrNameLst>
                                          <p:attrName>ppt_x</p:attrName>
                                        </p:attrNameLst>
                                      </p:cBhvr>
                                      <p:tavLst>
                                        <p:tav tm="0">
                                          <p:val>
                                            <p:strVal val="#ppt_x"/>
                                          </p:val>
                                        </p:tav>
                                        <p:tav tm="100000">
                                          <p:val>
                                            <p:strVal val="#ppt_x"/>
                                          </p:val>
                                        </p:tav>
                                      </p:tavLst>
                                    </p:anim>
                                    <p:anim calcmode="lin" valueType="num">
                                      <p:cBhvr additive="base">
                                        <p:cTn id="19" dur="500" fill="hold"/>
                                        <p:tgtEl>
                                          <p:spTgt spid="27"/>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additive="base">
                                        <p:cTn id="22" dur="500" fill="hold"/>
                                        <p:tgtEl>
                                          <p:spTgt spid="29"/>
                                        </p:tgtEl>
                                        <p:attrNameLst>
                                          <p:attrName>ppt_x</p:attrName>
                                        </p:attrNameLst>
                                      </p:cBhvr>
                                      <p:tavLst>
                                        <p:tav tm="0">
                                          <p:val>
                                            <p:strVal val="#ppt_x"/>
                                          </p:val>
                                        </p:tav>
                                        <p:tav tm="100000">
                                          <p:val>
                                            <p:strVal val="#ppt_x"/>
                                          </p:val>
                                        </p:tav>
                                      </p:tavLst>
                                    </p:anim>
                                    <p:anim calcmode="lin" valueType="num">
                                      <p:cBhvr additive="base">
                                        <p:cTn id="23" dur="500" fill="hold"/>
                                        <p:tgtEl>
                                          <p:spTgt spid="29"/>
                                        </p:tgtEl>
                                        <p:attrNameLst>
                                          <p:attrName>ppt_y</p:attrName>
                                        </p:attrNameLst>
                                      </p:cBhvr>
                                      <p:tavLst>
                                        <p:tav tm="0">
                                          <p:val>
                                            <p:strVal val="1+#ppt_h/2"/>
                                          </p:val>
                                        </p:tav>
                                        <p:tav tm="100000">
                                          <p:val>
                                            <p:strVal val="#ppt_y"/>
                                          </p:val>
                                        </p:tav>
                                      </p:tavLst>
                                    </p:anim>
                                  </p:childTnLst>
                                </p:cTn>
                              </p:par>
                            </p:childTnLst>
                          </p:cTn>
                        </p:par>
                        <p:par>
                          <p:cTn id="24" fill="hold">
                            <p:stCondLst>
                              <p:cond delay="1000"/>
                            </p:stCondLst>
                            <p:childTnLst>
                              <p:par>
                                <p:cTn id="25" presetID="53" presetClass="entr" presetSubtype="16" fill="hold" nodeType="after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p:cTn id="27" dur="500" fill="hold"/>
                                        <p:tgtEl>
                                          <p:spTgt spid="6"/>
                                        </p:tgtEl>
                                        <p:attrNameLst>
                                          <p:attrName>ppt_w</p:attrName>
                                        </p:attrNameLst>
                                      </p:cBhvr>
                                      <p:tavLst>
                                        <p:tav tm="0">
                                          <p:val>
                                            <p:fltVal val="0"/>
                                          </p:val>
                                        </p:tav>
                                        <p:tav tm="100000">
                                          <p:val>
                                            <p:strVal val="#ppt_w"/>
                                          </p:val>
                                        </p:tav>
                                      </p:tavLst>
                                    </p:anim>
                                    <p:anim calcmode="lin" valueType="num">
                                      <p:cBhvr>
                                        <p:cTn id="28" dur="500" fill="hold"/>
                                        <p:tgtEl>
                                          <p:spTgt spid="6"/>
                                        </p:tgtEl>
                                        <p:attrNameLst>
                                          <p:attrName>ppt_h</p:attrName>
                                        </p:attrNameLst>
                                      </p:cBhvr>
                                      <p:tavLst>
                                        <p:tav tm="0">
                                          <p:val>
                                            <p:fltVal val="0"/>
                                          </p:val>
                                        </p:tav>
                                        <p:tav tm="100000">
                                          <p:val>
                                            <p:strVal val="#ppt_h"/>
                                          </p:val>
                                        </p:tav>
                                      </p:tavLst>
                                    </p:anim>
                                    <p:animEffect transition="in" filter="fade">
                                      <p:cBhvr>
                                        <p:cTn id="29" dur="500"/>
                                        <p:tgtEl>
                                          <p:spTgt spid="6"/>
                                        </p:tgtEl>
                                      </p:cBhvr>
                                    </p:animEffect>
                                  </p:childTnLst>
                                </p:cTn>
                              </p:par>
                            </p:childTnLst>
                          </p:cTn>
                        </p:par>
                        <p:par>
                          <p:cTn id="30" fill="hold">
                            <p:stCondLst>
                              <p:cond delay="1500"/>
                            </p:stCondLst>
                            <p:childTnLst>
                              <p:par>
                                <p:cTn id="31" presetID="2" presetClass="entr" presetSubtype="4" fill="hold" nodeType="after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additive="base">
                                        <p:cTn id="33" dur="500" fill="hold"/>
                                        <p:tgtEl>
                                          <p:spTgt spid="11"/>
                                        </p:tgtEl>
                                        <p:attrNameLst>
                                          <p:attrName>ppt_x</p:attrName>
                                        </p:attrNameLst>
                                      </p:cBhvr>
                                      <p:tavLst>
                                        <p:tav tm="0">
                                          <p:val>
                                            <p:strVal val="#ppt_x"/>
                                          </p:val>
                                        </p:tav>
                                        <p:tav tm="100000">
                                          <p:val>
                                            <p:strVal val="#ppt_x"/>
                                          </p:val>
                                        </p:tav>
                                      </p:tavLst>
                                    </p:anim>
                                    <p:anim calcmode="lin" valueType="num">
                                      <p:cBhvr additive="base">
                                        <p:cTn id="34" dur="500" fill="hold"/>
                                        <p:tgtEl>
                                          <p:spTgt spid="11"/>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additive="base">
                                        <p:cTn id="37" dur="500" fill="hold"/>
                                        <p:tgtEl>
                                          <p:spTgt spid="14"/>
                                        </p:tgtEl>
                                        <p:attrNameLst>
                                          <p:attrName>ppt_x</p:attrName>
                                        </p:attrNameLst>
                                      </p:cBhvr>
                                      <p:tavLst>
                                        <p:tav tm="0">
                                          <p:val>
                                            <p:strVal val="#ppt_x"/>
                                          </p:val>
                                        </p:tav>
                                        <p:tav tm="100000">
                                          <p:val>
                                            <p:strVal val="#ppt_x"/>
                                          </p:val>
                                        </p:tav>
                                      </p:tavLst>
                                    </p:anim>
                                    <p:anim calcmode="lin" valueType="num">
                                      <p:cBhvr additive="base">
                                        <p:cTn id="38" dur="500" fill="hold"/>
                                        <p:tgtEl>
                                          <p:spTgt spid="14"/>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4"/>
                                        </p:tgtEl>
                                        <p:attrNameLst>
                                          <p:attrName>style.visibility</p:attrName>
                                        </p:attrNameLst>
                                      </p:cBhvr>
                                      <p:to>
                                        <p:strVal val="visible"/>
                                      </p:to>
                                    </p:set>
                                    <p:anim calcmode="lin" valueType="num">
                                      <p:cBhvr additive="base">
                                        <p:cTn id="41" dur="500" fill="hold"/>
                                        <p:tgtEl>
                                          <p:spTgt spid="34"/>
                                        </p:tgtEl>
                                        <p:attrNameLst>
                                          <p:attrName>ppt_x</p:attrName>
                                        </p:attrNameLst>
                                      </p:cBhvr>
                                      <p:tavLst>
                                        <p:tav tm="0">
                                          <p:val>
                                            <p:strVal val="#ppt_x"/>
                                          </p:val>
                                        </p:tav>
                                        <p:tav tm="100000">
                                          <p:val>
                                            <p:strVal val="#ppt_x"/>
                                          </p:val>
                                        </p:tav>
                                      </p:tavLst>
                                    </p:anim>
                                    <p:anim calcmode="lin" valueType="num">
                                      <p:cBhvr additive="base">
                                        <p:cTn id="42" dur="500" fill="hold"/>
                                        <p:tgtEl>
                                          <p:spTgt spid="34"/>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17"/>
                                        </p:tgtEl>
                                        <p:attrNameLst>
                                          <p:attrName>style.visibility</p:attrName>
                                        </p:attrNameLst>
                                      </p:cBhvr>
                                      <p:to>
                                        <p:strVal val="visible"/>
                                      </p:to>
                                    </p:set>
                                    <p:anim calcmode="lin" valueType="num">
                                      <p:cBhvr additive="base">
                                        <p:cTn id="45" dur="500" fill="hold"/>
                                        <p:tgtEl>
                                          <p:spTgt spid="17"/>
                                        </p:tgtEl>
                                        <p:attrNameLst>
                                          <p:attrName>ppt_x</p:attrName>
                                        </p:attrNameLst>
                                      </p:cBhvr>
                                      <p:tavLst>
                                        <p:tav tm="0">
                                          <p:val>
                                            <p:strVal val="#ppt_x"/>
                                          </p:val>
                                        </p:tav>
                                        <p:tav tm="100000">
                                          <p:val>
                                            <p:strVal val="#ppt_x"/>
                                          </p:val>
                                        </p:tav>
                                      </p:tavLst>
                                    </p:anim>
                                    <p:anim calcmode="lin" valueType="num">
                                      <p:cBhvr additive="base">
                                        <p:cTn id="46" dur="500" fill="hold"/>
                                        <p:tgtEl>
                                          <p:spTgt spid="17"/>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ppt_x"/>
                                          </p:val>
                                        </p:tav>
                                        <p:tav tm="100000">
                                          <p:val>
                                            <p:strVal val="#ppt_x"/>
                                          </p:val>
                                        </p:tav>
                                      </p:tavLst>
                                    </p:anim>
                                    <p:anim calcmode="lin" valueType="num">
                                      <p:cBhvr additive="base">
                                        <p:cTn id="50" dur="500" fill="hold"/>
                                        <p:tgtEl>
                                          <p:spTgt spid="20"/>
                                        </p:tgtEl>
                                        <p:attrNameLst>
                                          <p:attrName>ppt_y</p:attrName>
                                        </p:attrNameLst>
                                      </p:cBhvr>
                                      <p:tavLst>
                                        <p:tav tm="0">
                                          <p:val>
                                            <p:strVal val="1+#ppt_h/2"/>
                                          </p:val>
                                        </p:tav>
                                        <p:tav tm="100000">
                                          <p:val>
                                            <p:strVal val="#ppt_y"/>
                                          </p:val>
                                        </p:tav>
                                      </p:tavLst>
                                    </p:anim>
                                  </p:childTnLst>
                                </p:cTn>
                              </p:par>
                            </p:childTnLst>
                          </p:cTn>
                        </p:par>
                        <p:par>
                          <p:cTn id="51" fill="hold">
                            <p:stCondLst>
                              <p:cond delay="2000"/>
                            </p:stCondLst>
                            <p:childTnLst>
                              <p:par>
                                <p:cTn id="52" presetID="22" presetClass="entr" presetSubtype="4" fill="hold" grpId="0" nodeType="afterEffect">
                                  <p:stCondLst>
                                    <p:cond delay="0"/>
                                  </p:stCondLst>
                                  <p:childTnLst>
                                    <p:set>
                                      <p:cBhvr>
                                        <p:cTn id="53" dur="1" fill="hold">
                                          <p:stCondLst>
                                            <p:cond delay="0"/>
                                          </p:stCondLst>
                                        </p:cTn>
                                        <p:tgtEl>
                                          <p:spTgt spid="25"/>
                                        </p:tgtEl>
                                        <p:attrNameLst>
                                          <p:attrName>style.visibility</p:attrName>
                                        </p:attrNameLst>
                                      </p:cBhvr>
                                      <p:to>
                                        <p:strVal val="visible"/>
                                      </p:to>
                                    </p:set>
                                    <p:animEffect transition="in" filter="wipe(down)">
                                      <p:cBhvr>
                                        <p:cTn id="54" dur="500"/>
                                        <p:tgtEl>
                                          <p:spTgt spid="25"/>
                                        </p:tgtEl>
                                      </p:cBhvr>
                                    </p:animEffect>
                                  </p:childTnLst>
                                </p:cTn>
                              </p:par>
                              <p:par>
                                <p:cTn id="55" presetID="22" presetClass="entr" presetSubtype="4" fill="hold" grpId="0" nodeType="withEffect">
                                  <p:stCondLst>
                                    <p:cond delay="0"/>
                                  </p:stCondLst>
                                  <p:childTnLst>
                                    <p:set>
                                      <p:cBhvr>
                                        <p:cTn id="56" dur="1" fill="hold">
                                          <p:stCondLst>
                                            <p:cond delay="0"/>
                                          </p:stCondLst>
                                        </p:cTn>
                                        <p:tgtEl>
                                          <p:spTgt spid="24"/>
                                        </p:tgtEl>
                                        <p:attrNameLst>
                                          <p:attrName>style.visibility</p:attrName>
                                        </p:attrNameLst>
                                      </p:cBhvr>
                                      <p:to>
                                        <p:strVal val="visible"/>
                                      </p:to>
                                    </p:set>
                                    <p:animEffect transition="in" filter="wipe(down)">
                                      <p:cBhvr>
                                        <p:cTn id="57" dur="500"/>
                                        <p:tgtEl>
                                          <p:spTgt spid="24"/>
                                        </p:tgtEl>
                                      </p:cBhvr>
                                    </p:animEffect>
                                  </p:childTnLst>
                                </p:cTn>
                              </p:par>
                              <p:par>
                                <p:cTn id="58" presetID="22" presetClass="entr" presetSubtype="4" fill="hold" nodeType="withEffect">
                                  <p:stCondLst>
                                    <p:cond delay="0"/>
                                  </p:stCondLst>
                                  <p:childTnLst>
                                    <p:set>
                                      <p:cBhvr>
                                        <p:cTn id="59" dur="1" fill="hold">
                                          <p:stCondLst>
                                            <p:cond delay="0"/>
                                          </p:stCondLst>
                                        </p:cTn>
                                        <p:tgtEl>
                                          <p:spTgt spid="37"/>
                                        </p:tgtEl>
                                        <p:attrNameLst>
                                          <p:attrName>style.visibility</p:attrName>
                                        </p:attrNameLst>
                                      </p:cBhvr>
                                      <p:to>
                                        <p:strVal val="visible"/>
                                      </p:to>
                                    </p:set>
                                    <p:animEffect transition="in" filter="wipe(down)">
                                      <p:cBhvr>
                                        <p:cTn id="60" dur="500"/>
                                        <p:tgtEl>
                                          <p:spTgt spid="37"/>
                                        </p:tgtEl>
                                      </p:cBhvr>
                                    </p:animEffect>
                                  </p:childTnLst>
                                </p:cTn>
                              </p:par>
                              <p:par>
                                <p:cTn id="61" presetID="22" presetClass="entr" presetSubtype="4" fill="hold" grpId="0" nodeType="withEffect">
                                  <p:stCondLst>
                                    <p:cond delay="0"/>
                                  </p:stCondLst>
                                  <p:childTnLst>
                                    <p:set>
                                      <p:cBhvr>
                                        <p:cTn id="62" dur="1" fill="hold">
                                          <p:stCondLst>
                                            <p:cond delay="0"/>
                                          </p:stCondLst>
                                        </p:cTn>
                                        <p:tgtEl>
                                          <p:spTgt spid="28"/>
                                        </p:tgtEl>
                                        <p:attrNameLst>
                                          <p:attrName>style.visibility</p:attrName>
                                        </p:attrNameLst>
                                      </p:cBhvr>
                                      <p:to>
                                        <p:strVal val="visible"/>
                                      </p:to>
                                    </p:set>
                                    <p:animEffect transition="in" filter="wipe(down)">
                                      <p:cBhvr>
                                        <p:cTn id="63" dur="500"/>
                                        <p:tgtEl>
                                          <p:spTgt spid="28"/>
                                        </p:tgtEl>
                                      </p:cBhvr>
                                    </p:animEffect>
                                  </p:childTnLst>
                                </p:cTn>
                              </p:par>
                              <p:par>
                                <p:cTn id="64" presetID="22" presetClass="entr" presetSubtype="4" fill="hold" grpId="0" nodeType="with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wipe(down)">
                                      <p:cBhvr>
                                        <p:cTn id="66" dur="500"/>
                                        <p:tgtEl>
                                          <p:spTgt spid="23"/>
                                        </p:tgtEl>
                                      </p:cBhvr>
                                    </p:animEffect>
                                  </p:childTnLst>
                                </p:cTn>
                              </p:par>
                            </p:childTnLst>
                          </p:cTn>
                        </p:par>
                        <p:par>
                          <p:cTn id="67" fill="hold">
                            <p:stCondLst>
                              <p:cond delay="2500"/>
                            </p:stCondLst>
                            <p:childTnLst>
                              <p:par>
                                <p:cTn id="68" presetID="53" presetClass="entr" presetSubtype="16" fill="hold" grpId="0" nodeType="afterEffect">
                                  <p:stCondLst>
                                    <p:cond delay="0"/>
                                  </p:stCondLst>
                                  <p:childTnLst>
                                    <p:set>
                                      <p:cBhvr>
                                        <p:cTn id="69" dur="1" fill="hold">
                                          <p:stCondLst>
                                            <p:cond delay="0"/>
                                          </p:stCondLst>
                                        </p:cTn>
                                        <p:tgtEl>
                                          <p:spTgt spid="7"/>
                                        </p:tgtEl>
                                        <p:attrNameLst>
                                          <p:attrName>style.visibility</p:attrName>
                                        </p:attrNameLst>
                                      </p:cBhvr>
                                      <p:to>
                                        <p:strVal val="visible"/>
                                      </p:to>
                                    </p:set>
                                    <p:anim calcmode="lin" valueType="num">
                                      <p:cBhvr>
                                        <p:cTn id="70" dur="500" fill="hold"/>
                                        <p:tgtEl>
                                          <p:spTgt spid="7"/>
                                        </p:tgtEl>
                                        <p:attrNameLst>
                                          <p:attrName>ppt_w</p:attrName>
                                        </p:attrNameLst>
                                      </p:cBhvr>
                                      <p:tavLst>
                                        <p:tav tm="0">
                                          <p:val>
                                            <p:fltVal val="0"/>
                                          </p:val>
                                        </p:tav>
                                        <p:tav tm="100000">
                                          <p:val>
                                            <p:strVal val="#ppt_w"/>
                                          </p:val>
                                        </p:tav>
                                      </p:tavLst>
                                    </p:anim>
                                    <p:anim calcmode="lin" valueType="num">
                                      <p:cBhvr>
                                        <p:cTn id="71" dur="500" fill="hold"/>
                                        <p:tgtEl>
                                          <p:spTgt spid="7"/>
                                        </p:tgtEl>
                                        <p:attrNameLst>
                                          <p:attrName>ppt_h</p:attrName>
                                        </p:attrNameLst>
                                      </p:cBhvr>
                                      <p:tavLst>
                                        <p:tav tm="0">
                                          <p:val>
                                            <p:fltVal val="0"/>
                                          </p:val>
                                        </p:tav>
                                        <p:tav tm="100000">
                                          <p:val>
                                            <p:strVal val="#ppt_h"/>
                                          </p:val>
                                        </p:tav>
                                      </p:tavLst>
                                    </p:anim>
                                    <p:animEffect transition="in" filter="fade">
                                      <p:cBhvr>
                                        <p:cTn id="72" dur="500"/>
                                        <p:tgtEl>
                                          <p:spTgt spid="7"/>
                                        </p:tgtEl>
                                      </p:cBhvr>
                                    </p:animEffect>
                                  </p:childTnLst>
                                </p:cTn>
                              </p:par>
                            </p:childTnLst>
                          </p:cTn>
                        </p:par>
                        <p:par>
                          <p:cTn id="73" fill="hold">
                            <p:stCondLst>
                              <p:cond delay="3000"/>
                            </p:stCondLst>
                            <p:childTnLst>
                              <p:par>
                                <p:cTn id="74" presetID="53" presetClass="entr" presetSubtype="16" fill="hold" grpId="0" nodeType="afterEffect">
                                  <p:stCondLst>
                                    <p:cond delay="0"/>
                                  </p:stCondLst>
                                  <p:childTnLst>
                                    <p:set>
                                      <p:cBhvr>
                                        <p:cTn id="75" dur="1" fill="hold">
                                          <p:stCondLst>
                                            <p:cond delay="0"/>
                                          </p:stCondLst>
                                        </p:cTn>
                                        <p:tgtEl>
                                          <p:spTgt spid="8"/>
                                        </p:tgtEl>
                                        <p:attrNameLst>
                                          <p:attrName>style.visibility</p:attrName>
                                        </p:attrNameLst>
                                      </p:cBhvr>
                                      <p:to>
                                        <p:strVal val="visible"/>
                                      </p:to>
                                    </p:set>
                                    <p:anim calcmode="lin" valueType="num">
                                      <p:cBhvr>
                                        <p:cTn id="76" dur="500" fill="hold"/>
                                        <p:tgtEl>
                                          <p:spTgt spid="8"/>
                                        </p:tgtEl>
                                        <p:attrNameLst>
                                          <p:attrName>ppt_w</p:attrName>
                                        </p:attrNameLst>
                                      </p:cBhvr>
                                      <p:tavLst>
                                        <p:tav tm="0">
                                          <p:val>
                                            <p:fltVal val="0"/>
                                          </p:val>
                                        </p:tav>
                                        <p:tav tm="100000">
                                          <p:val>
                                            <p:strVal val="#ppt_w"/>
                                          </p:val>
                                        </p:tav>
                                      </p:tavLst>
                                    </p:anim>
                                    <p:anim calcmode="lin" valueType="num">
                                      <p:cBhvr>
                                        <p:cTn id="77" dur="500" fill="hold"/>
                                        <p:tgtEl>
                                          <p:spTgt spid="8"/>
                                        </p:tgtEl>
                                        <p:attrNameLst>
                                          <p:attrName>ppt_h</p:attrName>
                                        </p:attrNameLst>
                                      </p:cBhvr>
                                      <p:tavLst>
                                        <p:tav tm="0">
                                          <p:val>
                                            <p:fltVal val="0"/>
                                          </p:val>
                                        </p:tav>
                                        <p:tav tm="100000">
                                          <p:val>
                                            <p:strVal val="#ppt_h"/>
                                          </p:val>
                                        </p:tav>
                                      </p:tavLst>
                                    </p:anim>
                                    <p:animEffect transition="in" filter="fade">
                                      <p:cBhvr>
                                        <p:cTn id="78" dur="500"/>
                                        <p:tgtEl>
                                          <p:spTgt spid="8"/>
                                        </p:tgtEl>
                                      </p:cBhvr>
                                    </p:animEffect>
                                  </p:childTnLst>
                                </p:cTn>
                              </p:par>
                            </p:childTnLst>
                          </p:cTn>
                        </p:par>
                        <p:par>
                          <p:cTn id="79" fill="hold">
                            <p:stCondLst>
                              <p:cond delay="3500"/>
                            </p:stCondLst>
                            <p:childTnLst>
                              <p:par>
                                <p:cTn id="80" presetID="53" presetClass="entr" presetSubtype="16"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 calcmode="lin" valueType="num">
                                      <p:cBhvr>
                                        <p:cTn id="82" dur="500" fill="hold"/>
                                        <p:tgtEl>
                                          <p:spTgt spid="33"/>
                                        </p:tgtEl>
                                        <p:attrNameLst>
                                          <p:attrName>ppt_w</p:attrName>
                                        </p:attrNameLst>
                                      </p:cBhvr>
                                      <p:tavLst>
                                        <p:tav tm="0">
                                          <p:val>
                                            <p:fltVal val="0"/>
                                          </p:val>
                                        </p:tav>
                                        <p:tav tm="100000">
                                          <p:val>
                                            <p:strVal val="#ppt_w"/>
                                          </p:val>
                                        </p:tav>
                                      </p:tavLst>
                                    </p:anim>
                                    <p:anim calcmode="lin" valueType="num">
                                      <p:cBhvr>
                                        <p:cTn id="83" dur="500" fill="hold"/>
                                        <p:tgtEl>
                                          <p:spTgt spid="33"/>
                                        </p:tgtEl>
                                        <p:attrNameLst>
                                          <p:attrName>ppt_h</p:attrName>
                                        </p:attrNameLst>
                                      </p:cBhvr>
                                      <p:tavLst>
                                        <p:tav tm="0">
                                          <p:val>
                                            <p:fltVal val="0"/>
                                          </p:val>
                                        </p:tav>
                                        <p:tav tm="100000">
                                          <p:val>
                                            <p:strVal val="#ppt_h"/>
                                          </p:val>
                                        </p:tav>
                                      </p:tavLst>
                                    </p:anim>
                                    <p:animEffect transition="in" filter="fade">
                                      <p:cBhvr>
                                        <p:cTn id="84" dur="500"/>
                                        <p:tgtEl>
                                          <p:spTgt spid="33"/>
                                        </p:tgtEl>
                                      </p:cBhvr>
                                    </p:animEffect>
                                  </p:childTnLst>
                                </p:cTn>
                              </p:par>
                            </p:childTnLst>
                          </p:cTn>
                        </p:par>
                        <p:par>
                          <p:cTn id="85" fill="hold">
                            <p:stCondLst>
                              <p:cond delay="4000"/>
                            </p:stCondLst>
                            <p:childTnLst>
                              <p:par>
                                <p:cTn id="86" presetID="53" presetClass="entr" presetSubtype="16" fill="hold" grpId="0" nodeType="afterEffect">
                                  <p:stCondLst>
                                    <p:cond delay="0"/>
                                  </p:stCondLst>
                                  <p:childTnLst>
                                    <p:set>
                                      <p:cBhvr>
                                        <p:cTn id="87" dur="1" fill="hold">
                                          <p:stCondLst>
                                            <p:cond delay="0"/>
                                          </p:stCondLst>
                                        </p:cTn>
                                        <p:tgtEl>
                                          <p:spTgt spid="9"/>
                                        </p:tgtEl>
                                        <p:attrNameLst>
                                          <p:attrName>style.visibility</p:attrName>
                                        </p:attrNameLst>
                                      </p:cBhvr>
                                      <p:to>
                                        <p:strVal val="visible"/>
                                      </p:to>
                                    </p:set>
                                    <p:anim calcmode="lin" valueType="num">
                                      <p:cBhvr>
                                        <p:cTn id="88" dur="500" fill="hold"/>
                                        <p:tgtEl>
                                          <p:spTgt spid="9"/>
                                        </p:tgtEl>
                                        <p:attrNameLst>
                                          <p:attrName>ppt_w</p:attrName>
                                        </p:attrNameLst>
                                      </p:cBhvr>
                                      <p:tavLst>
                                        <p:tav tm="0">
                                          <p:val>
                                            <p:fltVal val="0"/>
                                          </p:val>
                                        </p:tav>
                                        <p:tav tm="100000">
                                          <p:val>
                                            <p:strVal val="#ppt_w"/>
                                          </p:val>
                                        </p:tav>
                                      </p:tavLst>
                                    </p:anim>
                                    <p:anim calcmode="lin" valueType="num">
                                      <p:cBhvr>
                                        <p:cTn id="89" dur="500" fill="hold"/>
                                        <p:tgtEl>
                                          <p:spTgt spid="9"/>
                                        </p:tgtEl>
                                        <p:attrNameLst>
                                          <p:attrName>ppt_h</p:attrName>
                                        </p:attrNameLst>
                                      </p:cBhvr>
                                      <p:tavLst>
                                        <p:tav tm="0">
                                          <p:val>
                                            <p:fltVal val="0"/>
                                          </p:val>
                                        </p:tav>
                                        <p:tav tm="100000">
                                          <p:val>
                                            <p:strVal val="#ppt_h"/>
                                          </p:val>
                                        </p:tav>
                                      </p:tavLst>
                                    </p:anim>
                                    <p:animEffect transition="in" filter="fade">
                                      <p:cBhvr>
                                        <p:cTn id="90" dur="500"/>
                                        <p:tgtEl>
                                          <p:spTgt spid="9"/>
                                        </p:tgtEl>
                                      </p:cBhvr>
                                    </p:animEffect>
                                  </p:childTnLst>
                                </p:cTn>
                              </p:par>
                            </p:childTnLst>
                          </p:cTn>
                        </p:par>
                        <p:par>
                          <p:cTn id="91" fill="hold">
                            <p:stCondLst>
                              <p:cond delay="4500"/>
                            </p:stCondLst>
                            <p:childTnLst>
                              <p:par>
                                <p:cTn id="92" presetID="53" presetClass="entr" presetSubtype="16" fill="hold" grpId="0" nodeType="afterEffect">
                                  <p:stCondLst>
                                    <p:cond delay="0"/>
                                  </p:stCondLst>
                                  <p:childTnLst>
                                    <p:set>
                                      <p:cBhvr>
                                        <p:cTn id="93" dur="1" fill="hold">
                                          <p:stCondLst>
                                            <p:cond delay="0"/>
                                          </p:stCondLst>
                                        </p:cTn>
                                        <p:tgtEl>
                                          <p:spTgt spid="10"/>
                                        </p:tgtEl>
                                        <p:attrNameLst>
                                          <p:attrName>style.visibility</p:attrName>
                                        </p:attrNameLst>
                                      </p:cBhvr>
                                      <p:to>
                                        <p:strVal val="visible"/>
                                      </p:to>
                                    </p:set>
                                    <p:anim calcmode="lin" valueType="num">
                                      <p:cBhvr>
                                        <p:cTn id="94" dur="500" fill="hold"/>
                                        <p:tgtEl>
                                          <p:spTgt spid="10"/>
                                        </p:tgtEl>
                                        <p:attrNameLst>
                                          <p:attrName>ppt_w</p:attrName>
                                        </p:attrNameLst>
                                      </p:cBhvr>
                                      <p:tavLst>
                                        <p:tav tm="0">
                                          <p:val>
                                            <p:fltVal val="0"/>
                                          </p:val>
                                        </p:tav>
                                        <p:tav tm="100000">
                                          <p:val>
                                            <p:strVal val="#ppt_w"/>
                                          </p:val>
                                        </p:tav>
                                      </p:tavLst>
                                    </p:anim>
                                    <p:anim calcmode="lin" valueType="num">
                                      <p:cBhvr>
                                        <p:cTn id="95" dur="500" fill="hold"/>
                                        <p:tgtEl>
                                          <p:spTgt spid="10"/>
                                        </p:tgtEl>
                                        <p:attrNameLst>
                                          <p:attrName>ppt_h</p:attrName>
                                        </p:attrNameLst>
                                      </p:cBhvr>
                                      <p:tavLst>
                                        <p:tav tm="0">
                                          <p:val>
                                            <p:fltVal val="0"/>
                                          </p:val>
                                        </p:tav>
                                        <p:tav tm="100000">
                                          <p:val>
                                            <p:strVal val="#ppt_h"/>
                                          </p:val>
                                        </p:tav>
                                      </p:tavLst>
                                    </p:anim>
                                    <p:animEffect transition="in" filter="fade">
                                      <p:cBhvr>
                                        <p:cTn id="96" dur="500"/>
                                        <p:tgtEl>
                                          <p:spTgt spid="10"/>
                                        </p:tgtEl>
                                      </p:cBhvr>
                                    </p:animEffect>
                                  </p:childTnLst>
                                </p:cTn>
                              </p:par>
                            </p:childTnLst>
                          </p:cTn>
                        </p:par>
                        <p:par>
                          <p:cTn id="97" fill="hold">
                            <p:stCondLst>
                              <p:cond delay="5000"/>
                            </p:stCondLst>
                            <p:childTnLst>
                              <p:par>
                                <p:cTn id="98" presetID="1" presetClass="entr" presetSubtype="0" fill="hold" grpId="1" nodeType="afterEffect">
                                  <p:stCondLst>
                                    <p:cond delay="0"/>
                                  </p:stCondLst>
                                  <p:childTnLst>
                                    <p:set>
                                      <p:cBhvr>
                                        <p:cTn id="99" dur="1" fill="hold">
                                          <p:stCondLst>
                                            <p:cond delay="999"/>
                                          </p:stCondLst>
                                        </p:cTn>
                                        <p:tgtEl>
                                          <p:spTgt spid="10"/>
                                        </p:tgtEl>
                                        <p:attrNameLst>
                                          <p:attrName>style.visibility</p:attrName>
                                        </p:attrNameLst>
                                      </p:cBhvr>
                                      <p:to>
                                        <p:strVal val="visible"/>
                                      </p:to>
                                    </p:set>
                                  </p:childTnLst>
                                </p:cTn>
                              </p:par>
                            </p:childTnLst>
                          </p:cTn>
                        </p:par>
                        <p:par>
                          <p:cTn id="100" fill="hold">
                            <p:stCondLst>
                              <p:cond delay="6000"/>
                            </p:stCondLst>
                            <p:childTnLst>
                              <p:par>
                                <p:cTn id="101" presetID="2" presetClass="exit" presetSubtype="1" fill="hold" grpId="1" nodeType="afterEffect">
                                  <p:stCondLst>
                                    <p:cond delay="0"/>
                                  </p:stCondLst>
                                  <p:childTnLst>
                                    <p:anim calcmode="lin" valueType="num">
                                      <p:cBhvr additive="base">
                                        <p:cTn id="102" dur="500"/>
                                        <p:tgtEl>
                                          <p:spTgt spid="30"/>
                                        </p:tgtEl>
                                        <p:attrNameLst>
                                          <p:attrName>ppt_x</p:attrName>
                                        </p:attrNameLst>
                                      </p:cBhvr>
                                      <p:tavLst>
                                        <p:tav tm="0">
                                          <p:val>
                                            <p:strVal val="ppt_x"/>
                                          </p:val>
                                        </p:tav>
                                        <p:tav tm="100000">
                                          <p:val>
                                            <p:strVal val="ppt_x"/>
                                          </p:val>
                                        </p:tav>
                                      </p:tavLst>
                                    </p:anim>
                                    <p:anim calcmode="lin" valueType="num">
                                      <p:cBhvr additive="base">
                                        <p:cTn id="103" dur="500"/>
                                        <p:tgtEl>
                                          <p:spTgt spid="30"/>
                                        </p:tgtEl>
                                        <p:attrNameLst>
                                          <p:attrName>ppt_y</p:attrName>
                                        </p:attrNameLst>
                                      </p:cBhvr>
                                      <p:tavLst>
                                        <p:tav tm="0">
                                          <p:val>
                                            <p:strVal val="ppt_y"/>
                                          </p:val>
                                        </p:tav>
                                        <p:tav tm="100000">
                                          <p:val>
                                            <p:strVal val="0-ppt_h/2"/>
                                          </p:val>
                                        </p:tav>
                                      </p:tavLst>
                                    </p:anim>
                                    <p:set>
                                      <p:cBhvr>
                                        <p:cTn id="104" dur="1" fill="hold">
                                          <p:stCondLst>
                                            <p:cond delay="499"/>
                                          </p:stCondLst>
                                        </p:cTn>
                                        <p:tgtEl>
                                          <p:spTgt spid="30"/>
                                        </p:tgtEl>
                                        <p:attrNameLst>
                                          <p:attrName>style.visibility</p:attrName>
                                        </p:attrNameLst>
                                      </p:cBhvr>
                                      <p:to>
                                        <p:strVal val="hidden"/>
                                      </p:to>
                                    </p:set>
                                  </p:childTnLst>
                                </p:cTn>
                              </p:par>
                              <p:par>
                                <p:cTn id="105" presetID="2" presetClass="exit" presetSubtype="1" fill="hold" grpId="1" nodeType="withEffect">
                                  <p:stCondLst>
                                    <p:cond delay="0"/>
                                  </p:stCondLst>
                                  <p:childTnLst>
                                    <p:anim calcmode="lin" valueType="num">
                                      <p:cBhvr additive="base">
                                        <p:cTn id="106" dur="500"/>
                                        <p:tgtEl>
                                          <p:spTgt spid="7"/>
                                        </p:tgtEl>
                                        <p:attrNameLst>
                                          <p:attrName>ppt_x</p:attrName>
                                        </p:attrNameLst>
                                      </p:cBhvr>
                                      <p:tavLst>
                                        <p:tav tm="0">
                                          <p:val>
                                            <p:strVal val="ppt_x"/>
                                          </p:val>
                                        </p:tav>
                                        <p:tav tm="100000">
                                          <p:val>
                                            <p:strVal val="ppt_x"/>
                                          </p:val>
                                        </p:tav>
                                      </p:tavLst>
                                    </p:anim>
                                    <p:anim calcmode="lin" valueType="num">
                                      <p:cBhvr additive="base">
                                        <p:cTn id="107" dur="500"/>
                                        <p:tgtEl>
                                          <p:spTgt spid="7"/>
                                        </p:tgtEl>
                                        <p:attrNameLst>
                                          <p:attrName>ppt_y</p:attrName>
                                        </p:attrNameLst>
                                      </p:cBhvr>
                                      <p:tavLst>
                                        <p:tav tm="0">
                                          <p:val>
                                            <p:strVal val="ppt_y"/>
                                          </p:val>
                                        </p:tav>
                                        <p:tav tm="100000">
                                          <p:val>
                                            <p:strVal val="0-ppt_h/2"/>
                                          </p:val>
                                        </p:tav>
                                      </p:tavLst>
                                    </p:anim>
                                    <p:set>
                                      <p:cBhvr>
                                        <p:cTn id="108" dur="1" fill="hold">
                                          <p:stCondLst>
                                            <p:cond delay="499"/>
                                          </p:stCondLst>
                                        </p:cTn>
                                        <p:tgtEl>
                                          <p:spTgt spid="7"/>
                                        </p:tgtEl>
                                        <p:attrNameLst>
                                          <p:attrName>style.visibility</p:attrName>
                                        </p:attrNameLst>
                                      </p:cBhvr>
                                      <p:to>
                                        <p:strVal val="hidden"/>
                                      </p:to>
                                    </p:set>
                                  </p:childTnLst>
                                </p:cTn>
                              </p:par>
                              <p:par>
                                <p:cTn id="109" presetID="2" presetClass="exit" presetSubtype="1" fill="hold" grpId="1" nodeType="withEffect">
                                  <p:stCondLst>
                                    <p:cond delay="0"/>
                                  </p:stCondLst>
                                  <p:childTnLst>
                                    <p:anim calcmode="lin" valueType="num">
                                      <p:cBhvr additive="base">
                                        <p:cTn id="110" dur="500"/>
                                        <p:tgtEl>
                                          <p:spTgt spid="8"/>
                                        </p:tgtEl>
                                        <p:attrNameLst>
                                          <p:attrName>ppt_x</p:attrName>
                                        </p:attrNameLst>
                                      </p:cBhvr>
                                      <p:tavLst>
                                        <p:tav tm="0">
                                          <p:val>
                                            <p:strVal val="ppt_x"/>
                                          </p:val>
                                        </p:tav>
                                        <p:tav tm="100000">
                                          <p:val>
                                            <p:strVal val="ppt_x"/>
                                          </p:val>
                                        </p:tav>
                                      </p:tavLst>
                                    </p:anim>
                                    <p:anim calcmode="lin" valueType="num">
                                      <p:cBhvr additive="base">
                                        <p:cTn id="111" dur="500"/>
                                        <p:tgtEl>
                                          <p:spTgt spid="8"/>
                                        </p:tgtEl>
                                        <p:attrNameLst>
                                          <p:attrName>ppt_y</p:attrName>
                                        </p:attrNameLst>
                                      </p:cBhvr>
                                      <p:tavLst>
                                        <p:tav tm="0">
                                          <p:val>
                                            <p:strVal val="ppt_y"/>
                                          </p:val>
                                        </p:tav>
                                        <p:tav tm="100000">
                                          <p:val>
                                            <p:strVal val="0-ppt_h/2"/>
                                          </p:val>
                                        </p:tav>
                                      </p:tavLst>
                                    </p:anim>
                                    <p:set>
                                      <p:cBhvr>
                                        <p:cTn id="112" dur="1" fill="hold">
                                          <p:stCondLst>
                                            <p:cond delay="499"/>
                                          </p:stCondLst>
                                        </p:cTn>
                                        <p:tgtEl>
                                          <p:spTgt spid="8"/>
                                        </p:tgtEl>
                                        <p:attrNameLst>
                                          <p:attrName>style.visibility</p:attrName>
                                        </p:attrNameLst>
                                      </p:cBhvr>
                                      <p:to>
                                        <p:strVal val="hidden"/>
                                      </p:to>
                                    </p:set>
                                  </p:childTnLst>
                                </p:cTn>
                              </p:par>
                              <p:par>
                                <p:cTn id="113" presetID="2" presetClass="exit" presetSubtype="1" fill="hold" grpId="1" nodeType="withEffect">
                                  <p:stCondLst>
                                    <p:cond delay="0"/>
                                  </p:stCondLst>
                                  <p:childTnLst>
                                    <p:anim calcmode="lin" valueType="num">
                                      <p:cBhvr additive="base">
                                        <p:cTn id="114" dur="500"/>
                                        <p:tgtEl>
                                          <p:spTgt spid="33"/>
                                        </p:tgtEl>
                                        <p:attrNameLst>
                                          <p:attrName>ppt_x</p:attrName>
                                        </p:attrNameLst>
                                      </p:cBhvr>
                                      <p:tavLst>
                                        <p:tav tm="0">
                                          <p:val>
                                            <p:strVal val="ppt_x"/>
                                          </p:val>
                                        </p:tav>
                                        <p:tav tm="100000">
                                          <p:val>
                                            <p:strVal val="ppt_x"/>
                                          </p:val>
                                        </p:tav>
                                      </p:tavLst>
                                    </p:anim>
                                    <p:anim calcmode="lin" valueType="num">
                                      <p:cBhvr additive="base">
                                        <p:cTn id="115" dur="500"/>
                                        <p:tgtEl>
                                          <p:spTgt spid="33"/>
                                        </p:tgtEl>
                                        <p:attrNameLst>
                                          <p:attrName>ppt_y</p:attrName>
                                        </p:attrNameLst>
                                      </p:cBhvr>
                                      <p:tavLst>
                                        <p:tav tm="0">
                                          <p:val>
                                            <p:strVal val="ppt_y"/>
                                          </p:val>
                                        </p:tav>
                                        <p:tav tm="100000">
                                          <p:val>
                                            <p:strVal val="0-ppt_h/2"/>
                                          </p:val>
                                        </p:tav>
                                      </p:tavLst>
                                    </p:anim>
                                    <p:set>
                                      <p:cBhvr>
                                        <p:cTn id="116" dur="1" fill="hold">
                                          <p:stCondLst>
                                            <p:cond delay="499"/>
                                          </p:stCondLst>
                                        </p:cTn>
                                        <p:tgtEl>
                                          <p:spTgt spid="33"/>
                                        </p:tgtEl>
                                        <p:attrNameLst>
                                          <p:attrName>style.visibility</p:attrName>
                                        </p:attrNameLst>
                                      </p:cBhvr>
                                      <p:to>
                                        <p:strVal val="hidden"/>
                                      </p:to>
                                    </p:set>
                                  </p:childTnLst>
                                </p:cTn>
                              </p:par>
                              <p:par>
                                <p:cTn id="117" presetID="2" presetClass="exit" presetSubtype="1" fill="hold" grpId="1" nodeType="withEffect">
                                  <p:stCondLst>
                                    <p:cond delay="0"/>
                                  </p:stCondLst>
                                  <p:childTnLst>
                                    <p:anim calcmode="lin" valueType="num">
                                      <p:cBhvr additive="base">
                                        <p:cTn id="118" dur="500"/>
                                        <p:tgtEl>
                                          <p:spTgt spid="9"/>
                                        </p:tgtEl>
                                        <p:attrNameLst>
                                          <p:attrName>ppt_x</p:attrName>
                                        </p:attrNameLst>
                                      </p:cBhvr>
                                      <p:tavLst>
                                        <p:tav tm="0">
                                          <p:val>
                                            <p:strVal val="ppt_x"/>
                                          </p:val>
                                        </p:tav>
                                        <p:tav tm="100000">
                                          <p:val>
                                            <p:strVal val="ppt_x"/>
                                          </p:val>
                                        </p:tav>
                                      </p:tavLst>
                                    </p:anim>
                                    <p:anim calcmode="lin" valueType="num">
                                      <p:cBhvr additive="base">
                                        <p:cTn id="119" dur="500"/>
                                        <p:tgtEl>
                                          <p:spTgt spid="9"/>
                                        </p:tgtEl>
                                        <p:attrNameLst>
                                          <p:attrName>ppt_y</p:attrName>
                                        </p:attrNameLst>
                                      </p:cBhvr>
                                      <p:tavLst>
                                        <p:tav tm="0">
                                          <p:val>
                                            <p:strVal val="ppt_y"/>
                                          </p:val>
                                        </p:tav>
                                        <p:tav tm="100000">
                                          <p:val>
                                            <p:strVal val="0-ppt_h/2"/>
                                          </p:val>
                                        </p:tav>
                                      </p:tavLst>
                                    </p:anim>
                                    <p:set>
                                      <p:cBhvr>
                                        <p:cTn id="120" dur="1" fill="hold">
                                          <p:stCondLst>
                                            <p:cond delay="499"/>
                                          </p:stCondLst>
                                        </p:cTn>
                                        <p:tgtEl>
                                          <p:spTgt spid="9"/>
                                        </p:tgtEl>
                                        <p:attrNameLst>
                                          <p:attrName>style.visibility</p:attrName>
                                        </p:attrNameLst>
                                      </p:cBhvr>
                                      <p:to>
                                        <p:strVal val="hidden"/>
                                      </p:to>
                                    </p:set>
                                  </p:childTnLst>
                                </p:cTn>
                              </p:par>
                              <p:par>
                                <p:cTn id="121" presetID="2" presetClass="exit" presetSubtype="1" fill="hold" grpId="2" nodeType="withEffect">
                                  <p:stCondLst>
                                    <p:cond delay="0"/>
                                  </p:stCondLst>
                                  <p:childTnLst>
                                    <p:anim calcmode="lin" valueType="num">
                                      <p:cBhvr additive="base">
                                        <p:cTn id="122" dur="500"/>
                                        <p:tgtEl>
                                          <p:spTgt spid="10"/>
                                        </p:tgtEl>
                                        <p:attrNameLst>
                                          <p:attrName>ppt_x</p:attrName>
                                        </p:attrNameLst>
                                      </p:cBhvr>
                                      <p:tavLst>
                                        <p:tav tm="0">
                                          <p:val>
                                            <p:strVal val="ppt_x"/>
                                          </p:val>
                                        </p:tav>
                                        <p:tav tm="100000">
                                          <p:val>
                                            <p:strVal val="ppt_x"/>
                                          </p:val>
                                        </p:tav>
                                      </p:tavLst>
                                    </p:anim>
                                    <p:anim calcmode="lin" valueType="num">
                                      <p:cBhvr additive="base">
                                        <p:cTn id="123" dur="500"/>
                                        <p:tgtEl>
                                          <p:spTgt spid="10"/>
                                        </p:tgtEl>
                                        <p:attrNameLst>
                                          <p:attrName>ppt_y</p:attrName>
                                        </p:attrNameLst>
                                      </p:cBhvr>
                                      <p:tavLst>
                                        <p:tav tm="0">
                                          <p:val>
                                            <p:strVal val="ppt_y"/>
                                          </p:val>
                                        </p:tav>
                                        <p:tav tm="100000">
                                          <p:val>
                                            <p:strVal val="0-ppt_h/2"/>
                                          </p:val>
                                        </p:tav>
                                      </p:tavLst>
                                    </p:anim>
                                    <p:set>
                                      <p:cBhvr>
                                        <p:cTn id="124" dur="1" fill="hold">
                                          <p:stCondLst>
                                            <p:cond delay="499"/>
                                          </p:stCondLst>
                                        </p:cTn>
                                        <p:tgtEl>
                                          <p:spTgt spid="10"/>
                                        </p:tgtEl>
                                        <p:attrNameLst>
                                          <p:attrName>style.visibility</p:attrName>
                                        </p:attrNameLst>
                                      </p:cBhvr>
                                      <p:to>
                                        <p:strVal val="hidden"/>
                                      </p:to>
                                    </p:set>
                                  </p:childTnLst>
                                </p:cTn>
                              </p:par>
                              <p:par>
                                <p:cTn id="125" presetID="2" presetClass="exit" presetSubtype="4" fill="hold" grpId="1" nodeType="withEffect">
                                  <p:stCondLst>
                                    <p:cond delay="0"/>
                                  </p:stCondLst>
                                  <p:childTnLst>
                                    <p:anim calcmode="lin" valueType="num">
                                      <p:cBhvr additive="base">
                                        <p:cTn id="126" dur="500"/>
                                        <p:tgtEl>
                                          <p:spTgt spid="31"/>
                                        </p:tgtEl>
                                        <p:attrNameLst>
                                          <p:attrName>ppt_x</p:attrName>
                                        </p:attrNameLst>
                                      </p:cBhvr>
                                      <p:tavLst>
                                        <p:tav tm="0">
                                          <p:val>
                                            <p:strVal val="ppt_x"/>
                                          </p:val>
                                        </p:tav>
                                        <p:tav tm="100000">
                                          <p:val>
                                            <p:strVal val="ppt_x"/>
                                          </p:val>
                                        </p:tav>
                                      </p:tavLst>
                                    </p:anim>
                                    <p:anim calcmode="lin" valueType="num">
                                      <p:cBhvr additive="base">
                                        <p:cTn id="127" dur="500"/>
                                        <p:tgtEl>
                                          <p:spTgt spid="31"/>
                                        </p:tgtEl>
                                        <p:attrNameLst>
                                          <p:attrName>ppt_y</p:attrName>
                                        </p:attrNameLst>
                                      </p:cBhvr>
                                      <p:tavLst>
                                        <p:tav tm="0">
                                          <p:val>
                                            <p:strVal val="ppt_y"/>
                                          </p:val>
                                        </p:tav>
                                        <p:tav tm="100000">
                                          <p:val>
                                            <p:strVal val="1+ppt_h/2"/>
                                          </p:val>
                                        </p:tav>
                                      </p:tavLst>
                                    </p:anim>
                                    <p:set>
                                      <p:cBhvr>
                                        <p:cTn id="128" dur="1" fill="hold">
                                          <p:stCondLst>
                                            <p:cond delay="499"/>
                                          </p:stCondLst>
                                        </p:cTn>
                                        <p:tgtEl>
                                          <p:spTgt spid="31"/>
                                        </p:tgtEl>
                                        <p:attrNameLst>
                                          <p:attrName>style.visibility</p:attrName>
                                        </p:attrNameLst>
                                      </p:cBhvr>
                                      <p:to>
                                        <p:strVal val="hidden"/>
                                      </p:to>
                                    </p:set>
                                  </p:childTnLst>
                                </p:cTn>
                              </p:par>
                              <p:par>
                                <p:cTn id="129" presetID="2" presetClass="exit" presetSubtype="4" fill="hold" grpId="1" nodeType="withEffect">
                                  <p:stCondLst>
                                    <p:cond delay="0"/>
                                  </p:stCondLst>
                                  <p:childTnLst>
                                    <p:anim calcmode="lin" valueType="num">
                                      <p:cBhvr additive="base">
                                        <p:cTn id="130" dur="500"/>
                                        <p:tgtEl>
                                          <p:spTgt spid="26"/>
                                        </p:tgtEl>
                                        <p:attrNameLst>
                                          <p:attrName>ppt_x</p:attrName>
                                        </p:attrNameLst>
                                      </p:cBhvr>
                                      <p:tavLst>
                                        <p:tav tm="0">
                                          <p:val>
                                            <p:strVal val="ppt_x"/>
                                          </p:val>
                                        </p:tav>
                                        <p:tav tm="100000">
                                          <p:val>
                                            <p:strVal val="ppt_x"/>
                                          </p:val>
                                        </p:tav>
                                      </p:tavLst>
                                    </p:anim>
                                    <p:anim calcmode="lin" valueType="num">
                                      <p:cBhvr additive="base">
                                        <p:cTn id="131" dur="500"/>
                                        <p:tgtEl>
                                          <p:spTgt spid="26"/>
                                        </p:tgtEl>
                                        <p:attrNameLst>
                                          <p:attrName>ppt_y</p:attrName>
                                        </p:attrNameLst>
                                      </p:cBhvr>
                                      <p:tavLst>
                                        <p:tav tm="0">
                                          <p:val>
                                            <p:strVal val="ppt_y"/>
                                          </p:val>
                                        </p:tav>
                                        <p:tav tm="100000">
                                          <p:val>
                                            <p:strVal val="1+ppt_h/2"/>
                                          </p:val>
                                        </p:tav>
                                      </p:tavLst>
                                    </p:anim>
                                    <p:set>
                                      <p:cBhvr>
                                        <p:cTn id="132" dur="1" fill="hold">
                                          <p:stCondLst>
                                            <p:cond delay="499"/>
                                          </p:stCondLst>
                                        </p:cTn>
                                        <p:tgtEl>
                                          <p:spTgt spid="26"/>
                                        </p:tgtEl>
                                        <p:attrNameLst>
                                          <p:attrName>style.visibility</p:attrName>
                                        </p:attrNameLst>
                                      </p:cBhvr>
                                      <p:to>
                                        <p:strVal val="hidden"/>
                                      </p:to>
                                    </p:set>
                                  </p:childTnLst>
                                </p:cTn>
                              </p:par>
                              <p:par>
                                <p:cTn id="133" presetID="2" presetClass="exit" presetSubtype="4" fill="hold" grpId="1" nodeType="withEffect">
                                  <p:stCondLst>
                                    <p:cond delay="0"/>
                                  </p:stCondLst>
                                  <p:childTnLst>
                                    <p:anim calcmode="lin" valueType="num">
                                      <p:cBhvr additive="base">
                                        <p:cTn id="134" dur="500"/>
                                        <p:tgtEl>
                                          <p:spTgt spid="27"/>
                                        </p:tgtEl>
                                        <p:attrNameLst>
                                          <p:attrName>ppt_x</p:attrName>
                                        </p:attrNameLst>
                                      </p:cBhvr>
                                      <p:tavLst>
                                        <p:tav tm="0">
                                          <p:val>
                                            <p:strVal val="ppt_x"/>
                                          </p:val>
                                        </p:tav>
                                        <p:tav tm="100000">
                                          <p:val>
                                            <p:strVal val="ppt_x"/>
                                          </p:val>
                                        </p:tav>
                                      </p:tavLst>
                                    </p:anim>
                                    <p:anim calcmode="lin" valueType="num">
                                      <p:cBhvr additive="base">
                                        <p:cTn id="135" dur="500"/>
                                        <p:tgtEl>
                                          <p:spTgt spid="27"/>
                                        </p:tgtEl>
                                        <p:attrNameLst>
                                          <p:attrName>ppt_y</p:attrName>
                                        </p:attrNameLst>
                                      </p:cBhvr>
                                      <p:tavLst>
                                        <p:tav tm="0">
                                          <p:val>
                                            <p:strVal val="ppt_y"/>
                                          </p:val>
                                        </p:tav>
                                        <p:tav tm="100000">
                                          <p:val>
                                            <p:strVal val="1+ppt_h/2"/>
                                          </p:val>
                                        </p:tav>
                                      </p:tavLst>
                                    </p:anim>
                                    <p:set>
                                      <p:cBhvr>
                                        <p:cTn id="136" dur="1" fill="hold">
                                          <p:stCondLst>
                                            <p:cond delay="499"/>
                                          </p:stCondLst>
                                        </p:cTn>
                                        <p:tgtEl>
                                          <p:spTgt spid="27"/>
                                        </p:tgtEl>
                                        <p:attrNameLst>
                                          <p:attrName>style.visibility</p:attrName>
                                        </p:attrNameLst>
                                      </p:cBhvr>
                                      <p:to>
                                        <p:strVal val="hidden"/>
                                      </p:to>
                                    </p:set>
                                  </p:childTnLst>
                                </p:cTn>
                              </p:par>
                              <p:par>
                                <p:cTn id="137" presetID="2" presetClass="exit" presetSubtype="4" fill="hold" grpId="1" nodeType="withEffect">
                                  <p:stCondLst>
                                    <p:cond delay="0"/>
                                  </p:stCondLst>
                                  <p:childTnLst>
                                    <p:anim calcmode="lin" valueType="num">
                                      <p:cBhvr additive="base">
                                        <p:cTn id="138" dur="500"/>
                                        <p:tgtEl>
                                          <p:spTgt spid="29"/>
                                        </p:tgtEl>
                                        <p:attrNameLst>
                                          <p:attrName>ppt_x</p:attrName>
                                        </p:attrNameLst>
                                      </p:cBhvr>
                                      <p:tavLst>
                                        <p:tav tm="0">
                                          <p:val>
                                            <p:strVal val="ppt_x"/>
                                          </p:val>
                                        </p:tav>
                                        <p:tav tm="100000">
                                          <p:val>
                                            <p:strVal val="ppt_x"/>
                                          </p:val>
                                        </p:tav>
                                      </p:tavLst>
                                    </p:anim>
                                    <p:anim calcmode="lin" valueType="num">
                                      <p:cBhvr additive="base">
                                        <p:cTn id="139" dur="500"/>
                                        <p:tgtEl>
                                          <p:spTgt spid="29"/>
                                        </p:tgtEl>
                                        <p:attrNameLst>
                                          <p:attrName>ppt_y</p:attrName>
                                        </p:attrNameLst>
                                      </p:cBhvr>
                                      <p:tavLst>
                                        <p:tav tm="0">
                                          <p:val>
                                            <p:strVal val="ppt_y"/>
                                          </p:val>
                                        </p:tav>
                                        <p:tav tm="100000">
                                          <p:val>
                                            <p:strVal val="1+ppt_h/2"/>
                                          </p:val>
                                        </p:tav>
                                      </p:tavLst>
                                    </p:anim>
                                    <p:set>
                                      <p:cBhvr>
                                        <p:cTn id="140" dur="1" fill="hold">
                                          <p:stCondLst>
                                            <p:cond delay="499"/>
                                          </p:stCondLst>
                                        </p:cTn>
                                        <p:tgtEl>
                                          <p:spTgt spid="29"/>
                                        </p:tgtEl>
                                        <p:attrNameLst>
                                          <p:attrName>style.visibility</p:attrName>
                                        </p:attrNameLst>
                                      </p:cBhvr>
                                      <p:to>
                                        <p:strVal val="hidden"/>
                                      </p:to>
                                    </p:set>
                                  </p:childTnLst>
                                </p:cTn>
                              </p:par>
                              <p:par>
                                <p:cTn id="141" presetID="2" presetClass="exit" presetSubtype="4" fill="hold" nodeType="withEffect">
                                  <p:stCondLst>
                                    <p:cond delay="0"/>
                                  </p:stCondLst>
                                  <p:childTnLst>
                                    <p:anim calcmode="lin" valueType="num">
                                      <p:cBhvr additive="base">
                                        <p:cTn id="142" dur="500"/>
                                        <p:tgtEl>
                                          <p:spTgt spid="6"/>
                                        </p:tgtEl>
                                        <p:attrNameLst>
                                          <p:attrName>ppt_x</p:attrName>
                                        </p:attrNameLst>
                                      </p:cBhvr>
                                      <p:tavLst>
                                        <p:tav tm="0">
                                          <p:val>
                                            <p:strVal val="ppt_x"/>
                                          </p:val>
                                        </p:tav>
                                        <p:tav tm="100000">
                                          <p:val>
                                            <p:strVal val="ppt_x"/>
                                          </p:val>
                                        </p:tav>
                                      </p:tavLst>
                                    </p:anim>
                                    <p:anim calcmode="lin" valueType="num">
                                      <p:cBhvr additive="base">
                                        <p:cTn id="143" dur="500"/>
                                        <p:tgtEl>
                                          <p:spTgt spid="6"/>
                                        </p:tgtEl>
                                        <p:attrNameLst>
                                          <p:attrName>ppt_y</p:attrName>
                                        </p:attrNameLst>
                                      </p:cBhvr>
                                      <p:tavLst>
                                        <p:tav tm="0">
                                          <p:val>
                                            <p:strVal val="ppt_y"/>
                                          </p:val>
                                        </p:tav>
                                        <p:tav tm="100000">
                                          <p:val>
                                            <p:strVal val="1+ppt_h/2"/>
                                          </p:val>
                                        </p:tav>
                                      </p:tavLst>
                                    </p:anim>
                                    <p:set>
                                      <p:cBhvr>
                                        <p:cTn id="144" dur="1" fill="hold">
                                          <p:stCondLst>
                                            <p:cond delay="499"/>
                                          </p:stCondLst>
                                        </p:cTn>
                                        <p:tgtEl>
                                          <p:spTgt spid="6"/>
                                        </p:tgtEl>
                                        <p:attrNameLst>
                                          <p:attrName>style.visibility</p:attrName>
                                        </p:attrNameLst>
                                      </p:cBhvr>
                                      <p:to>
                                        <p:strVal val="hidden"/>
                                      </p:to>
                                    </p:set>
                                  </p:childTnLst>
                                </p:cTn>
                              </p:par>
                              <p:par>
                                <p:cTn id="145" presetID="2" presetClass="exit" presetSubtype="4" fill="hold" nodeType="withEffect">
                                  <p:stCondLst>
                                    <p:cond delay="0"/>
                                  </p:stCondLst>
                                  <p:childTnLst>
                                    <p:anim calcmode="lin" valueType="num">
                                      <p:cBhvr additive="base">
                                        <p:cTn id="146" dur="500"/>
                                        <p:tgtEl>
                                          <p:spTgt spid="11"/>
                                        </p:tgtEl>
                                        <p:attrNameLst>
                                          <p:attrName>ppt_x</p:attrName>
                                        </p:attrNameLst>
                                      </p:cBhvr>
                                      <p:tavLst>
                                        <p:tav tm="0">
                                          <p:val>
                                            <p:strVal val="ppt_x"/>
                                          </p:val>
                                        </p:tav>
                                        <p:tav tm="100000">
                                          <p:val>
                                            <p:strVal val="ppt_x"/>
                                          </p:val>
                                        </p:tav>
                                      </p:tavLst>
                                    </p:anim>
                                    <p:anim calcmode="lin" valueType="num">
                                      <p:cBhvr additive="base">
                                        <p:cTn id="147" dur="500"/>
                                        <p:tgtEl>
                                          <p:spTgt spid="11"/>
                                        </p:tgtEl>
                                        <p:attrNameLst>
                                          <p:attrName>ppt_y</p:attrName>
                                        </p:attrNameLst>
                                      </p:cBhvr>
                                      <p:tavLst>
                                        <p:tav tm="0">
                                          <p:val>
                                            <p:strVal val="ppt_y"/>
                                          </p:val>
                                        </p:tav>
                                        <p:tav tm="100000">
                                          <p:val>
                                            <p:strVal val="1+ppt_h/2"/>
                                          </p:val>
                                        </p:tav>
                                      </p:tavLst>
                                    </p:anim>
                                    <p:set>
                                      <p:cBhvr>
                                        <p:cTn id="148" dur="1" fill="hold">
                                          <p:stCondLst>
                                            <p:cond delay="499"/>
                                          </p:stCondLst>
                                        </p:cTn>
                                        <p:tgtEl>
                                          <p:spTgt spid="11"/>
                                        </p:tgtEl>
                                        <p:attrNameLst>
                                          <p:attrName>style.visibility</p:attrName>
                                        </p:attrNameLst>
                                      </p:cBhvr>
                                      <p:to>
                                        <p:strVal val="hidden"/>
                                      </p:to>
                                    </p:set>
                                  </p:childTnLst>
                                </p:cTn>
                              </p:par>
                              <p:par>
                                <p:cTn id="149" presetID="2" presetClass="exit" presetSubtype="4" fill="hold" nodeType="withEffect">
                                  <p:stCondLst>
                                    <p:cond delay="0"/>
                                  </p:stCondLst>
                                  <p:childTnLst>
                                    <p:anim calcmode="lin" valueType="num">
                                      <p:cBhvr additive="base">
                                        <p:cTn id="150" dur="500"/>
                                        <p:tgtEl>
                                          <p:spTgt spid="14"/>
                                        </p:tgtEl>
                                        <p:attrNameLst>
                                          <p:attrName>ppt_x</p:attrName>
                                        </p:attrNameLst>
                                      </p:cBhvr>
                                      <p:tavLst>
                                        <p:tav tm="0">
                                          <p:val>
                                            <p:strVal val="ppt_x"/>
                                          </p:val>
                                        </p:tav>
                                        <p:tav tm="100000">
                                          <p:val>
                                            <p:strVal val="ppt_x"/>
                                          </p:val>
                                        </p:tav>
                                      </p:tavLst>
                                    </p:anim>
                                    <p:anim calcmode="lin" valueType="num">
                                      <p:cBhvr additive="base">
                                        <p:cTn id="151" dur="500"/>
                                        <p:tgtEl>
                                          <p:spTgt spid="14"/>
                                        </p:tgtEl>
                                        <p:attrNameLst>
                                          <p:attrName>ppt_y</p:attrName>
                                        </p:attrNameLst>
                                      </p:cBhvr>
                                      <p:tavLst>
                                        <p:tav tm="0">
                                          <p:val>
                                            <p:strVal val="ppt_y"/>
                                          </p:val>
                                        </p:tav>
                                        <p:tav tm="100000">
                                          <p:val>
                                            <p:strVal val="1+ppt_h/2"/>
                                          </p:val>
                                        </p:tav>
                                      </p:tavLst>
                                    </p:anim>
                                    <p:set>
                                      <p:cBhvr>
                                        <p:cTn id="152" dur="1" fill="hold">
                                          <p:stCondLst>
                                            <p:cond delay="499"/>
                                          </p:stCondLst>
                                        </p:cTn>
                                        <p:tgtEl>
                                          <p:spTgt spid="14"/>
                                        </p:tgtEl>
                                        <p:attrNameLst>
                                          <p:attrName>style.visibility</p:attrName>
                                        </p:attrNameLst>
                                      </p:cBhvr>
                                      <p:to>
                                        <p:strVal val="hidden"/>
                                      </p:to>
                                    </p:set>
                                  </p:childTnLst>
                                </p:cTn>
                              </p:par>
                              <p:par>
                                <p:cTn id="153" presetID="2" presetClass="exit" presetSubtype="4" fill="hold" nodeType="withEffect">
                                  <p:stCondLst>
                                    <p:cond delay="0"/>
                                  </p:stCondLst>
                                  <p:childTnLst>
                                    <p:anim calcmode="lin" valueType="num">
                                      <p:cBhvr additive="base">
                                        <p:cTn id="154" dur="500"/>
                                        <p:tgtEl>
                                          <p:spTgt spid="34"/>
                                        </p:tgtEl>
                                        <p:attrNameLst>
                                          <p:attrName>ppt_x</p:attrName>
                                        </p:attrNameLst>
                                      </p:cBhvr>
                                      <p:tavLst>
                                        <p:tav tm="0">
                                          <p:val>
                                            <p:strVal val="ppt_x"/>
                                          </p:val>
                                        </p:tav>
                                        <p:tav tm="100000">
                                          <p:val>
                                            <p:strVal val="ppt_x"/>
                                          </p:val>
                                        </p:tav>
                                      </p:tavLst>
                                    </p:anim>
                                    <p:anim calcmode="lin" valueType="num">
                                      <p:cBhvr additive="base">
                                        <p:cTn id="155" dur="500"/>
                                        <p:tgtEl>
                                          <p:spTgt spid="34"/>
                                        </p:tgtEl>
                                        <p:attrNameLst>
                                          <p:attrName>ppt_y</p:attrName>
                                        </p:attrNameLst>
                                      </p:cBhvr>
                                      <p:tavLst>
                                        <p:tav tm="0">
                                          <p:val>
                                            <p:strVal val="ppt_y"/>
                                          </p:val>
                                        </p:tav>
                                        <p:tav tm="100000">
                                          <p:val>
                                            <p:strVal val="1+ppt_h/2"/>
                                          </p:val>
                                        </p:tav>
                                      </p:tavLst>
                                    </p:anim>
                                    <p:set>
                                      <p:cBhvr>
                                        <p:cTn id="156" dur="1" fill="hold">
                                          <p:stCondLst>
                                            <p:cond delay="499"/>
                                          </p:stCondLst>
                                        </p:cTn>
                                        <p:tgtEl>
                                          <p:spTgt spid="34"/>
                                        </p:tgtEl>
                                        <p:attrNameLst>
                                          <p:attrName>style.visibility</p:attrName>
                                        </p:attrNameLst>
                                      </p:cBhvr>
                                      <p:to>
                                        <p:strVal val="hidden"/>
                                      </p:to>
                                    </p:set>
                                  </p:childTnLst>
                                </p:cTn>
                              </p:par>
                              <p:par>
                                <p:cTn id="157" presetID="2" presetClass="exit" presetSubtype="4" fill="hold" nodeType="withEffect">
                                  <p:stCondLst>
                                    <p:cond delay="0"/>
                                  </p:stCondLst>
                                  <p:childTnLst>
                                    <p:anim calcmode="lin" valueType="num">
                                      <p:cBhvr additive="base">
                                        <p:cTn id="158" dur="500"/>
                                        <p:tgtEl>
                                          <p:spTgt spid="17"/>
                                        </p:tgtEl>
                                        <p:attrNameLst>
                                          <p:attrName>ppt_x</p:attrName>
                                        </p:attrNameLst>
                                      </p:cBhvr>
                                      <p:tavLst>
                                        <p:tav tm="0">
                                          <p:val>
                                            <p:strVal val="ppt_x"/>
                                          </p:val>
                                        </p:tav>
                                        <p:tav tm="100000">
                                          <p:val>
                                            <p:strVal val="ppt_x"/>
                                          </p:val>
                                        </p:tav>
                                      </p:tavLst>
                                    </p:anim>
                                    <p:anim calcmode="lin" valueType="num">
                                      <p:cBhvr additive="base">
                                        <p:cTn id="159" dur="500"/>
                                        <p:tgtEl>
                                          <p:spTgt spid="17"/>
                                        </p:tgtEl>
                                        <p:attrNameLst>
                                          <p:attrName>ppt_y</p:attrName>
                                        </p:attrNameLst>
                                      </p:cBhvr>
                                      <p:tavLst>
                                        <p:tav tm="0">
                                          <p:val>
                                            <p:strVal val="ppt_y"/>
                                          </p:val>
                                        </p:tav>
                                        <p:tav tm="100000">
                                          <p:val>
                                            <p:strVal val="1+ppt_h/2"/>
                                          </p:val>
                                        </p:tav>
                                      </p:tavLst>
                                    </p:anim>
                                    <p:set>
                                      <p:cBhvr>
                                        <p:cTn id="160" dur="1" fill="hold">
                                          <p:stCondLst>
                                            <p:cond delay="499"/>
                                          </p:stCondLst>
                                        </p:cTn>
                                        <p:tgtEl>
                                          <p:spTgt spid="17"/>
                                        </p:tgtEl>
                                        <p:attrNameLst>
                                          <p:attrName>style.visibility</p:attrName>
                                        </p:attrNameLst>
                                      </p:cBhvr>
                                      <p:to>
                                        <p:strVal val="hidden"/>
                                      </p:to>
                                    </p:set>
                                  </p:childTnLst>
                                </p:cTn>
                              </p:par>
                              <p:par>
                                <p:cTn id="161" presetID="2" presetClass="exit" presetSubtype="4" fill="hold" nodeType="withEffect">
                                  <p:stCondLst>
                                    <p:cond delay="0"/>
                                  </p:stCondLst>
                                  <p:childTnLst>
                                    <p:anim calcmode="lin" valueType="num">
                                      <p:cBhvr additive="base">
                                        <p:cTn id="162" dur="500"/>
                                        <p:tgtEl>
                                          <p:spTgt spid="20"/>
                                        </p:tgtEl>
                                        <p:attrNameLst>
                                          <p:attrName>ppt_x</p:attrName>
                                        </p:attrNameLst>
                                      </p:cBhvr>
                                      <p:tavLst>
                                        <p:tav tm="0">
                                          <p:val>
                                            <p:strVal val="ppt_x"/>
                                          </p:val>
                                        </p:tav>
                                        <p:tav tm="100000">
                                          <p:val>
                                            <p:strVal val="ppt_x"/>
                                          </p:val>
                                        </p:tav>
                                      </p:tavLst>
                                    </p:anim>
                                    <p:anim calcmode="lin" valueType="num">
                                      <p:cBhvr additive="base">
                                        <p:cTn id="163" dur="500"/>
                                        <p:tgtEl>
                                          <p:spTgt spid="20"/>
                                        </p:tgtEl>
                                        <p:attrNameLst>
                                          <p:attrName>ppt_y</p:attrName>
                                        </p:attrNameLst>
                                      </p:cBhvr>
                                      <p:tavLst>
                                        <p:tav tm="0">
                                          <p:val>
                                            <p:strVal val="ppt_y"/>
                                          </p:val>
                                        </p:tav>
                                        <p:tav tm="100000">
                                          <p:val>
                                            <p:strVal val="1+ppt_h/2"/>
                                          </p:val>
                                        </p:tav>
                                      </p:tavLst>
                                    </p:anim>
                                    <p:set>
                                      <p:cBhvr>
                                        <p:cTn id="164" dur="1" fill="hold">
                                          <p:stCondLst>
                                            <p:cond delay="499"/>
                                          </p:stCondLst>
                                        </p:cTn>
                                        <p:tgtEl>
                                          <p:spTgt spid="20"/>
                                        </p:tgtEl>
                                        <p:attrNameLst>
                                          <p:attrName>style.visibility</p:attrName>
                                        </p:attrNameLst>
                                      </p:cBhvr>
                                      <p:to>
                                        <p:strVal val="hidden"/>
                                      </p:to>
                                    </p:set>
                                  </p:childTnLst>
                                </p:cTn>
                              </p:par>
                              <p:par>
                                <p:cTn id="165" presetID="2" presetClass="exit" presetSubtype="4" fill="hold" grpId="1" nodeType="withEffect">
                                  <p:stCondLst>
                                    <p:cond delay="0"/>
                                  </p:stCondLst>
                                  <p:childTnLst>
                                    <p:anim calcmode="lin" valueType="num">
                                      <p:cBhvr additive="base">
                                        <p:cTn id="166" dur="500"/>
                                        <p:tgtEl>
                                          <p:spTgt spid="25"/>
                                        </p:tgtEl>
                                        <p:attrNameLst>
                                          <p:attrName>ppt_x</p:attrName>
                                        </p:attrNameLst>
                                      </p:cBhvr>
                                      <p:tavLst>
                                        <p:tav tm="0">
                                          <p:val>
                                            <p:strVal val="ppt_x"/>
                                          </p:val>
                                        </p:tav>
                                        <p:tav tm="100000">
                                          <p:val>
                                            <p:strVal val="ppt_x"/>
                                          </p:val>
                                        </p:tav>
                                      </p:tavLst>
                                    </p:anim>
                                    <p:anim calcmode="lin" valueType="num">
                                      <p:cBhvr additive="base">
                                        <p:cTn id="167" dur="500"/>
                                        <p:tgtEl>
                                          <p:spTgt spid="25"/>
                                        </p:tgtEl>
                                        <p:attrNameLst>
                                          <p:attrName>ppt_y</p:attrName>
                                        </p:attrNameLst>
                                      </p:cBhvr>
                                      <p:tavLst>
                                        <p:tav tm="0">
                                          <p:val>
                                            <p:strVal val="ppt_y"/>
                                          </p:val>
                                        </p:tav>
                                        <p:tav tm="100000">
                                          <p:val>
                                            <p:strVal val="1+ppt_h/2"/>
                                          </p:val>
                                        </p:tav>
                                      </p:tavLst>
                                    </p:anim>
                                    <p:set>
                                      <p:cBhvr>
                                        <p:cTn id="168" dur="1" fill="hold">
                                          <p:stCondLst>
                                            <p:cond delay="499"/>
                                          </p:stCondLst>
                                        </p:cTn>
                                        <p:tgtEl>
                                          <p:spTgt spid="25"/>
                                        </p:tgtEl>
                                        <p:attrNameLst>
                                          <p:attrName>style.visibility</p:attrName>
                                        </p:attrNameLst>
                                      </p:cBhvr>
                                      <p:to>
                                        <p:strVal val="hidden"/>
                                      </p:to>
                                    </p:set>
                                  </p:childTnLst>
                                </p:cTn>
                              </p:par>
                              <p:par>
                                <p:cTn id="169" presetID="2" presetClass="exit" presetSubtype="4" fill="hold" grpId="1" nodeType="withEffect">
                                  <p:stCondLst>
                                    <p:cond delay="0"/>
                                  </p:stCondLst>
                                  <p:childTnLst>
                                    <p:anim calcmode="lin" valueType="num">
                                      <p:cBhvr additive="base">
                                        <p:cTn id="170" dur="500"/>
                                        <p:tgtEl>
                                          <p:spTgt spid="24"/>
                                        </p:tgtEl>
                                        <p:attrNameLst>
                                          <p:attrName>ppt_x</p:attrName>
                                        </p:attrNameLst>
                                      </p:cBhvr>
                                      <p:tavLst>
                                        <p:tav tm="0">
                                          <p:val>
                                            <p:strVal val="ppt_x"/>
                                          </p:val>
                                        </p:tav>
                                        <p:tav tm="100000">
                                          <p:val>
                                            <p:strVal val="ppt_x"/>
                                          </p:val>
                                        </p:tav>
                                      </p:tavLst>
                                    </p:anim>
                                    <p:anim calcmode="lin" valueType="num">
                                      <p:cBhvr additive="base">
                                        <p:cTn id="171" dur="500"/>
                                        <p:tgtEl>
                                          <p:spTgt spid="24"/>
                                        </p:tgtEl>
                                        <p:attrNameLst>
                                          <p:attrName>ppt_y</p:attrName>
                                        </p:attrNameLst>
                                      </p:cBhvr>
                                      <p:tavLst>
                                        <p:tav tm="0">
                                          <p:val>
                                            <p:strVal val="ppt_y"/>
                                          </p:val>
                                        </p:tav>
                                        <p:tav tm="100000">
                                          <p:val>
                                            <p:strVal val="1+ppt_h/2"/>
                                          </p:val>
                                        </p:tav>
                                      </p:tavLst>
                                    </p:anim>
                                    <p:set>
                                      <p:cBhvr>
                                        <p:cTn id="172" dur="1" fill="hold">
                                          <p:stCondLst>
                                            <p:cond delay="499"/>
                                          </p:stCondLst>
                                        </p:cTn>
                                        <p:tgtEl>
                                          <p:spTgt spid="24"/>
                                        </p:tgtEl>
                                        <p:attrNameLst>
                                          <p:attrName>style.visibility</p:attrName>
                                        </p:attrNameLst>
                                      </p:cBhvr>
                                      <p:to>
                                        <p:strVal val="hidden"/>
                                      </p:to>
                                    </p:set>
                                  </p:childTnLst>
                                </p:cTn>
                              </p:par>
                              <p:par>
                                <p:cTn id="173" presetID="2" presetClass="exit" presetSubtype="4" fill="hold" nodeType="withEffect">
                                  <p:stCondLst>
                                    <p:cond delay="0"/>
                                  </p:stCondLst>
                                  <p:childTnLst>
                                    <p:anim calcmode="lin" valueType="num">
                                      <p:cBhvr additive="base">
                                        <p:cTn id="174" dur="500"/>
                                        <p:tgtEl>
                                          <p:spTgt spid="37"/>
                                        </p:tgtEl>
                                        <p:attrNameLst>
                                          <p:attrName>ppt_x</p:attrName>
                                        </p:attrNameLst>
                                      </p:cBhvr>
                                      <p:tavLst>
                                        <p:tav tm="0">
                                          <p:val>
                                            <p:strVal val="ppt_x"/>
                                          </p:val>
                                        </p:tav>
                                        <p:tav tm="100000">
                                          <p:val>
                                            <p:strVal val="ppt_x"/>
                                          </p:val>
                                        </p:tav>
                                      </p:tavLst>
                                    </p:anim>
                                    <p:anim calcmode="lin" valueType="num">
                                      <p:cBhvr additive="base">
                                        <p:cTn id="175" dur="500"/>
                                        <p:tgtEl>
                                          <p:spTgt spid="37"/>
                                        </p:tgtEl>
                                        <p:attrNameLst>
                                          <p:attrName>ppt_y</p:attrName>
                                        </p:attrNameLst>
                                      </p:cBhvr>
                                      <p:tavLst>
                                        <p:tav tm="0">
                                          <p:val>
                                            <p:strVal val="ppt_y"/>
                                          </p:val>
                                        </p:tav>
                                        <p:tav tm="100000">
                                          <p:val>
                                            <p:strVal val="1+ppt_h/2"/>
                                          </p:val>
                                        </p:tav>
                                      </p:tavLst>
                                    </p:anim>
                                    <p:set>
                                      <p:cBhvr>
                                        <p:cTn id="176" dur="1" fill="hold">
                                          <p:stCondLst>
                                            <p:cond delay="499"/>
                                          </p:stCondLst>
                                        </p:cTn>
                                        <p:tgtEl>
                                          <p:spTgt spid="37"/>
                                        </p:tgtEl>
                                        <p:attrNameLst>
                                          <p:attrName>style.visibility</p:attrName>
                                        </p:attrNameLst>
                                      </p:cBhvr>
                                      <p:to>
                                        <p:strVal val="hidden"/>
                                      </p:to>
                                    </p:set>
                                  </p:childTnLst>
                                </p:cTn>
                              </p:par>
                              <p:par>
                                <p:cTn id="177" presetID="2" presetClass="exit" presetSubtype="4" fill="hold" grpId="1" nodeType="withEffect">
                                  <p:stCondLst>
                                    <p:cond delay="0"/>
                                  </p:stCondLst>
                                  <p:childTnLst>
                                    <p:anim calcmode="lin" valueType="num">
                                      <p:cBhvr additive="base">
                                        <p:cTn id="178" dur="500"/>
                                        <p:tgtEl>
                                          <p:spTgt spid="28"/>
                                        </p:tgtEl>
                                        <p:attrNameLst>
                                          <p:attrName>ppt_x</p:attrName>
                                        </p:attrNameLst>
                                      </p:cBhvr>
                                      <p:tavLst>
                                        <p:tav tm="0">
                                          <p:val>
                                            <p:strVal val="ppt_x"/>
                                          </p:val>
                                        </p:tav>
                                        <p:tav tm="100000">
                                          <p:val>
                                            <p:strVal val="ppt_x"/>
                                          </p:val>
                                        </p:tav>
                                      </p:tavLst>
                                    </p:anim>
                                    <p:anim calcmode="lin" valueType="num">
                                      <p:cBhvr additive="base">
                                        <p:cTn id="179" dur="500"/>
                                        <p:tgtEl>
                                          <p:spTgt spid="28"/>
                                        </p:tgtEl>
                                        <p:attrNameLst>
                                          <p:attrName>ppt_y</p:attrName>
                                        </p:attrNameLst>
                                      </p:cBhvr>
                                      <p:tavLst>
                                        <p:tav tm="0">
                                          <p:val>
                                            <p:strVal val="ppt_y"/>
                                          </p:val>
                                        </p:tav>
                                        <p:tav tm="100000">
                                          <p:val>
                                            <p:strVal val="1+ppt_h/2"/>
                                          </p:val>
                                        </p:tav>
                                      </p:tavLst>
                                    </p:anim>
                                    <p:set>
                                      <p:cBhvr>
                                        <p:cTn id="180" dur="1" fill="hold">
                                          <p:stCondLst>
                                            <p:cond delay="499"/>
                                          </p:stCondLst>
                                        </p:cTn>
                                        <p:tgtEl>
                                          <p:spTgt spid="28"/>
                                        </p:tgtEl>
                                        <p:attrNameLst>
                                          <p:attrName>style.visibility</p:attrName>
                                        </p:attrNameLst>
                                      </p:cBhvr>
                                      <p:to>
                                        <p:strVal val="hidden"/>
                                      </p:to>
                                    </p:set>
                                  </p:childTnLst>
                                </p:cTn>
                              </p:par>
                              <p:par>
                                <p:cTn id="181" presetID="2" presetClass="exit" presetSubtype="4" fill="hold" grpId="1" nodeType="withEffect">
                                  <p:stCondLst>
                                    <p:cond delay="0"/>
                                  </p:stCondLst>
                                  <p:childTnLst>
                                    <p:anim calcmode="lin" valueType="num">
                                      <p:cBhvr additive="base">
                                        <p:cTn id="182" dur="500"/>
                                        <p:tgtEl>
                                          <p:spTgt spid="23"/>
                                        </p:tgtEl>
                                        <p:attrNameLst>
                                          <p:attrName>ppt_x</p:attrName>
                                        </p:attrNameLst>
                                      </p:cBhvr>
                                      <p:tavLst>
                                        <p:tav tm="0">
                                          <p:val>
                                            <p:strVal val="ppt_x"/>
                                          </p:val>
                                        </p:tav>
                                        <p:tav tm="100000">
                                          <p:val>
                                            <p:strVal val="ppt_x"/>
                                          </p:val>
                                        </p:tav>
                                      </p:tavLst>
                                    </p:anim>
                                    <p:anim calcmode="lin" valueType="num">
                                      <p:cBhvr additive="base">
                                        <p:cTn id="183" dur="500"/>
                                        <p:tgtEl>
                                          <p:spTgt spid="23"/>
                                        </p:tgtEl>
                                        <p:attrNameLst>
                                          <p:attrName>ppt_y</p:attrName>
                                        </p:attrNameLst>
                                      </p:cBhvr>
                                      <p:tavLst>
                                        <p:tav tm="0">
                                          <p:val>
                                            <p:strVal val="ppt_y"/>
                                          </p:val>
                                        </p:tav>
                                        <p:tav tm="100000">
                                          <p:val>
                                            <p:strVal val="1+ppt_h/2"/>
                                          </p:val>
                                        </p:tav>
                                      </p:tavLst>
                                    </p:anim>
                                    <p:set>
                                      <p:cBhvr>
                                        <p:cTn id="184" dur="1" fill="hold">
                                          <p:stCondLst>
                                            <p:cond delay="499"/>
                                          </p:stCondLst>
                                        </p:cTn>
                                        <p:tgtEl>
                                          <p:spTgt spid="23"/>
                                        </p:tgtEl>
                                        <p:attrNameLst>
                                          <p:attrName>style.visibility</p:attrName>
                                        </p:attrNameLst>
                                      </p:cBhvr>
                                      <p:to>
                                        <p:strVal val="hidden"/>
                                      </p:to>
                                    </p:set>
                                  </p:childTnLst>
                                </p:cTn>
                              </p:par>
                            </p:childTnLst>
                          </p:cTn>
                        </p:par>
                        <p:par>
                          <p:cTn id="185" fill="hold">
                            <p:stCondLst>
                              <p:cond delay="6500"/>
                            </p:stCondLst>
                            <p:childTnLst>
                              <p:par>
                                <p:cTn id="186" presetID="64" presetClass="path" presetSubtype="0" accel="50000" decel="50000" fill="hold" grpId="0" nodeType="afterEffect">
                                  <p:stCondLst>
                                    <p:cond delay="0"/>
                                  </p:stCondLst>
                                  <p:childTnLst>
                                    <p:animMotion origin="layout" path="M -2.08333E-7 4.81481E-6 L -2.08333E-7 -0.66667 " pathEditMode="relative" rAng="0" ptsTypes="AA">
                                      <p:cBhvr>
                                        <p:cTn id="187" dur="2000" fill="hold"/>
                                        <p:tgtEl>
                                          <p:spTgt spid="32"/>
                                        </p:tgtEl>
                                        <p:attrNameLst>
                                          <p:attrName>ppt_x</p:attrName>
                                          <p:attrName>ppt_y</p:attrName>
                                        </p:attrNameLst>
                                      </p:cBhvr>
                                      <p:rCtr x="0" y="-33333"/>
                                    </p:animMotion>
                                  </p:childTnLst>
                                </p:cTn>
                              </p:par>
                              <p:par>
                                <p:cTn id="188" presetID="6" presetClass="emph" presetSubtype="0" fill="hold" grpId="1" nodeType="withEffect">
                                  <p:stCondLst>
                                    <p:cond delay="0"/>
                                  </p:stCondLst>
                                  <p:childTnLst>
                                    <p:animScale>
                                      <p:cBhvr>
                                        <p:cTn id="189" dur="1000" fill="hold"/>
                                        <p:tgtEl>
                                          <p:spTgt spid="32"/>
                                        </p:tgtEl>
                                      </p:cBhvr>
                                      <p:by x="150000" y="150000"/>
                                    </p:animScale>
                                  </p:childTnLst>
                                </p:cTn>
                              </p:par>
                            </p:childTnLst>
                          </p:cTn>
                        </p:par>
                        <p:par>
                          <p:cTn id="190" fill="hold">
                            <p:stCondLst>
                              <p:cond delay="8500"/>
                            </p:stCondLst>
                            <p:childTnLst>
                              <p:par>
                                <p:cTn id="191" presetID="6" presetClass="emph" presetSubtype="0" fill="hold" grpId="2" nodeType="afterEffect">
                                  <p:stCondLst>
                                    <p:cond delay="0"/>
                                  </p:stCondLst>
                                  <p:childTnLst>
                                    <p:animScale>
                                      <p:cBhvr>
                                        <p:cTn id="192" dur="1000" fill="hold"/>
                                        <p:tgtEl>
                                          <p:spTgt spid="32"/>
                                        </p:tgtEl>
                                      </p:cBhvr>
                                      <p:by x="400000" y="4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P spid="8" grpId="1" animBg="1"/>
      <p:bldP spid="9" grpId="0" animBg="1"/>
      <p:bldP spid="9" grpId="1" animBg="1"/>
      <p:bldP spid="10" grpId="0" animBg="1"/>
      <p:bldP spid="10" grpId="1" animBg="1"/>
      <p:bldP spid="10" grpId="2" animBg="1"/>
      <p:bldP spid="23" grpId="0" animBg="1"/>
      <p:bldP spid="23" grpId="1" animBg="1"/>
      <p:bldP spid="24" grpId="0" animBg="1"/>
      <p:bldP spid="24" grpId="1" animBg="1"/>
      <p:bldP spid="25" grpId="0" animBg="1"/>
      <p:bldP spid="25" grpId="1" animBg="1"/>
      <p:bldP spid="26" grpId="0"/>
      <p:bldP spid="26" grpId="1"/>
      <p:bldP spid="27" grpId="0"/>
      <p:bldP spid="27" grpId="1"/>
      <p:bldP spid="28" grpId="0" animBg="1"/>
      <p:bldP spid="28" grpId="1" animBg="1"/>
      <p:bldP spid="29" grpId="0" animBg="1"/>
      <p:bldP spid="29" grpId="1" animBg="1"/>
      <p:bldP spid="30" grpId="0" animBg="1"/>
      <p:bldP spid="30" grpId="1" animBg="1"/>
      <p:bldP spid="31" grpId="0" animBg="1"/>
      <p:bldP spid="31" grpId="1" animBg="1"/>
      <p:bldP spid="32" grpId="0" animBg="1"/>
      <p:bldP spid="32" grpId="1" animBg="1"/>
      <p:bldP spid="32" grpId="2" animBg="1"/>
      <p:bldP spid="33" grpId="0" animBg="1"/>
      <p:bldP spid="33"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3"/>
          <p:cNvSpPr>
            <a:spLocks noChangeArrowheads="1"/>
          </p:cNvSpPr>
          <p:nvPr/>
        </p:nvSpPr>
        <p:spPr bwMode="auto">
          <a:xfrm>
            <a:off x="4250061" y="386569"/>
            <a:ext cx="1831252" cy="4077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68571" tIns="34286" rIns="68571" bIns="3428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spcBef>
                <a:spcPct val="0"/>
              </a:spcBef>
              <a:buNone/>
            </a:pPr>
            <a:r>
              <a:rPr lang="zh-CN" altLang="en-US" sz="2200" b="1" dirty="0" smtClean="0">
                <a:solidFill>
                  <a:schemeClr val="tx1">
                    <a:lumMod val="75000"/>
                    <a:lumOff val="25000"/>
                  </a:schemeClr>
                </a:solidFill>
                <a:latin typeface="Arial" panose="020B0604020202020204" pitchFamily="34" charset="0"/>
                <a:cs typeface="Arial" panose="020B0604020202020204" pitchFamily="34" charset="0"/>
              </a:rPr>
              <a:t>工作完成情况</a:t>
            </a:r>
            <a:endParaRPr lang="zh-CN" altLang="en-US" sz="2200" b="1" dirty="0">
              <a:solidFill>
                <a:schemeClr val="tx1">
                  <a:lumMod val="75000"/>
                  <a:lumOff val="25000"/>
                </a:schemeClr>
              </a:solidFill>
              <a:latin typeface="Arial" panose="020B0604020202020204" pitchFamily="34" charset="0"/>
              <a:cs typeface="Arial" panose="020B0604020202020204" pitchFamily="34" charset="0"/>
            </a:endParaRPr>
          </a:p>
        </p:txBody>
      </p:sp>
      <p:grpSp>
        <p:nvGrpSpPr>
          <p:cNvPr id="3" name="组合 2"/>
          <p:cNvGrpSpPr/>
          <p:nvPr/>
        </p:nvGrpSpPr>
        <p:grpSpPr>
          <a:xfrm>
            <a:off x="3782214" y="427662"/>
            <a:ext cx="197506" cy="296260"/>
            <a:chOff x="5284519" y="1508166"/>
            <a:chExt cx="213756" cy="427512"/>
          </a:xfrm>
        </p:grpSpPr>
        <p:cxnSp>
          <p:nvCxnSpPr>
            <p:cNvPr id="4" name="直接连接符 3"/>
            <p:cNvCxnSpPr/>
            <p:nvPr/>
          </p:nvCxnSpPr>
          <p:spPr>
            <a:xfrm>
              <a:off x="5284519" y="1508166"/>
              <a:ext cx="213756" cy="213756"/>
            </a:xfrm>
            <a:prstGeom prst="line">
              <a:avLst/>
            </a:prstGeom>
            <a:ln w="19050">
              <a:solidFill>
                <a:schemeClr val="tx1">
                  <a:lumMod val="75000"/>
                  <a:lumOff val="25000"/>
                </a:schemeClr>
              </a:solidFill>
              <a:headEnd type="oval" w="med" len="med"/>
              <a:tailEnd type="oval" w="lg" len="lg"/>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flipH="1">
              <a:off x="5284519" y="1721922"/>
              <a:ext cx="213756" cy="213756"/>
            </a:xfrm>
            <a:prstGeom prst="line">
              <a:avLst/>
            </a:prstGeom>
            <a:ln w="19050">
              <a:solidFill>
                <a:schemeClr val="tx1">
                  <a:lumMod val="75000"/>
                  <a:lumOff val="25000"/>
                </a:schemeClr>
              </a:solidFill>
              <a:headEnd type="oval" w="med" len="med"/>
              <a:tailEnd type="oval" w="lg" len="lg"/>
            </a:ln>
          </p:spPr>
          <p:style>
            <a:lnRef idx="1">
              <a:schemeClr val="accent1"/>
            </a:lnRef>
            <a:fillRef idx="0">
              <a:schemeClr val="accent1"/>
            </a:fillRef>
            <a:effectRef idx="0">
              <a:schemeClr val="accent1"/>
            </a:effectRef>
            <a:fontRef idx="minor">
              <a:schemeClr val="tx1"/>
            </a:fontRef>
          </p:style>
        </p:cxnSp>
      </p:grpSp>
      <p:grpSp>
        <p:nvGrpSpPr>
          <p:cNvPr id="6" name="组合 5"/>
          <p:cNvGrpSpPr/>
          <p:nvPr/>
        </p:nvGrpSpPr>
        <p:grpSpPr>
          <a:xfrm>
            <a:off x="2163334" y="3767433"/>
            <a:ext cx="4309225" cy="662789"/>
            <a:chOff x="3585720" y="5137719"/>
            <a:chExt cx="6985673" cy="1079499"/>
          </a:xfrm>
          <a:solidFill>
            <a:schemeClr val="bg1"/>
          </a:solidFill>
        </p:grpSpPr>
        <p:grpSp>
          <p:nvGrpSpPr>
            <p:cNvPr id="7" name="Group 8"/>
            <p:cNvGrpSpPr>
              <a:grpSpLocks/>
            </p:cNvGrpSpPr>
            <p:nvPr/>
          </p:nvGrpSpPr>
          <p:grpSpPr bwMode="auto">
            <a:xfrm>
              <a:off x="3585720" y="5525746"/>
              <a:ext cx="532885" cy="139071"/>
              <a:chOff x="0" y="0"/>
              <a:chExt cx="438150" cy="114300"/>
            </a:xfrm>
            <a:grpFill/>
          </p:grpSpPr>
          <p:sp>
            <p:nvSpPr>
              <p:cNvPr id="34" name="同心圆 4"/>
              <p:cNvSpPr>
                <a:spLocks noChangeArrowheads="1"/>
              </p:cNvSpPr>
              <p:nvPr/>
            </p:nvSpPr>
            <p:spPr bwMode="auto">
              <a:xfrm>
                <a:off x="0" y="0"/>
                <a:ext cx="438150" cy="114300"/>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pFill/>
              <a:ln w="12700" cap="flat" cmpd="sng">
                <a:solidFill>
                  <a:srgbClr val="0070C0"/>
                </a:solidFill>
                <a:bevel/>
                <a:headEnd/>
                <a:tailEnd/>
              </a:ln>
              <a:extLst/>
            </p:spPr>
            <p:txBody>
              <a:bodyPr anchor="ctr"/>
              <a:lstStyle/>
              <a:p>
                <a:pPr algn="ctr"/>
                <a:endParaRPr lang="zh-CN" altLang="zh-CN"/>
              </a:p>
            </p:txBody>
          </p:sp>
          <p:sp>
            <p:nvSpPr>
              <p:cNvPr id="35" name="椭圆 5"/>
              <p:cNvSpPr>
                <a:spLocks noChangeArrowheads="1"/>
              </p:cNvSpPr>
              <p:nvPr/>
            </p:nvSpPr>
            <p:spPr bwMode="auto">
              <a:xfrm>
                <a:off x="129075" y="39150"/>
                <a:ext cx="180000" cy="36000"/>
              </a:xfrm>
              <a:prstGeom prst="ellipse">
                <a:avLst/>
              </a:prstGeom>
              <a:grpFill/>
              <a:ln w="12700" cap="flat" cmpd="sng">
                <a:solidFill>
                  <a:srgbClr val="0070C0"/>
                </a:solidFill>
                <a:bevel/>
                <a:headEnd/>
                <a:tailEnd/>
              </a:ln>
              <a:extLst/>
            </p:spPr>
            <p:txBody>
              <a:bodyPr anchor="ctr"/>
              <a:lstStyle/>
              <a:p>
                <a:pPr algn="ctr"/>
                <a:endParaRPr lang="zh-CN" altLang="zh-CN">
                  <a:solidFill>
                    <a:srgbClr val="FFFFFF"/>
                  </a:solidFill>
                </a:endParaRPr>
              </a:p>
            </p:txBody>
          </p:sp>
        </p:grpSp>
        <p:grpSp>
          <p:nvGrpSpPr>
            <p:cNvPr id="8" name="Group 11"/>
            <p:cNvGrpSpPr>
              <a:grpSpLocks/>
            </p:cNvGrpSpPr>
            <p:nvPr/>
          </p:nvGrpSpPr>
          <p:grpSpPr bwMode="auto">
            <a:xfrm>
              <a:off x="5010608" y="5478111"/>
              <a:ext cx="532885" cy="139071"/>
              <a:chOff x="0" y="0"/>
              <a:chExt cx="438150" cy="114300"/>
            </a:xfrm>
            <a:grpFill/>
          </p:grpSpPr>
          <p:sp>
            <p:nvSpPr>
              <p:cNvPr id="32" name="同心圆 60"/>
              <p:cNvSpPr>
                <a:spLocks noChangeArrowheads="1"/>
              </p:cNvSpPr>
              <p:nvPr/>
            </p:nvSpPr>
            <p:spPr bwMode="auto">
              <a:xfrm>
                <a:off x="0" y="0"/>
                <a:ext cx="438150" cy="114300"/>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pFill/>
              <a:ln w="12700" cap="flat" cmpd="sng">
                <a:solidFill>
                  <a:srgbClr val="0070C0"/>
                </a:solidFill>
                <a:bevel/>
                <a:headEnd/>
                <a:tailEnd/>
              </a:ln>
              <a:extLst/>
            </p:spPr>
            <p:txBody>
              <a:bodyPr anchor="ctr"/>
              <a:lstStyle/>
              <a:p>
                <a:pPr algn="ctr"/>
                <a:endParaRPr lang="zh-CN" altLang="zh-CN"/>
              </a:p>
            </p:txBody>
          </p:sp>
          <p:sp>
            <p:nvSpPr>
              <p:cNvPr id="33" name="椭圆 61"/>
              <p:cNvSpPr>
                <a:spLocks noChangeArrowheads="1"/>
              </p:cNvSpPr>
              <p:nvPr/>
            </p:nvSpPr>
            <p:spPr bwMode="auto">
              <a:xfrm>
                <a:off x="129075" y="39150"/>
                <a:ext cx="180000" cy="36000"/>
              </a:xfrm>
              <a:prstGeom prst="ellipse">
                <a:avLst/>
              </a:prstGeom>
              <a:grpFill/>
              <a:ln w="12700" cap="flat" cmpd="sng">
                <a:solidFill>
                  <a:srgbClr val="0070C0"/>
                </a:solidFill>
                <a:bevel/>
                <a:headEnd/>
                <a:tailEnd/>
              </a:ln>
              <a:extLst/>
            </p:spPr>
            <p:txBody>
              <a:bodyPr anchor="ctr"/>
              <a:lstStyle/>
              <a:p>
                <a:pPr algn="ctr"/>
                <a:endParaRPr lang="zh-CN" altLang="zh-CN">
                  <a:solidFill>
                    <a:srgbClr val="FFFFFF"/>
                  </a:solidFill>
                </a:endParaRPr>
              </a:p>
            </p:txBody>
          </p:sp>
        </p:grpSp>
        <p:grpSp>
          <p:nvGrpSpPr>
            <p:cNvPr id="9" name="Group 14"/>
            <p:cNvGrpSpPr>
              <a:grpSpLocks/>
            </p:cNvGrpSpPr>
            <p:nvPr/>
          </p:nvGrpSpPr>
          <p:grpSpPr bwMode="auto">
            <a:xfrm>
              <a:off x="5867856" y="5792301"/>
              <a:ext cx="621704" cy="162251"/>
              <a:chOff x="0" y="0"/>
              <a:chExt cx="438150" cy="114300"/>
            </a:xfrm>
            <a:grpFill/>
          </p:grpSpPr>
          <p:sp>
            <p:nvSpPr>
              <p:cNvPr id="30" name="同心圆 64"/>
              <p:cNvSpPr>
                <a:spLocks noChangeArrowheads="1"/>
              </p:cNvSpPr>
              <p:nvPr/>
            </p:nvSpPr>
            <p:spPr bwMode="auto">
              <a:xfrm>
                <a:off x="0" y="0"/>
                <a:ext cx="438150" cy="114300"/>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pFill/>
              <a:ln w="12700" cap="flat" cmpd="sng">
                <a:solidFill>
                  <a:srgbClr val="0070C0"/>
                </a:solidFill>
                <a:bevel/>
                <a:headEnd/>
                <a:tailEnd/>
              </a:ln>
              <a:extLst/>
            </p:spPr>
            <p:txBody>
              <a:bodyPr anchor="ctr"/>
              <a:lstStyle/>
              <a:p>
                <a:pPr algn="ctr"/>
                <a:endParaRPr lang="zh-CN" altLang="zh-CN"/>
              </a:p>
            </p:txBody>
          </p:sp>
          <p:sp>
            <p:nvSpPr>
              <p:cNvPr id="31" name="椭圆 66"/>
              <p:cNvSpPr>
                <a:spLocks noChangeArrowheads="1"/>
              </p:cNvSpPr>
              <p:nvPr/>
            </p:nvSpPr>
            <p:spPr bwMode="auto">
              <a:xfrm>
                <a:off x="129075" y="39150"/>
                <a:ext cx="180000" cy="36000"/>
              </a:xfrm>
              <a:prstGeom prst="ellipse">
                <a:avLst/>
              </a:prstGeom>
              <a:grpFill/>
              <a:ln w="12700" cap="flat" cmpd="sng">
                <a:solidFill>
                  <a:srgbClr val="0070C0"/>
                </a:solidFill>
                <a:bevel/>
                <a:headEnd/>
                <a:tailEnd/>
              </a:ln>
              <a:extLst/>
            </p:spPr>
            <p:txBody>
              <a:bodyPr anchor="ctr"/>
              <a:lstStyle/>
              <a:p>
                <a:pPr algn="ctr"/>
                <a:endParaRPr lang="zh-CN" altLang="zh-CN">
                  <a:solidFill>
                    <a:srgbClr val="FFFFFF"/>
                  </a:solidFill>
                </a:endParaRPr>
              </a:p>
            </p:txBody>
          </p:sp>
        </p:grpSp>
        <p:grpSp>
          <p:nvGrpSpPr>
            <p:cNvPr id="10" name="Group 17"/>
            <p:cNvGrpSpPr>
              <a:grpSpLocks/>
            </p:cNvGrpSpPr>
            <p:nvPr/>
          </p:nvGrpSpPr>
          <p:grpSpPr bwMode="auto">
            <a:xfrm>
              <a:off x="6993624" y="5565671"/>
              <a:ext cx="532885" cy="139071"/>
              <a:chOff x="0" y="0"/>
              <a:chExt cx="438150" cy="114300"/>
            </a:xfrm>
            <a:grpFill/>
          </p:grpSpPr>
          <p:sp>
            <p:nvSpPr>
              <p:cNvPr id="28" name="同心圆 68"/>
              <p:cNvSpPr>
                <a:spLocks noChangeArrowheads="1"/>
              </p:cNvSpPr>
              <p:nvPr/>
            </p:nvSpPr>
            <p:spPr bwMode="auto">
              <a:xfrm>
                <a:off x="0" y="0"/>
                <a:ext cx="438150" cy="114300"/>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pFill/>
              <a:ln w="12700" cap="flat" cmpd="sng">
                <a:solidFill>
                  <a:srgbClr val="0070C0"/>
                </a:solidFill>
                <a:bevel/>
                <a:headEnd/>
                <a:tailEnd/>
              </a:ln>
              <a:extLst/>
            </p:spPr>
            <p:txBody>
              <a:bodyPr anchor="ctr"/>
              <a:lstStyle/>
              <a:p>
                <a:pPr algn="ctr"/>
                <a:endParaRPr lang="zh-CN" altLang="zh-CN"/>
              </a:p>
            </p:txBody>
          </p:sp>
          <p:sp>
            <p:nvSpPr>
              <p:cNvPr id="29" name="椭圆 73"/>
              <p:cNvSpPr>
                <a:spLocks noChangeArrowheads="1"/>
              </p:cNvSpPr>
              <p:nvPr/>
            </p:nvSpPr>
            <p:spPr bwMode="auto">
              <a:xfrm>
                <a:off x="129075" y="39150"/>
                <a:ext cx="180000" cy="36000"/>
              </a:xfrm>
              <a:prstGeom prst="ellipse">
                <a:avLst/>
              </a:prstGeom>
              <a:grpFill/>
              <a:ln w="12700" cap="flat" cmpd="sng">
                <a:solidFill>
                  <a:srgbClr val="0070C0"/>
                </a:solidFill>
                <a:bevel/>
                <a:headEnd/>
                <a:tailEnd/>
              </a:ln>
              <a:extLst/>
            </p:spPr>
            <p:txBody>
              <a:bodyPr anchor="ctr"/>
              <a:lstStyle/>
              <a:p>
                <a:pPr algn="ctr"/>
                <a:endParaRPr lang="zh-CN" altLang="zh-CN">
                  <a:solidFill>
                    <a:srgbClr val="FFFFFF"/>
                  </a:solidFill>
                </a:endParaRPr>
              </a:p>
            </p:txBody>
          </p:sp>
        </p:grpSp>
        <p:grpSp>
          <p:nvGrpSpPr>
            <p:cNvPr id="11" name="Group 20"/>
            <p:cNvGrpSpPr>
              <a:grpSpLocks/>
            </p:cNvGrpSpPr>
            <p:nvPr/>
          </p:nvGrpSpPr>
          <p:grpSpPr bwMode="auto">
            <a:xfrm>
              <a:off x="7972156" y="6007329"/>
              <a:ext cx="804241" cy="209889"/>
              <a:chOff x="0" y="0"/>
              <a:chExt cx="438150" cy="114300"/>
            </a:xfrm>
            <a:grpFill/>
          </p:grpSpPr>
          <p:sp>
            <p:nvSpPr>
              <p:cNvPr id="26" name="同心圆 75"/>
              <p:cNvSpPr>
                <a:spLocks noChangeArrowheads="1"/>
              </p:cNvSpPr>
              <p:nvPr/>
            </p:nvSpPr>
            <p:spPr bwMode="auto">
              <a:xfrm>
                <a:off x="0" y="0"/>
                <a:ext cx="438150" cy="114300"/>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pFill/>
              <a:ln w="12700" cap="flat" cmpd="sng">
                <a:solidFill>
                  <a:srgbClr val="0070C0"/>
                </a:solidFill>
                <a:bevel/>
                <a:headEnd/>
                <a:tailEnd/>
              </a:ln>
              <a:extLst/>
            </p:spPr>
            <p:txBody>
              <a:bodyPr anchor="ctr"/>
              <a:lstStyle/>
              <a:p>
                <a:pPr algn="ctr"/>
                <a:endParaRPr lang="zh-CN" altLang="zh-CN"/>
              </a:p>
            </p:txBody>
          </p:sp>
          <p:sp>
            <p:nvSpPr>
              <p:cNvPr id="27" name="椭圆 77"/>
              <p:cNvSpPr>
                <a:spLocks noChangeArrowheads="1"/>
              </p:cNvSpPr>
              <p:nvPr/>
            </p:nvSpPr>
            <p:spPr bwMode="auto">
              <a:xfrm>
                <a:off x="129075" y="39150"/>
                <a:ext cx="180000" cy="36000"/>
              </a:xfrm>
              <a:prstGeom prst="ellipse">
                <a:avLst/>
              </a:prstGeom>
              <a:grpFill/>
              <a:ln w="12700" cap="flat" cmpd="sng">
                <a:solidFill>
                  <a:srgbClr val="0070C0"/>
                </a:solidFill>
                <a:bevel/>
                <a:headEnd/>
                <a:tailEnd/>
              </a:ln>
              <a:extLst/>
            </p:spPr>
            <p:txBody>
              <a:bodyPr anchor="ctr"/>
              <a:lstStyle/>
              <a:p>
                <a:pPr algn="ctr"/>
                <a:endParaRPr lang="zh-CN" altLang="zh-CN">
                  <a:solidFill>
                    <a:srgbClr val="FFFFFF"/>
                  </a:solidFill>
                </a:endParaRPr>
              </a:p>
            </p:txBody>
          </p:sp>
        </p:grpSp>
        <p:grpSp>
          <p:nvGrpSpPr>
            <p:cNvPr id="12" name="Group 23"/>
            <p:cNvGrpSpPr>
              <a:grpSpLocks/>
            </p:cNvGrpSpPr>
            <p:nvPr/>
          </p:nvGrpSpPr>
          <p:grpSpPr bwMode="auto">
            <a:xfrm>
              <a:off x="9024869" y="5137719"/>
              <a:ext cx="532885" cy="139071"/>
              <a:chOff x="0" y="0"/>
              <a:chExt cx="438150" cy="114300"/>
            </a:xfrm>
            <a:grpFill/>
          </p:grpSpPr>
          <p:sp>
            <p:nvSpPr>
              <p:cNvPr id="24" name="同心圆 79"/>
              <p:cNvSpPr>
                <a:spLocks noChangeArrowheads="1"/>
              </p:cNvSpPr>
              <p:nvPr/>
            </p:nvSpPr>
            <p:spPr bwMode="auto">
              <a:xfrm>
                <a:off x="0" y="0"/>
                <a:ext cx="438150" cy="114300"/>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pFill/>
              <a:ln w="12700" cap="flat" cmpd="sng">
                <a:solidFill>
                  <a:srgbClr val="0070C0"/>
                </a:solidFill>
                <a:bevel/>
                <a:headEnd/>
                <a:tailEnd/>
              </a:ln>
              <a:extLst/>
            </p:spPr>
            <p:txBody>
              <a:bodyPr anchor="ctr"/>
              <a:lstStyle/>
              <a:p>
                <a:pPr algn="ctr"/>
                <a:endParaRPr lang="zh-CN" altLang="zh-CN"/>
              </a:p>
            </p:txBody>
          </p:sp>
          <p:sp>
            <p:nvSpPr>
              <p:cNvPr id="25" name="椭圆 80"/>
              <p:cNvSpPr>
                <a:spLocks noChangeArrowheads="1"/>
              </p:cNvSpPr>
              <p:nvPr/>
            </p:nvSpPr>
            <p:spPr bwMode="auto">
              <a:xfrm>
                <a:off x="129075" y="39150"/>
                <a:ext cx="180000" cy="36000"/>
              </a:xfrm>
              <a:prstGeom prst="ellipse">
                <a:avLst/>
              </a:prstGeom>
              <a:grpFill/>
              <a:ln w="12700" cap="flat" cmpd="sng">
                <a:solidFill>
                  <a:srgbClr val="0070C0"/>
                </a:solidFill>
                <a:bevel/>
                <a:headEnd/>
                <a:tailEnd/>
              </a:ln>
              <a:extLst/>
            </p:spPr>
            <p:txBody>
              <a:bodyPr anchor="ctr"/>
              <a:lstStyle/>
              <a:p>
                <a:pPr algn="ctr"/>
                <a:endParaRPr lang="zh-CN" altLang="zh-CN">
                  <a:solidFill>
                    <a:srgbClr val="FFFFFF"/>
                  </a:solidFill>
                </a:endParaRPr>
              </a:p>
            </p:txBody>
          </p:sp>
        </p:grpSp>
        <p:grpSp>
          <p:nvGrpSpPr>
            <p:cNvPr id="13" name="Group 26"/>
            <p:cNvGrpSpPr>
              <a:grpSpLocks/>
            </p:cNvGrpSpPr>
            <p:nvPr/>
          </p:nvGrpSpPr>
          <p:grpSpPr bwMode="auto">
            <a:xfrm>
              <a:off x="10038508" y="5402990"/>
              <a:ext cx="532885" cy="139071"/>
              <a:chOff x="0" y="0"/>
              <a:chExt cx="438150" cy="114300"/>
            </a:xfrm>
            <a:grpFill/>
          </p:grpSpPr>
          <p:sp>
            <p:nvSpPr>
              <p:cNvPr id="22" name="同心圆 82"/>
              <p:cNvSpPr>
                <a:spLocks noChangeArrowheads="1"/>
              </p:cNvSpPr>
              <p:nvPr/>
            </p:nvSpPr>
            <p:spPr bwMode="auto">
              <a:xfrm>
                <a:off x="0" y="0"/>
                <a:ext cx="438150" cy="114300"/>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pFill/>
              <a:ln w="12700" cap="flat" cmpd="sng">
                <a:solidFill>
                  <a:srgbClr val="0070C0"/>
                </a:solidFill>
                <a:bevel/>
                <a:headEnd/>
                <a:tailEnd/>
              </a:ln>
              <a:extLst/>
            </p:spPr>
            <p:txBody>
              <a:bodyPr anchor="ctr"/>
              <a:lstStyle/>
              <a:p>
                <a:pPr algn="ctr"/>
                <a:endParaRPr lang="zh-CN" altLang="zh-CN"/>
              </a:p>
            </p:txBody>
          </p:sp>
          <p:sp>
            <p:nvSpPr>
              <p:cNvPr id="23" name="椭圆 83"/>
              <p:cNvSpPr>
                <a:spLocks noChangeArrowheads="1"/>
              </p:cNvSpPr>
              <p:nvPr/>
            </p:nvSpPr>
            <p:spPr bwMode="auto">
              <a:xfrm>
                <a:off x="129075" y="39150"/>
                <a:ext cx="180000" cy="36000"/>
              </a:xfrm>
              <a:prstGeom prst="ellipse">
                <a:avLst/>
              </a:prstGeom>
              <a:grpFill/>
              <a:ln w="12700" cap="flat" cmpd="sng">
                <a:solidFill>
                  <a:srgbClr val="0070C0"/>
                </a:solidFill>
                <a:bevel/>
                <a:headEnd/>
                <a:tailEnd/>
              </a:ln>
              <a:extLst/>
            </p:spPr>
            <p:txBody>
              <a:bodyPr anchor="ctr"/>
              <a:lstStyle/>
              <a:p>
                <a:pPr algn="ctr"/>
                <a:endParaRPr lang="zh-CN" altLang="zh-CN">
                  <a:solidFill>
                    <a:srgbClr val="FFFFFF"/>
                  </a:solidFill>
                </a:endParaRPr>
              </a:p>
            </p:txBody>
          </p:sp>
        </p:grpSp>
        <p:cxnSp>
          <p:nvCxnSpPr>
            <p:cNvPr id="14" name="直接连接符 15"/>
            <p:cNvCxnSpPr>
              <a:cxnSpLocks noChangeShapeType="1"/>
              <a:stCxn id="34" idx="6"/>
              <a:endCxn id="32" idx="2"/>
            </p:cNvCxnSpPr>
            <p:nvPr/>
          </p:nvCxnSpPr>
          <p:spPr bwMode="auto">
            <a:xfrm flipV="1">
              <a:off x="4118605" y="5547647"/>
              <a:ext cx="892003" cy="47635"/>
            </a:xfrm>
            <a:prstGeom prst="line">
              <a:avLst/>
            </a:prstGeom>
            <a:grpFill/>
            <a:ln w="12700" cap="flat" cmpd="sng">
              <a:solidFill>
                <a:schemeClr val="bg1"/>
              </a:solidFill>
              <a:bevel/>
              <a:headEnd/>
              <a:tailEnd/>
            </a:ln>
            <a:extLst/>
          </p:spPr>
        </p:cxnSp>
        <p:cxnSp>
          <p:nvCxnSpPr>
            <p:cNvPr id="15" name="直接连接符 19"/>
            <p:cNvCxnSpPr>
              <a:cxnSpLocks noChangeShapeType="1"/>
              <a:stCxn id="32" idx="5"/>
              <a:endCxn id="30" idx="1"/>
            </p:cNvCxnSpPr>
            <p:nvPr/>
          </p:nvCxnSpPr>
          <p:spPr bwMode="auto">
            <a:xfrm>
              <a:off x="5465453" y="5596816"/>
              <a:ext cx="493449" cy="219247"/>
            </a:xfrm>
            <a:prstGeom prst="line">
              <a:avLst/>
            </a:prstGeom>
            <a:grpFill/>
            <a:ln w="12700" cap="flat" cmpd="sng">
              <a:solidFill>
                <a:schemeClr val="bg1"/>
              </a:solidFill>
              <a:bevel/>
              <a:headEnd/>
              <a:tailEnd/>
            </a:ln>
            <a:extLst/>
          </p:spPr>
        </p:cxnSp>
        <p:sp>
          <p:nvSpPr>
            <p:cNvPr id="16" name="直接连接符 24"/>
            <p:cNvSpPr>
              <a:spLocks noChangeShapeType="1"/>
            </p:cNvSpPr>
            <p:nvPr/>
          </p:nvSpPr>
          <p:spPr bwMode="auto">
            <a:xfrm flipV="1">
              <a:off x="6394951" y="5684376"/>
              <a:ext cx="676713" cy="131687"/>
            </a:xfrm>
            <a:prstGeom prst="line">
              <a:avLst/>
            </a:prstGeom>
            <a:grpFill/>
            <a:ln w="12700" cap="flat" cmpd="sng">
              <a:solidFill>
                <a:schemeClr val="bg1"/>
              </a:solidFill>
              <a:bevel/>
              <a:headEnd/>
              <a:tailEnd/>
            </a:ln>
            <a:extLst/>
          </p:spPr>
          <p:txBody>
            <a:bodyPr/>
            <a:lstStyle/>
            <a:p>
              <a:endParaRPr lang="zh-CN" altLang="en-US"/>
            </a:p>
          </p:txBody>
        </p:sp>
        <p:sp>
          <p:nvSpPr>
            <p:cNvPr id="17" name="直接连接符 26"/>
            <p:cNvSpPr>
              <a:spLocks noChangeShapeType="1"/>
            </p:cNvSpPr>
            <p:nvPr/>
          </p:nvSpPr>
          <p:spPr bwMode="auto">
            <a:xfrm>
              <a:off x="7448469" y="5684376"/>
              <a:ext cx="776661" cy="373629"/>
            </a:xfrm>
            <a:prstGeom prst="line">
              <a:avLst/>
            </a:prstGeom>
            <a:grpFill/>
            <a:ln w="12700" cap="flat" cmpd="sng">
              <a:solidFill>
                <a:schemeClr val="bg1"/>
              </a:solidFill>
              <a:bevel/>
              <a:headEnd/>
              <a:tailEnd/>
            </a:ln>
            <a:extLst/>
          </p:spPr>
          <p:txBody>
            <a:bodyPr/>
            <a:lstStyle/>
            <a:p>
              <a:endParaRPr lang="zh-CN" altLang="en-US"/>
            </a:p>
          </p:txBody>
        </p:sp>
        <p:cxnSp>
          <p:nvCxnSpPr>
            <p:cNvPr id="18" name="直接连接符 29"/>
            <p:cNvCxnSpPr>
              <a:cxnSpLocks noChangeShapeType="1"/>
              <a:stCxn id="26" idx="7"/>
              <a:endCxn id="22" idx="3"/>
            </p:cNvCxnSpPr>
            <p:nvPr/>
          </p:nvCxnSpPr>
          <p:spPr bwMode="auto">
            <a:xfrm flipV="1">
              <a:off x="8658618" y="5521694"/>
              <a:ext cx="1457930" cy="516372"/>
            </a:xfrm>
            <a:prstGeom prst="line">
              <a:avLst/>
            </a:prstGeom>
            <a:grpFill/>
            <a:ln w="12700" cap="flat" cmpd="sng">
              <a:solidFill>
                <a:schemeClr val="bg1"/>
              </a:solidFill>
              <a:bevel/>
              <a:headEnd/>
              <a:tailEnd/>
            </a:ln>
            <a:extLst/>
          </p:spPr>
        </p:cxnSp>
        <p:cxnSp>
          <p:nvCxnSpPr>
            <p:cNvPr id="19" name="直接连接符 32"/>
            <p:cNvCxnSpPr>
              <a:cxnSpLocks noChangeShapeType="1"/>
              <a:stCxn id="22" idx="1"/>
              <a:endCxn id="24" idx="5"/>
            </p:cNvCxnSpPr>
            <p:nvPr/>
          </p:nvCxnSpPr>
          <p:spPr bwMode="auto">
            <a:xfrm flipH="1" flipV="1">
              <a:off x="9479715" y="5256424"/>
              <a:ext cx="636834" cy="166933"/>
            </a:xfrm>
            <a:prstGeom prst="line">
              <a:avLst/>
            </a:prstGeom>
            <a:grpFill/>
            <a:ln w="12700" cap="flat" cmpd="sng">
              <a:solidFill>
                <a:schemeClr val="bg1"/>
              </a:solidFill>
              <a:bevel/>
              <a:headEnd/>
              <a:tailEnd/>
            </a:ln>
            <a:extLst/>
          </p:spPr>
        </p:cxnSp>
        <p:cxnSp>
          <p:nvCxnSpPr>
            <p:cNvPr id="20" name="直接连接符 34"/>
            <p:cNvCxnSpPr>
              <a:cxnSpLocks noChangeShapeType="1"/>
              <a:stCxn id="28" idx="6"/>
              <a:endCxn id="22" idx="2"/>
            </p:cNvCxnSpPr>
            <p:nvPr/>
          </p:nvCxnSpPr>
          <p:spPr bwMode="auto">
            <a:xfrm flipV="1">
              <a:off x="7526509" y="5472525"/>
              <a:ext cx="2511999" cy="162682"/>
            </a:xfrm>
            <a:prstGeom prst="line">
              <a:avLst/>
            </a:prstGeom>
            <a:grpFill/>
            <a:ln w="12700" cap="flat" cmpd="sng">
              <a:solidFill>
                <a:schemeClr val="bg1"/>
              </a:solidFill>
              <a:bevel/>
              <a:headEnd/>
              <a:tailEnd/>
            </a:ln>
            <a:extLst/>
          </p:spPr>
        </p:cxnSp>
        <p:sp>
          <p:nvSpPr>
            <p:cNvPr id="21" name="直接连接符 43"/>
            <p:cNvSpPr>
              <a:spLocks noChangeShapeType="1"/>
            </p:cNvSpPr>
            <p:nvPr/>
          </p:nvSpPr>
          <p:spPr bwMode="auto">
            <a:xfrm flipV="1">
              <a:off x="8506282" y="5270066"/>
              <a:ext cx="728632" cy="750905"/>
            </a:xfrm>
            <a:prstGeom prst="line">
              <a:avLst/>
            </a:prstGeom>
            <a:grpFill/>
            <a:ln w="12700" cap="flat" cmpd="sng">
              <a:solidFill>
                <a:schemeClr val="bg1"/>
              </a:solidFill>
              <a:bevel/>
              <a:headEnd/>
              <a:tailEnd/>
            </a:ln>
            <a:extLst/>
          </p:spPr>
          <p:txBody>
            <a:bodyPr/>
            <a:lstStyle/>
            <a:p>
              <a:endParaRPr lang="zh-CN" altLang="en-US"/>
            </a:p>
          </p:txBody>
        </p:sp>
      </p:grpSp>
      <p:grpSp>
        <p:nvGrpSpPr>
          <p:cNvPr id="36" name="组合 35"/>
          <p:cNvGrpSpPr/>
          <p:nvPr/>
        </p:nvGrpSpPr>
        <p:grpSpPr>
          <a:xfrm>
            <a:off x="2846855" y="2801251"/>
            <a:ext cx="717062" cy="1205711"/>
            <a:chOff x="4693779" y="3564074"/>
            <a:chExt cx="1162426" cy="1963768"/>
          </a:xfrm>
        </p:grpSpPr>
        <p:sp>
          <p:nvSpPr>
            <p:cNvPr id="37" name="直接连接符 84"/>
            <p:cNvSpPr>
              <a:spLocks noChangeShapeType="1"/>
            </p:cNvSpPr>
            <p:nvPr/>
          </p:nvSpPr>
          <p:spPr bwMode="auto">
            <a:xfrm flipV="1">
              <a:off x="5276037" y="4083684"/>
              <a:ext cx="1" cy="1444158"/>
            </a:xfrm>
            <a:prstGeom prst="line">
              <a:avLst/>
            </a:prstGeom>
            <a:ln>
              <a:solidFill>
                <a:srgbClr val="0070C0"/>
              </a:solidFill>
              <a:headEnd/>
              <a:tailEnd/>
            </a:ln>
          </p:spPr>
          <p:style>
            <a:lnRef idx="2">
              <a:schemeClr val="dk1"/>
            </a:lnRef>
            <a:fillRef idx="0">
              <a:schemeClr val="dk1"/>
            </a:fillRef>
            <a:effectRef idx="1">
              <a:schemeClr val="dk1"/>
            </a:effectRef>
            <a:fontRef idx="minor">
              <a:schemeClr val="tx1"/>
            </a:fontRef>
          </p:style>
          <p:txBody>
            <a:bodyPr/>
            <a:lstStyle/>
            <a:p>
              <a:endParaRPr lang="zh-CN" altLang="en-US"/>
            </a:p>
          </p:txBody>
        </p:sp>
        <p:sp>
          <p:nvSpPr>
            <p:cNvPr id="38" name="椭圆 90"/>
            <p:cNvSpPr>
              <a:spLocks noChangeArrowheads="1"/>
            </p:cNvSpPr>
            <p:nvPr/>
          </p:nvSpPr>
          <p:spPr bwMode="auto">
            <a:xfrm>
              <a:off x="4693779" y="3564074"/>
              <a:ext cx="1162426" cy="1162083"/>
            </a:xfrm>
            <a:prstGeom prst="ellipse">
              <a:avLst/>
            </a:prstGeom>
            <a:solidFill>
              <a:srgbClr val="0070C0"/>
            </a:solidFill>
            <a:ln w="38100" cap="flat" cmpd="sng">
              <a:noFill/>
              <a:bevel/>
              <a:headEnd/>
              <a:tailEnd/>
            </a:ln>
            <a:effectLst>
              <a:outerShdw blurRad="57785" dist="33020" dir="3180000" algn="ctr">
                <a:srgbClr val="000000">
                  <a:alpha val="30000"/>
                </a:srgbClr>
              </a:outerShdw>
            </a:effectLst>
          </p:spPr>
          <p:txBody>
            <a:bodyPr anchor="ctr"/>
            <a:lstStyle/>
            <a:p>
              <a:pPr algn="ctr"/>
              <a:endParaRPr lang="zh-CN" altLang="zh-CN">
                <a:solidFill>
                  <a:srgbClr val="FFFFFF"/>
                </a:solidFill>
              </a:endParaRPr>
            </a:p>
          </p:txBody>
        </p:sp>
      </p:grpSp>
      <p:sp>
        <p:nvSpPr>
          <p:cNvPr id="39" name="矩形 111"/>
          <p:cNvSpPr>
            <a:spLocks noChangeArrowheads="1"/>
          </p:cNvSpPr>
          <p:nvPr/>
        </p:nvSpPr>
        <p:spPr bwMode="auto">
          <a:xfrm>
            <a:off x="2871876" y="2978724"/>
            <a:ext cx="677957" cy="3954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56300" tIns="28150" rIns="56300" bIns="28150">
            <a:spAutoFit/>
          </a:bodyPr>
          <a:lstStyle/>
          <a:p>
            <a:pPr algn="ctr"/>
            <a:r>
              <a:rPr lang="zh-CN" altLang="en-US" sz="1100" b="1" dirty="0">
                <a:solidFill>
                  <a:schemeClr val="bg1"/>
                </a:solidFill>
                <a:latin typeface="Calibri" pitchFamily="34" charset="0"/>
                <a:ea typeface="微软雅黑" pitchFamily="34" charset="-122"/>
                <a:sym typeface="Calibri" pitchFamily="34" charset="0"/>
              </a:rPr>
              <a:t>完成的</a:t>
            </a:r>
            <a:endParaRPr lang="en-US" altLang="zh-CN" sz="1100" b="1" dirty="0">
              <a:solidFill>
                <a:schemeClr val="bg1"/>
              </a:solidFill>
              <a:latin typeface="Calibri" pitchFamily="34" charset="0"/>
              <a:ea typeface="微软雅黑" pitchFamily="34" charset="-122"/>
              <a:sym typeface="Calibri" pitchFamily="34" charset="0"/>
            </a:endParaRPr>
          </a:p>
          <a:p>
            <a:pPr algn="ctr"/>
            <a:r>
              <a:rPr lang="zh-CN" altLang="en-US" sz="1100" b="1" dirty="0">
                <a:solidFill>
                  <a:schemeClr val="bg1"/>
                </a:solidFill>
                <a:latin typeface="Calibri" pitchFamily="34" charset="0"/>
                <a:ea typeface="微软雅黑" pitchFamily="34" charset="-122"/>
                <a:sym typeface="Calibri" pitchFamily="34" charset="0"/>
              </a:rPr>
              <a:t>项目名称</a:t>
            </a:r>
          </a:p>
        </p:txBody>
      </p:sp>
      <p:grpSp>
        <p:nvGrpSpPr>
          <p:cNvPr id="40" name="组合 39"/>
          <p:cNvGrpSpPr/>
          <p:nvPr/>
        </p:nvGrpSpPr>
        <p:grpSpPr>
          <a:xfrm>
            <a:off x="1979712" y="2564139"/>
            <a:ext cx="698003" cy="1515141"/>
            <a:chOff x="3288054" y="3177886"/>
            <a:chExt cx="1131530" cy="2467743"/>
          </a:xfrm>
        </p:grpSpPr>
        <p:sp>
          <p:nvSpPr>
            <p:cNvPr id="41" name="直接连接符 12"/>
            <p:cNvSpPr>
              <a:spLocks noChangeShapeType="1"/>
            </p:cNvSpPr>
            <p:nvPr/>
          </p:nvSpPr>
          <p:spPr bwMode="auto">
            <a:xfrm flipV="1">
              <a:off x="3852195" y="4200238"/>
              <a:ext cx="1" cy="1445391"/>
            </a:xfrm>
            <a:prstGeom prst="line">
              <a:avLst/>
            </a:prstGeom>
            <a:ln>
              <a:solidFill>
                <a:srgbClr val="0070C0"/>
              </a:solidFill>
              <a:headEnd/>
              <a:tailEnd/>
            </a:ln>
          </p:spPr>
          <p:style>
            <a:lnRef idx="2">
              <a:schemeClr val="dk1"/>
            </a:lnRef>
            <a:fillRef idx="0">
              <a:schemeClr val="dk1"/>
            </a:fillRef>
            <a:effectRef idx="1">
              <a:schemeClr val="dk1"/>
            </a:effectRef>
            <a:fontRef idx="minor">
              <a:schemeClr val="tx1"/>
            </a:fontRef>
          </p:style>
          <p:txBody>
            <a:bodyPr/>
            <a:lstStyle/>
            <a:p>
              <a:endParaRPr lang="zh-CN" altLang="en-US"/>
            </a:p>
          </p:txBody>
        </p:sp>
        <p:sp>
          <p:nvSpPr>
            <p:cNvPr id="42" name="椭圆 95"/>
            <p:cNvSpPr>
              <a:spLocks noChangeArrowheads="1"/>
            </p:cNvSpPr>
            <p:nvPr/>
          </p:nvSpPr>
          <p:spPr bwMode="auto">
            <a:xfrm>
              <a:off x="3288054" y="3177886"/>
              <a:ext cx="1131530" cy="1130204"/>
            </a:xfrm>
            <a:prstGeom prst="ellipse">
              <a:avLst/>
            </a:prstGeom>
            <a:solidFill>
              <a:srgbClr val="0070C0"/>
            </a:solidFill>
            <a:ln w="38100" cap="flat" cmpd="sng">
              <a:noFill/>
              <a:bevel/>
              <a:headEnd/>
              <a:tailEnd/>
            </a:ln>
            <a:effectLst>
              <a:outerShdw blurRad="57785" dist="33020" dir="3180000" algn="ctr">
                <a:srgbClr val="000000">
                  <a:alpha val="30000"/>
                </a:srgbClr>
              </a:outerShdw>
            </a:effectLst>
          </p:spPr>
          <p:txBody>
            <a:bodyPr anchor="ctr"/>
            <a:lstStyle/>
            <a:p>
              <a:pPr algn="ctr"/>
              <a:endParaRPr lang="zh-CN" altLang="zh-CN"/>
            </a:p>
          </p:txBody>
        </p:sp>
      </p:grpSp>
      <p:sp>
        <p:nvSpPr>
          <p:cNvPr id="43" name="矩形 112"/>
          <p:cNvSpPr>
            <a:spLocks noChangeArrowheads="1"/>
          </p:cNvSpPr>
          <p:nvPr/>
        </p:nvSpPr>
        <p:spPr bwMode="auto">
          <a:xfrm>
            <a:off x="1998657" y="2713457"/>
            <a:ext cx="677957" cy="3954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56300" tIns="28150" rIns="56300" bIns="28150">
            <a:spAutoFit/>
          </a:bodyPr>
          <a:lstStyle/>
          <a:p>
            <a:pPr algn="ctr"/>
            <a:r>
              <a:rPr lang="zh-CN" altLang="en-US" sz="1100" b="1" dirty="0">
                <a:solidFill>
                  <a:schemeClr val="bg1"/>
                </a:solidFill>
                <a:latin typeface="Calibri" pitchFamily="34" charset="0"/>
                <a:ea typeface="微软雅黑" pitchFamily="34" charset="-122"/>
                <a:sym typeface="Calibri" pitchFamily="34" charset="0"/>
              </a:rPr>
              <a:t>完成的</a:t>
            </a:r>
            <a:endParaRPr lang="en-US" altLang="zh-CN" sz="1100" b="1" dirty="0">
              <a:solidFill>
                <a:schemeClr val="bg1"/>
              </a:solidFill>
              <a:latin typeface="Calibri" pitchFamily="34" charset="0"/>
              <a:ea typeface="微软雅黑" pitchFamily="34" charset="-122"/>
              <a:sym typeface="Calibri" pitchFamily="34" charset="0"/>
            </a:endParaRPr>
          </a:p>
          <a:p>
            <a:pPr algn="ctr"/>
            <a:r>
              <a:rPr lang="zh-CN" altLang="en-US" sz="1100" b="1" dirty="0">
                <a:solidFill>
                  <a:schemeClr val="bg1"/>
                </a:solidFill>
                <a:latin typeface="Calibri" pitchFamily="34" charset="0"/>
                <a:ea typeface="微软雅黑" pitchFamily="34" charset="-122"/>
                <a:sym typeface="Calibri" pitchFamily="34" charset="0"/>
              </a:rPr>
              <a:t>项目名称</a:t>
            </a:r>
          </a:p>
        </p:txBody>
      </p:sp>
      <p:grpSp>
        <p:nvGrpSpPr>
          <p:cNvPr id="44" name="组合 43"/>
          <p:cNvGrpSpPr/>
          <p:nvPr/>
        </p:nvGrpSpPr>
        <p:grpSpPr>
          <a:xfrm>
            <a:off x="4065384" y="2457439"/>
            <a:ext cx="717062" cy="1595758"/>
            <a:chOff x="6669132" y="3004102"/>
            <a:chExt cx="1162426" cy="2599047"/>
          </a:xfrm>
        </p:grpSpPr>
        <p:sp>
          <p:nvSpPr>
            <p:cNvPr id="45" name="直接连接符 86"/>
            <p:cNvSpPr>
              <a:spLocks noChangeShapeType="1"/>
            </p:cNvSpPr>
            <p:nvPr/>
          </p:nvSpPr>
          <p:spPr bwMode="auto">
            <a:xfrm flipV="1">
              <a:off x="7255965" y="3457411"/>
              <a:ext cx="1" cy="2145738"/>
            </a:xfrm>
            <a:prstGeom prst="line">
              <a:avLst/>
            </a:prstGeom>
            <a:ln>
              <a:solidFill>
                <a:srgbClr val="0070C0"/>
              </a:solidFill>
              <a:headEnd/>
              <a:tailEnd/>
            </a:ln>
          </p:spPr>
          <p:style>
            <a:lnRef idx="2">
              <a:schemeClr val="dk1"/>
            </a:lnRef>
            <a:fillRef idx="0">
              <a:schemeClr val="dk1"/>
            </a:fillRef>
            <a:effectRef idx="1">
              <a:schemeClr val="dk1"/>
            </a:effectRef>
            <a:fontRef idx="minor">
              <a:schemeClr val="tx1"/>
            </a:fontRef>
          </p:style>
          <p:txBody>
            <a:bodyPr/>
            <a:lstStyle/>
            <a:p>
              <a:endParaRPr lang="zh-CN" altLang="en-US"/>
            </a:p>
          </p:txBody>
        </p:sp>
        <p:sp>
          <p:nvSpPr>
            <p:cNvPr id="46" name="椭圆 91"/>
            <p:cNvSpPr>
              <a:spLocks noChangeArrowheads="1"/>
            </p:cNvSpPr>
            <p:nvPr/>
          </p:nvSpPr>
          <p:spPr bwMode="auto">
            <a:xfrm>
              <a:off x="6669132" y="3004102"/>
              <a:ext cx="1162426" cy="1162832"/>
            </a:xfrm>
            <a:prstGeom prst="ellipse">
              <a:avLst/>
            </a:prstGeom>
            <a:solidFill>
              <a:srgbClr val="0070C0"/>
            </a:solidFill>
            <a:ln w="38100" cap="flat" cmpd="sng">
              <a:noFill/>
              <a:bevel/>
              <a:headEnd/>
              <a:tailEnd/>
            </a:ln>
            <a:effectLst>
              <a:outerShdw blurRad="57785" dist="33020" dir="3180000" algn="ctr">
                <a:srgbClr val="000000">
                  <a:alpha val="30000"/>
                </a:srgbClr>
              </a:outerShdw>
            </a:effectLst>
          </p:spPr>
          <p:txBody>
            <a:bodyPr anchor="ctr"/>
            <a:lstStyle/>
            <a:p>
              <a:pPr algn="ctr"/>
              <a:endParaRPr lang="zh-CN" altLang="zh-CN">
                <a:solidFill>
                  <a:srgbClr val="FFFFFF"/>
                </a:solidFill>
              </a:endParaRPr>
            </a:p>
          </p:txBody>
        </p:sp>
      </p:grpSp>
      <p:sp>
        <p:nvSpPr>
          <p:cNvPr id="47" name="矩形 113"/>
          <p:cNvSpPr>
            <a:spLocks noChangeArrowheads="1"/>
          </p:cNvSpPr>
          <p:nvPr/>
        </p:nvSpPr>
        <p:spPr bwMode="auto">
          <a:xfrm>
            <a:off x="4090080" y="2630382"/>
            <a:ext cx="677957" cy="3954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56300" tIns="28150" rIns="56300" bIns="28150">
            <a:spAutoFit/>
          </a:bodyPr>
          <a:lstStyle/>
          <a:p>
            <a:pPr algn="ctr"/>
            <a:r>
              <a:rPr lang="zh-CN" altLang="en-US" sz="1100" b="1" dirty="0">
                <a:solidFill>
                  <a:schemeClr val="bg1"/>
                </a:solidFill>
                <a:latin typeface="Calibri" pitchFamily="34" charset="0"/>
                <a:ea typeface="微软雅黑" pitchFamily="34" charset="-122"/>
                <a:sym typeface="Calibri" pitchFamily="34" charset="0"/>
              </a:rPr>
              <a:t>完成的</a:t>
            </a:r>
            <a:endParaRPr lang="en-US" altLang="zh-CN" sz="1100" b="1" dirty="0">
              <a:solidFill>
                <a:schemeClr val="bg1"/>
              </a:solidFill>
              <a:latin typeface="Calibri" pitchFamily="34" charset="0"/>
              <a:ea typeface="微软雅黑" pitchFamily="34" charset="-122"/>
              <a:sym typeface="Calibri" pitchFamily="34" charset="0"/>
            </a:endParaRPr>
          </a:p>
          <a:p>
            <a:pPr algn="ctr"/>
            <a:r>
              <a:rPr lang="zh-CN" altLang="en-US" sz="1100" b="1" dirty="0">
                <a:solidFill>
                  <a:schemeClr val="bg1"/>
                </a:solidFill>
                <a:latin typeface="Calibri" pitchFamily="34" charset="0"/>
                <a:ea typeface="微软雅黑" pitchFamily="34" charset="-122"/>
                <a:sym typeface="Calibri" pitchFamily="34" charset="0"/>
              </a:rPr>
              <a:t>项目名称</a:t>
            </a:r>
          </a:p>
        </p:txBody>
      </p:sp>
      <p:grpSp>
        <p:nvGrpSpPr>
          <p:cNvPr id="48" name="组合 47"/>
          <p:cNvGrpSpPr/>
          <p:nvPr/>
        </p:nvGrpSpPr>
        <p:grpSpPr>
          <a:xfrm>
            <a:off x="5936652" y="1953578"/>
            <a:ext cx="717062" cy="2015445"/>
            <a:chOff x="9702639" y="2183452"/>
            <a:chExt cx="1162426" cy="3282600"/>
          </a:xfrm>
        </p:grpSpPr>
        <p:sp>
          <p:nvSpPr>
            <p:cNvPr id="49" name="直接连接符 89"/>
            <p:cNvSpPr>
              <a:spLocks noChangeShapeType="1"/>
            </p:cNvSpPr>
            <p:nvPr/>
          </p:nvSpPr>
          <p:spPr bwMode="auto">
            <a:xfrm flipV="1">
              <a:off x="10305417" y="3145995"/>
              <a:ext cx="1" cy="2320057"/>
            </a:xfrm>
            <a:prstGeom prst="line">
              <a:avLst/>
            </a:prstGeom>
            <a:ln>
              <a:solidFill>
                <a:srgbClr val="0070C0"/>
              </a:solidFill>
              <a:headEnd/>
              <a:tailEnd/>
            </a:ln>
          </p:spPr>
          <p:style>
            <a:lnRef idx="2">
              <a:schemeClr val="dk1"/>
            </a:lnRef>
            <a:fillRef idx="0">
              <a:schemeClr val="dk1"/>
            </a:fillRef>
            <a:effectRef idx="1">
              <a:schemeClr val="dk1"/>
            </a:effectRef>
            <a:fontRef idx="minor">
              <a:schemeClr val="tx1"/>
            </a:fontRef>
          </p:style>
          <p:txBody>
            <a:bodyPr/>
            <a:lstStyle/>
            <a:p>
              <a:endParaRPr lang="zh-CN" altLang="en-US"/>
            </a:p>
          </p:txBody>
        </p:sp>
        <p:sp>
          <p:nvSpPr>
            <p:cNvPr id="50" name="椭圆 94"/>
            <p:cNvSpPr>
              <a:spLocks noChangeArrowheads="1"/>
            </p:cNvSpPr>
            <p:nvPr/>
          </p:nvSpPr>
          <p:spPr bwMode="auto">
            <a:xfrm>
              <a:off x="9702639" y="2183452"/>
              <a:ext cx="1162426" cy="1162409"/>
            </a:xfrm>
            <a:prstGeom prst="ellipse">
              <a:avLst/>
            </a:prstGeom>
            <a:solidFill>
              <a:srgbClr val="0070C0"/>
            </a:solidFill>
            <a:ln w="38100" cap="flat" cmpd="sng">
              <a:noFill/>
              <a:bevel/>
              <a:headEnd/>
              <a:tailEnd/>
            </a:ln>
            <a:effectLst>
              <a:outerShdw blurRad="57785" dist="33020" dir="3180000" algn="ctr">
                <a:srgbClr val="000000">
                  <a:alpha val="30000"/>
                </a:srgbClr>
              </a:outerShdw>
            </a:effectLst>
          </p:spPr>
          <p:txBody>
            <a:bodyPr anchor="ctr"/>
            <a:lstStyle/>
            <a:p>
              <a:pPr algn="ctr"/>
              <a:endParaRPr lang="zh-CN" altLang="zh-CN">
                <a:solidFill>
                  <a:srgbClr val="FFFFFF"/>
                </a:solidFill>
              </a:endParaRPr>
            </a:p>
          </p:txBody>
        </p:sp>
      </p:grpSp>
      <p:sp>
        <p:nvSpPr>
          <p:cNvPr id="51" name="矩形 114"/>
          <p:cNvSpPr>
            <a:spLocks noChangeArrowheads="1"/>
          </p:cNvSpPr>
          <p:nvPr/>
        </p:nvSpPr>
        <p:spPr bwMode="auto">
          <a:xfrm>
            <a:off x="5950303" y="2099846"/>
            <a:ext cx="677957" cy="3954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56300" tIns="28150" rIns="56300" bIns="28150">
            <a:spAutoFit/>
          </a:bodyPr>
          <a:lstStyle/>
          <a:p>
            <a:pPr algn="ctr"/>
            <a:r>
              <a:rPr lang="zh-CN" altLang="en-US" sz="1100" b="1" dirty="0">
                <a:solidFill>
                  <a:schemeClr val="bg1"/>
                </a:solidFill>
                <a:latin typeface="Calibri" pitchFamily="34" charset="0"/>
                <a:ea typeface="微软雅黑" pitchFamily="34" charset="-122"/>
                <a:sym typeface="Calibri" pitchFamily="34" charset="0"/>
              </a:rPr>
              <a:t>完成的</a:t>
            </a:r>
            <a:endParaRPr lang="en-US" altLang="zh-CN" sz="1100" b="1" dirty="0">
              <a:solidFill>
                <a:schemeClr val="bg1"/>
              </a:solidFill>
              <a:latin typeface="Calibri" pitchFamily="34" charset="0"/>
              <a:ea typeface="微软雅黑" pitchFamily="34" charset="-122"/>
              <a:sym typeface="Calibri" pitchFamily="34" charset="0"/>
            </a:endParaRPr>
          </a:p>
          <a:p>
            <a:pPr algn="ctr"/>
            <a:r>
              <a:rPr lang="zh-CN" altLang="en-US" sz="1100" b="1" dirty="0">
                <a:solidFill>
                  <a:schemeClr val="bg1"/>
                </a:solidFill>
                <a:latin typeface="Calibri" pitchFamily="34" charset="0"/>
                <a:ea typeface="微软雅黑" pitchFamily="34" charset="-122"/>
                <a:sym typeface="Calibri" pitchFamily="34" charset="0"/>
              </a:rPr>
              <a:t>项目名称</a:t>
            </a:r>
          </a:p>
        </p:txBody>
      </p:sp>
      <p:grpSp>
        <p:nvGrpSpPr>
          <p:cNvPr id="52" name="组合 51"/>
          <p:cNvGrpSpPr/>
          <p:nvPr/>
        </p:nvGrpSpPr>
        <p:grpSpPr>
          <a:xfrm>
            <a:off x="4688346" y="1436676"/>
            <a:ext cx="830219" cy="2929508"/>
            <a:chOff x="7679013" y="1341562"/>
            <a:chExt cx="1345866" cy="4771355"/>
          </a:xfrm>
        </p:grpSpPr>
        <p:sp>
          <p:nvSpPr>
            <p:cNvPr id="53" name="直接连接符 87"/>
            <p:cNvSpPr>
              <a:spLocks noChangeShapeType="1"/>
            </p:cNvSpPr>
            <p:nvPr/>
          </p:nvSpPr>
          <p:spPr bwMode="auto">
            <a:xfrm flipV="1">
              <a:off x="8361211" y="2567202"/>
              <a:ext cx="1" cy="3545715"/>
            </a:xfrm>
            <a:prstGeom prst="line">
              <a:avLst/>
            </a:prstGeom>
            <a:ln>
              <a:solidFill>
                <a:srgbClr val="0070C0"/>
              </a:solidFill>
              <a:headEnd/>
              <a:tailEnd/>
            </a:ln>
          </p:spPr>
          <p:style>
            <a:lnRef idx="2">
              <a:schemeClr val="dk1"/>
            </a:lnRef>
            <a:fillRef idx="0">
              <a:schemeClr val="dk1"/>
            </a:fillRef>
            <a:effectRef idx="1">
              <a:schemeClr val="dk1"/>
            </a:effectRef>
            <a:fontRef idx="minor">
              <a:schemeClr val="tx1"/>
            </a:fontRef>
          </p:style>
          <p:txBody>
            <a:bodyPr/>
            <a:lstStyle/>
            <a:p>
              <a:endParaRPr lang="zh-CN" altLang="en-US"/>
            </a:p>
          </p:txBody>
        </p:sp>
        <p:sp>
          <p:nvSpPr>
            <p:cNvPr id="54" name="椭圆 13"/>
            <p:cNvSpPr>
              <a:spLocks noChangeArrowheads="1"/>
            </p:cNvSpPr>
            <p:nvPr/>
          </p:nvSpPr>
          <p:spPr bwMode="auto">
            <a:xfrm>
              <a:off x="7679013" y="1341562"/>
              <a:ext cx="1345866" cy="1346173"/>
            </a:xfrm>
            <a:prstGeom prst="ellipse">
              <a:avLst/>
            </a:prstGeom>
            <a:solidFill>
              <a:srgbClr val="0070C0"/>
            </a:solidFill>
            <a:ln w="38100" cap="flat" cmpd="sng">
              <a:noFill/>
              <a:bevel/>
              <a:headEnd/>
              <a:tailEnd/>
            </a:ln>
            <a:effectLst>
              <a:outerShdw blurRad="57785" dist="33020" dir="3180000" algn="ctr">
                <a:srgbClr val="000000">
                  <a:alpha val="30000"/>
                </a:srgbClr>
              </a:outerShdw>
            </a:effectLst>
          </p:spPr>
          <p:txBody>
            <a:bodyPr anchor="ctr"/>
            <a:lstStyle/>
            <a:p>
              <a:pPr algn="ctr"/>
              <a:endParaRPr lang="zh-CN" altLang="zh-CN">
                <a:solidFill>
                  <a:srgbClr val="FFFFFF"/>
                </a:solidFill>
              </a:endParaRPr>
            </a:p>
          </p:txBody>
        </p:sp>
      </p:grpSp>
      <p:sp>
        <p:nvSpPr>
          <p:cNvPr id="55" name="矩形 118"/>
          <p:cNvSpPr>
            <a:spLocks noChangeArrowheads="1"/>
          </p:cNvSpPr>
          <p:nvPr/>
        </p:nvSpPr>
        <p:spPr bwMode="auto">
          <a:xfrm>
            <a:off x="4744028" y="1621008"/>
            <a:ext cx="746771" cy="4346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56300" tIns="28150" rIns="56300" bIns="28150">
            <a:spAutoFit/>
          </a:bodyPr>
          <a:lstStyle/>
          <a:p>
            <a:pPr algn="ctr"/>
            <a:r>
              <a:rPr lang="zh-CN" altLang="en-US" sz="1200" b="1" dirty="0">
                <a:solidFill>
                  <a:schemeClr val="bg1"/>
                </a:solidFill>
                <a:latin typeface="Calibri" pitchFamily="34" charset="0"/>
                <a:ea typeface="微软雅黑" pitchFamily="34" charset="-122"/>
                <a:sym typeface="Calibri" pitchFamily="34" charset="0"/>
              </a:rPr>
              <a:t>完成的</a:t>
            </a:r>
            <a:endParaRPr lang="en-US" altLang="zh-CN" sz="1200" b="1" dirty="0">
              <a:solidFill>
                <a:schemeClr val="bg1"/>
              </a:solidFill>
              <a:latin typeface="Calibri" pitchFamily="34" charset="0"/>
              <a:ea typeface="微软雅黑" pitchFamily="34" charset="-122"/>
              <a:sym typeface="Calibri" pitchFamily="34" charset="0"/>
            </a:endParaRPr>
          </a:p>
          <a:p>
            <a:pPr algn="ctr"/>
            <a:r>
              <a:rPr lang="zh-CN" altLang="en-US" sz="1200" b="1" dirty="0">
                <a:solidFill>
                  <a:schemeClr val="bg1"/>
                </a:solidFill>
                <a:latin typeface="Calibri" pitchFamily="34" charset="0"/>
                <a:ea typeface="微软雅黑" pitchFamily="34" charset="-122"/>
                <a:sym typeface="Calibri" pitchFamily="34" charset="0"/>
              </a:rPr>
              <a:t>项目名称</a:t>
            </a:r>
          </a:p>
        </p:txBody>
      </p:sp>
      <p:grpSp>
        <p:nvGrpSpPr>
          <p:cNvPr id="56" name="组合 55"/>
          <p:cNvGrpSpPr/>
          <p:nvPr/>
        </p:nvGrpSpPr>
        <p:grpSpPr>
          <a:xfrm>
            <a:off x="3412643" y="1945280"/>
            <a:ext cx="717062" cy="2262040"/>
            <a:chOff x="5610976" y="2169935"/>
            <a:chExt cx="1162426" cy="3684235"/>
          </a:xfrm>
        </p:grpSpPr>
        <p:sp>
          <p:nvSpPr>
            <p:cNvPr id="57" name="直接连接符 85"/>
            <p:cNvSpPr>
              <a:spLocks noChangeShapeType="1"/>
            </p:cNvSpPr>
            <p:nvPr/>
          </p:nvSpPr>
          <p:spPr bwMode="auto">
            <a:xfrm flipV="1">
              <a:off x="6178962" y="2352496"/>
              <a:ext cx="1" cy="3501674"/>
            </a:xfrm>
            <a:prstGeom prst="line">
              <a:avLst/>
            </a:prstGeom>
            <a:ln>
              <a:solidFill>
                <a:srgbClr val="0070C0"/>
              </a:solidFill>
              <a:headEnd/>
              <a:tailEnd/>
            </a:ln>
          </p:spPr>
          <p:style>
            <a:lnRef idx="2">
              <a:schemeClr val="dk1"/>
            </a:lnRef>
            <a:fillRef idx="0">
              <a:schemeClr val="dk1"/>
            </a:fillRef>
            <a:effectRef idx="1">
              <a:schemeClr val="dk1"/>
            </a:effectRef>
            <a:fontRef idx="minor">
              <a:schemeClr val="tx1"/>
            </a:fontRef>
          </p:style>
          <p:txBody>
            <a:bodyPr/>
            <a:lstStyle/>
            <a:p>
              <a:endParaRPr lang="zh-CN" altLang="en-US"/>
            </a:p>
          </p:txBody>
        </p:sp>
        <p:sp>
          <p:nvSpPr>
            <p:cNvPr id="58" name="椭圆 93"/>
            <p:cNvSpPr>
              <a:spLocks noChangeArrowheads="1"/>
            </p:cNvSpPr>
            <p:nvPr/>
          </p:nvSpPr>
          <p:spPr bwMode="auto">
            <a:xfrm>
              <a:off x="5610976" y="2169935"/>
              <a:ext cx="1162426" cy="1162310"/>
            </a:xfrm>
            <a:prstGeom prst="ellipse">
              <a:avLst/>
            </a:prstGeom>
            <a:solidFill>
              <a:srgbClr val="0070C0"/>
            </a:solidFill>
            <a:ln w="38100" cap="flat" cmpd="sng">
              <a:noFill/>
              <a:bevel/>
              <a:headEnd/>
              <a:tailEnd/>
            </a:ln>
            <a:effectLst>
              <a:outerShdw blurRad="57785" dist="33020" dir="3180000" algn="ctr">
                <a:srgbClr val="000000">
                  <a:alpha val="30000"/>
                </a:srgbClr>
              </a:outerShdw>
            </a:effectLst>
          </p:spPr>
          <p:txBody>
            <a:bodyPr anchor="ctr"/>
            <a:lstStyle/>
            <a:p>
              <a:pPr algn="ctr"/>
              <a:endParaRPr lang="zh-CN" altLang="zh-CN">
                <a:solidFill>
                  <a:srgbClr val="FFFFFF"/>
                </a:solidFill>
              </a:endParaRPr>
            </a:p>
          </p:txBody>
        </p:sp>
      </p:grpSp>
      <p:sp>
        <p:nvSpPr>
          <p:cNvPr id="59" name="矩形 119"/>
          <p:cNvSpPr>
            <a:spLocks noChangeArrowheads="1"/>
          </p:cNvSpPr>
          <p:nvPr/>
        </p:nvSpPr>
        <p:spPr bwMode="auto">
          <a:xfrm>
            <a:off x="3432196" y="2138709"/>
            <a:ext cx="677957" cy="3954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56300" tIns="28150" rIns="56300" bIns="28150">
            <a:spAutoFit/>
          </a:bodyPr>
          <a:lstStyle/>
          <a:p>
            <a:pPr algn="ctr"/>
            <a:r>
              <a:rPr lang="zh-CN" altLang="en-US" sz="1100" b="1" dirty="0">
                <a:solidFill>
                  <a:schemeClr val="bg1"/>
                </a:solidFill>
                <a:latin typeface="Calibri" pitchFamily="34" charset="0"/>
                <a:ea typeface="微软雅黑" pitchFamily="34" charset="-122"/>
                <a:sym typeface="Calibri" pitchFamily="34" charset="0"/>
              </a:rPr>
              <a:t>完成的</a:t>
            </a:r>
            <a:endParaRPr lang="en-US" altLang="zh-CN" sz="1100" b="1" dirty="0">
              <a:solidFill>
                <a:schemeClr val="bg1"/>
              </a:solidFill>
              <a:latin typeface="Calibri" pitchFamily="34" charset="0"/>
              <a:ea typeface="微软雅黑" pitchFamily="34" charset="-122"/>
              <a:sym typeface="Calibri" pitchFamily="34" charset="0"/>
            </a:endParaRPr>
          </a:p>
          <a:p>
            <a:pPr algn="ctr"/>
            <a:r>
              <a:rPr lang="zh-CN" altLang="en-US" sz="1100" b="1" dirty="0">
                <a:solidFill>
                  <a:schemeClr val="bg1"/>
                </a:solidFill>
                <a:latin typeface="Calibri" pitchFamily="34" charset="0"/>
                <a:ea typeface="微软雅黑" pitchFamily="34" charset="-122"/>
                <a:sym typeface="Calibri" pitchFamily="34" charset="0"/>
              </a:rPr>
              <a:t>项目名称</a:t>
            </a:r>
          </a:p>
        </p:txBody>
      </p:sp>
      <p:grpSp>
        <p:nvGrpSpPr>
          <p:cNvPr id="60" name="组合 59"/>
          <p:cNvGrpSpPr/>
          <p:nvPr/>
        </p:nvGrpSpPr>
        <p:grpSpPr>
          <a:xfrm>
            <a:off x="5282721" y="2591407"/>
            <a:ext cx="784956" cy="1214010"/>
            <a:chOff x="8642553" y="3222299"/>
            <a:chExt cx="1272489" cy="1977284"/>
          </a:xfrm>
        </p:grpSpPr>
        <p:sp>
          <p:nvSpPr>
            <p:cNvPr id="61" name="直接连接符 88"/>
            <p:cNvSpPr>
              <a:spLocks noChangeShapeType="1"/>
            </p:cNvSpPr>
            <p:nvPr/>
          </p:nvSpPr>
          <p:spPr bwMode="auto">
            <a:xfrm flipV="1">
              <a:off x="9285939" y="4017097"/>
              <a:ext cx="1" cy="1182486"/>
            </a:xfrm>
            <a:prstGeom prst="line">
              <a:avLst/>
            </a:prstGeom>
            <a:ln>
              <a:solidFill>
                <a:srgbClr val="0070C0"/>
              </a:solidFill>
              <a:headEnd/>
              <a:tailEnd/>
            </a:ln>
          </p:spPr>
          <p:style>
            <a:lnRef idx="2">
              <a:schemeClr val="dk1"/>
            </a:lnRef>
            <a:fillRef idx="0">
              <a:schemeClr val="dk1"/>
            </a:fillRef>
            <a:effectRef idx="1">
              <a:schemeClr val="dk1"/>
            </a:effectRef>
            <a:fontRef idx="minor">
              <a:schemeClr val="tx1"/>
            </a:fontRef>
          </p:style>
          <p:txBody>
            <a:bodyPr/>
            <a:lstStyle/>
            <a:p>
              <a:endParaRPr lang="zh-CN" altLang="en-US">
                <a:solidFill>
                  <a:schemeClr val="bg1"/>
                </a:solidFill>
              </a:endParaRPr>
            </a:p>
          </p:txBody>
        </p:sp>
        <p:sp>
          <p:nvSpPr>
            <p:cNvPr id="62" name="椭圆 92"/>
            <p:cNvSpPr>
              <a:spLocks noChangeArrowheads="1"/>
            </p:cNvSpPr>
            <p:nvPr/>
          </p:nvSpPr>
          <p:spPr bwMode="auto">
            <a:xfrm>
              <a:off x="8642553" y="3222299"/>
              <a:ext cx="1272489" cy="1271587"/>
            </a:xfrm>
            <a:prstGeom prst="ellipse">
              <a:avLst/>
            </a:prstGeom>
            <a:solidFill>
              <a:srgbClr val="0070C0"/>
            </a:solidFill>
            <a:ln w="38100" cap="flat" cmpd="sng">
              <a:noFill/>
              <a:bevel/>
              <a:headEnd/>
              <a:tailEnd/>
            </a:ln>
            <a:effectLst>
              <a:outerShdw blurRad="57785" dist="33020" dir="3180000" algn="ctr">
                <a:srgbClr val="000000">
                  <a:alpha val="30000"/>
                </a:srgbClr>
              </a:outerShdw>
            </a:effectLst>
          </p:spPr>
          <p:txBody>
            <a:bodyPr anchor="ctr"/>
            <a:lstStyle/>
            <a:p>
              <a:pPr algn="ctr"/>
              <a:endParaRPr lang="zh-CN" altLang="zh-CN">
                <a:solidFill>
                  <a:schemeClr val="bg1"/>
                </a:solidFill>
              </a:endParaRPr>
            </a:p>
          </p:txBody>
        </p:sp>
      </p:grpSp>
      <p:sp>
        <p:nvSpPr>
          <p:cNvPr id="63" name="矩形 120"/>
          <p:cNvSpPr>
            <a:spLocks noChangeArrowheads="1"/>
          </p:cNvSpPr>
          <p:nvPr/>
        </p:nvSpPr>
        <p:spPr bwMode="auto">
          <a:xfrm>
            <a:off x="5342879" y="2763016"/>
            <a:ext cx="677957" cy="3954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56300" tIns="28150" rIns="56300" bIns="28150">
            <a:spAutoFit/>
          </a:bodyPr>
          <a:lstStyle/>
          <a:p>
            <a:pPr algn="ctr"/>
            <a:r>
              <a:rPr lang="zh-CN" altLang="en-US" sz="1100" b="1" dirty="0">
                <a:solidFill>
                  <a:schemeClr val="bg1"/>
                </a:solidFill>
                <a:latin typeface="Calibri" pitchFamily="34" charset="0"/>
                <a:ea typeface="微软雅黑" pitchFamily="34" charset="-122"/>
                <a:sym typeface="Calibri" pitchFamily="34" charset="0"/>
              </a:rPr>
              <a:t>完成的</a:t>
            </a:r>
            <a:endParaRPr lang="en-US" altLang="zh-CN" sz="1100" b="1" dirty="0">
              <a:solidFill>
                <a:schemeClr val="bg1"/>
              </a:solidFill>
              <a:latin typeface="Calibri" pitchFamily="34" charset="0"/>
              <a:ea typeface="微软雅黑" pitchFamily="34" charset="-122"/>
              <a:sym typeface="Calibri" pitchFamily="34" charset="0"/>
            </a:endParaRPr>
          </a:p>
          <a:p>
            <a:pPr algn="ctr"/>
            <a:r>
              <a:rPr lang="zh-CN" altLang="en-US" sz="1100" b="1" dirty="0">
                <a:solidFill>
                  <a:schemeClr val="bg1"/>
                </a:solidFill>
                <a:latin typeface="Calibri" pitchFamily="34" charset="0"/>
                <a:ea typeface="微软雅黑" pitchFamily="34" charset="-122"/>
                <a:sym typeface="Calibri" pitchFamily="34" charset="0"/>
              </a:rPr>
              <a:t>项目名称</a:t>
            </a:r>
          </a:p>
        </p:txBody>
      </p:sp>
      <p:sp>
        <p:nvSpPr>
          <p:cNvPr id="64" name="矩形 63"/>
          <p:cNvSpPr/>
          <p:nvPr/>
        </p:nvSpPr>
        <p:spPr>
          <a:xfrm>
            <a:off x="6856504" y="1943943"/>
            <a:ext cx="1741427" cy="2716039"/>
          </a:xfrm>
          <a:prstGeom prst="rect">
            <a:avLst/>
          </a:prstGeom>
        </p:spPr>
        <p:txBody>
          <a:bodyPr wrap="square" lIns="56300" tIns="28150" rIns="56300" bIns="28150">
            <a:spAutoFit/>
          </a:bodyPr>
          <a:lstStyle/>
          <a:p>
            <a:pPr algn="just">
              <a:lnSpc>
                <a:spcPct val="120000"/>
              </a:lnSpc>
            </a:pPr>
            <a:r>
              <a:rPr lang="zh-CN" altLang="en-US" sz="1200" dirty="0">
                <a:latin typeface="微软雅黑" pitchFamily="34" charset="-122"/>
                <a:ea typeface="微软雅黑" pitchFamily="34" charset="-122"/>
              </a:rPr>
              <a:t>此处输入您的文本，或者复制您的文本粘贴到此处</a:t>
            </a:r>
            <a:r>
              <a:rPr lang="en-US" altLang="zh-CN" sz="1200" dirty="0">
                <a:latin typeface="微软雅黑" pitchFamily="34" charset="-122"/>
                <a:ea typeface="微软雅黑" pitchFamily="34" charset="-122"/>
              </a:rPr>
              <a:t>.</a:t>
            </a:r>
            <a:r>
              <a:rPr lang="zh-CN" altLang="en-US" sz="1200" dirty="0">
                <a:latin typeface="微软雅黑" pitchFamily="34" charset="-122"/>
                <a:ea typeface="微软雅黑" pitchFamily="34" charset="-122"/>
              </a:rPr>
              <a:t>此处输入您的文本，或者复制您的文本粘贴到此处</a:t>
            </a:r>
            <a:r>
              <a:rPr lang="en-US" altLang="zh-CN" sz="1200" dirty="0">
                <a:latin typeface="微软雅黑" pitchFamily="34" charset="-122"/>
                <a:ea typeface="微软雅黑" pitchFamily="34" charset="-122"/>
              </a:rPr>
              <a:t>.</a:t>
            </a:r>
            <a:r>
              <a:rPr lang="zh-CN" altLang="en-US" sz="1200" dirty="0">
                <a:latin typeface="微软雅黑" pitchFamily="34" charset="-122"/>
                <a:ea typeface="微软雅黑" pitchFamily="34" charset="-122"/>
              </a:rPr>
              <a:t>此处输入您的文本</a:t>
            </a:r>
            <a:r>
              <a:rPr lang="en-US" altLang="zh-CN" sz="1200" dirty="0">
                <a:latin typeface="微软雅黑" pitchFamily="34" charset="-122"/>
                <a:ea typeface="微软雅黑" pitchFamily="34" charset="-122"/>
              </a:rPr>
              <a:t>.</a:t>
            </a:r>
          </a:p>
          <a:p>
            <a:pPr algn="just">
              <a:lnSpc>
                <a:spcPct val="120000"/>
              </a:lnSpc>
            </a:pPr>
            <a:r>
              <a:rPr lang="zh-CN" altLang="en-US" sz="1200" dirty="0">
                <a:latin typeface="微软雅黑" pitchFamily="34" charset="-122"/>
                <a:ea typeface="微软雅黑" pitchFamily="34" charset="-122"/>
              </a:rPr>
              <a:t>此处输入您的文本，或者复制您的文本粘贴到此处</a:t>
            </a:r>
            <a:r>
              <a:rPr lang="en-US" altLang="zh-CN" sz="1200" dirty="0">
                <a:latin typeface="微软雅黑" pitchFamily="34" charset="-122"/>
                <a:ea typeface="微软雅黑" pitchFamily="34" charset="-122"/>
              </a:rPr>
              <a:t>.</a:t>
            </a:r>
            <a:r>
              <a:rPr lang="zh-CN" altLang="en-US" sz="1200" dirty="0">
                <a:latin typeface="微软雅黑" pitchFamily="34" charset="-122"/>
                <a:ea typeface="微软雅黑" pitchFamily="34" charset="-122"/>
              </a:rPr>
              <a:t>此处输入您的文本，或者复制您的文本粘贴到此处</a:t>
            </a:r>
            <a:r>
              <a:rPr lang="en-US" altLang="zh-CN" sz="1200" dirty="0">
                <a:latin typeface="微软雅黑" pitchFamily="34" charset="-122"/>
                <a:ea typeface="微软雅黑" pitchFamily="34" charset="-122"/>
              </a:rPr>
              <a:t>.</a:t>
            </a:r>
            <a:r>
              <a:rPr lang="zh-CN" altLang="en-US" sz="1200" dirty="0">
                <a:latin typeface="微软雅黑" pitchFamily="34" charset="-122"/>
                <a:ea typeface="微软雅黑" pitchFamily="34" charset="-122"/>
              </a:rPr>
              <a:t>此处输入您的文本</a:t>
            </a:r>
            <a:r>
              <a:rPr lang="en-US" altLang="zh-CN" sz="1200" dirty="0">
                <a:latin typeface="微软雅黑" pitchFamily="34" charset="-122"/>
                <a:ea typeface="微软雅黑" pitchFamily="34" charset="-122"/>
              </a:rPr>
              <a:t>.</a:t>
            </a:r>
            <a:endParaRPr lang="zh-CN" altLang="en-US" sz="1200" dirty="0">
              <a:latin typeface="微软雅黑" pitchFamily="34" charset="-122"/>
              <a:ea typeface="微软雅黑" pitchFamily="34" charset="-122"/>
            </a:endParaRPr>
          </a:p>
        </p:txBody>
      </p:sp>
      <p:sp>
        <p:nvSpPr>
          <p:cNvPr id="65" name="矩形 64"/>
          <p:cNvSpPr/>
          <p:nvPr/>
        </p:nvSpPr>
        <p:spPr>
          <a:xfrm>
            <a:off x="6856504" y="1477894"/>
            <a:ext cx="1741427" cy="33257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56300" tIns="28150" rIns="56300" bIns="28150" rtlCol="0" anchor="ctr"/>
          <a:lstStyle/>
          <a:p>
            <a:pPr algn="ctr"/>
            <a:endParaRPr lang="zh-CN" altLang="en-US"/>
          </a:p>
        </p:txBody>
      </p:sp>
      <p:sp>
        <p:nvSpPr>
          <p:cNvPr id="66" name="TextBox 65"/>
          <p:cNvSpPr txBox="1"/>
          <p:nvPr/>
        </p:nvSpPr>
        <p:spPr>
          <a:xfrm>
            <a:off x="7013755" y="1477894"/>
            <a:ext cx="1584176" cy="333849"/>
          </a:xfrm>
          <a:prstGeom prst="rect">
            <a:avLst/>
          </a:prstGeom>
          <a:noFill/>
        </p:spPr>
        <p:txBody>
          <a:bodyPr wrap="square" lIns="56300" tIns="28150" rIns="56300" bIns="28150" rtlCol="0">
            <a:spAutoFit/>
          </a:bodyPr>
          <a:lstStyle/>
          <a:p>
            <a:r>
              <a:rPr lang="zh-CN" altLang="en-US" b="1" dirty="0">
                <a:solidFill>
                  <a:schemeClr val="bg1"/>
                </a:solidFill>
                <a:latin typeface="微软雅黑" pitchFamily="34" charset="-122"/>
                <a:ea typeface="微软雅黑" pitchFamily="34" charset="-122"/>
              </a:rPr>
              <a:t>点击</a:t>
            </a:r>
            <a:r>
              <a:rPr lang="zh-CN" altLang="en-US" b="1" dirty="0" smtClean="0">
                <a:solidFill>
                  <a:schemeClr val="bg1"/>
                </a:solidFill>
                <a:latin typeface="微软雅黑" pitchFamily="34" charset="-122"/>
                <a:ea typeface="微软雅黑" pitchFamily="34" charset="-122"/>
              </a:rPr>
              <a:t>输入内容</a:t>
            </a:r>
            <a:endParaRPr lang="zh-CN" altLang="en-US" b="1" dirty="0">
              <a:solidFill>
                <a:schemeClr val="bg1"/>
              </a:solidFill>
              <a:latin typeface="微软雅黑" pitchFamily="34" charset="-122"/>
              <a:ea typeface="微软雅黑" pitchFamily="34" charset="-122"/>
            </a:endParaRPr>
          </a:p>
        </p:txBody>
      </p:sp>
    </p:spTree>
    <p:extLst>
      <p:ext uri="{BB962C8B-B14F-4D97-AF65-F5344CB8AC3E}">
        <p14:creationId xmlns:p14="http://schemas.microsoft.com/office/powerpoint/2010/main" xmlns="" val="515735513"/>
      </p:ext>
    </p:extLst>
  </p:cSld>
  <p:clrMapOvr>
    <a:masterClrMapping/>
  </p:clrMapOvr>
  <p:transition spd="slow"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0"/>
                                        </p:tgtEl>
                                        <p:attrNameLst>
                                          <p:attrName>style.visibility</p:attrName>
                                        </p:attrNameLst>
                                      </p:cBhvr>
                                      <p:to>
                                        <p:strVal val="visible"/>
                                      </p:to>
                                    </p:set>
                                    <p:animEffect transition="in" filter="wipe(down)">
                                      <p:cBhvr>
                                        <p:cTn id="19" dur="500"/>
                                        <p:tgtEl>
                                          <p:spTgt spid="40"/>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43"/>
                                        </p:tgtEl>
                                        <p:attrNameLst>
                                          <p:attrName>style.visibility</p:attrName>
                                        </p:attrNameLst>
                                      </p:cBhvr>
                                      <p:to>
                                        <p:strVal val="visible"/>
                                      </p:to>
                                    </p:set>
                                    <p:anim calcmode="lin" valueType="num">
                                      <p:cBhvr>
                                        <p:cTn id="23" dur="500" fill="hold"/>
                                        <p:tgtEl>
                                          <p:spTgt spid="43"/>
                                        </p:tgtEl>
                                        <p:attrNameLst>
                                          <p:attrName>ppt_w</p:attrName>
                                        </p:attrNameLst>
                                      </p:cBhvr>
                                      <p:tavLst>
                                        <p:tav tm="0">
                                          <p:val>
                                            <p:fltVal val="0"/>
                                          </p:val>
                                        </p:tav>
                                        <p:tav tm="100000">
                                          <p:val>
                                            <p:strVal val="#ppt_w"/>
                                          </p:val>
                                        </p:tav>
                                      </p:tavLst>
                                    </p:anim>
                                    <p:anim calcmode="lin" valueType="num">
                                      <p:cBhvr>
                                        <p:cTn id="24" dur="500" fill="hold"/>
                                        <p:tgtEl>
                                          <p:spTgt spid="43"/>
                                        </p:tgtEl>
                                        <p:attrNameLst>
                                          <p:attrName>ppt_h</p:attrName>
                                        </p:attrNameLst>
                                      </p:cBhvr>
                                      <p:tavLst>
                                        <p:tav tm="0">
                                          <p:val>
                                            <p:fltVal val="0"/>
                                          </p:val>
                                        </p:tav>
                                        <p:tav tm="100000">
                                          <p:val>
                                            <p:strVal val="#ppt_h"/>
                                          </p:val>
                                        </p:tav>
                                      </p:tavLst>
                                    </p:anim>
                                    <p:animEffect transition="in" filter="fade">
                                      <p:cBhvr>
                                        <p:cTn id="25" dur="500"/>
                                        <p:tgtEl>
                                          <p:spTgt spid="43"/>
                                        </p:tgtEl>
                                      </p:cBhvr>
                                    </p:animEffect>
                                  </p:childTnLst>
                                </p:cTn>
                              </p:par>
                            </p:childTnLst>
                          </p:cTn>
                        </p:par>
                        <p:par>
                          <p:cTn id="26" fill="hold">
                            <p:stCondLst>
                              <p:cond delay="2500"/>
                            </p:stCondLst>
                            <p:childTnLst>
                              <p:par>
                                <p:cTn id="27" presetID="22" presetClass="entr" presetSubtype="4"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down)">
                                      <p:cBhvr>
                                        <p:cTn id="29" dur="500"/>
                                        <p:tgtEl>
                                          <p:spTgt spid="36"/>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39"/>
                                        </p:tgtEl>
                                        <p:attrNameLst>
                                          <p:attrName>style.visibility</p:attrName>
                                        </p:attrNameLst>
                                      </p:cBhvr>
                                      <p:to>
                                        <p:strVal val="visible"/>
                                      </p:to>
                                    </p:set>
                                    <p:anim calcmode="lin" valueType="num">
                                      <p:cBhvr>
                                        <p:cTn id="33" dur="500" fill="hold"/>
                                        <p:tgtEl>
                                          <p:spTgt spid="39"/>
                                        </p:tgtEl>
                                        <p:attrNameLst>
                                          <p:attrName>ppt_w</p:attrName>
                                        </p:attrNameLst>
                                      </p:cBhvr>
                                      <p:tavLst>
                                        <p:tav tm="0">
                                          <p:val>
                                            <p:fltVal val="0"/>
                                          </p:val>
                                        </p:tav>
                                        <p:tav tm="100000">
                                          <p:val>
                                            <p:strVal val="#ppt_w"/>
                                          </p:val>
                                        </p:tav>
                                      </p:tavLst>
                                    </p:anim>
                                    <p:anim calcmode="lin" valueType="num">
                                      <p:cBhvr>
                                        <p:cTn id="34" dur="500" fill="hold"/>
                                        <p:tgtEl>
                                          <p:spTgt spid="39"/>
                                        </p:tgtEl>
                                        <p:attrNameLst>
                                          <p:attrName>ppt_h</p:attrName>
                                        </p:attrNameLst>
                                      </p:cBhvr>
                                      <p:tavLst>
                                        <p:tav tm="0">
                                          <p:val>
                                            <p:fltVal val="0"/>
                                          </p:val>
                                        </p:tav>
                                        <p:tav tm="100000">
                                          <p:val>
                                            <p:strVal val="#ppt_h"/>
                                          </p:val>
                                        </p:tav>
                                      </p:tavLst>
                                    </p:anim>
                                    <p:animEffect transition="in" filter="fade">
                                      <p:cBhvr>
                                        <p:cTn id="35" dur="500"/>
                                        <p:tgtEl>
                                          <p:spTgt spid="39"/>
                                        </p:tgtEl>
                                      </p:cBhvr>
                                    </p:animEffect>
                                  </p:childTnLst>
                                </p:cTn>
                              </p:par>
                            </p:childTnLst>
                          </p:cTn>
                        </p:par>
                        <p:par>
                          <p:cTn id="36" fill="hold">
                            <p:stCondLst>
                              <p:cond delay="3500"/>
                            </p:stCondLst>
                            <p:childTnLst>
                              <p:par>
                                <p:cTn id="37" presetID="22" presetClass="entr" presetSubtype="4" fill="hold"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down)">
                                      <p:cBhvr>
                                        <p:cTn id="39" dur="500"/>
                                        <p:tgtEl>
                                          <p:spTgt spid="56"/>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59"/>
                                        </p:tgtEl>
                                        <p:attrNameLst>
                                          <p:attrName>style.visibility</p:attrName>
                                        </p:attrNameLst>
                                      </p:cBhvr>
                                      <p:to>
                                        <p:strVal val="visible"/>
                                      </p:to>
                                    </p:set>
                                    <p:anim calcmode="lin" valueType="num">
                                      <p:cBhvr>
                                        <p:cTn id="43" dur="500" fill="hold"/>
                                        <p:tgtEl>
                                          <p:spTgt spid="59"/>
                                        </p:tgtEl>
                                        <p:attrNameLst>
                                          <p:attrName>ppt_w</p:attrName>
                                        </p:attrNameLst>
                                      </p:cBhvr>
                                      <p:tavLst>
                                        <p:tav tm="0">
                                          <p:val>
                                            <p:fltVal val="0"/>
                                          </p:val>
                                        </p:tav>
                                        <p:tav tm="100000">
                                          <p:val>
                                            <p:strVal val="#ppt_w"/>
                                          </p:val>
                                        </p:tav>
                                      </p:tavLst>
                                    </p:anim>
                                    <p:anim calcmode="lin" valueType="num">
                                      <p:cBhvr>
                                        <p:cTn id="44" dur="500" fill="hold"/>
                                        <p:tgtEl>
                                          <p:spTgt spid="59"/>
                                        </p:tgtEl>
                                        <p:attrNameLst>
                                          <p:attrName>ppt_h</p:attrName>
                                        </p:attrNameLst>
                                      </p:cBhvr>
                                      <p:tavLst>
                                        <p:tav tm="0">
                                          <p:val>
                                            <p:fltVal val="0"/>
                                          </p:val>
                                        </p:tav>
                                        <p:tav tm="100000">
                                          <p:val>
                                            <p:strVal val="#ppt_h"/>
                                          </p:val>
                                        </p:tav>
                                      </p:tavLst>
                                    </p:anim>
                                    <p:animEffect transition="in" filter="fade">
                                      <p:cBhvr>
                                        <p:cTn id="45" dur="500"/>
                                        <p:tgtEl>
                                          <p:spTgt spid="59"/>
                                        </p:tgtEl>
                                      </p:cBhvr>
                                    </p:animEffect>
                                  </p:childTnLst>
                                </p:cTn>
                              </p:par>
                            </p:childTnLst>
                          </p:cTn>
                        </p:par>
                        <p:par>
                          <p:cTn id="46" fill="hold">
                            <p:stCondLst>
                              <p:cond delay="4500"/>
                            </p:stCondLst>
                            <p:childTnLst>
                              <p:par>
                                <p:cTn id="47" presetID="22" presetClass="entr" presetSubtype="4" fill="hold" nodeType="afterEffect">
                                  <p:stCondLst>
                                    <p:cond delay="0"/>
                                  </p:stCondLst>
                                  <p:childTnLst>
                                    <p:set>
                                      <p:cBhvr>
                                        <p:cTn id="48" dur="1" fill="hold">
                                          <p:stCondLst>
                                            <p:cond delay="0"/>
                                          </p:stCondLst>
                                        </p:cTn>
                                        <p:tgtEl>
                                          <p:spTgt spid="44"/>
                                        </p:tgtEl>
                                        <p:attrNameLst>
                                          <p:attrName>style.visibility</p:attrName>
                                        </p:attrNameLst>
                                      </p:cBhvr>
                                      <p:to>
                                        <p:strVal val="visible"/>
                                      </p:to>
                                    </p:set>
                                    <p:animEffect transition="in" filter="wipe(down)">
                                      <p:cBhvr>
                                        <p:cTn id="49" dur="500"/>
                                        <p:tgtEl>
                                          <p:spTgt spid="44"/>
                                        </p:tgtEl>
                                      </p:cBhvr>
                                    </p:animEffect>
                                  </p:childTnLst>
                                </p:cTn>
                              </p:par>
                            </p:childTnLst>
                          </p:cTn>
                        </p:par>
                        <p:par>
                          <p:cTn id="50" fill="hold">
                            <p:stCondLst>
                              <p:cond delay="5000"/>
                            </p:stCondLst>
                            <p:childTnLst>
                              <p:par>
                                <p:cTn id="51" presetID="53" presetClass="entr" presetSubtype="16" fill="hold" grpId="0" nodeType="afterEffect">
                                  <p:stCondLst>
                                    <p:cond delay="0"/>
                                  </p:stCondLst>
                                  <p:childTnLst>
                                    <p:set>
                                      <p:cBhvr>
                                        <p:cTn id="52" dur="1" fill="hold">
                                          <p:stCondLst>
                                            <p:cond delay="0"/>
                                          </p:stCondLst>
                                        </p:cTn>
                                        <p:tgtEl>
                                          <p:spTgt spid="47"/>
                                        </p:tgtEl>
                                        <p:attrNameLst>
                                          <p:attrName>style.visibility</p:attrName>
                                        </p:attrNameLst>
                                      </p:cBhvr>
                                      <p:to>
                                        <p:strVal val="visible"/>
                                      </p:to>
                                    </p:set>
                                    <p:anim calcmode="lin" valueType="num">
                                      <p:cBhvr>
                                        <p:cTn id="53" dur="500" fill="hold"/>
                                        <p:tgtEl>
                                          <p:spTgt spid="47"/>
                                        </p:tgtEl>
                                        <p:attrNameLst>
                                          <p:attrName>ppt_w</p:attrName>
                                        </p:attrNameLst>
                                      </p:cBhvr>
                                      <p:tavLst>
                                        <p:tav tm="0">
                                          <p:val>
                                            <p:fltVal val="0"/>
                                          </p:val>
                                        </p:tav>
                                        <p:tav tm="100000">
                                          <p:val>
                                            <p:strVal val="#ppt_w"/>
                                          </p:val>
                                        </p:tav>
                                      </p:tavLst>
                                    </p:anim>
                                    <p:anim calcmode="lin" valueType="num">
                                      <p:cBhvr>
                                        <p:cTn id="54" dur="500" fill="hold"/>
                                        <p:tgtEl>
                                          <p:spTgt spid="47"/>
                                        </p:tgtEl>
                                        <p:attrNameLst>
                                          <p:attrName>ppt_h</p:attrName>
                                        </p:attrNameLst>
                                      </p:cBhvr>
                                      <p:tavLst>
                                        <p:tav tm="0">
                                          <p:val>
                                            <p:fltVal val="0"/>
                                          </p:val>
                                        </p:tav>
                                        <p:tav tm="100000">
                                          <p:val>
                                            <p:strVal val="#ppt_h"/>
                                          </p:val>
                                        </p:tav>
                                      </p:tavLst>
                                    </p:anim>
                                    <p:animEffect transition="in" filter="fade">
                                      <p:cBhvr>
                                        <p:cTn id="55" dur="500"/>
                                        <p:tgtEl>
                                          <p:spTgt spid="47"/>
                                        </p:tgtEl>
                                      </p:cBhvr>
                                    </p:animEffect>
                                  </p:childTnLst>
                                </p:cTn>
                              </p:par>
                            </p:childTnLst>
                          </p:cTn>
                        </p:par>
                        <p:par>
                          <p:cTn id="56" fill="hold">
                            <p:stCondLst>
                              <p:cond delay="5500"/>
                            </p:stCondLst>
                            <p:childTnLst>
                              <p:par>
                                <p:cTn id="57" presetID="22" presetClass="entr" presetSubtype="4" fill="hold" nodeType="afterEffect">
                                  <p:stCondLst>
                                    <p:cond delay="0"/>
                                  </p:stCondLst>
                                  <p:childTnLst>
                                    <p:set>
                                      <p:cBhvr>
                                        <p:cTn id="58" dur="1" fill="hold">
                                          <p:stCondLst>
                                            <p:cond delay="0"/>
                                          </p:stCondLst>
                                        </p:cTn>
                                        <p:tgtEl>
                                          <p:spTgt spid="52"/>
                                        </p:tgtEl>
                                        <p:attrNameLst>
                                          <p:attrName>style.visibility</p:attrName>
                                        </p:attrNameLst>
                                      </p:cBhvr>
                                      <p:to>
                                        <p:strVal val="visible"/>
                                      </p:to>
                                    </p:set>
                                    <p:animEffect transition="in" filter="wipe(down)">
                                      <p:cBhvr>
                                        <p:cTn id="59" dur="500"/>
                                        <p:tgtEl>
                                          <p:spTgt spid="52"/>
                                        </p:tgtEl>
                                      </p:cBhvr>
                                    </p:animEffect>
                                  </p:childTnLst>
                                </p:cTn>
                              </p:par>
                            </p:childTnLst>
                          </p:cTn>
                        </p:par>
                        <p:par>
                          <p:cTn id="60" fill="hold">
                            <p:stCondLst>
                              <p:cond delay="6000"/>
                            </p:stCondLst>
                            <p:childTnLst>
                              <p:par>
                                <p:cTn id="61" presetID="53" presetClass="entr" presetSubtype="16"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 calcmode="lin" valueType="num">
                                      <p:cBhvr>
                                        <p:cTn id="63" dur="500" fill="hold"/>
                                        <p:tgtEl>
                                          <p:spTgt spid="55"/>
                                        </p:tgtEl>
                                        <p:attrNameLst>
                                          <p:attrName>ppt_w</p:attrName>
                                        </p:attrNameLst>
                                      </p:cBhvr>
                                      <p:tavLst>
                                        <p:tav tm="0">
                                          <p:val>
                                            <p:fltVal val="0"/>
                                          </p:val>
                                        </p:tav>
                                        <p:tav tm="100000">
                                          <p:val>
                                            <p:strVal val="#ppt_w"/>
                                          </p:val>
                                        </p:tav>
                                      </p:tavLst>
                                    </p:anim>
                                    <p:anim calcmode="lin" valueType="num">
                                      <p:cBhvr>
                                        <p:cTn id="64" dur="500" fill="hold"/>
                                        <p:tgtEl>
                                          <p:spTgt spid="55"/>
                                        </p:tgtEl>
                                        <p:attrNameLst>
                                          <p:attrName>ppt_h</p:attrName>
                                        </p:attrNameLst>
                                      </p:cBhvr>
                                      <p:tavLst>
                                        <p:tav tm="0">
                                          <p:val>
                                            <p:fltVal val="0"/>
                                          </p:val>
                                        </p:tav>
                                        <p:tav tm="100000">
                                          <p:val>
                                            <p:strVal val="#ppt_h"/>
                                          </p:val>
                                        </p:tav>
                                      </p:tavLst>
                                    </p:anim>
                                    <p:animEffect transition="in" filter="fade">
                                      <p:cBhvr>
                                        <p:cTn id="65" dur="500"/>
                                        <p:tgtEl>
                                          <p:spTgt spid="55"/>
                                        </p:tgtEl>
                                      </p:cBhvr>
                                    </p:animEffect>
                                  </p:childTnLst>
                                </p:cTn>
                              </p:par>
                            </p:childTnLst>
                          </p:cTn>
                        </p:par>
                        <p:par>
                          <p:cTn id="66" fill="hold">
                            <p:stCondLst>
                              <p:cond delay="6500"/>
                            </p:stCondLst>
                            <p:childTnLst>
                              <p:par>
                                <p:cTn id="67" presetID="22" presetClass="entr" presetSubtype="4" fill="hold" nodeType="after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wipe(down)">
                                      <p:cBhvr>
                                        <p:cTn id="69" dur="500"/>
                                        <p:tgtEl>
                                          <p:spTgt spid="60"/>
                                        </p:tgtEl>
                                      </p:cBhvr>
                                    </p:animEffect>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63"/>
                                        </p:tgtEl>
                                        <p:attrNameLst>
                                          <p:attrName>style.visibility</p:attrName>
                                        </p:attrNameLst>
                                      </p:cBhvr>
                                      <p:to>
                                        <p:strVal val="visible"/>
                                      </p:to>
                                    </p:set>
                                    <p:anim calcmode="lin" valueType="num">
                                      <p:cBhvr>
                                        <p:cTn id="73" dur="500" fill="hold"/>
                                        <p:tgtEl>
                                          <p:spTgt spid="63"/>
                                        </p:tgtEl>
                                        <p:attrNameLst>
                                          <p:attrName>ppt_w</p:attrName>
                                        </p:attrNameLst>
                                      </p:cBhvr>
                                      <p:tavLst>
                                        <p:tav tm="0">
                                          <p:val>
                                            <p:fltVal val="0"/>
                                          </p:val>
                                        </p:tav>
                                        <p:tav tm="100000">
                                          <p:val>
                                            <p:strVal val="#ppt_w"/>
                                          </p:val>
                                        </p:tav>
                                      </p:tavLst>
                                    </p:anim>
                                    <p:anim calcmode="lin" valueType="num">
                                      <p:cBhvr>
                                        <p:cTn id="74" dur="500" fill="hold"/>
                                        <p:tgtEl>
                                          <p:spTgt spid="63"/>
                                        </p:tgtEl>
                                        <p:attrNameLst>
                                          <p:attrName>ppt_h</p:attrName>
                                        </p:attrNameLst>
                                      </p:cBhvr>
                                      <p:tavLst>
                                        <p:tav tm="0">
                                          <p:val>
                                            <p:fltVal val="0"/>
                                          </p:val>
                                        </p:tav>
                                        <p:tav tm="100000">
                                          <p:val>
                                            <p:strVal val="#ppt_h"/>
                                          </p:val>
                                        </p:tav>
                                      </p:tavLst>
                                    </p:anim>
                                    <p:animEffect transition="in" filter="fade">
                                      <p:cBhvr>
                                        <p:cTn id="75" dur="500"/>
                                        <p:tgtEl>
                                          <p:spTgt spid="63"/>
                                        </p:tgtEl>
                                      </p:cBhvr>
                                    </p:animEffect>
                                  </p:childTnLst>
                                </p:cTn>
                              </p:par>
                            </p:childTnLst>
                          </p:cTn>
                        </p:par>
                        <p:par>
                          <p:cTn id="76" fill="hold">
                            <p:stCondLst>
                              <p:cond delay="7500"/>
                            </p:stCondLst>
                            <p:childTnLst>
                              <p:par>
                                <p:cTn id="77" presetID="22" presetClass="entr" presetSubtype="4" fill="hold" nodeType="afterEffect">
                                  <p:stCondLst>
                                    <p:cond delay="0"/>
                                  </p:stCondLst>
                                  <p:childTnLst>
                                    <p:set>
                                      <p:cBhvr>
                                        <p:cTn id="78" dur="1" fill="hold">
                                          <p:stCondLst>
                                            <p:cond delay="0"/>
                                          </p:stCondLst>
                                        </p:cTn>
                                        <p:tgtEl>
                                          <p:spTgt spid="48"/>
                                        </p:tgtEl>
                                        <p:attrNameLst>
                                          <p:attrName>style.visibility</p:attrName>
                                        </p:attrNameLst>
                                      </p:cBhvr>
                                      <p:to>
                                        <p:strVal val="visible"/>
                                      </p:to>
                                    </p:set>
                                    <p:animEffect transition="in" filter="wipe(down)">
                                      <p:cBhvr>
                                        <p:cTn id="79" dur="500"/>
                                        <p:tgtEl>
                                          <p:spTgt spid="48"/>
                                        </p:tgtEl>
                                      </p:cBhvr>
                                    </p:animEffect>
                                  </p:childTnLst>
                                </p:cTn>
                              </p:par>
                            </p:childTnLst>
                          </p:cTn>
                        </p:par>
                        <p:par>
                          <p:cTn id="80" fill="hold">
                            <p:stCondLst>
                              <p:cond delay="8000"/>
                            </p:stCondLst>
                            <p:childTnLst>
                              <p:par>
                                <p:cTn id="81" presetID="53" presetClass="entr" presetSubtype="16" fill="hold" grpId="0" nodeType="afterEffect">
                                  <p:stCondLst>
                                    <p:cond delay="0"/>
                                  </p:stCondLst>
                                  <p:childTnLst>
                                    <p:set>
                                      <p:cBhvr>
                                        <p:cTn id="82" dur="1" fill="hold">
                                          <p:stCondLst>
                                            <p:cond delay="0"/>
                                          </p:stCondLst>
                                        </p:cTn>
                                        <p:tgtEl>
                                          <p:spTgt spid="51"/>
                                        </p:tgtEl>
                                        <p:attrNameLst>
                                          <p:attrName>style.visibility</p:attrName>
                                        </p:attrNameLst>
                                      </p:cBhvr>
                                      <p:to>
                                        <p:strVal val="visible"/>
                                      </p:to>
                                    </p:set>
                                    <p:anim calcmode="lin" valueType="num">
                                      <p:cBhvr>
                                        <p:cTn id="83" dur="500" fill="hold"/>
                                        <p:tgtEl>
                                          <p:spTgt spid="51"/>
                                        </p:tgtEl>
                                        <p:attrNameLst>
                                          <p:attrName>ppt_w</p:attrName>
                                        </p:attrNameLst>
                                      </p:cBhvr>
                                      <p:tavLst>
                                        <p:tav tm="0">
                                          <p:val>
                                            <p:fltVal val="0"/>
                                          </p:val>
                                        </p:tav>
                                        <p:tav tm="100000">
                                          <p:val>
                                            <p:strVal val="#ppt_w"/>
                                          </p:val>
                                        </p:tav>
                                      </p:tavLst>
                                    </p:anim>
                                    <p:anim calcmode="lin" valueType="num">
                                      <p:cBhvr>
                                        <p:cTn id="84" dur="500" fill="hold"/>
                                        <p:tgtEl>
                                          <p:spTgt spid="51"/>
                                        </p:tgtEl>
                                        <p:attrNameLst>
                                          <p:attrName>ppt_h</p:attrName>
                                        </p:attrNameLst>
                                      </p:cBhvr>
                                      <p:tavLst>
                                        <p:tav tm="0">
                                          <p:val>
                                            <p:fltVal val="0"/>
                                          </p:val>
                                        </p:tav>
                                        <p:tav tm="100000">
                                          <p:val>
                                            <p:strVal val="#ppt_h"/>
                                          </p:val>
                                        </p:tav>
                                      </p:tavLst>
                                    </p:anim>
                                    <p:animEffect transition="in" filter="fade">
                                      <p:cBhvr>
                                        <p:cTn id="85" dur="500"/>
                                        <p:tgtEl>
                                          <p:spTgt spid="51"/>
                                        </p:tgtEl>
                                      </p:cBhvr>
                                    </p:animEffect>
                                  </p:childTnLst>
                                </p:cTn>
                              </p:par>
                            </p:childTnLst>
                          </p:cTn>
                        </p:par>
                        <p:par>
                          <p:cTn id="86" fill="hold">
                            <p:stCondLst>
                              <p:cond delay="8500"/>
                            </p:stCondLst>
                            <p:childTnLst>
                              <p:par>
                                <p:cTn id="87" presetID="2" presetClass="entr" presetSubtype="2"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 calcmode="lin" valueType="num">
                                      <p:cBhvr additive="base">
                                        <p:cTn id="89" dur="500" fill="hold"/>
                                        <p:tgtEl>
                                          <p:spTgt spid="65"/>
                                        </p:tgtEl>
                                        <p:attrNameLst>
                                          <p:attrName>ppt_x</p:attrName>
                                        </p:attrNameLst>
                                      </p:cBhvr>
                                      <p:tavLst>
                                        <p:tav tm="0">
                                          <p:val>
                                            <p:strVal val="1+#ppt_w/2"/>
                                          </p:val>
                                        </p:tav>
                                        <p:tav tm="100000">
                                          <p:val>
                                            <p:strVal val="#ppt_x"/>
                                          </p:val>
                                        </p:tav>
                                      </p:tavLst>
                                    </p:anim>
                                    <p:anim calcmode="lin" valueType="num">
                                      <p:cBhvr additive="base">
                                        <p:cTn id="90" dur="500" fill="hold"/>
                                        <p:tgtEl>
                                          <p:spTgt spid="65"/>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41" presetClass="entr" presetSubtype="0" fill="hold" grpId="0" nodeType="afterEffect">
                                  <p:stCondLst>
                                    <p:cond delay="0"/>
                                  </p:stCondLst>
                                  <p:iterate type="lt">
                                    <p:tmPct val="10000"/>
                                  </p:iterate>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ppt_x</p:attrName>
                                        </p:attrNameLst>
                                      </p:cBhvr>
                                      <p:tavLst>
                                        <p:tav tm="0">
                                          <p:val>
                                            <p:strVal val="#ppt_x"/>
                                          </p:val>
                                        </p:tav>
                                        <p:tav tm="50000">
                                          <p:val>
                                            <p:strVal val="#ppt_x+.1"/>
                                          </p:val>
                                        </p:tav>
                                        <p:tav tm="100000">
                                          <p:val>
                                            <p:strVal val="#ppt_x"/>
                                          </p:val>
                                        </p:tav>
                                      </p:tavLst>
                                    </p:anim>
                                    <p:anim calcmode="lin" valueType="num">
                                      <p:cBhvr>
                                        <p:cTn id="95" dur="500" fill="hold"/>
                                        <p:tgtEl>
                                          <p:spTgt spid="66"/>
                                        </p:tgtEl>
                                        <p:attrNameLst>
                                          <p:attrName>ppt_y</p:attrName>
                                        </p:attrNameLst>
                                      </p:cBhvr>
                                      <p:tavLst>
                                        <p:tav tm="0">
                                          <p:val>
                                            <p:strVal val="#ppt_y"/>
                                          </p:val>
                                        </p:tav>
                                        <p:tav tm="100000">
                                          <p:val>
                                            <p:strVal val="#ppt_y"/>
                                          </p:val>
                                        </p:tav>
                                      </p:tavLst>
                                    </p:anim>
                                    <p:anim calcmode="lin" valueType="num">
                                      <p:cBhvr>
                                        <p:cTn id="96" dur="500" fill="hold"/>
                                        <p:tgtEl>
                                          <p:spTgt spid="66"/>
                                        </p:tgtEl>
                                        <p:attrNameLst>
                                          <p:attrName>ppt_h</p:attrName>
                                        </p:attrNameLst>
                                      </p:cBhvr>
                                      <p:tavLst>
                                        <p:tav tm="0">
                                          <p:val>
                                            <p:strVal val="#ppt_h/10"/>
                                          </p:val>
                                        </p:tav>
                                        <p:tav tm="50000">
                                          <p:val>
                                            <p:strVal val="#ppt_h+.01"/>
                                          </p:val>
                                        </p:tav>
                                        <p:tav tm="100000">
                                          <p:val>
                                            <p:strVal val="#ppt_h"/>
                                          </p:val>
                                        </p:tav>
                                      </p:tavLst>
                                    </p:anim>
                                    <p:anim calcmode="lin" valueType="num">
                                      <p:cBhvr>
                                        <p:cTn id="97" dur="500" fill="hold"/>
                                        <p:tgtEl>
                                          <p:spTgt spid="66"/>
                                        </p:tgtEl>
                                        <p:attrNameLst>
                                          <p:attrName>ppt_w</p:attrName>
                                        </p:attrNameLst>
                                      </p:cBhvr>
                                      <p:tavLst>
                                        <p:tav tm="0">
                                          <p:val>
                                            <p:strVal val="#ppt_w/10"/>
                                          </p:val>
                                        </p:tav>
                                        <p:tav tm="50000">
                                          <p:val>
                                            <p:strVal val="#ppt_w+.01"/>
                                          </p:val>
                                        </p:tav>
                                        <p:tav tm="100000">
                                          <p:val>
                                            <p:strVal val="#ppt_w"/>
                                          </p:val>
                                        </p:tav>
                                      </p:tavLst>
                                    </p:anim>
                                    <p:animEffect transition="in" filter="fade">
                                      <p:cBhvr>
                                        <p:cTn id="98" dur="500" tmFilter="0,0; .5, 1; 1, 1"/>
                                        <p:tgtEl>
                                          <p:spTgt spid="66"/>
                                        </p:tgtEl>
                                      </p:cBhvr>
                                    </p:animEffect>
                                  </p:childTnLst>
                                </p:cTn>
                              </p:par>
                            </p:childTnLst>
                          </p:cTn>
                        </p:par>
                        <p:par>
                          <p:cTn id="99" fill="hold">
                            <p:stCondLst>
                              <p:cond delay="9750"/>
                            </p:stCondLst>
                            <p:childTnLst>
                              <p:par>
                                <p:cTn id="100" presetID="42" presetClass="entr" presetSubtype="0" fill="hold" grpId="0" nodeType="after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fade">
                                      <p:cBhvr>
                                        <p:cTn id="102" dur="1000"/>
                                        <p:tgtEl>
                                          <p:spTgt spid="64"/>
                                        </p:tgtEl>
                                      </p:cBhvr>
                                    </p:animEffect>
                                    <p:anim calcmode="lin" valueType="num">
                                      <p:cBhvr>
                                        <p:cTn id="103" dur="1000" fill="hold"/>
                                        <p:tgtEl>
                                          <p:spTgt spid="64"/>
                                        </p:tgtEl>
                                        <p:attrNameLst>
                                          <p:attrName>ppt_x</p:attrName>
                                        </p:attrNameLst>
                                      </p:cBhvr>
                                      <p:tavLst>
                                        <p:tav tm="0">
                                          <p:val>
                                            <p:strVal val="#ppt_x"/>
                                          </p:val>
                                        </p:tav>
                                        <p:tav tm="100000">
                                          <p:val>
                                            <p:strVal val="#ppt_x"/>
                                          </p:val>
                                        </p:tav>
                                      </p:tavLst>
                                    </p:anim>
                                    <p:anim calcmode="lin" valueType="num">
                                      <p:cBhvr>
                                        <p:cTn id="104"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9" grpId="0"/>
      <p:bldP spid="43" grpId="0"/>
      <p:bldP spid="47" grpId="0"/>
      <p:bldP spid="51" grpId="0"/>
      <p:bldP spid="55" grpId="0"/>
      <p:bldP spid="59" grpId="0"/>
      <p:bldP spid="63" grpId="0"/>
      <p:bldP spid="64" grpId="0"/>
      <p:bldP spid="65" grpId="0" animBg="1"/>
      <p:bldP spid="6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3"/>
          <p:cNvSpPr>
            <a:spLocks noChangeArrowheads="1"/>
          </p:cNvSpPr>
          <p:nvPr/>
        </p:nvSpPr>
        <p:spPr bwMode="auto">
          <a:xfrm>
            <a:off x="4250061" y="386569"/>
            <a:ext cx="1831252" cy="4077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68571" tIns="34286" rIns="68571" bIns="3428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spcBef>
                <a:spcPct val="0"/>
              </a:spcBef>
              <a:buNone/>
            </a:pPr>
            <a:r>
              <a:rPr lang="zh-CN" altLang="en-US" sz="2200" b="1" dirty="0" smtClean="0">
                <a:solidFill>
                  <a:schemeClr val="tx1">
                    <a:lumMod val="75000"/>
                    <a:lumOff val="25000"/>
                  </a:schemeClr>
                </a:solidFill>
                <a:latin typeface="Arial" panose="020B0604020202020204" pitchFamily="34" charset="0"/>
                <a:cs typeface="Arial" panose="020B0604020202020204" pitchFamily="34" charset="0"/>
              </a:rPr>
              <a:t>工作完成情况</a:t>
            </a:r>
            <a:endParaRPr lang="zh-CN" altLang="en-US" sz="2200" b="1" dirty="0">
              <a:solidFill>
                <a:schemeClr val="tx1">
                  <a:lumMod val="75000"/>
                  <a:lumOff val="25000"/>
                </a:schemeClr>
              </a:solidFill>
              <a:latin typeface="Arial" panose="020B0604020202020204" pitchFamily="34" charset="0"/>
              <a:cs typeface="Arial" panose="020B0604020202020204" pitchFamily="34" charset="0"/>
            </a:endParaRPr>
          </a:p>
        </p:txBody>
      </p:sp>
      <p:grpSp>
        <p:nvGrpSpPr>
          <p:cNvPr id="3" name="组合 2"/>
          <p:cNvGrpSpPr/>
          <p:nvPr/>
        </p:nvGrpSpPr>
        <p:grpSpPr>
          <a:xfrm>
            <a:off x="3782214" y="427662"/>
            <a:ext cx="197506" cy="296260"/>
            <a:chOff x="5284519" y="1508166"/>
            <a:chExt cx="213756" cy="427512"/>
          </a:xfrm>
        </p:grpSpPr>
        <p:cxnSp>
          <p:nvCxnSpPr>
            <p:cNvPr id="4" name="直接连接符 3"/>
            <p:cNvCxnSpPr/>
            <p:nvPr/>
          </p:nvCxnSpPr>
          <p:spPr>
            <a:xfrm>
              <a:off x="5284519" y="1508166"/>
              <a:ext cx="213756" cy="213756"/>
            </a:xfrm>
            <a:prstGeom prst="line">
              <a:avLst/>
            </a:prstGeom>
            <a:ln w="19050">
              <a:solidFill>
                <a:schemeClr val="tx1">
                  <a:lumMod val="75000"/>
                  <a:lumOff val="25000"/>
                </a:schemeClr>
              </a:solidFill>
              <a:headEnd type="oval" w="med" len="med"/>
              <a:tailEnd type="oval" w="lg" len="lg"/>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flipH="1">
              <a:off x="5284519" y="1721922"/>
              <a:ext cx="213756" cy="213756"/>
            </a:xfrm>
            <a:prstGeom prst="line">
              <a:avLst/>
            </a:prstGeom>
            <a:ln w="19050">
              <a:solidFill>
                <a:schemeClr val="tx1">
                  <a:lumMod val="75000"/>
                  <a:lumOff val="25000"/>
                </a:schemeClr>
              </a:solidFill>
              <a:headEnd type="oval" w="med" len="med"/>
              <a:tailEnd type="oval" w="lg" len="lg"/>
            </a:ln>
          </p:spPr>
          <p:style>
            <a:lnRef idx="1">
              <a:schemeClr val="accent1"/>
            </a:lnRef>
            <a:fillRef idx="0">
              <a:schemeClr val="accent1"/>
            </a:fillRef>
            <a:effectRef idx="0">
              <a:schemeClr val="accent1"/>
            </a:effectRef>
            <a:fontRef idx="minor">
              <a:schemeClr val="tx1"/>
            </a:fontRef>
          </p:style>
        </p:cxnSp>
      </p:grpSp>
      <p:sp>
        <p:nvSpPr>
          <p:cNvPr id="6" name="椭圆 3"/>
          <p:cNvSpPr>
            <a:spLocks noChangeArrowheads="1"/>
          </p:cNvSpPr>
          <p:nvPr/>
        </p:nvSpPr>
        <p:spPr bwMode="auto">
          <a:xfrm>
            <a:off x="2097652" y="1329384"/>
            <a:ext cx="3330824" cy="3330598"/>
          </a:xfrm>
          <a:prstGeom prst="ellipse">
            <a:avLst/>
          </a:prstGeom>
          <a:noFill/>
          <a:ln w="9525">
            <a:solidFill>
              <a:srgbClr val="0070C0"/>
            </a:solidFill>
            <a:prstDash val="dash"/>
            <a:round/>
            <a:headEnd/>
            <a:tailEnd/>
          </a:ln>
          <a:extLst>
            <a:ext uri="{909E8E84-426E-40DD-AFC4-6F175D3DCCD1}">
              <a14:hiddenFill xmlns:a14="http://schemas.microsoft.com/office/drawing/2010/main" xmlns="">
                <a:solidFill>
                  <a:srgbClr val="FFFFFF"/>
                </a:solidFill>
              </a14:hiddenFill>
            </a:ext>
          </a:extLst>
        </p:spPr>
        <p:txBody>
          <a:bodyPr lIns="68543" tIns="34272" rIns="68543" bIns="34272"/>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hangingPunct="1">
              <a:spcBef>
                <a:spcPct val="0"/>
              </a:spcBef>
              <a:buFontTx/>
              <a:buNone/>
            </a:pPr>
            <a:endParaRPr lang="zh-CN" altLang="en-US" sz="1300">
              <a:solidFill>
                <a:schemeClr val="tx1"/>
              </a:solidFill>
              <a:ea typeface="宋体" pitchFamily="2" charset="-122"/>
            </a:endParaRPr>
          </a:p>
        </p:txBody>
      </p:sp>
      <p:sp>
        <p:nvSpPr>
          <p:cNvPr id="7" name="Oval 14"/>
          <p:cNvSpPr>
            <a:spLocks noChangeArrowheads="1"/>
          </p:cNvSpPr>
          <p:nvPr/>
        </p:nvSpPr>
        <p:spPr bwMode="auto">
          <a:xfrm>
            <a:off x="2684324" y="2987541"/>
            <a:ext cx="1040065" cy="1040365"/>
          </a:xfrm>
          <a:prstGeom prst="ellipse">
            <a:avLst/>
          </a:prstGeom>
          <a:solidFill>
            <a:srgbClr val="0070C0"/>
          </a:solidFill>
          <a:ln>
            <a:noFill/>
          </a:ln>
          <a:effectLst/>
        </p:spPr>
        <p:txBody>
          <a:bodyPr lIns="68543" tIns="34272" rIns="68543" bIns="34272"/>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hangingPunct="1">
              <a:spcBef>
                <a:spcPct val="0"/>
              </a:spcBef>
              <a:buFontTx/>
              <a:buNone/>
            </a:pPr>
            <a:endParaRPr lang="zh-CN" altLang="en-US" sz="1300">
              <a:solidFill>
                <a:srgbClr val="C00000"/>
              </a:solidFill>
              <a:ea typeface="宋体" pitchFamily="2" charset="-122"/>
            </a:endParaRPr>
          </a:p>
        </p:txBody>
      </p:sp>
      <p:sp>
        <p:nvSpPr>
          <p:cNvPr id="8" name="Oval 19"/>
          <p:cNvSpPr>
            <a:spLocks noChangeArrowheads="1"/>
          </p:cNvSpPr>
          <p:nvPr/>
        </p:nvSpPr>
        <p:spPr bwMode="auto">
          <a:xfrm>
            <a:off x="3939780" y="2780420"/>
            <a:ext cx="1040065" cy="1040365"/>
          </a:xfrm>
          <a:prstGeom prst="ellipse">
            <a:avLst/>
          </a:prstGeom>
          <a:solidFill>
            <a:srgbClr val="0070C0"/>
          </a:solidFill>
          <a:ln>
            <a:noFill/>
          </a:ln>
          <a:effectLst/>
        </p:spPr>
        <p:txBody>
          <a:bodyPr lIns="68543" tIns="34272" rIns="68543" bIns="34272"/>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hangingPunct="1">
              <a:spcBef>
                <a:spcPct val="0"/>
              </a:spcBef>
              <a:buFontTx/>
              <a:buNone/>
            </a:pPr>
            <a:endParaRPr lang="zh-CN" altLang="en-US" sz="1300">
              <a:solidFill>
                <a:srgbClr val="C00000"/>
              </a:solidFill>
              <a:ea typeface="宋体" pitchFamily="2" charset="-122"/>
            </a:endParaRPr>
          </a:p>
        </p:txBody>
      </p:sp>
      <p:sp>
        <p:nvSpPr>
          <p:cNvPr id="9" name="Oval 24"/>
          <p:cNvSpPr>
            <a:spLocks noChangeArrowheads="1"/>
          </p:cNvSpPr>
          <p:nvPr/>
        </p:nvSpPr>
        <p:spPr bwMode="auto">
          <a:xfrm>
            <a:off x="3099636" y="1822189"/>
            <a:ext cx="1040065" cy="1040365"/>
          </a:xfrm>
          <a:prstGeom prst="ellipse">
            <a:avLst/>
          </a:prstGeom>
          <a:solidFill>
            <a:srgbClr val="0070C0"/>
          </a:solidFill>
          <a:ln>
            <a:noFill/>
          </a:ln>
          <a:effectLst/>
        </p:spPr>
        <p:txBody>
          <a:bodyPr lIns="68543" tIns="34272" rIns="68543" bIns="34272"/>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hangingPunct="1">
              <a:spcBef>
                <a:spcPct val="0"/>
              </a:spcBef>
              <a:buFontTx/>
              <a:buNone/>
            </a:pPr>
            <a:endParaRPr lang="zh-CN" altLang="en-US" sz="1300">
              <a:solidFill>
                <a:srgbClr val="C00000"/>
              </a:solidFill>
              <a:ea typeface="宋体" pitchFamily="2" charset="-122"/>
            </a:endParaRPr>
          </a:p>
        </p:txBody>
      </p:sp>
      <p:sp>
        <p:nvSpPr>
          <p:cNvPr id="10" name="TextBox 10"/>
          <p:cNvSpPr txBox="1">
            <a:spLocks noChangeArrowheads="1"/>
          </p:cNvSpPr>
          <p:nvPr/>
        </p:nvSpPr>
        <p:spPr bwMode="auto">
          <a:xfrm>
            <a:off x="5652120" y="1355571"/>
            <a:ext cx="1164347" cy="3154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68543" tIns="34272" rIns="68543" bIns="34272">
            <a:spAutoFit/>
          </a:bodyPr>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hangingPunct="1">
              <a:spcBef>
                <a:spcPct val="0"/>
              </a:spcBef>
              <a:buFontTx/>
              <a:buNone/>
            </a:pPr>
            <a:r>
              <a:rPr lang="zh-CN" altLang="en-US" sz="1600" b="1" dirty="0">
                <a:solidFill>
                  <a:srgbClr val="0070C0"/>
                </a:solidFill>
                <a:latin typeface="微软雅黑" pitchFamily="34" charset="-122"/>
              </a:rPr>
              <a:t>标题文本一</a:t>
            </a:r>
          </a:p>
        </p:txBody>
      </p:sp>
      <p:sp>
        <p:nvSpPr>
          <p:cNvPr id="11" name="TextBox 11"/>
          <p:cNvSpPr txBox="1">
            <a:spLocks noChangeArrowheads="1"/>
          </p:cNvSpPr>
          <p:nvPr/>
        </p:nvSpPr>
        <p:spPr bwMode="auto">
          <a:xfrm>
            <a:off x="5652121" y="1630542"/>
            <a:ext cx="3168351" cy="5770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68543" tIns="34272" rIns="68543" bIns="34272">
            <a:spAutoFit/>
          </a:bodyPr>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hangingPunct="1">
              <a:spcBef>
                <a:spcPct val="0"/>
              </a:spcBef>
              <a:buFontTx/>
              <a:buNone/>
            </a:pPr>
            <a:r>
              <a:rPr lang="zh-CN" altLang="en-US" sz="1100" dirty="0">
                <a:solidFill>
                  <a:schemeClr val="tx1"/>
                </a:solidFill>
                <a:latin typeface="微软雅黑" pitchFamily="34" charset="-122"/>
              </a:rPr>
              <a:t>点击输入你的文字内容或复制你的文本内容</a:t>
            </a:r>
            <a:endParaRPr lang="en-US" altLang="zh-CN" sz="1100" dirty="0">
              <a:solidFill>
                <a:schemeClr val="tx1"/>
              </a:solidFill>
              <a:latin typeface="微软雅黑" pitchFamily="34" charset="-122"/>
            </a:endParaRPr>
          </a:p>
          <a:p>
            <a:pPr eaLnBrk="1" hangingPunct="1">
              <a:spcBef>
                <a:spcPct val="0"/>
              </a:spcBef>
              <a:buNone/>
            </a:pPr>
            <a:r>
              <a:rPr lang="zh-CN" altLang="en-US" sz="1100" dirty="0">
                <a:solidFill>
                  <a:schemeClr val="tx1"/>
                </a:solidFill>
                <a:latin typeface="微软雅黑" pitchFamily="34" charset="-122"/>
              </a:rPr>
              <a:t>点击输入你的文字内容或复制你的文本内容</a:t>
            </a:r>
          </a:p>
          <a:p>
            <a:pPr eaLnBrk="1" hangingPunct="1">
              <a:spcBef>
                <a:spcPct val="0"/>
              </a:spcBef>
              <a:buNone/>
            </a:pPr>
            <a:r>
              <a:rPr lang="zh-CN" altLang="en-US" sz="1100" dirty="0">
                <a:solidFill>
                  <a:schemeClr val="tx1"/>
                </a:solidFill>
                <a:latin typeface="微软雅黑" pitchFamily="34" charset="-122"/>
              </a:rPr>
              <a:t>点击输入你的文字内容或复制你的文本内容</a:t>
            </a:r>
            <a:endParaRPr lang="en-US" altLang="zh-CN" sz="1100" dirty="0">
              <a:solidFill>
                <a:schemeClr val="tx1"/>
              </a:solidFill>
              <a:latin typeface="微软雅黑" pitchFamily="34" charset="-122"/>
            </a:endParaRPr>
          </a:p>
        </p:txBody>
      </p:sp>
      <p:sp>
        <p:nvSpPr>
          <p:cNvPr id="12" name="TextBox 12"/>
          <p:cNvSpPr txBox="1">
            <a:spLocks noChangeArrowheads="1"/>
          </p:cNvSpPr>
          <p:nvPr/>
        </p:nvSpPr>
        <p:spPr bwMode="auto">
          <a:xfrm>
            <a:off x="3282897" y="2076923"/>
            <a:ext cx="689013" cy="4844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68543" tIns="34272" rIns="68543" bIns="34272">
            <a:spAutoFit/>
          </a:bodyPr>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algn="ctr" eaLnBrk="1" hangingPunct="1">
              <a:spcBef>
                <a:spcPct val="0"/>
              </a:spcBef>
              <a:buFontTx/>
              <a:buNone/>
            </a:pPr>
            <a:r>
              <a:rPr lang="zh-CN" altLang="en-US" sz="1300" b="1" dirty="0">
                <a:solidFill>
                  <a:schemeClr val="bg1"/>
                </a:solidFill>
                <a:latin typeface="微软雅黑" pitchFamily="34" charset="-122"/>
              </a:rPr>
              <a:t>标题</a:t>
            </a:r>
            <a:endParaRPr lang="en-US" altLang="zh-CN" sz="1300" b="1" dirty="0">
              <a:solidFill>
                <a:schemeClr val="bg1"/>
              </a:solidFill>
              <a:latin typeface="微软雅黑" pitchFamily="34" charset="-122"/>
            </a:endParaRPr>
          </a:p>
          <a:p>
            <a:pPr algn="ctr" eaLnBrk="1" hangingPunct="1">
              <a:spcBef>
                <a:spcPct val="0"/>
              </a:spcBef>
              <a:buFontTx/>
              <a:buNone/>
            </a:pPr>
            <a:r>
              <a:rPr lang="zh-CN" altLang="en-US" sz="1300" b="1" dirty="0">
                <a:solidFill>
                  <a:schemeClr val="bg1"/>
                </a:solidFill>
                <a:latin typeface="微软雅黑" pitchFamily="34" charset="-122"/>
              </a:rPr>
              <a:t>文本一</a:t>
            </a:r>
          </a:p>
        </p:txBody>
      </p:sp>
      <p:sp>
        <p:nvSpPr>
          <p:cNvPr id="13" name="TextBox 12"/>
          <p:cNvSpPr txBox="1">
            <a:spLocks noChangeArrowheads="1"/>
          </p:cNvSpPr>
          <p:nvPr/>
        </p:nvSpPr>
        <p:spPr bwMode="auto">
          <a:xfrm>
            <a:off x="2842595" y="3274414"/>
            <a:ext cx="689013" cy="4844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68543" tIns="34272" rIns="68543" bIns="34272">
            <a:spAutoFit/>
          </a:bodyPr>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algn="ctr" eaLnBrk="1" hangingPunct="1">
              <a:spcBef>
                <a:spcPct val="0"/>
              </a:spcBef>
              <a:buFontTx/>
              <a:buNone/>
            </a:pPr>
            <a:r>
              <a:rPr lang="zh-CN" altLang="en-US" sz="1300" b="1" dirty="0">
                <a:solidFill>
                  <a:schemeClr val="bg1"/>
                </a:solidFill>
                <a:latin typeface="微软雅黑" pitchFamily="34" charset="-122"/>
              </a:rPr>
              <a:t>标题</a:t>
            </a:r>
            <a:endParaRPr lang="en-US" altLang="zh-CN" sz="1300" b="1" dirty="0">
              <a:solidFill>
                <a:schemeClr val="bg1"/>
              </a:solidFill>
              <a:latin typeface="微软雅黑" pitchFamily="34" charset="-122"/>
            </a:endParaRPr>
          </a:p>
          <a:p>
            <a:pPr algn="ctr" eaLnBrk="1" hangingPunct="1">
              <a:spcBef>
                <a:spcPct val="0"/>
              </a:spcBef>
              <a:buFontTx/>
              <a:buNone/>
            </a:pPr>
            <a:r>
              <a:rPr lang="zh-CN" altLang="en-US" sz="1300" b="1" dirty="0">
                <a:solidFill>
                  <a:schemeClr val="bg1"/>
                </a:solidFill>
                <a:latin typeface="微软雅黑" pitchFamily="34" charset="-122"/>
              </a:rPr>
              <a:t>文本二</a:t>
            </a:r>
          </a:p>
        </p:txBody>
      </p:sp>
      <p:sp>
        <p:nvSpPr>
          <p:cNvPr id="14" name="TextBox 13"/>
          <p:cNvSpPr txBox="1">
            <a:spLocks noChangeArrowheads="1"/>
          </p:cNvSpPr>
          <p:nvPr/>
        </p:nvSpPr>
        <p:spPr bwMode="auto">
          <a:xfrm>
            <a:off x="4142080" y="3018489"/>
            <a:ext cx="689013" cy="4844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68543" tIns="34272" rIns="68543" bIns="34272">
            <a:spAutoFit/>
          </a:bodyPr>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algn="ctr" eaLnBrk="1" hangingPunct="1">
              <a:spcBef>
                <a:spcPct val="0"/>
              </a:spcBef>
              <a:buFontTx/>
              <a:buNone/>
            </a:pPr>
            <a:r>
              <a:rPr lang="zh-CN" altLang="en-US" sz="1300" b="1" dirty="0">
                <a:solidFill>
                  <a:schemeClr val="bg1"/>
                </a:solidFill>
                <a:latin typeface="微软雅黑" pitchFamily="34" charset="-122"/>
              </a:rPr>
              <a:t>标题</a:t>
            </a:r>
            <a:endParaRPr lang="en-US" altLang="zh-CN" sz="1300" b="1" dirty="0">
              <a:solidFill>
                <a:schemeClr val="bg1"/>
              </a:solidFill>
              <a:latin typeface="微软雅黑" pitchFamily="34" charset="-122"/>
            </a:endParaRPr>
          </a:p>
          <a:p>
            <a:pPr algn="ctr" eaLnBrk="1" hangingPunct="1">
              <a:spcBef>
                <a:spcPct val="0"/>
              </a:spcBef>
              <a:buFontTx/>
              <a:buNone/>
            </a:pPr>
            <a:r>
              <a:rPr lang="zh-CN" altLang="en-US" sz="1300" b="1" dirty="0">
                <a:solidFill>
                  <a:schemeClr val="bg1"/>
                </a:solidFill>
                <a:latin typeface="微软雅黑" pitchFamily="34" charset="-122"/>
              </a:rPr>
              <a:t>文本三</a:t>
            </a:r>
          </a:p>
        </p:txBody>
      </p:sp>
      <p:sp>
        <p:nvSpPr>
          <p:cNvPr id="15" name="TextBox 14"/>
          <p:cNvSpPr txBox="1">
            <a:spLocks noChangeArrowheads="1"/>
          </p:cNvSpPr>
          <p:nvPr/>
        </p:nvSpPr>
        <p:spPr bwMode="auto">
          <a:xfrm>
            <a:off x="5652120" y="2531636"/>
            <a:ext cx="1164347" cy="3154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68543" tIns="34272" rIns="68543" bIns="34272">
            <a:spAutoFit/>
          </a:bodyPr>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hangingPunct="1">
              <a:spcBef>
                <a:spcPct val="0"/>
              </a:spcBef>
              <a:buFontTx/>
              <a:buNone/>
            </a:pPr>
            <a:r>
              <a:rPr lang="zh-CN" altLang="en-US" sz="1600" b="1">
                <a:solidFill>
                  <a:srgbClr val="0070C0"/>
                </a:solidFill>
                <a:latin typeface="微软雅黑" pitchFamily="34" charset="-122"/>
              </a:rPr>
              <a:t>标题文本二</a:t>
            </a:r>
          </a:p>
        </p:txBody>
      </p:sp>
      <p:sp>
        <p:nvSpPr>
          <p:cNvPr id="16" name="TextBox 15"/>
          <p:cNvSpPr txBox="1">
            <a:spLocks noChangeArrowheads="1"/>
          </p:cNvSpPr>
          <p:nvPr/>
        </p:nvSpPr>
        <p:spPr bwMode="auto">
          <a:xfrm>
            <a:off x="5652121" y="2806607"/>
            <a:ext cx="3168351" cy="5770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68543" tIns="34272" rIns="68543" bIns="34272">
            <a:spAutoFit/>
          </a:bodyPr>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hangingPunct="1">
              <a:spcBef>
                <a:spcPct val="0"/>
              </a:spcBef>
              <a:buFontTx/>
              <a:buNone/>
            </a:pPr>
            <a:r>
              <a:rPr lang="zh-CN" altLang="en-US" sz="1100" dirty="0">
                <a:solidFill>
                  <a:schemeClr val="tx1"/>
                </a:solidFill>
                <a:latin typeface="微软雅黑" pitchFamily="34" charset="-122"/>
              </a:rPr>
              <a:t>点击输入你的文字内容或复制你的文本内容</a:t>
            </a:r>
            <a:endParaRPr lang="en-US" altLang="zh-CN" sz="1100" dirty="0">
              <a:solidFill>
                <a:schemeClr val="tx1"/>
              </a:solidFill>
              <a:latin typeface="微软雅黑" pitchFamily="34" charset="-122"/>
            </a:endParaRPr>
          </a:p>
          <a:p>
            <a:pPr eaLnBrk="1" hangingPunct="1">
              <a:spcBef>
                <a:spcPct val="0"/>
              </a:spcBef>
              <a:buNone/>
            </a:pPr>
            <a:r>
              <a:rPr lang="zh-CN" altLang="en-US" sz="1100" dirty="0">
                <a:solidFill>
                  <a:schemeClr val="tx1"/>
                </a:solidFill>
                <a:latin typeface="微软雅黑" pitchFamily="34" charset="-122"/>
              </a:rPr>
              <a:t>点击输入你的文字内容或复制你的文本内容</a:t>
            </a:r>
          </a:p>
          <a:p>
            <a:pPr eaLnBrk="1" hangingPunct="1">
              <a:spcBef>
                <a:spcPct val="0"/>
              </a:spcBef>
              <a:buNone/>
            </a:pPr>
            <a:r>
              <a:rPr lang="zh-CN" altLang="en-US" sz="1100" dirty="0">
                <a:solidFill>
                  <a:schemeClr val="tx1"/>
                </a:solidFill>
                <a:latin typeface="微软雅黑" pitchFamily="34" charset="-122"/>
              </a:rPr>
              <a:t>点击输入你的文字内容或复制你的文本内容</a:t>
            </a:r>
          </a:p>
        </p:txBody>
      </p:sp>
      <p:sp>
        <p:nvSpPr>
          <p:cNvPr id="17" name="TextBox 16"/>
          <p:cNvSpPr txBox="1">
            <a:spLocks noChangeArrowheads="1"/>
          </p:cNvSpPr>
          <p:nvPr/>
        </p:nvSpPr>
        <p:spPr bwMode="auto">
          <a:xfrm>
            <a:off x="5652120" y="3698179"/>
            <a:ext cx="1164347" cy="3154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68543" tIns="34272" rIns="68543" bIns="34272">
            <a:spAutoFit/>
          </a:bodyPr>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hangingPunct="1">
              <a:spcBef>
                <a:spcPct val="0"/>
              </a:spcBef>
              <a:buFontTx/>
              <a:buNone/>
            </a:pPr>
            <a:r>
              <a:rPr lang="zh-CN" altLang="en-US" sz="1600" b="1">
                <a:solidFill>
                  <a:srgbClr val="0070C0"/>
                </a:solidFill>
                <a:latin typeface="微软雅黑" pitchFamily="34" charset="-122"/>
              </a:rPr>
              <a:t>标题文本三</a:t>
            </a:r>
          </a:p>
        </p:txBody>
      </p:sp>
      <p:sp>
        <p:nvSpPr>
          <p:cNvPr id="18" name="TextBox 17"/>
          <p:cNvSpPr txBox="1">
            <a:spLocks noChangeArrowheads="1"/>
          </p:cNvSpPr>
          <p:nvPr/>
        </p:nvSpPr>
        <p:spPr bwMode="auto">
          <a:xfrm>
            <a:off x="5652121" y="3973150"/>
            <a:ext cx="3168351" cy="5770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68543" tIns="34272" rIns="68543" bIns="34272">
            <a:spAutoFit/>
          </a:bodyPr>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hangingPunct="1">
              <a:spcBef>
                <a:spcPct val="0"/>
              </a:spcBef>
              <a:buFontTx/>
              <a:buNone/>
            </a:pPr>
            <a:r>
              <a:rPr lang="zh-CN" altLang="en-US" sz="1100" dirty="0">
                <a:solidFill>
                  <a:schemeClr val="tx1"/>
                </a:solidFill>
                <a:latin typeface="微软雅黑" pitchFamily="34" charset="-122"/>
              </a:rPr>
              <a:t>点击输入你的文字内容或复制你的文本内容</a:t>
            </a:r>
            <a:endParaRPr lang="en-US" altLang="zh-CN" sz="1100" dirty="0">
              <a:solidFill>
                <a:schemeClr val="tx1"/>
              </a:solidFill>
              <a:latin typeface="微软雅黑" pitchFamily="34" charset="-122"/>
            </a:endParaRPr>
          </a:p>
          <a:p>
            <a:pPr eaLnBrk="1" hangingPunct="1">
              <a:spcBef>
                <a:spcPct val="0"/>
              </a:spcBef>
              <a:buNone/>
            </a:pPr>
            <a:r>
              <a:rPr lang="zh-CN" altLang="en-US" sz="1100" dirty="0">
                <a:solidFill>
                  <a:schemeClr val="tx1"/>
                </a:solidFill>
                <a:latin typeface="微软雅黑" pitchFamily="34" charset="-122"/>
              </a:rPr>
              <a:t>点击输入你的文字内容或复制你的文本内容</a:t>
            </a:r>
          </a:p>
          <a:p>
            <a:pPr eaLnBrk="1" hangingPunct="1">
              <a:spcBef>
                <a:spcPct val="0"/>
              </a:spcBef>
              <a:buNone/>
            </a:pPr>
            <a:r>
              <a:rPr lang="zh-CN" altLang="en-US" sz="1100" dirty="0">
                <a:solidFill>
                  <a:schemeClr val="tx1"/>
                </a:solidFill>
                <a:latin typeface="微软雅黑" pitchFamily="34" charset="-122"/>
              </a:rPr>
              <a:t>点击输入你的文字内容或复制你的文本内容</a:t>
            </a:r>
            <a:endParaRPr lang="en-US" altLang="zh-CN" sz="1100" dirty="0">
              <a:solidFill>
                <a:schemeClr val="tx1"/>
              </a:solidFill>
              <a:latin typeface="微软雅黑" pitchFamily="34" charset="-122"/>
            </a:endParaRPr>
          </a:p>
        </p:txBody>
      </p:sp>
    </p:spTree>
    <p:extLst>
      <p:ext uri="{BB962C8B-B14F-4D97-AF65-F5344CB8AC3E}">
        <p14:creationId xmlns:p14="http://schemas.microsoft.com/office/powerpoint/2010/main" xmlns="" val="1051245464"/>
      </p:ext>
    </p:extLst>
  </p:cSld>
  <p:clrMapOvr>
    <a:masterClrMapping/>
  </p:clrMapOvr>
  <p:transition spd="slow"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heel(1)">
                                      <p:cBhvr>
                                        <p:cTn id="15" dur="1000"/>
                                        <p:tgtEl>
                                          <p:spTgt spid="6"/>
                                        </p:tgtEl>
                                      </p:cBhvr>
                                    </p:animEffect>
                                  </p:childTnLst>
                                </p:cTn>
                              </p:par>
                              <p:par>
                                <p:cTn id="16" presetID="52"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Scale>
                                      <p:cBhvr>
                                        <p:cTn id="18" dur="1000" decel="50000" fill="hold">
                                          <p:stCondLst>
                                            <p:cond delay="0"/>
                                          </p:stCondLst>
                                        </p:cTn>
                                        <p:tgtEl>
                                          <p:spTgt spid="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19" dur="1000" decel="50000" fill="hold">
                                          <p:stCondLst>
                                            <p:cond delay="0"/>
                                          </p:stCondLst>
                                        </p:cTn>
                                        <p:tgtEl>
                                          <p:spTgt spid="9"/>
                                        </p:tgtEl>
                                        <p:attrNameLst>
                                          <p:attrName>ppt_x,ppt_y</p:attrName>
                                        </p:attrNameLst>
                                      </p:cBhvr>
                                      <p:rCtr x="0" y="0"/>
                                    </p:animMotion>
                                    <p:animEffect transition="in" filter="fade">
                                      <p:cBhvr>
                                        <p:cTn id="20" dur="1000"/>
                                        <p:tgtEl>
                                          <p:spTgt spid="9"/>
                                        </p:tgtEl>
                                      </p:cBhvr>
                                    </p:animEffect>
                                  </p:childTnLst>
                                </p:cTn>
                              </p:par>
                              <p:par>
                                <p:cTn id="21" presetID="52"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Scale>
                                      <p:cBhvr>
                                        <p:cTn id="23" dur="1000" decel="50000" fill="hold">
                                          <p:stCondLst>
                                            <p:cond delay="0"/>
                                          </p:stCondLst>
                                        </p:cTn>
                                        <p:tgtEl>
                                          <p:spTgt spid="1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24" dur="1000" decel="50000" fill="hold">
                                          <p:stCondLst>
                                            <p:cond delay="0"/>
                                          </p:stCondLst>
                                        </p:cTn>
                                        <p:tgtEl>
                                          <p:spTgt spid="12"/>
                                        </p:tgtEl>
                                        <p:attrNameLst>
                                          <p:attrName>ppt_x,ppt_y</p:attrName>
                                        </p:attrNameLst>
                                      </p:cBhvr>
                                      <p:rCtr x="0" y="0"/>
                                    </p:animMotion>
                                    <p:animEffect transition="in" filter="fade">
                                      <p:cBhvr>
                                        <p:cTn id="25" dur="1000"/>
                                        <p:tgtEl>
                                          <p:spTgt spid="12"/>
                                        </p:tgtEl>
                                      </p:cBhvr>
                                    </p:animEffect>
                                  </p:childTnLst>
                                </p:cTn>
                              </p:par>
                              <p:par>
                                <p:cTn id="26" presetID="52" presetClass="entr" presetSubtype="0"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Scale>
                                      <p:cBhvr>
                                        <p:cTn id="28"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29" dur="1000" decel="50000" fill="hold">
                                          <p:stCondLst>
                                            <p:cond delay="0"/>
                                          </p:stCondLst>
                                        </p:cTn>
                                        <p:tgtEl>
                                          <p:spTgt spid="7"/>
                                        </p:tgtEl>
                                        <p:attrNameLst>
                                          <p:attrName>ppt_x,ppt_y</p:attrName>
                                        </p:attrNameLst>
                                      </p:cBhvr>
                                      <p:rCtr x="0" y="0"/>
                                    </p:animMotion>
                                    <p:animEffect transition="in" filter="fade">
                                      <p:cBhvr>
                                        <p:cTn id="30" dur="1000"/>
                                        <p:tgtEl>
                                          <p:spTgt spid="7"/>
                                        </p:tgtEl>
                                      </p:cBhvr>
                                    </p:animEffect>
                                  </p:childTnLst>
                                </p:cTn>
                              </p:par>
                              <p:par>
                                <p:cTn id="31" presetID="52" presetClass="entr" presetSubtype="0"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Scale>
                                      <p:cBhvr>
                                        <p:cTn id="33" dur="1000" decel="50000" fill="hold">
                                          <p:stCondLst>
                                            <p:cond delay="0"/>
                                          </p:stCondLst>
                                        </p:cTn>
                                        <p:tgtEl>
                                          <p:spTgt spid="1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34" dur="1000" decel="50000" fill="hold">
                                          <p:stCondLst>
                                            <p:cond delay="0"/>
                                          </p:stCondLst>
                                        </p:cTn>
                                        <p:tgtEl>
                                          <p:spTgt spid="13"/>
                                        </p:tgtEl>
                                        <p:attrNameLst>
                                          <p:attrName>ppt_x,ppt_y</p:attrName>
                                        </p:attrNameLst>
                                      </p:cBhvr>
                                      <p:rCtr x="0" y="0"/>
                                    </p:animMotion>
                                    <p:animEffect transition="in" filter="fade">
                                      <p:cBhvr>
                                        <p:cTn id="35" dur="1000"/>
                                        <p:tgtEl>
                                          <p:spTgt spid="13"/>
                                        </p:tgtEl>
                                      </p:cBhvr>
                                    </p:animEffect>
                                  </p:childTnLst>
                                </p:cTn>
                              </p:par>
                              <p:par>
                                <p:cTn id="36" presetID="52" presetClass="entr" presetSubtype="0" fill="hold" grpId="0" nodeType="withEffect">
                                  <p:stCondLst>
                                    <p:cond delay="0"/>
                                  </p:stCondLst>
                                  <p:childTnLst>
                                    <p:set>
                                      <p:cBhvr>
                                        <p:cTn id="37" dur="1" fill="hold">
                                          <p:stCondLst>
                                            <p:cond delay="0"/>
                                          </p:stCondLst>
                                        </p:cTn>
                                        <p:tgtEl>
                                          <p:spTgt spid="8"/>
                                        </p:tgtEl>
                                        <p:attrNameLst>
                                          <p:attrName>style.visibility</p:attrName>
                                        </p:attrNameLst>
                                      </p:cBhvr>
                                      <p:to>
                                        <p:strVal val="visible"/>
                                      </p:to>
                                    </p:set>
                                    <p:animScale>
                                      <p:cBhvr>
                                        <p:cTn id="38" dur="100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39" dur="1000" decel="50000" fill="hold">
                                          <p:stCondLst>
                                            <p:cond delay="0"/>
                                          </p:stCondLst>
                                        </p:cTn>
                                        <p:tgtEl>
                                          <p:spTgt spid="8"/>
                                        </p:tgtEl>
                                        <p:attrNameLst>
                                          <p:attrName>ppt_x,ppt_y</p:attrName>
                                        </p:attrNameLst>
                                      </p:cBhvr>
                                      <p:rCtr x="0" y="0"/>
                                    </p:animMotion>
                                    <p:animEffect transition="in" filter="fade">
                                      <p:cBhvr>
                                        <p:cTn id="40" dur="1000"/>
                                        <p:tgtEl>
                                          <p:spTgt spid="8"/>
                                        </p:tgtEl>
                                      </p:cBhvr>
                                    </p:animEffect>
                                  </p:childTnLst>
                                </p:cTn>
                              </p:par>
                              <p:par>
                                <p:cTn id="41" presetID="52" presetClass="entr" presetSubtype="0" fill="hold" grpId="0" nodeType="withEffect">
                                  <p:stCondLst>
                                    <p:cond delay="0"/>
                                  </p:stCondLst>
                                  <p:childTnLst>
                                    <p:set>
                                      <p:cBhvr>
                                        <p:cTn id="42" dur="1" fill="hold">
                                          <p:stCondLst>
                                            <p:cond delay="0"/>
                                          </p:stCondLst>
                                        </p:cTn>
                                        <p:tgtEl>
                                          <p:spTgt spid="14"/>
                                        </p:tgtEl>
                                        <p:attrNameLst>
                                          <p:attrName>style.visibility</p:attrName>
                                        </p:attrNameLst>
                                      </p:cBhvr>
                                      <p:to>
                                        <p:strVal val="visible"/>
                                      </p:to>
                                    </p:set>
                                    <p:animScale>
                                      <p:cBhvr>
                                        <p:cTn id="43" dur="1000" decel="50000" fill="hold">
                                          <p:stCondLst>
                                            <p:cond delay="0"/>
                                          </p:stCondLst>
                                        </p:cTn>
                                        <p:tgtEl>
                                          <p:spTgt spid="1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44" dur="1000" decel="50000" fill="hold">
                                          <p:stCondLst>
                                            <p:cond delay="0"/>
                                          </p:stCondLst>
                                        </p:cTn>
                                        <p:tgtEl>
                                          <p:spTgt spid="14"/>
                                        </p:tgtEl>
                                        <p:attrNameLst>
                                          <p:attrName>ppt_x,ppt_y</p:attrName>
                                        </p:attrNameLst>
                                      </p:cBhvr>
                                      <p:rCtr x="0" y="0"/>
                                    </p:animMotion>
                                    <p:animEffect transition="in" filter="fade">
                                      <p:cBhvr>
                                        <p:cTn id="45" dur="1000"/>
                                        <p:tgtEl>
                                          <p:spTgt spid="14"/>
                                        </p:tgtEl>
                                      </p:cBhvr>
                                    </p:animEffect>
                                  </p:childTnLst>
                                </p:cTn>
                              </p:par>
                            </p:childTnLst>
                          </p:cTn>
                        </p:par>
                        <p:par>
                          <p:cTn id="46" fill="hold">
                            <p:stCondLst>
                              <p:cond delay="2000"/>
                            </p:stCondLst>
                            <p:childTnLst>
                              <p:par>
                                <p:cTn id="47" presetID="2" presetClass="entr" presetSubtype="6"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additive="base">
                                        <p:cTn id="49" dur="500" fill="hold"/>
                                        <p:tgtEl>
                                          <p:spTgt spid="10"/>
                                        </p:tgtEl>
                                        <p:attrNameLst>
                                          <p:attrName>ppt_x</p:attrName>
                                        </p:attrNameLst>
                                      </p:cBhvr>
                                      <p:tavLst>
                                        <p:tav tm="0">
                                          <p:val>
                                            <p:strVal val="1+#ppt_w/2"/>
                                          </p:val>
                                        </p:tav>
                                        <p:tav tm="100000">
                                          <p:val>
                                            <p:strVal val="#ppt_x"/>
                                          </p:val>
                                        </p:tav>
                                      </p:tavLst>
                                    </p:anim>
                                    <p:anim calcmode="lin" valueType="num">
                                      <p:cBhvr additive="base">
                                        <p:cTn id="50" dur="500" fill="hold"/>
                                        <p:tgtEl>
                                          <p:spTgt spid="10"/>
                                        </p:tgtEl>
                                        <p:attrNameLst>
                                          <p:attrName>ppt_y</p:attrName>
                                        </p:attrNameLst>
                                      </p:cBhvr>
                                      <p:tavLst>
                                        <p:tav tm="0">
                                          <p:val>
                                            <p:strVal val="1+#ppt_h/2"/>
                                          </p:val>
                                        </p:tav>
                                        <p:tav tm="100000">
                                          <p:val>
                                            <p:strVal val="#ppt_y"/>
                                          </p:val>
                                        </p:tav>
                                      </p:tavLst>
                                    </p:anim>
                                  </p:childTnLst>
                                </p:cTn>
                              </p:par>
                            </p:childTnLst>
                          </p:cTn>
                        </p:par>
                        <p:par>
                          <p:cTn id="51" fill="hold">
                            <p:stCondLst>
                              <p:cond delay="2500"/>
                            </p:stCondLst>
                            <p:childTnLst>
                              <p:par>
                                <p:cTn id="52" presetID="2" presetClass="entr" presetSubtype="6" fill="hold" grpId="0" nodeType="afterEffect">
                                  <p:stCondLst>
                                    <p:cond delay="0"/>
                                  </p:stCondLst>
                                  <p:childTnLst>
                                    <p:set>
                                      <p:cBhvr>
                                        <p:cTn id="53" dur="1" fill="hold">
                                          <p:stCondLst>
                                            <p:cond delay="0"/>
                                          </p:stCondLst>
                                        </p:cTn>
                                        <p:tgtEl>
                                          <p:spTgt spid="15"/>
                                        </p:tgtEl>
                                        <p:attrNameLst>
                                          <p:attrName>style.visibility</p:attrName>
                                        </p:attrNameLst>
                                      </p:cBhvr>
                                      <p:to>
                                        <p:strVal val="visible"/>
                                      </p:to>
                                    </p:set>
                                    <p:anim calcmode="lin" valueType="num">
                                      <p:cBhvr additive="base">
                                        <p:cTn id="54" dur="500" fill="hold"/>
                                        <p:tgtEl>
                                          <p:spTgt spid="15"/>
                                        </p:tgtEl>
                                        <p:attrNameLst>
                                          <p:attrName>ppt_x</p:attrName>
                                        </p:attrNameLst>
                                      </p:cBhvr>
                                      <p:tavLst>
                                        <p:tav tm="0">
                                          <p:val>
                                            <p:strVal val="1+#ppt_w/2"/>
                                          </p:val>
                                        </p:tav>
                                        <p:tav tm="100000">
                                          <p:val>
                                            <p:strVal val="#ppt_x"/>
                                          </p:val>
                                        </p:tav>
                                      </p:tavLst>
                                    </p:anim>
                                    <p:anim calcmode="lin" valueType="num">
                                      <p:cBhvr additive="base">
                                        <p:cTn id="55" dur="500" fill="hold"/>
                                        <p:tgtEl>
                                          <p:spTgt spid="15"/>
                                        </p:tgtEl>
                                        <p:attrNameLst>
                                          <p:attrName>ppt_y</p:attrName>
                                        </p:attrNameLst>
                                      </p:cBhvr>
                                      <p:tavLst>
                                        <p:tav tm="0">
                                          <p:val>
                                            <p:strVal val="1+#ppt_h/2"/>
                                          </p:val>
                                        </p:tav>
                                        <p:tav tm="100000">
                                          <p:val>
                                            <p:strVal val="#ppt_y"/>
                                          </p:val>
                                        </p:tav>
                                      </p:tavLst>
                                    </p:anim>
                                  </p:childTnLst>
                                </p:cTn>
                              </p:par>
                            </p:childTnLst>
                          </p:cTn>
                        </p:par>
                        <p:par>
                          <p:cTn id="56" fill="hold">
                            <p:stCondLst>
                              <p:cond delay="3000"/>
                            </p:stCondLst>
                            <p:childTnLst>
                              <p:par>
                                <p:cTn id="57" presetID="2" presetClass="entr" presetSubtype="6"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additive="base">
                                        <p:cTn id="59" dur="500" fill="hold"/>
                                        <p:tgtEl>
                                          <p:spTgt spid="17"/>
                                        </p:tgtEl>
                                        <p:attrNameLst>
                                          <p:attrName>ppt_x</p:attrName>
                                        </p:attrNameLst>
                                      </p:cBhvr>
                                      <p:tavLst>
                                        <p:tav tm="0">
                                          <p:val>
                                            <p:strVal val="1+#ppt_w/2"/>
                                          </p:val>
                                        </p:tav>
                                        <p:tav tm="100000">
                                          <p:val>
                                            <p:strVal val="#ppt_x"/>
                                          </p:val>
                                        </p:tav>
                                      </p:tavLst>
                                    </p:anim>
                                    <p:anim calcmode="lin" valueType="num">
                                      <p:cBhvr additive="base">
                                        <p:cTn id="60" dur="500" fill="hold"/>
                                        <p:tgtEl>
                                          <p:spTgt spid="17"/>
                                        </p:tgtEl>
                                        <p:attrNameLst>
                                          <p:attrName>ppt_y</p:attrName>
                                        </p:attrNameLst>
                                      </p:cBhvr>
                                      <p:tavLst>
                                        <p:tav tm="0">
                                          <p:val>
                                            <p:strVal val="1+#ppt_h/2"/>
                                          </p:val>
                                        </p:tav>
                                        <p:tav tm="100000">
                                          <p:val>
                                            <p:strVal val="#ppt_y"/>
                                          </p:val>
                                        </p:tav>
                                      </p:tavLst>
                                    </p:anim>
                                  </p:childTnLst>
                                </p:cTn>
                              </p:par>
                            </p:childTnLst>
                          </p:cTn>
                        </p:par>
                        <p:par>
                          <p:cTn id="61" fill="hold">
                            <p:stCondLst>
                              <p:cond delay="3500"/>
                            </p:stCondLst>
                            <p:childTnLst>
                              <p:par>
                                <p:cTn id="62" presetID="22" presetClass="entr" presetSubtype="1" fill="hold" grpId="0" nodeType="afterEffect">
                                  <p:stCondLst>
                                    <p:cond delay="0"/>
                                  </p:stCondLst>
                                  <p:childTnLst>
                                    <p:set>
                                      <p:cBhvr>
                                        <p:cTn id="63" dur="1" fill="hold">
                                          <p:stCondLst>
                                            <p:cond delay="0"/>
                                          </p:stCondLst>
                                        </p:cTn>
                                        <p:tgtEl>
                                          <p:spTgt spid="11"/>
                                        </p:tgtEl>
                                        <p:attrNameLst>
                                          <p:attrName>style.visibility</p:attrName>
                                        </p:attrNameLst>
                                      </p:cBhvr>
                                      <p:to>
                                        <p:strVal val="visible"/>
                                      </p:to>
                                    </p:set>
                                    <p:animEffect transition="in" filter="wipe(up)">
                                      <p:cBhvr>
                                        <p:cTn id="64" dur="500"/>
                                        <p:tgtEl>
                                          <p:spTgt spid="11"/>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up)">
                                      <p:cBhvr>
                                        <p:cTn id="68" dur="500"/>
                                        <p:tgtEl>
                                          <p:spTgt spid="16"/>
                                        </p:tgtEl>
                                      </p:cBhvr>
                                    </p:animEffect>
                                  </p:childTnLst>
                                </p:cTn>
                              </p:par>
                            </p:childTnLst>
                          </p:cTn>
                        </p:par>
                        <p:par>
                          <p:cTn id="69" fill="hold">
                            <p:stCondLst>
                              <p:cond delay="4500"/>
                            </p:stCondLst>
                            <p:childTnLst>
                              <p:par>
                                <p:cTn id="70" presetID="22" presetClass="entr" presetSubtype="1" fill="hold" grpId="0" nodeType="afterEffect">
                                  <p:stCondLst>
                                    <p:cond delay="0"/>
                                  </p:stCondLst>
                                  <p:childTnLst>
                                    <p:set>
                                      <p:cBhvr>
                                        <p:cTn id="71" dur="1" fill="hold">
                                          <p:stCondLst>
                                            <p:cond delay="0"/>
                                          </p:stCondLst>
                                        </p:cTn>
                                        <p:tgtEl>
                                          <p:spTgt spid="18"/>
                                        </p:tgtEl>
                                        <p:attrNameLst>
                                          <p:attrName>style.visibility</p:attrName>
                                        </p:attrNameLst>
                                      </p:cBhvr>
                                      <p:to>
                                        <p:strVal val="visible"/>
                                      </p:to>
                                    </p:set>
                                    <p:animEffect transition="in" filter="wipe(up)">
                                      <p:cBhvr>
                                        <p:cTn id="7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autoUpdateAnimBg="0"/>
      <p:bldP spid="7" grpId="0" animBg="1" autoUpdateAnimBg="0"/>
      <p:bldP spid="8" grpId="0" animBg="1" autoUpdateAnimBg="0"/>
      <p:bldP spid="9" grpId="0" animBg="1" autoUpdateAnimBg="0"/>
      <p:bldP spid="10" grpId="0" autoUpdateAnimBg="0"/>
      <p:bldP spid="11" grpId="0" autoUpdateAnimBg="0"/>
      <p:bldP spid="12" grpId="0" autoUpdateAnimBg="0"/>
      <p:bldP spid="13" grpId="0" autoUpdateAnimBg="0"/>
      <p:bldP spid="14" grpId="0" autoUpdateAnimBg="0"/>
      <p:bldP spid="15" grpId="0" autoUpdateAnimBg="0"/>
      <p:bldP spid="16" grpId="0" autoUpdateAnimBg="0"/>
      <p:bldP spid="17" grpId="0" autoUpdateAnimBg="0"/>
      <p:bldP spid="18"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3"/>
          <p:cNvSpPr>
            <a:spLocks noChangeArrowheads="1"/>
          </p:cNvSpPr>
          <p:nvPr/>
        </p:nvSpPr>
        <p:spPr bwMode="auto">
          <a:xfrm>
            <a:off x="4250061" y="386569"/>
            <a:ext cx="1831252" cy="4077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68571" tIns="34286" rIns="68571" bIns="3428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spcBef>
                <a:spcPct val="0"/>
              </a:spcBef>
              <a:buNone/>
            </a:pPr>
            <a:r>
              <a:rPr lang="zh-CN" altLang="en-US" sz="2200" b="1" dirty="0" smtClean="0">
                <a:solidFill>
                  <a:schemeClr val="tx1">
                    <a:lumMod val="75000"/>
                    <a:lumOff val="25000"/>
                  </a:schemeClr>
                </a:solidFill>
                <a:latin typeface="Arial" panose="020B0604020202020204" pitchFamily="34" charset="0"/>
                <a:cs typeface="Arial" panose="020B0604020202020204" pitchFamily="34" charset="0"/>
              </a:rPr>
              <a:t>工作完成情况</a:t>
            </a:r>
            <a:endParaRPr lang="zh-CN" altLang="en-US" sz="2200" b="1" dirty="0">
              <a:solidFill>
                <a:schemeClr val="tx1">
                  <a:lumMod val="75000"/>
                  <a:lumOff val="25000"/>
                </a:schemeClr>
              </a:solidFill>
              <a:latin typeface="Arial" panose="020B0604020202020204" pitchFamily="34" charset="0"/>
              <a:cs typeface="Arial" panose="020B0604020202020204" pitchFamily="34" charset="0"/>
            </a:endParaRPr>
          </a:p>
        </p:txBody>
      </p:sp>
      <p:grpSp>
        <p:nvGrpSpPr>
          <p:cNvPr id="3" name="组合 2"/>
          <p:cNvGrpSpPr/>
          <p:nvPr/>
        </p:nvGrpSpPr>
        <p:grpSpPr>
          <a:xfrm>
            <a:off x="3782214" y="427662"/>
            <a:ext cx="197506" cy="296260"/>
            <a:chOff x="5284519" y="1508166"/>
            <a:chExt cx="213756" cy="427512"/>
          </a:xfrm>
        </p:grpSpPr>
        <p:cxnSp>
          <p:nvCxnSpPr>
            <p:cNvPr id="4" name="直接连接符 3"/>
            <p:cNvCxnSpPr/>
            <p:nvPr/>
          </p:nvCxnSpPr>
          <p:spPr>
            <a:xfrm>
              <a:off x="5284519" y="1508166"/>
              <a:ext cx="213756" cy="213756"/>
            </a:xfrm>
            <a:prstGeom prst="line">
              <a:avLst/>
            </a:prstGeom>
            <a:ln w="19050">
              <a:solidFill>
                <a:schemeClr val="tx1">
                  <a:lumMod val="75000"/>
                  <a:lumOff val="25000"/>
                </a:schemeClr>
              </a:solidFill>
              <a:headEnd type="oval" w="med" len="med"/>
              <a:tailEnd type="oval" w="lg" len="lg"/>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flipH="1">
              <a:off x="5284519" y="1721922"/>
              <a:ext cx="213756" cy="213756"/>
            </a:xfrm>
            <a:prstGeom prst="line">
              <a:avLst/>
            </a:prstGeom>
            <a:ln w="19050">
              <a:solidFill>
                <a:schemeClr val="tx1">
                  <a:lumMod val="75000"/>
                  <a:lumOff val="25000"/>
                </a:schemeClr>
              </a:solidFill>
              <a:headEnd type="oval" w="med" len="med"/>
              <a:tailEnd type="oval" w="lg" len="lg"/>
            </a:ln>
          </p:spPr>
          <p:style>
            <a:lnRef idx="1">
              <a:schemeClr val="accent1"/>
            </a:lnRef>
            <a:fillRef idx="0">
              <a:schemeClr val="accent1"/>
            </a:fillRef>
            <a:effectRef idx="0">
              <a:schemeClr val="accent1"/>
            </a:effectRef>
            <a:fontRef idx="minor">
              <a:schemeClr val="tx1"/>
            </a:fontRef>
          </p:style>
        </p:cxnSp>
      </p:grpSp>
      <p:sp>
        <p:nvSpPr>
          <p:cNvPr id="6" name="矩形 5"/>
          <p:cNvSpPr/>
          <p:nvPr/>
        </p:nvSpPr>
        <p:spPr>
          <a:xfrm>
            <a:off x="6412292" y="1512971"/>
            <a:ext cx="1023339" cy="334700"/>
          </a:xfrm>
          <a:prstGeom prst="rect">
            <a:avLst/>
          </a:prstGeom>
        </p:spPr>
        <p:txBody>
          <a:bodyPr wrap="none" lIns="68571" tIns="34286" rIns="68571" bIns="34286">
            <a:spAutoFit/>
          </a:bodyPr>
          <a:lstStyle/>
          <a:p>
            <a:r>
              <a:rPr lang="zh-CN" altLang="en-US" sz="1700" b="1" dirty="0">
                <a:solidFill>
                  <a:schemeClr val="tx1">
                    <a:lumMod val="65000"/>
                    <a:lumOff val="35000"/>
                  </a:schemeClr>
                </a:solidFill>
                <a:latin typeface="微软雅黑" pitchFamily="34" charset="-122"/>
                <a:ea typeface="微软雅黑" pitchFamily="34" charset="-122"/>
              </a:rPr>
              <a:t>添加标题</a:t>
            </a:r>
            <a:endParaRPr lang="en-US" altLang="zh-CN" sz="1700" b="1" dirty="0">
              <a:solidFill>
                <a:schemeClr val="tx1">
                  <a:lumMod val="65000"/>
                  <a:lumOff val="35000"/>
                </a:schemeClr>
              </a:solidFill>
              <a:latin typeface="微软雅黑" pitchFamily="34" charset="-122"/>
              <a:ea typeface="微软雅黑" pitchFamily="34" charset="-122"/>
            </a:endParaRPr>
          </a:p>
        </p:txBody>
      </p:sp>
      <p:sp>
        <p:nvSpPr>
          <p:cNvPr id="7" name="矩形 6"/>
          <p:cNvSpPr/>
          <p:nvPr/>
        </p:nvSpPr>
        <p:spPr>
          <a:xfrm>
            <a:off x="6402569" y="3147298"/>
            <a:ext cx="1023339" cy="334700"/>
          </a:xfrm>
          <a:prstGeom prst="rect">
            <a:avLst/>
          </a:prstGeom>
        </p:spPr>
        <p:txBody>
          <a:bodyPr wrap="none" lIns="68571" tIns="34286" rIns="68571" bIns="34286">
            <a:spAutoFit/>
          </a:bodyPr>
          <a:lstStyle/>
          <a:p>
            <a:r>
              <a:rPr lang="zh-CN" altLang="en-US" sz="1700" b="1" dirty="0">
                <a:solidFill>
                  <a:schemeClr val="tx1">
                    <a:lumMod val="65000"/>
                    <a:lumOff val="35000"/>
                  </a:schemeClr>
                </a:solidFill>
                <a:latin typeface="微软雅黑" pitchFamily="34" charset="-122"/>
                <a:ea typeface="微软雅黑" pitchFamily="34" charset="-122"/>
              </a:rPr>
              <a:t>添加标题</a:t>
            </a:r>
            <a:endParaRPr lang="en-US" altLang="zh-CN" sz="1700" b="1" dirty="0">
              <a:solidFill>
                <a:schemeClr val="tx1">
                  <a:lumMod val="65000"/>
                  <a:lumOff val="35000"/>
                </a:schemeClr>
              </a:solidFill>
              <a:latin typeface="微软雅黑" pitchFamily="34" charset="-122"/>
              <a:ea typeface="微软雅黑" pitchFamily="34" charset="-122"/>
            </a:endParaRPr>
          </a:p>
        </p:txBody>
      </p:sp>
      <p:sp>
        <p:nvSpPr>
          <p:cNvPr id="8" name="矩形 7"/>
          <p:cNvSpPr/>
          <p:nvPr/>
        </p:nvSpPr>
        <p:spPr>
          <a:xfrm>
            <a:off x="2724973" y="2305267"/>
            <a:ext cx="1023339" cy="334700"/>
          </a:xfrm>
          <a:prstGeom prst="rect">
            <a:avLst/>
          </a:prstGeom>
        </p:spPr>
        <p:txBody>
          <a:bodyPr wrap="none" lIns="68571" tIns="34286" rIns="68571" bIns="34286">
            <a:spAutoFit/>
          </a:bodyPr>
          <a:lstStyle/>
          <a:p>
            <a:pPr algn="r"/>
            <a:r>
              <a:rPr lang="zh-CN" altLang="en-US" sz="1700" b="1" dirty="0">
                <a:solidFill>
                  <a:schemeClr val="tx1">
                    <a:lumMod val="65000"/>
                    <a:lumOff val="35000"/>
                  </a:schemeClr>
                </a:solidFill>
                <a:latin typeface="微软雅黑" pitchFamily="34" charset="-122"/>
                <a:ea typeface="微软雅黑" pitchFamily="34" charset="-122"/>
              </a:rPr>
              <a:t>添加标题</a:t>
            </a:r>
            <a:endParaRPr lang="en-US" altLang="zh-CN" sz="1700" b="1" dirty="0">
              <a:solidFill>
                <a:schemeClr val="tx1">
                  <a:lumMod val="65000"/>
                  <a:lumOff val="35000"/>
                </a:schemeClr>
              </a:solidFill>
              <a:latin typeface="微软雅黑" pitchFamily="34" charset="-122"/>
              <a:ea typeface="微软雅黑" pitchFamily="34" charset="-122"/>
            </a:endParaRPr>
          </a:p>
        </p:txBody>
      </p:sp>
      <p:sp>
        <p:nvSpPr>
          <p:cNvPr id="9" name="等腰三角形 8"/>
          <p:cNvSpPr>
            <a:spLocks noChangeAspect="1" noChangeArrowheads="1"/>
          </p:cNvSpPr>
          <p:nvPr/>
        </p:nvSpPr>
        <p:spPr bwMode="auto">
          <a:xfrm rot="5400000" flipV="1">
            <a:off x="6181033" y="1894672"/>
            <a:ext cx="179437" cy="154736"/>
          </a:xfrm>
          <a:prstGeom prst="triangle">
            <a:avLst>
              <a:gd name="adj" fmla="val 50000"/>
            </a:avLst>
          </a:prstGeom>
          <a:solidFill>
            <a:srgbClr val="0070C0"/>
          </a:solidFill>
          <a:ln>
            <a:noFill/>
          </a:ln>
          <a:extLst/>
        </p:spPr>
        <p:txBody>
          <a:bodyPr lIns="68571" tIns="34286" rIns="68571" bIns="34286" anchor="ct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ctr" eaLnBrk="1" hangingPunct="1">
              <a:spcBef>
                <a:spcPct val="0"/>
              </a:spcBef>
              <a:buFont typeface="Arial" charset="0"/>
              <a:buNone/>
            </a:pPr>
            <a:endParaRPr lang="zh-CN" altLang="zh-CN" sz="1500">
              <a:solidFill>
                <a:schemeClr val="tx1">
                  <a:lumMod val="65000"/>
                  <a:lumOff val="35000"/>
                </a:schemeClr>
              </a:solidFill>
              <a:sym typeface="微软雅黑" pitchFamily="34" charset="-122"/>
            </a:endParaRPr>
          </a:p>
        </p:txBody>
      </p:sp>
      <p:sp>
        <p:nvSpPr>
          <p:cNvPr id="10" name="矩形 47"/>
          <p:cNvSpPr>
            <a:spLocks noChangeArrowheads="1"/>
          </p:cNvSpPr>
          <p:nvPr/>
        </p:nvSpPr>
        <p:spPr bwMode="auto">
          <a:xfrm>
            <a:off x="6402571" y="1824024"/>
            <a:ext cx="2116805" cy="9002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68571" tIns="34286" rIns="68571" bIns="3428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20000"/>
              </a:lnSpc>
              <a:spcBef>
                <a:spcPct val="0"/>
              </a:spcBef>
              <a:buNone/>
            </a:pPr>
            <a:r>
              <a:rPr lang="zh-CN" altLang="en-US" sz="1100" dirty="0">
                <a:solidFill>
                  <a:srgbClr val="333333"/>
                </a:solidFill>
                <a:sym typeface="微软雅黑" pitchFamily="34" charset="-122"/>
              </a:rPr>
              <a:t>在此录入上述图表的综合描述说明，在此录入上述图表的综合描述说明，在此录入上述图表的综合描述说明。</a:t>
            </a:r>
          </a:p>
        </p:txBody>
      </p:sp>
      <p:sp>
        <p:nvSpPr>
          <p:cNvPr id="11" name="等腰三角形 18"/>
          <p:cNvSpPr>
            <a:spLocks noChangeAspect="1" noChangeArrowheads="1"/>
          </p:cNvSpPr>
          <p:nvPr/>
        </p:nvSpPr>
        <p:spPr bwMode="auto">
          <a:xfrm rot="5400000" flipV="1">
            <a:off x="6181033" y="3531973"/>
            <a:ext cx="179437" cy="154736"/>
          </a:xfrm>
          <a:prstGeom prst="triangle">
            <a:avLst>
              <a:gd name="adj" fmla="val 50000"/>
            </a:avLst>
          </a:prstGeom>
          <a:solidFill>
            <a:srgbClr val="0070C0"/>
          </a:solidFill>
          <a:ln>
            <a:noFill/>
          </a:ln>
          <a:extLst/>
        </p:spPr>
        <p:txBody>
          <a:bodyPr lIns="68571" tIns="34286" rIns="68571" bIns="34286" anchor="ct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ctr" eaLnBrk="1" hangingPunct="1">
              <a:spcBef>
                <a:spcPct val="0"/>
              </a:spcBef>
              <a:buFont typeface="Arial" charset="0"/>
              <a:buNone/>
            </a:pPr>
            <a:endParaRPr lang="zh-CN" altLang="zh-CN" sz="1500">
              <a:solidFill>
                <a:schemeClr val="tx1">
                  <a:lumMod val="65000"/>
                  <a:lumOff val="35000"/>
                </a:schemeClr>
              </a:solidFill>
              <a:sym typeface="微软雅黑" pitchFamily="34" charset="-122"/>
            </a:endParaRPr>
          </a:p>
        </p:txBody>
      </p:sp>
      <p:sp>
        <p:nvSpPr>
          <p:cNvPr id="12" name="矩形 47"/>
          <p:cNvSpPr>
            <a:spLocks noChangeArrowheads="1"/>
          </p:cNvSpPr>
          <p:nvPr/>
        </p:nvSpPr>
        <p:spPr bwMode="auto">
          <a:xfrm>
            <a:off x="6402571" y="3461328"/>
            <a:ext cx="2116805" cy="9002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68571" tIns="34286" rIns="68571" bIns="3428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20000"/>
              </a:lnSpc>
              <a:spcBef>
                <a:spcPct val="0"/>
              </a:spcBef>
              <a:buNone/>
            </a:pPr>
            <a:r>
              <a:rPr lang="zh-CN" altLang="en-US" sz="1100" dirty="0">
                <a:solidFill>
                  <a:srgbClr val="333333"/>
                </a:solidFill>
                <a:sym typeface="微软雅黑" pitchFamily="34" charset="-122"/>
              </a:rPr>
              <a:t>在此录入上述图表的综合描述说明，在此录入上述图表的综合描述说明，在此录入上述图表的综合描述说明。</a:t>
            </a:r>
          </a:p>
        </p:txBody>
      </p:sp>
      <p:sp>
        <p:nvSpPr>
          <p:cNvPr id="13" name="等腰三角形 18"/>
          <p:cNvSpPr>
            <a:spLocks noChangeAspect="1" noChangeArrowheads="1"/>
          </p:cNvSpPr>
          <p:nvPr/>
        </p:nvSpPr>
        <p:spPr bwMode="auto">
          <a:xfrm rot="16200000" flipH="1" flipV="1">
            <a:off x="3878300" y="2684506"/>
            <a:ext cx="179437" cy="154736"/>
          </a:xfrm>
          <a:prstGeom prst="triangle">
            <a:avLst>
              <a:gd name="adj" fmla="val 50000"/>
            </a:avLst>
          </a:prstGeom>
          <a:solidFill>
            <a:srgbClr val="0070C0"/>
          </a:solidFill>
          <a:ln>
            <a:noFill/>
          </a:ln>
          <a:extLst/>
        </p:spPr>
        <p:txBody>
          <a:bodyPr lIns="68571" tIns="34286" rIns="68571" bIns="34286" anchor="ct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ctr" eaLnBrk="1" hangingPunct="1">
              <a:spcBef>
                <a:spcPct val="0"/>
              </a:spcBef>
              <a:buFont typeface="Arial" charset="0"/>
              <a:buNone/>
            </a:pPr>
            <a:endParaRPr lang="zh-CN" altLang="zh-CN" sz="1500">
              <a:solidFill>
                <a:schemeClr val="tx1">
                  <a:lumMod val="65000"/>
                  <a:lumOff val="35000"/>
                </a:schemeClr>
              </a:solidFill>
              <a:sym typeface="微软雅黑" pitchFamily="34" charset="-122"/>
            </a:endParaRPr>
          </a:p>
        </p:txBody>
      </p:sp>
      <p:sp>
        <p:nvSpPr>
          <p:cNvPr id="14" name="矩形 47"/>
          <p:cNvSpPr>
            <a:spLocks noChangeArrowheads="1"/>
          </p:cNvSpPr>
          <p:nvPr/>
        </p:nvSpPr>
        <p:spPr bwMode="auto">
          <a:xfrm>
            <a:off x="2009105" y="2613855"/>
            <a:ext cx="1832440" cy="1107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68571" tIns="34286" rIns="68571" bIns="3428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20000"/>
              </a:lnSpc>
              <a:spcBef>
                <a:spcPct val="0"/>
              </a:spcBef>
              <a:buNone/>
            </a:pPr>
            <a:r>
              <a:rPr lang="zh-CN" altLang="en-US" sz="1100" dirty="0">
                <a:solidFill>
                  <a:srgbClr val="333333"/>
                </a:solidFill>
                <a:sym typeface="微软雅黑" pitchFamily="34" charset="-122"/>
              </a:rPr>
              <a:t>在此录入图表的综合描述说明，在此录入上述图表的描述说明，在此录入上述图表的描述说明。在此录入上述图表的描述说明。</a:t>
            </a:r>
          </a:p>
        </p:txBody>
      </p:sp>
      <p:sp>
        <p:nvSpPr>
          <p:cNvPr id="15" name="形状 14"/>
          <p:cNvSpPr/>
          <p:nvPr/>
        </p:nvSpPr>
        <p:spPr>
          <a:xfrm>
            <a:off x="4152733" y="2251405"/>
            <a:ext cx="1400989" cy="1401200"/>
          </a:xfrm>
          <a:prstGeom prst="leftCircularArrow">
            <a:avLst>
              <a:gd name="adj1" fmla="val 8909"/>
              <a:gd name="adj2" fmla="val 1142322"/>
              <a:gd name="adj3" fmla="val 6293598"/>
              <a:gd name="adj4" fmla="val 18900002"/>
              <a:gd name="adj5" fmla="val 12500"/>
            </a:avLst>
          </a:prstGeom>
          <a:solidFill>
            <a:srgbClr val="0070C0"/>
          </a:solidFill>
          <a:ln>
            <a:noFill/>
          </a:ln>
          <a:effectLst/>
        </p:spPr>
        <p:style>
          <a:lnRef idx="0">
            <a:scrgbClr r="0" g="0" b="0"/>
          </a:lnRef>
          <a:fillRef idx="3">
            <a:scrgbClr r="0" g="0" b="0"/>
          </a:fillRef>
          <a:effectRef idx="2">
            <a:scrgbClr r="0" g="0" b="0"/>
          </a:effectRef>
          <a:fontRef idx="minor">
            <a:schemeClr val="lt1"/>
          </a:fontRef>
        </p:style>
      </p:sp>
      <p:sp>
        <p:nvSpPr>
          <p:cNvPr id="16" name="空心弧 15"/>
          <p:cNvSpPr/>
          <p:nvPr/>
        </p:nvSpPr>
        <p:spPr>
          <a:xfrm>
            <a:off x="4655421" y="3168313"/>
            <a:ext cx="1203665" cy="1204148"/>
          </a:xfrm>
          <a:prstGeom prst="blockArc">
            <a:avLst>
              <a:gd name="adj1" fmla="val 13624405"/>
              <a:gd name="adj2" fmla="val 17228224"/>
              <a:gd name="adj3" fmla="val 11481"/>
            </a:avLst>
          </a:prstGeom>
          <a:solidFill>
            <a:srgbClr val="0070C0"/>
          </a:solidFill>
          <a:ln>
            <a:noFill/>
          </a:ln>
          <a:effectLst/>
        </p:spPr>
        <p:style>
          <a:lnRef idx="0">
            <a:scrgbClr r="0" g="0" b="0"/>
          </a:lnRef>
          <a:fillRef idx="3">
            <a:scrgbClr r="0" g="0" b="0"/>
          </a:fillRef>
          <a:effectRef idx="2">
            <a:scrgbClr r="0" g="0" b="0"/>
          </a:effectRef>
          <a:fontRef idx="minor">
            <a:schemeClr val="lt1"/>
          </a:fontRef>
        </p:style>
      </p:sp>
      <p:grpSp>
        <p:nvGrpSpPr>
          <p:cNvPr id="17" name="组合 16"/>
          <p:cNvGrpSpPr/>
          <p:nvPr/>
        </p:nvGrpSpPr>
        <p:grpSpPr>
          <a:xfrm rot="2736489">
            <a:off x="5066665" y="1904721"/>
            <a:ext cx="433670" cy="380074"/>
            <a:chOff x="4212441" y="1835306"/>
            <a:chExt cx="645570" cy="565784"/>
          </a:xfrm>
          <a:solidFill>
            <a:srgbClr val="0070C0"/>
          </a:solidFill>
        </p:grpSpPr>
        <p:sp>
          <p:nvSpPr>
            <p:cNvPr id="18" name="Freeform 143"/>
            <p:cNvSpPr>
              <a:spLocks/>
            </p:cNvSpPr>
            <p:nvPr/>
          </p:nvSpPr>
          <p:spPr bwMode="auto">
            <a:xfrm>
              <a:off x="4386528" y="2100064"/>
              <a:ext cx="297398" cy="119685"/>
            </a:xfrm>
            <a:custGeom>
              <a:avLst/>
              <a:gdLst>
                <a:gd name="T0" fmla="*/ 30 w 35"/>
                <a:gd name="T1" fmla="*/ 13 h 14"/>
                <a:gd name="T2" fmla="*/ 5 w 35"/>
                <a:gd name="T3" fmla="*/ 13 h 14"/>
                <a:gd name="T4" fmla="*/ 5 w 35"/>
                <a:gd name="T5" fmla="*/ 13 h 14"/>
                <a:gd name="T6" fmla="*/ 1 w 35"/>
                <a:gd name="T7" fmla="*/ 13 h 14"/>
                <a:gd name="T8" fmla="*/ 1 w 35"/>
                <a:gd name="T9" fmla="*/ 13 h 14"/>
                <a:gd name="T10" fmla="*/ 1 w 35"/>
                <a:gd name="T11" fmla="*/ 9 h 14"/>
                <a:gd name="T12" fmla="*/ 1 w 35"/>
                <a:gd name="T13" fmla="*/ 9 h 14"/>
                <a:gd name="T14" fmla="*/ 34 w 35"/>
                <a:gd name="T15" fmla="*/ 9 h 14"/>
                <a:gd name="T16" fmla="*/ 34 w 35"/>
                <a:gd name="T17" fmla="*/ 9 h 14"/>
                <a:gd name="T18" fmla="*/ 34 w 35"/>
                <a:gd name="T19" fmla="*/ 13 h 14"/>
                <a:gd name="T20" fmla="*/ 34 w 35"/>
                <a:gd name="T21" fmla="*/ 13 h 14"/>
                <a:gd name="T22" fmla="*/ 30 w 35"/>
                <a:gd name="T23" fmla="*/ 1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 h="14">
                  <a:moveTo>
                    <a:pt x="30" y="13"/>
                  </a:moveTo>
                  <a:cubicBezTo>
                    <a:pt x="23" y="6"/>
                    <a:pt x="12" y="6"/>
                    <a:pt x="5" y="13"/>
                  </a:cubicBezTo>
                  <a:cubicBezTo>
                    <a:pt x="5" y="13"/>
                    <a:pt x="5" y="13"/>
                    <a:pt x="5" y="13"/>
                  </a:cubicBezTo>
                  <a:cubicBezTo>
                    <a:pt x="4" y="14"/>
                    <a:pt x="2" y="14"/>
                    <a:pt x="1" y="13"/>
                  </a:cubicBezTo>
                  <a:cubicBezTo>
                    <a:pt x="1" y="13"/>
                    <a:pt x="1" y="13"/>
                    <a:pt x="1" y="13"/>
                  </a:cubicBezTo>
                  <a:cubicBezTo>
                    <a:pt x="0" y="12"/>
                    <a:pt x="0" y="10"/>
                    <a:pt x="1" y="9"/>
                  </a:cubicBezTo>
                  <a:cubicBezTo>
                    <a:pt x="1" y="9"/>
                    <a:pt x="1" y="9"/>
                    <a:pt x="1" y="9"/>
                  </a:cubicBezTo>
                  <a:cubicBezTo>
                    <a:pt x="10" y="0"/>
                    <a:pt x="25" y="0"/>
                    <a:pt x="34" y="9"/>
                  </a:cubicBezTo>
                  <a:cubicBezTo>
                    <a:pt x="34" y="9"/>
                    <a:pt x="34" y="9"/>
                    <a:pt x="34" y="9"/>
                  </a:cubicBezTo>
                  <a:cubicBezTo>
                    <a:pt x="35" y="10"/>
                    <a:pt x="35" y="12"/>
                    <a:pt x="34" y="13"/>
                  </a:cubicBezTo>
                  <a:cubicBezTo>
                    <a:pt x="34" y="13"/>
                    <a:pt x="34" y="13"/>
                    <a:pt x="34" y="13"/>
                  </a:cubicBezTo>
                  <a:cubicBezTo>
                    <a:pt x="33" y="14"/>
                    <a:pt x="31" y="14"/>
                    <a:pt x="30" y="1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1900">
                <a:solidFill>
                  <a:schemeClr val="tx1">
                    <a:lumMod val="65000"/>
                    <a:lumOff val="35000"/>
                  </a:schemeClr>
                </a:solidFill>
              </a:endParaRPr>
            </a:p>
          </p:txBody>
        </p:sp>
        <p:sp>
          <p:nvSpPr>
            <p:cNvPr id="19" name="Freeform 144"/>
            <p:cNvSpPr>
              <a:spLocks/>
            </p:cNvSpPr>
            <p:nvPr/>
          </p:nvSpPr>
          <p:spPr bwMode="auto">
            <a:xfrm>
              <a:off x="4451810" y="2227003"/>
              <a:ext cx="174086" cy="174087"/>
            </a:xfrm>
            <a:custGeom>
              <a:avLst/>
              <a:gdLst>
                <a:gd name="T0" fmla="*/ 3 w 20"/>
                <a:gd name="T1" fmla="*/ 17 h 20"/>
                <a:gd name="T2" fmla="*/ 3 w 20"/>
                <a:gd name="T3" fmla="*/ 4 h 20"/>
                <a:gd name="T4" fmla="*/ 16 w 20"/>
                <a:gd name="T5" fmla="*/ 4 h 20"/>
                <a:gd name="T6" fmla="*/ 16 w 20"/>
                <a:gd name="T7" fmla="*/ 17 h 20"/>
                <a:gd name="T8" fmla="*/ 3 w 20"/>
                <a:gd name="T9" fmla="*/ 17 h 20"/>
              </a:gdLst>
              <a:ahLst/>
              <a:cxnLst>
                <a:cxn ang="0">
                  <a:pos x="T0" y="T1"/>
                </a:cxn>
                <a:cxn ang="0">
                  <a:pos x="T2" y="T3"/>
                </a:cxn>
                <a:cxn ang="0">
                  <a:pos x="T4" y="T5"/>
                </a:cxn>
                <a:cxn ang="0">
                  <a:pos x="T6" y="T7"/>
                </a:cxn>
                <a:cxn ang="0">
                  <a:pos x="T8" y="T9"/>
                </a:cxn>
              </a:cxnLst>
              <a:rect l="0" t="0" r="r" b="b"/>
              <a:pathLst>
                <a:path w="20" h="20">
                  <a:moveTo>
                    <a:pt x="3" y="17"/>
                  </a:moveTo>
                  <a:cubicBezTo>
                    <a:pt x="0" y="13"/>
                    <a:pt x="0" y="7"/>
                    <a:pt x="3" y="4"/>
                  </a:cubicBezTo>
                  <a:cubicBezTo>
                    <a:pt x="7" y="0"/>
                    <a:pt x="12" y="0"/>
                    <a:pt x="16" y="4"/>
                  </a:cubicBezTo>
                  <a:cubicBezTo>
                    <a:pt x="20" y="7"/>
                    <a:pt x="20" y="13"/>
                    <a:pt x="16" y="17"/>
                  </a:cubicBezTo>
                  <a:cubicBezTo>
                    <a:pt x="12" y="20"/>
                    <a:pt x="7" y="20"/>
                    <a:pt x="3" y="17"/>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1900">
                <a:solidFill>
                  <a:schemeClr val="tx1">
                    <a:lumMod val="65000"/>
                    <a:lumOff val="35000"/>
                  </a:schemeClr>
                </a:solidFill>
              </a:endParaRPr>
            </a:p>
          </p:txBody>
        </p:sp>
        <p:sp>
          <p:nvSpPr>
            <p:cNvPr id="20" name="Freeform 145"/>
            <p:cNvSpPr>
              <a:spLocks/>
            </p:cNvSpPr>
            <p:nvPr/>
          </p:nvSpPr>
          <p:spPr bwMode="auto">
            <a:xfrm>
              <a:off x="4299484" y="1962245"/>
              <a:ext cx="471484" cy="170461"/>
            </a:xfrm>
            <a:custGeom>
              <a:avLst/>
              <a:gdLst>
                <a:gd name="T0" fmla="*/ 50 w 55"/>
                <a:gd name="T1" fmla="*/ 19 h 20"/>
                <a:gd name="T2" fmla="*/ 6 w 55"/>
                <a:gd name="T3" fmla="*/ 19 h 20"/>
                <a:gd name="T4" fmla="*/ 6 w 55"/>
                <a:gd name="T5" fmla="*/ 19 h 20"/>
                <a:gd name="T6" fmla="*/ 1 w 55"/>
                <a:gd name="T7" fmla="*/ 19 h 20"/>
                <a:gd name="T8" fmla="*/ 1 w 55"/>
                <a:gd name="T9" fmla="*/ 19 h 20"/>
                <a:gd name="T10" fmla="*/ 1 w 55"/>
                <a:gd name="T11" fmla="*/ 15 h 20"/>
                <a:gd name="T12" fmla="*/ 1 w 55"/>
                <a:gd name="T13" fmla="*/ 15 h 20"/>
                <a:gd name="T14" fmla="*/ 54 w 55"/>
                <a:gd name="T15" fmla="*/ 15 h 20"/>
                <a:gd name="T16" fmla="*/ 54 w 55"/>
                <a:gd name="T17" fmla="*/ 15 h 20"/>
                <a:gd name="T18" fmla="*/ 54 w 55"/>
                <a:gd name="T19" fmla="*/ 19 h 20"/>
                <a:gd name="T20" fmla="*/ 54 w 55"/>
                <a:gd name="T21" fmla="*/ 19 h 20"/>
                <a:gd name="T22" fmla="*/ 50 w 55"/>
                <a:gd name="T23" fmla="*/ 19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20">
                  <a:moveTo>
                    <a:pt x="50" y="19"/>
                  </a:moveTo>
                  <a:cubicBezTo>
                    <a:pt x="37" y="7"/>
                    <a:pt x="18" y="7"/>
                    <a:pt x="6" y="19"/>
                  </a:cubicBezTo>
                  <a:cubicBezTo>
                    <a:pt x="6" y="19"/>
                    <a:pt x="6" y="19"/>
                    <a:pt x="6" y="19"/>
                  </a:cubicBezTo>
                  <a:cubicBezTo>
                    <a:pt x="4" y="20"/>
                    <a:pt x="2" y="20"/>
                    <a:pt x="1" y="19"/>
                  </a:cubicBezTo>
                  <a:cubicBezTo>
                    <a:pt x="1" y="19"/>
                    <a:pt x="1" y="19"/>
                    <a:pt x="1" y="19"/>
                  </a:cubicBezTo>
                  <a:cubicBezTo>
                    <a:pt x="0" y="18"/>
                    <a:pt x="0" y="16"/>
                    <a:pt x="1" y="15"/>
                  </a:cubicBezTo>
                  <a:cubicBezTo>
                    <a:pt x="1" y="15"/>
                    <a:pt x="1" y="15"/>
                    <a:pt x="1" y="15"/>
                  </a:cubicBezTo>
                  <a:cubicBezTo>
                    <a:pt x="16" y="0"/>
                    <a:pt x="39" y="0"/>
                    <a:pt x="54" y="15"/>
                  </a:cubicBezTo>
                  <a:cubicBezTo>
                    <a:pt x="54" y="15"/>
                    <a:pt x="54" y="15"/>
                    <a:pt x="54" y="15"/>
                  </a:cubicBezTo>
                  <a:cubicBezTo>
                    <a:pt x="55" y="16"/>
                    <a:pt x="55" y="18"/>
                    <a:pt x="54" y="19"/>
                  </a:cubicBezTo>
                  <a:cubicBezTo>
                    <a:pt x="54" y="19"/>
                    <a:pt x="54" y="19"/>
                    <a:pt x="54" y="19"/>
                  </a:cubicBezTo>
                  <a:cubicBezTo>
                    <a:pt x="53" y="20"/>
                    <a:pt x="51" y="20"/>
                    <a:pt x="50" y="19"/>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1900">
                <a:solidFill>
                  <a:schemeClr val="tx1">
                    <a:lumMod val="65000"/>
                    <a:lumOff val="35000"/>
                  </a:schemeClr>
                </a:solidFill>
              </a:endParaRPr>
            </a:p>
          </p:txBody>
        </p:sp>
        <p:sp>
          <p:nvSpPr>
            <p:cNvPr id="21" name="Freeform 146"/>
            <p:cNvSpPr>
              <a:spLocks/>
            </p:cNvSpPr>
            <p:nvPr/>
          </p:nvSpPr>
          <p:spPr bwMode="auto">
            <a:xfrm>
              <a:off x="4212441" y="1835306"/>
              <a:ext cx="645570" cy="213982"/>
            </a:xfrm>
            <a:custGeom>
              <a:avLst/>
              <a:gdLst>
                <a:gd name="T0" fmla="*/ 70 w 75"/>
                <a:gd name="T1" fmla="*/ 24 h 25"/>
                <a:gd name="T2" fmla="*/ 6 w 75"/>
                <a:gd name="T3" fmla="*/ 24 h 25"/>
                <a:gd name="T4" fmla="*/ 6 w 75"/>
                <a:gd name="T5" fmla="*/ 24 h 25"/>
                <a:gd name="T6" fmla="*/ 2 w 75"/>
                <a:gd name="T7" fmla="*/ 24 h 25"/>
                <a:gd name="T8" fmla="*/ 2 w 75"/>
                <a:gd name="T9" fmla="*/ 24 h 25"/>
                <a:gd name="T10" fmla="*/ 2 w 75"/>
                <a:gd name="T11" fmla="*/ 20 h 25"/>
                <a:gd name="T12" fmla="*/ 2 w 75"/>
                <a:gd name="T13" fmla="*/ 20 h 25"/>
                <a:gd name="T14" fmla="*/ 74 w 75"/>
                <a:gd name="T15" fmla="*/ 20 h 25"/>
                <a:gd name="T16" fmla="*/ 74 w 75"/>
                <a:gd name="T17" fmla="*/ 20 h 25"/>
                <a:gd name="T18" fmla="*/ 74 w 75"/>
                <a:gd name="T19" fmla="*/ 24 h 25"/>
                <a:gd name="T20" fmla="*/ 74 w 75"/>
                <a:gd name="T21" fmla="*/ 24 h 25"/>
                <a:gd name="T22" fmla="*/ 70 w 75"/>
                <a:gd name="T23" fmla="*/ 2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5" h="25">
                  <a:moveTo>
                    <a:pt x="70" y="24"/>
                  </a:moveTo>
                  <a:cubicBezTo>
                    <a:pt x="52" y="7"/>
                    <a:pt x="23" y="7"/>
                    <a:pt x="6" y="24"/>
                  </a:cubicBezTo>
                  <a:cubicBezTo>
                    <a:pt x="6" y="24"/>
                    <a:pt x="6" y="24"/>
                    <a:pt x="6" y="24"/>
                  </a:cubicBezTo>
                  <a:cubicBezTo>
                    <a:pt x="5" y="25"/>
                    <a:pt x="3" y="25"/>
                    <a:pt x="2" y="24"/>
                  </a:cubicBezTo>
                  <a:cubicBezTo>
                    <a:pt x="2" y="24"/>
                    <a:pt x="2" y="24"/>
                    <a:pt x="2" y="24"/>
                  </a:cubicBezTo>
                  <a:cubicBezTo>
                    <a:pt x="0" y="23"/>
                    <a:pt x="0" y="21"/>
                    <a:pt x="2" y="20"/>
                  </a:cubicBezTo>
                  <a:cubicBezTo>
                    <a:pt x="2" y="20"/>
                    <a:pt x="2" y="20"/>
                    <a:pt x="2" y="20"/>
                  </a:cubicBezTo>
                  <a:cubicBezTo>
                    <a:pt x="21" y="0"/>
                    <a:pt x="54" y="0"/>
                    <a:pt x="74" y="20"/>
                  </a:cubicBezTo>
                  <a:cubicBezTo>
                    <a:pt x="74" y="20"/>
                    <a:pt x="74" y="20"/>
                    <a:pt x="74" y="20"/>
                  </a:cubicBezTo>
                  <a:cubicBezTo>
                    <a:pt x="75" y="21"/>
                    <a:pt x="75" y="23"/>
                    <a:pt x="74" y="24"/>
                  </a:cubicBezTo>
                  <a:cubicBezTo>
                    <a:pt x="74" y="24"/>
                    <a:pt x="74" y="24"/>
                    <a:pt x="74" y="24"/>
                  </a:cubicBezTo>
                  <a:cubicBezTo>
                    <a:pt x="73" y="25"/>
                    <a:pt x="71" y="25"/>
                    <a:pt x="70" y="2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1900">
                <a:solidFill>
                  <a:schemeClr val="tx1">
                    <a:lumMod val="65000"/>
                    <a:lumOff val="35000"/>
                  </a:schemeClr>
                </a:solidFill>
              </a:endParaRPr>
            </a:p>
          </p:txBody>
        </p:sp>
      </p:grpSp>
      <p:grpSp>
        <p:nvGrpSpPr>
          <p:cNvPr id="22" name="组合 21"/>
          <p:cNvGrpSpPr/>
          <p:nvPr/>
        </p:nvGrpSpPr>
        <p:grpSpPr>
          <a:xfrm>
            <a:off x="4634236" y="2771579"/>
            <a:ext cx="415802" cy="331624"/>
            <a:chOff x="3009633" y="2833220"/>
            <a:chExt cx="591168" cy="471487"/>
          </a:xfrm>
          <a:solidFill>
            <a:srgbClr val="0070C0"/>
          </a:solidFill>
        </p:grpSpPr>
        <p:sp>
          <p:nvSpPr>
            <p:cNvPr id="23" name="Oval 214"/>
            <p:cNvSpPr>
              <a:spLocks noChangeArrowheads="1"/>
            </p:cNvSpPr>
            <p:nvPr/>
          </p:nvSpPr>
          <p:spPr bwMode="auto">
            <a:xfrm>
              <a:off x="3234494" y="3210410"/>
              <a:ext cx="94297" cy="94297"/>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1900">
                <a:solidFill>
                  <a:schemeClr val="tx1">
                    <a:lumMod val="65000"/>
                    <a:lumOff val="35000"/>
                  </a:schemeClr>
                </a:solidFill>
              </a:endParaRPr>
            </a:p>
          </p:txBody>
        </p:sp>
        <p:sp>
          <p:nvSpPr>
            <p:cNvPr id="24" name="Oval 215"/>
            <p:cNvSpPr>
              <a:spLocks noChangeArrowheads="1"/>
            </p:cNvSpPr>
            <p:nvPr/>
          </p:nvSpPr>
          <p:spPr bwMode="auto">
            <a:xfrm>
              <a:off x="3404954" y="3210410"/>
              <a:ext cx="101550" cy="94297"/>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1900">
                <a:solidFill>
                  <a:schemeClr val="tx1">
                    <a:lumMod val="65000"/>
                    <a:lumOff val="35000"/>
                  </a:schemeClr>
                </a:solidFill>
              </a:endParaRPr>
            </a:p>
          </p:txBody>
        </p:sp>
        <p:sp>
          <p:nvSpPr>
            <p:cNvPr id="25" name="Freeform 216"/>
            <p:cNvSpPr>
              <a:spLocks noEditPoints="1"/>
            </p:cNvSpPr>
            <p:nvPr/>
          </p:nvSpPr>
          <p:spPr bwMode="auto">
            <a:xfrm>
              <a:off x="3009633" y="2833220"/>
              <a:ext cx="591168" cy="340921"/>
            </a:xfrm>
            <a:custGeom>
              <a:avLst/>
              <a:gdLst>
                <a:gd name="T0" fmla="*/ 66 w 69"/>
                <a:gd name="T1" fmla="*/ 13 h 40"/>
                <a:gd name="T2" fmla="*/ 26 w 69"/>
                <a:gd name="T3" fmla="*/ 13 h 40"/>
                <a:gd name="T4" fmla="*/ 22 w 69"/>
                <a:gd name="T5" fmla="*/ 9 h 40"/>
                <a:gd name="T6" fmla="*/ 22 w 69"/>
                <a:gd name="T7" fmla="*/ 4 h 40"/>
                <a:gd name="T8" fmla="*/ 17 w 69"/>
                <a:gd name="T9" fmla="*/ 0 h 40"/>
                <a:gd name="T10" fmla="*/ 4 w 69"/>
                <a:gd name="T11" fmla="*/ 0 h 40"/>
                <a:gd name="T12" fmla="*/ 0 w 69"/>
                <a:gd name="T13" fmla="*/ 4 h 40"/>
                <a:gd name="T14" fmla="*/ 4 w 69"/>
                <a:gd name="T15" fmla="*/ 8 h 40"/>
                <a:gd name="T16" fmla="*/ 9 w 69"/>
                <a:gd name="T17" fmla="*/ 8 h 40"/>
                <a:gd name="T18" fmla="*/ 14 w 69"/>
                <a:gd name="T19" fmla="*/ 12 h 40"/>
                <a:gd name="T20" fmla="*/ 24 w 69"/>
                <a:gd name="T21" fmla="*/ 37 h 40"/>
                <a:gd name="T22" fmla="*/ 30 w 69"/>
                <a:gd name="T23" fmla="*/ 40 h 40"/>
                <a:gd name="T24" fmla="*/ 54 w 69"/>
                <a:gd name="T25" fmla="*/ 40 h 40"/>
                <a:gd name="T26" fmla="*/ 60 w 69"/>
                <a:gd name="T27" fmla="*/ 37 h 40"/>
                <a:gd name="T28" fmla="*/ 68 w 69"/>
                <a:gd name="T29" fmla="*/ 17 h 40"/>
                <a:gd name="T30" fmla="*/ 66 w 69"/>
                <a:gd name="T31" fmla="*/ 13 h 40"/>
                <a:gd name="T32" fmla="*/ 53 w 69"/>
                <a:gd name="T33" fmla="*/ 35 h 40"/>
                <a:gd name="T34" fmla="*/ 32 w 69"/>
                <a:gd name="T35" fmla="*/ 35 h 40"/>
                <a:gd name="T36" fmla="*/ 26 w 69"/>
                <a:gd name="T37" fmla="*/ 19 h 40"/>
                <a:gd name="T38" fmla="*/ 59 w 69"/>
                <a:gd name="T39" fmla="*/ 19 h 40"/>
                <a:gd name="T40" fmla="*/ 53 w 69"/>
                <a:gd name="T41" fmla="*/ 3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9" h="40">
                  <a:moveTo>
                    <a:pt x="66" y="13"/>
                  </a:moveTo>
                  <a:cubicBezTo>
                    <a:pt x="26" y="13"/>
                    <a:pt x="26" y="13"/>
                    <a:pt x="26" y="13"/>
                  </a:cubicBezTo>
                  <a:cubicBezTo>
                    <a:pt x="24" y="13"/>
                    <a:pt x="22" y="11"/>
                    <a:pt x="22" y="9"/>
                  </a:cubicBezTo>
                  <a:cubicBezTo>
                    <a:pt x="22" y="4"/>
                    <a:pt x="22" y="4"/>
                    <a:pt x="22" y="4"/>
                  </a:cubicBezTo>
                  <a:cubicBezTo>
                    <a:pt x="22" y="2"/>
                    <a:pt x="20" y="0"/>
                    <a:pt x="17" y="0"/>
                  </a:cubicBezTo>
                  <a:cubicBezTo>
                    <a:pt x="4" y="0"/>
                    <a:pt x="4" y="0"/>
                    <a:pt x="4" y="0"/>
                  </a:cubicBezTo>
                  <a:cubicBezTo>
                    <a:pt x="2" y="0"/>
                    <a:pt x="0" y="2"/>
                    <a:pt x="0" y="4"/>
                  </a:cubicBezTo>
                  <a:cubicBezTo>
                    <a:pt x="0" y="6"/>
                    <a:pt x="2" y="8"/>
                    <a:pt x="4" y="8"/>
                  </a:cubicBezTo>
                  <a:cubicBezTo>
                    <a:pt x="9" y="8"/>
                    <a:pt x="9" y="8"/>
                    <a:pt x="9" y="8"/>
                  </a:cubicBezTo>
                  <a:cubicBezTo>
                    <a:pt x="11" y="8"/>
                    <a:pt x="14" y="9"/>
                    <a:pt x="14" y="12"/>
                  </a:cubicBezTo>
                  <a:cubicBezTo>
                    <a:pt x="24" y="37"/>
                    <a:pt x="24" y="37"/>
                    <a:pt x="24" y="37"/>
                  </a:cubicBezTo>
                  <a:cubicBezTo>
                    <a:pt x="25" y="39"/>
                    <a:pt x="27" y="40"/>
                    <a:pt x="30" y="40"/>
                  </a:cubicBezTo>
                  <a:cubicBezTo>
                    <a:pt x="54" y="40"/>
                    <a:pt x="54" y="40"/>
                    <a:pt x="54" y="40"/>
                  </a:cubicBezTo>
                  <a:cubicBezTo>
                    <a:pt x="57" y="40"/>
                    <a:pt x="59" y="39"/>
                    <a:pt x="60" y="37"/>
                  </a:cubicBezTo>
                  <a:cubicBezTo>
                    <a:pt x="68" y="17"/>
                    <a:pt x="68" y="17"/>
                    <a:pt x="68" y="17"/>
                  </a:cubicBezTo>
                  <a:cubicBezTo>
                    <a:pt x="69" y="15"/>
                    <a:pt x="68" y="13"/>
                    <a:pt x="66" y="13"/>
                  </a:cubicBezTo>
                  <a:close/>
                  <a:moveTo>
                    <a:pt x="53" y="35"/>
                  </a:moveTo>
                  <a:cubicBezTo>
                    <a:pt x="32" y="35"/>
                    <a:pt x="32" y="35"/>
                    <a:pt x="32" y="35"/>
                  </a:cubicBezTo>
                  <a:cubicBezTo>
                    <a:pt x="26" y="19"/>
                    <a:pt x="26" y="19"/>
                    <a:pt x="26" y="19"/>
                  </a:cubicBezTo>
                  <a:cubicBezTo>
                    <a:pt x="59" y="19"/>
                    <a:pt x="59" y="19"/>
                    <a:pt x="59" y="19"/>
                  </a:cubicBezTo>
                  <a:lnTo>
                    <a:pt x="53" y="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1900">
                <a:solidFill>
                  <a:schemeClr val="tx1">
                    <a:lumMod val="65000"/>
                    <a:lumOff val="35000"/>
                  </a:schemeClr>
                </a:solidFill>
              </a:endParaRPr>
            </a:p>
          </p:txBody>
        </p:sp>
      </p:grpSp>
      <p:grpSp>
        <p:nvGrpSpPr>
          <p:cNvPr id="26" name="组合 25"/>
          <p:cNvGrpSpPr/>
          <p:nvPr/>
        </p:nvGrpSpPr>
        <p:grpSpPr>
          <a:xfrm>
            <a:off x="5074379" y="3562484"/>
            <a:ext cx="318868" cy="415805"/>
            <a:chOff x="6889388" y="2720789"/>
            <a:chExt cx="453350" cy="591172"/>
          </a:xfrm>
          <a:solidFill>
            <a:srgbClr val="0070C0"/>
          </a:solidFill>
        </p:grpSpPr>
        <p:sp>
          <p:nvSpPr>
            <p:cNvPr id="27" name="Freeform 197"/>
            <p:cNvSpPr>
              <a:spLocks noEditPoints="1"/>
            </p:cNvSpPr>
            <p:nvPr/>
          </p:nvSpPr>
          <p:spPr bwMode="auto">
            <a:xfrm>
              <a:off x="7092489" y="2920264"/>
              <a:ext cx="250249" cy="391697"/>
            </a:xfrm>
            <a:custGeom>
              <a:avLst/>
              <a:gdLst>
                <a:gd name="T0" fmla="*/ 18 w 29"/>
                <a:gd name="T1" fmla="*/ 0 h 46"/>
                <a:gd name="T2" fmla="*/ 18 w 29"/>
                <a:gd name="T3" fmla="*/ 13 h 46"/>
                <a:gd name="T4" fmla="*/ 29 w 29"/>
                <a:gd name="T5" fmla="*/ 13 h 46"/>
                <a:gd name="T6" fmla="*/ 29 w 29"/>
                <a:gd name="T7" fmla="*/ 0 h 46"/>
                <a:gd name="T8" fmla="*/ 18 w 29"/>
                <a:gd name="T9" fmla="*/ 0 h 46"/>
                <a:gd name="T10" fmla="*/ 0 w 29"/>
                <a:gd name="T11" fmla="*/ 31 h 46"/>
                <a:gd name="T12" fmla="*/ 14 w 29"/>
                <a:gd name="T13" fmla="*/ 46 h 46"/>
                <a:gd name="T14" fmla="*/ 29 w 29"/>
                <a:gd name="T15" fmla="*/ 31 h 46"/>
                <a:gd name="T16" fmla="*/ 29 w 29"/>
                <a:gd name="T17" fmla="*/ 15 h 46"/>
                <a:gd name="T18" fmla="*/ 0 w 29"/>
                <a:gd name="T19" fmla="*/ 15 h 46"/>
                <a:gd name="T20" fmla="*/ 0 w 29"/>
                <a:gd name="T21" fmla="*/ 31 h 46"/>
                <a:gd name="T22" fmla="*/ 15 w 29"/>
                <a:gd name="T23" fmla="*/ 0 h 46"/>
                <a:gd name="T24" fmla="*/ 0 w 29"/>
                <a:gd name="T25" fmla="*/ 0 h 46"/>
                <a:gd name="T26" fmla="*/ 0 w 29"/>
                <a:gd name="T27" fmla="*/ 13 h 46"/>
                <a:gd name="T28" fmla="*/ 15 w 29"/>
                <a:gd name="T29" fmla="*/ 13 h 46"/>
                <a:gd name="T30" fmla="*/ 15 w 29"/>
                <a:gd name="T31"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9" h="46">
                  <a:moveTo>
                    <a:pt x="18" y="0"/>
                  </a:moveTo>
                  <a:cubicBezTo>
                    <a:pt x="18" y="13"/>
                    <a:pt x="18" y="13"/>
                    <a:pt x="18" y="13"/>
                  </a:cubicBezTo>
                  <a:cubicBezTo>
                    <a:pt x="29" y="13"/>
                    <a:pt x="29" y="13"/>
                    <a:pt x="29" y="13"/>
                  </a:cubicBezTo>
                  <a:cubicBezTo>
                    <a:pt x="29" y="0"/>
                    <a:pt x="29" y="0"/>
                    <a:pt x="29" y="0"/>
                  </a:cubicBezTo>
                  <a:lnTo>
                    <a:pt x="18" y="0"/>
                  </a:lnTo>
                  <a:close/>
                  <a:moveTo>
                    <a:pt x="0" y="31"/>
                  </a:moveTo>
                  <a:cubicBezTo>
                    <a:pt x="0" y="39"/>
                    <a:pt x="6" y="46"/>
                    <a:pt x="14" y="46"/>
                  </a:cubicBezTo>
                  <a:cubicBezTo>
                    <a:pt x="22" y="46"/>
                    <a:pt x="29" y="39"/>
                    <a:pt x="29" y="31"/>
                  </a:cubicBezTo>
                  <a:cubicBezTo>
                    <a:pt x="29" y="15"/>
                    <a:pt x="29" y="15"/>
                    <a:pt x="29" y="15"/>
                  </a:cubicBezTo>
                  <a:cubicBezTo>
                    <a:pt x="0" y="15"/>
                    <a:pt x="0" y="15"/>
                    <a:pt x="0" y="15"/>
                  </a:cubicBezTo>
                  <a:lnTo>
                    <a:pt x="0" y="31"/>
                  </a:lnTo>
                  <a:close/>
                  <a:moveTo>
                    <a:pt x="15" y="0"/>
                  </a:moveTo>
                  <a:cubicBezTo>
                    <a:pt x="0" y="0"/>
                    <a:pt x="0" y="0"/>
                    <a:pt x="0" y="0"/>
                  </a:cubicBezTo>
                  <a:cubicBezTo>
                    <a:pt x="0" y="13"/>
                    <a:pt x="0" y="13"/>
                    <a:pt x="0" y="13"/>
                  </a:cubicBezTo>
                  <a:cubicBezTo>
                    <a:pt x="15" y="13"/>
                    <a:pt x="15" y="13"/>
                    <a:pt x="15" y="13"/>
                  </a:cubicBezTo>
                  <a:lnTo>
                    <a:pt x="15" y="0"/>
                  </a:lnTo>
                  <a:close/>
                </a:path>
              </a:pathLst>
            </a:custGeom>
            <a:grpFill/>
            <a:ln>
              <a:noFill/>
            </a:ln>
            <a:extLst/>
          </p:spPr>
          <p:txBody>
            <a:bodyPr vert="horz" wrap="square" lIns="121920" tIns="60960" rIns="121920" bIns="60960" numCol="1" anchor="t" anchorCtr="0" compatLnSpc="1">
              <a:prstTxWarp prst="textNoShape">
                <a:avLst/>
              </a:prstTxWarp>
            </a:bodyPr>
            <a:lstStyle/>
            <a:p>
              <a:endParaRPr lang="zh-CN" altLang="en-US" sz="1900">
                <a:solidFill>
                  <a:schemeClr val="tx1">
                    <a:lumMod val="65000"/>
                    <a:lumOff val="35000"/>
                  </a:schemeClr>
                </a:solidFill>
              </a:endParaRPr>
            </a:p>
          </p:txBody>
        </p:sp>
        <p:sp>
          <p:nvSpPr>
            <p:cNvPr id="28" name="Freeform 198"/>
            <p:cNvSpPr>
              <a:spLocks/>
            </p:cNvSpPr>
            <p:nvPr/>
          </p:nvSpPr>
          <p:spPr bwMode="auto">
            <a:xfrm>
              <a:off x="6889388" y="2720789"/>
              <a:ext cx="333666" cy="301026"/>
            </a:xfrm>
            <a:custGeom>
              <a:avLst/>
              <a:gdLst>
                <a:gd name="T0" fmla="*/ 0 w 39"/>
                <a:gd name="T1" fmla="*/ 20 h 35"/>
                <a:gd name="T2" fmla="*/ 19 w 39"/>
                <a:gd name="T3" fmla="*/ 0 h 35"/>
                <a:gd name="T4" fmla="*/ 19 w 39"/>
                <a:gd name="T5" fmla="*/ 0 h 35"/>
                <a:gd name="T6" fmla="*/ 39 w 39"/>
                <a:gd name="T7" fmla="*/ 20 h 35"/>
                <a:gd name="T8" fmla="*/ 39 w 39"/>
                <a:gd name="T9" fmla="*/ 20 h 35"/>
                <a:gd name="T10" fmla="*/ 36 w 39"/>
                <a:gd name="T11" fmla="*/ 20 h 35"/>
                <a:gd name="T12" fmla="*/ 31 w 39"/>
                <a:gd name="T13" fmla="*/ 8 h 35"/>
                <a:gd name="T14" fmla="*/ 31 w 39"/>
                <a:gd name="T15" fmla="*/ 8 h 35"/>
                <a:gd name="T16" fmla="*/ 19 w 39"/>
                <a:gd name="T17" fmla="*/ 3 h 35"/>
                <a:gd name="T18" fmla="*/ 19 w 39"/>
                <a:gd name="T19" fmla="*/ 3 h 35"/>
                <a:gd name="T20" fmla="*/ 7 w 39"/>
                <a:gd name="T21" fmla="*/ 8 h 35"/>
                <a:gd name="T22" fmla="*/ 7 w 39"/>
                <a:gd name="T23" fmla="*/ 8 h 35"/>
                <a:gd name="T24" fmla="*/ 3 w 39"/>
                <a:gd name="T25" fmla="*/ 20 h 35"/>
                <a:gd name="T26" fmla="*/ 3 w 39"/>
                <a:gd name="T27" fmla="*/ 20 h 35"/>
                <a:gd name="T28" fmla="*/ 8 w 39"/>
                <a:gd name="T29" fmla="*/ 32 h 35"/>
                <a:gd name="T30" fmla="*/ 8 w 39"/>
                <a:gd name="T31" fmla="*/ 32 h 35"/>
                <a:gd name="T32" fmla="*/ 6 w 39"/>
                <a:gd name="T33" fmla="*/ 35 h 35"/>
                <a:gd name="T34" fmla="*/ 0 w 39"/>
                <a:gd name="T35" fmla="*/ 2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9" h="35">
                  <a:moveTo>
                    <a:pt x="0" y="20"/>
                  </a:moveTo>
                  <a:cubicBezTo>
                    <a:pt x="0" y="9"/>
                    <a:pt x="8" y="1"/>
                    <a:pt x="19" y="0"/>
                  </a:cubicBezTo>
                  <a:cubicBezTo>
                    <a:pt x="19" y="0"/>
                    <a:pt x="19" y="0"/>
                    <a:pt x="19" y="0"/>
                  </a:cubicBezTo>
                  <a:cubicBezTo>
                    <a:pt x="30" y="1"/>
                    <a:pt x="39" y="9"/>
                    <a:pt x="39" y="20"/>
                  </a:cubicBezTo>
                  <a:cubicBezTo>
                    <a:pt x="39" y="20"/>
                    <a:pt x="39" y="20"/>
                    <a:pt x="39" y="20"/>
                  </a:cubicBezTo>
                  <a:cubicBezTo>
                    <a:pt x="36" y="20"/>
                    <a:pt x="36" y="20"/>
                    <a:pt x="36" y="20"/>
                  </a:cubicBezTo>
                  <a:cubicBezTo>
                    <a:pt x="36" y="16"/>
                    <a:pt x="34" y="11"/>
                    <a:pt x="31" y="8"/>
                  </a:cubicBezTo>
                  <a:cubicBezTo>
                    <a:pt x="31" y="8"/>
                    <a:pt x="31" y="8"/>
                    <a:pt x="31" y="8"/>
                  </a:cubicBezTo>
                  <a:cubicBezTo>
                    <a:pt x="28" y="5"/>
                    <a:pt x="24" y="3"/>
                    <a:pt x="19" y="3"/>
                  </a:cubicBezTo>
                  <a:cubicBezTo>
                    <a:pt x="19" y="3"/>
                    <a:pt x="19" y="3"/>
                    <a:pt x="19" y="3"/>
                  </a:cubicBezTo>
                  <a:cubicBezTo>
                    <a:pt x="15" y="3"/>
                    <a:pt x="10" y="5"/>
                    <a:pt x="7" y="8"/>
                  </a:cubicBezTo>
                  <a:cubicBezTo>
                    <a:pt x="7" y="8"/>
                    <a:pt x="7" y="8"/>
                    <a:pt x="7" y="8"/>
                  </a:cubicBezTo>
                  <a:cubicBezTo>
                    <a:pt x="4" y="11"/>
                    <a:pt x="3" y="16"/>
                    <a:pt x="3" y="20"/>
                  </a:cubicBezTo>
                  <a:cubicBezTo>
                    <a:pt x="3" y="20"/>
                    <a:pt x="3" y="20"/>
                    <a:pt x="3" y="20"/>
                  </a:cubicBezTo>
                  <a:cubicBezTo>
                    <a:pt x="3" y="25"/>
                    <a:pt x="5" y="29"/>
                    <a:pt x="8" y="32"/>
                  </a:cubicBezTo>
                  <a:cubicBezTo>
                    <a:pt x="8" y="32"/>
                    <a:pt x="8" y="32"/>
                    <a:pt x="8" y="32"/>
                  </a:cubicBezTo>
                  <a:cubicBezTo>
                    <a:pt x="6" y="35"/>
                    <a:pt x="6" y="35"/>
                    <a:pt x="6" y="35"/>
                  </a:cubicBezTo>
                  <a:cubicBezTo>
                    <a:pt x="2" y="31"/>
                    <a:pt x="0" y="26"/>
                    <a:pt x="0" y="20"/>
                  </a:cubicBezTo>
                  <a:close/>
                </a:path>
              </a:pathLst>
            </a:custGeom>
            <a:grpFill/>
            <a:ln>
              <a:noFill/>
            </a:ln>
            <a:extLst/>
          </p:spPr>
          <p:txBody>
            <a:bodyPr vert="horz" wrap="square" lIns="121920" tIns="60960" rIns="121920" bIns="60960" numCol="1" anchor="t" anchorCtr="0" compatLnSpc="1">
              <a:prstTxWarp prst="textNoShape">
                <a:avLst/>
              </a:prstTxWarp>
            </a:bodyPr>
            <a:lstStyle/>
            <a:p>
              <a:endParaRPr lang="zh-CN" altLang="en-US" sz="1900">
                <a:solidFill>
                  <a:schemeClr val="tx1">
                    <a:lumMod val="65000"/>
                    <a:lumOff val="35000"/>
                  </a:schemeClr>
                </a:solidFill>
              </a:endParaRPr>
            </a:p>
          </p:txBody>
        </p:sp>
      </p:grpSp>
      <p:sp>
        <p:nvSpPr>
          <p:cNvPr id="29" name="空心弧 28"/>
          <p:cNvSpPr/>
          <p:nvPr/>
        </p:nvSpPr>
        <p:spPr>
          <a:xfrm>
            <a:off x="4655421" y="3168313"/>
            <a:ext cx="1203665" cy="1204148"/>
          </a:xfrm>
          <a:prstGeom prst="blockArc">
            <a:avLst>
              <a:gd name="adj1" fmla="val 17085111"/>
              <a:gd name="adj2" fmla="val 10799997"/>
              <a:gd name="adj3" fmla="val 11504"/>
            </a:avLst>
          </a:prstGeom>
          <a:solidFill>
            <a:srgbClr val="0070C0"/>
          </a:solidFill>
          <a:ln>
            <a:noFill/>
          </a:ln>
          <a:effectLst/>
        </p:spPr>
        <p:style>
          <a:lnRef idx="0">
            <a:scrgbClr r="0" g="0" b="0"/>
          </a:lnRef>
          <a:fillRef idx="3">
            <a:scrgbClr r="0" g="0" b="0"/>
          </a:fillRef>
          <a:effectRef idx="2">
            <a:scrgbClr r="0" g="0" b="0"/>
          </a:effectRef>
          <a:fontRef idx="minor">
            <a:schemeClr val="lt1"/>
          </a:fontRef>
        </p:style>
      </p:sp>
      <p:sp>
        <p:nvSpPr>
          <p:cNvPr id="30" name="任意多边形 29"/>
          <p:cNvSpPr/>
          <p:nvPr/>
        </p:nvSpPr>
        <p:spPr>
          <a:xfrm rot="17307692">
            <a:off x="4923544" y="1863701"/>
            <a:ext cx="1214450" cy="654324"/>
          </a:xfrm>
          <a:custGeom>
            <a:avLst/>
            <a:gdLst>
              <a:gd name="connsiteX0" fmla="*/ 4833930 w 4843779"/>
              <a:gd name="connsiteY0" fmla="*/ 0 h 2609741"/>
              <a:gd name="connsiteX1" fmla="*/ 4843489 w 4843779"/>
              <a:gd name="connsiteY1" fmla="*/ 152635 h 2609741"/>
              <a:gd name="connsiteX2" fmla="*/ 3517115 w 4843779"/>
              <a:gd name="connsiteY2" fmla="*/ 2348626 h 2609741"/>
              <a:gd name="connsiteX3" fmla="*/ 351244 w 4843779"/>
              <a:gd name="connsiteY3" fmla="*/ 1435790 h 2609741"/>
              <a:gd name="connsiteX4" fmla="*/ 0 w 4843779"/>
              <a:gd name="connsiteY4" fmla="*/ 1526124 h 2609741"/>
              <a:gd name="connsiteX5" fmla="*/ 380009 w 4843779"/>
              <a:gd name="connsiteY5" fmla="*/ 717222 h 2609741"/>
              <a:gd name="connsiteX6" fmla="*/ 1326890 w 4843779"/>
              <a:gd name="connsiteY6" fmla="*/ 1184874 h 2609741"/>
              <a:gd name="connsiteX7" fmla="*/ 981253 w 4843779"/>
              <a:gd name="connsiteY7" fmla="*/ 1273766 h 2609741"/>
              <a:gd name="connsiteX8" fmla="*/ 3348138 w 4843779"/>
              <a:gd name="connsiteY8" fmla="*/ 1741216 h 2609741"/>
              <a:gd name="connsiteX9" fmla="*/ 4226462 w 4843779"/>
              <a:gd name="connsiteY9" fmla="*/ 84448 h 2609741"/>
              <a:gd name="connsiteX10" fmla="*/ 4217585 w 4843779"/>
              <a:gd name="connsiteY10" fmla="*/ 0 h 2609741"/>
              <a:gd name="connsiteX11" fmla="*/ 4833930 w 4843779"/>
              <a:gd name="connsiteY11" fmla="*/ 0 h 2609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3779" h="2609741">
                <a:moveTo>
                  <a:pt x="4833930" y="0"/>
                </a:moveTo>
                <a:lnTo>
                  <a:pt x="4843489" y="152635"/>
                </a:lnTo>
                <a:cubicBezTo>
                  <a:pt x="4857473" y="1052464"/>
                  <a:pt x="4365817" y="1918999"/>
                  <a:pt x="3517115" y="2348626"/>
                </a:cubicBezTo>
                <a:cubicBezTo>
                  <a:pt x="2385597" y="2921419"/>
                  <a:pt x="1003828" y="2523005"/>
                  <a:pt x="351244" y="1435790"/>
                </a:cubicBezTo>
                <a:lnTo>
                  <a:pt x="0" y="1526124"/>
                </a:lnTo>
                <a:lnTo>
                  <a:pt x="380009" y="717222"/>
                </a:lnTo>
                <a:lnTo>
                  <a:pt x="1326890" y="1184874"/>
                </a:lnTo>
                <a:lnTo>
                  <a:pt x="981253" y="1273766"/>
                </a:lnTo>
                <a:cubicBezTo>
                  <a:pt x="1534634" y="2011589"/>
                  <a:pt x="2555569" y="2213219"/>
                  <a:pt x="3348138" y="1741216"/>
                </a:cubicBezTo>
                <a:cubicBezTo>
                  <a:pt x="3942651" y="1387163"/>
                  <a:pt x="4265044" y="739620"/>
                  <a:pt x="4226462" y="84448"/>
                </a:cubicBezTo>
                <a:lnTo>
                  <a:pt x="4217585" y="0"/>
                </a:lnTo>
                <a:lnTo>
                  <a:pt x="4833930" y="0"/>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endParaRPr lang="zh-CN" altLang="en-US" sz="1900">
              <a:solidFill>
                <a:schemeClr val="tx1">
                  <a:lumMod val="65000"/>
                  <a:lumOff val="35000"/>
                </a:schemeClr>
              </a:solidFill>
            </a:endParaRPr>
          </a:p>
        </p:txBody>
      </p:sp>
      <p:sp>
        <p:nvSpPr>
          <p:cNvPr id="31" name="任意多边形 30"/>
          <p:cNvSpPr/>
          <p:nvPr/>
        </p:nvSpPr>
        <p:spPr>
          <a:xfrm rot="17307692">
            <a:off x="4626488" y="1525341"/>
            <a:ext cx="797547" cy="558426"/>
          </a:xfrm>
          <a:custGeom>
            <a:avLst/>
            <a:gdLst>
              <a:gd name="connsiteX0" fmla="*/ 3082922 w 3180980"/>
              <a:gd name="connsiteY0" fmla="*/ 1705085 h 2227258"/>
              <a:gd name="connsiteX1" fmla="*/ 3176423 w 3180980"/>
              <a:gd name="connsiteY1" fmla="*/ 2154476 h 2227258"/>
              <a:gd name="connsiteX2" fmla="*/ 3180980 w 3180980"/>
              <a:gd name="connsiteY2" fmla="*/ 2227258 h 2227258"/>
              <a:gd name="connsiteX3" fmla="*/ 2564635 w 3180980"/>
              <a:gd name="connsiteY3" fmla="*/ 2227258 h 2227258"/>
              <a:gd name="connsiteX4" fmla="*/ 2556295 w 3180980"/>
              <a:gd name="connsiteY4" fmla="*/ 2147919 h 2227258"/>
              <a:gd name="connsiteX5" fmla="*/ 2411315 w 3180980"/>
              <a:gd name="connsiteY5" fmla="*/ 1664578 h 2227258"/>
              <a:gd name="connsiteX6" fmla="*/ 196026 w 3180980"/>
              <a:gd name="connsiteY6" fmla="*/ 708959 h 2227258"/>
              <a:gd name="connsiteX7" fmla="*/ 0 w 3180980"/>
              <a:gd name="connsiteY7" fmla="*/ 127074 h 2227258"/>
              <a:gd name="connsiteX8" fmla="*/ 3002505 w 3180980"/>
              <a:gd name="connsiteY8" fmla="*/ 1483914 h 2227258"/>
              <a:gd name="connsiteX9" fmla="*/ 3082922 w 3180980"/>
              <a:gd name="connsiteY9" fmla="*/ 1705085 h 2227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80980" h="2227258">
                <a:moveTo>
                  <a:pt x="3082922" y="1705085"/>
                </a:moveTo>
                <a:cubicBezTo>
                  <a:pt x="3128937" y="1853627"/>
                  <a:pt x="3159875" y="2004047"/>
                  <a:pt x="3176423" y="2154476"/>
                </a:cubicBezTo>
                <a:lnTo>
                  <a:pt x="3180980" y="2227258"/>
                </a:lnTo>
                <a:lnTo>
                  <a:pt x="2564635" y="2227258"/>
                </a:lnTo>
                <a:lnTo>
                  <a:pt x="2556295" y="2147919"/>
                </a:lnTo>
                <a:cubicBezTo>
                  <a:pt x="2531455" y="1984304"/>
                  <a:pt x="2483591" y="1821702"/>
                  <a:pt x="2411315" y="1664578"/>
                </a:cubicBezTo>
                <a:cubicBezTo>
                  <a:pt x="2025870" y="826647"/>
                  <a:pt x="1070294" y="414436"/>
                  <a:pt x="196026" y="708959"/>
                </a:cubicBezTo>
                <a:lnTo>
                  <a:pt x="0" y="127074"/>
                </a:lnTo>
                <a:cubicBezTo>
                  <a:pt x="1201918" y="-277827"/>
                  <a:pt x="2512407" y="314386"/>
                  <a:pt x="3002505" y="1483914"/>
                </a:cubicBezTo>
                <a:cubicBezTo>
                  <a:pt x="3033137" y="1557012"/>
                  <a:pt x="3059914" y="1630814"/>
                  <a:pt x="3082922" y="1705085"/>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endParaRPr lang="zh-CN" altLang="en-US" sz="1900">
              <a:solidFill>
                <a:schemeClr val="tx1">
                  <a:lumMod val="65000"/>
                  <a:lumOff val="35000"/>
                </a:schemeClr>
              </a:solidFill>
            </a:endParaRPr>
          </a:p>
        </p:txBody>
      </p:sp>
    </p:spTree>
    <p:extLst>
      <p:ext uri="{BB962C8B-B14F-4D97-AF65-F5344CB8AC3E}">
        <p14:creationId xmlns:p14="http://schemas.microsoft.com/office/powerpoint/2010/main" xmlns="" val="823233934"/>
      </p:ext>
    </p:extLst>
  </p:cSld>
  <p:clrMapOvr>
    <a:masterClrMapping/>
  </p:clrMapOvr>
  <p:transition spd="slow"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wipe(down)">
                                      <p:cBhvr>
                                        <p:cTn id="15" dur="350"/>
                                        <p:tgtEl>
                                          <p:spTgt spid="31"/>
                                        </p:tgtEl>
                                      </p:cBhvr>
                                    </p:animEffect>
                                  </p:childTnLst>
                                </p:cTn>
                              </p:par>
                            </p:childTnLst>
                          </p:cTn>
                        </p:par>
                        <p:par>
                          <p:cTn id="16" fill="hold">
                            <p:stCondLst>
                              <p:cond delay="1350"/>
                            </p:stCondLst>
                            <p:childTnLst>
                              <p:par>
                                <p:cTn id="17" presetID="22" presetClass="entr" presetSubtype="1"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wipe(up)">
                                      <p:cBhvr>
                                        <p:cTn id="19" dur="600"/>
                                        <p:tgtEl>
                                          <p:spTgt spid="30"/>
                                        </p:tgtEl>
                                      </p:cBhvr>
                                    </p:animEffect>
                                  </p:childTnLst>
                                </p:cTn>
                              </p:par>
                            </p:childTnLst>
                          </p:cTn>
                        </p:par>
                        <p:par>
                          <p:cTn id="20" fill="hold">
                            <p:stCondLst>
                              <p:cond delay="1950"/>
                            </p:stCondLst>
                            <p:childTnLst>
                              <p:par>
                                <p:cTn id="21" presetID="10" presetClass="entr" presetSubtype="0"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childTnLst>
                          </p:cTn>
                        </p:par>
                        <p:par>
                          <p:cTn id="24" fill="hold">
                            <p:stCondLst>
                              <p:cond delay="2450"/>
                            </p:stCondLst>
                            <p:childTnLst>
                              <p:par>
                                <p:cTn id="25" presetID="1"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childTnLst>
                                </p:cTn>
                              </p:par>
                              <p:par>
                                <p:cTn id="27" presetID="26" presetClass="emph" presetSubtype="0" fill="hold" grpId="1" nodeType="withEffect">
                                  <p:stCondLst>
                                    <p:cond delay="0"/>
                                  </p:stCondLst>
                                  <p:childTnLst>
                                    <p:animEffect transition="out" filter="fade">
                                      <p:cBhvr>
                                        <p:cTn id="28" dur="500" tmFilter="0, 0; .2, .5; .8, .5; 1, 0"/>
                                        <p:tgtEl>
                                          <p:spTgt spid="9"/>
                                        </p:tgtEl>
                                      </p:cBhvr>
                                    </p:animEffect>
                                    <p:animScale>
                                      <p:cBhvr>
                                        <p:cTn id="29" dur="250" autoRev="1" fill="hold"/>
                                        <p:tgtEl>
                                          <p:spTgt spid="9"/>
                                        </p:tgtEl>
                                      </p:cBhvr>
                                      <p:by x="105000" y="105000"/>
                                    </p:animScale>
                                  </p:childTnLst>
                                </p:cTn>
                              </p:par>
                            </p:childTnLst>
                          </p:cTn>
                        </p:par>
                        <p:par>
                          <p:cTn id="30" fill="hold">
                            <p:stCondLst>
                              <p:cond delay="2950"/>
                            </p:stCondLst>
                            <p:childTnLst>
                              <p:par>
                                <p:cTn id="31" presetID="22" presetClass="entr" presetSubtype="8"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wipe(left)">
                                      <p:cBhvr>
                                        <p:cTn id="33" dur="500"/>
                                        <p:tgtEl>
                                          <p:spTgt spid="6"/>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wipe(left)">
                                      <p:cBhvr>
                                        <p:cTn id="36" dur="500"/>
                                        <p:tgtEl>
                                          <p:spTgt spid="10"/>
                                        </p:tgtEl>
                                      </p:cBhvr>
                                    </p:animEffect>
                                  </p:childTnLst>
                                </p:cTn>
                              </p:par>
                            </p:childTnLst>
                          </p:cTn>
                        </p:par>
                        <p:par>
                          <p:cTn id="37" fill="hold">
                            <p:stCondLst>
                              <p:cond delay="3450"/>
                            </p:stCondLst>
                            <p:childTnLst>
                              <p:par>
                                <p:cTn id="38" presetID="22" presetClass="entr" presetSubtype="1" fill="hold" nodeType="after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wipe(up)">
                                      <p:cBhvr>
                                        <p:cTn id="40" dur="750"/>
                                        <p:tgtEl>
                                          <p:spTgt spid="15"/>
                                        </p:tgtEl>
                                      </p:cBhvr>
                                    </p:animEffect>
                                  </p:childTnLst>
                                </p:cTn>
                              </p:par>
                            </p:childTnLst>
                          </p:cTn>
                        </p:par>
                        <p:par>
                          <p:cTn id="41" fill="hold">
                            <p:stCondLst>
                              <p:cond delay="4200"/>
                            </p:stCondLst>
                            <p:childTnLst>
                              <p:par>
                                <p:cTn id="42" presetID="10" presetClass="entr" presetSubtype="0" fill="hold"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fade">
                                      <p:cBhvr>
                                        <p:cTn id="44" dur="500"/>
                                        <p:tgtEl>
                                          <p:spTgt spid="22"/>
                                        </p:tgtEl>
                                      </p:cBhvr>
                                    </p:animEffect>
                                  </p:childTnLst>
                                </p:cTn>
                              </p:par>
                            </p:childTnLst>
                          </p:cTn>
                        </p:par>
                        <p:par>
                          <p:cTn id="45" fill="hold">
                            <p:stCondLst>
                              <p:cond delay="4700"/>
                            </p:stCondLst>
                            <p:childTnLst>
                              <p:par>
                                <p:cTn id="46" presetID="1" presetClass="entr" presetSubtype="0" fill="hold" grpId="0" nodeType="afterEffect">
                                  <p:stCondLst>
                                    <p:cond delay="0"/>
                                  </p:stCondLst>
                                  <p:childTnLst>
                                    <p:set>
                                      <p:cBhvr>
                                        <p:cTn id="47" dur="1" fill="hold">
                                          <p:stCondLst>
                                            <p:cond delay="0"/>
                                          </p:stCondLst>
                                        </p:cTn>
                                        <p:tgtEl>
                                          <p:spTgt spid="13"/>
                                        </p:tgtEl>
                                        <p:attrNameLst>
                                          <p:attrName>style.visibility</p:attrName>
                                        </p:attrNameLst>
                                      </p:cBhvr>
                                      <p:to>
                                        <p:strVal val="visible"/>
                                      </p:to>
                                    </p:set>
                                  </p:childTnLst>
                                </p:cTn>
                              </p:par>
                              <p:par>
                                <p:cTn id="48" presetID="26" presetClass="emph" presetSubtype="0" fill="hold" grpId="1" nodeType="withEffect">
                                  <p:stCondLst>
                                    <p:cond delay="0"/>
                                  </p:stCondLst>
                                  <p:childTnLst>
                                    <p:animEffect transition="out" filter="fade">
                                      <p:cBhvr>
                                        <p:cTn id="49" dur="500" tmFilter="0, 0; .2, .5; .8, .5; 1, 0"/>
                                        <p:tgtEl>
                                          <p:spTgt spid="13"/>
                                        </p:tgtEl>
                                      </p:cBhvr>
                                    </p:animEffect>
                                    <p:animScale>
                                      <p:cBhvr>
                                        <p:cTn id="50" dur="250" autoRev="1" fill="hold"/>
                                        <p:tgtEl>
                                          <p:spTgt spid="13"/>
                                        </p:tgtEl>
                                      </p:cBhvr>
                                      <p:by x="105000" y="105000"/>
                                    </p:animScale>
                                  </p:childTnLst>
                                </p:cTn>
                              </p:par>
                            </p:childTnLst>
                          </p:cTn>
                        </p:par>
                        <p:par>
                          <p:cTn id="51" fill="hold">
                            <p:stCondLst>
                              <p:cond delay="5200"/>
                            </p:stCondLst>
                            <p:childTnLst>
                              <p:par>
                                <p:cTn id="52" presetID="22" presetClass="entr" presetSubtype="2" fill="hold" grpId="0" nodeType="afterEffect">
                                  <p:stCondLst>
                                    <p:cond delay="0"/>
                                  </p:stCondLst>
                                  <p:childTnLst>
                                    <p:set>
                                      <p:cBhvr>
                                        <p:cTn id="53" dur="1" fill="hold">
                                          <p:stCondLst>
                                            <p:cond delay="0"/>
                                          </p:stCondLst>
                                        </p:cTn>
                                        <p:tgtEl>
                                          <p:spTgt spid="8"/>
                                        </p:tgtEl>
                                        <p:attrNameLst>
                                          <p:attrName>style.visibility</p:attrName>
                                        </p:attrNameLst>
                                      </p:cBhvr>
                                      <p:to>
                                        <p:strVal val="visible"/>
                                      </p:to>
                                    </p:set>
                                    <p:animEffect transition="in" filter="wipe(right)">
                                      <p:cBhvr>
                                        <p:cTn id="54" dur="500"/>
                                        <p:tgtEl>
                                          <p:spTgt spid="8"/>
                                        </p:tgtEl>
                                      </p:cBhvr>
                                    </p:animEffect>
                                  </p:childTnLst>
                                </p:cTn>
                              </p:par>
                            </p:childTnLst>
                          </p:cTn>
                        </p:par>
                        <p:par>
                          <p:cTn id="55" fill="hold">
                            <p:stCondLst>
                              <p:cond delay="5700"/>
                            </p:stCondLst>
                            <p:childTnLst>
                              <p:par>
                                <p:cTn id="56" presetID="22" presetClass="entr" presetSubtype="2" fill="hold" grpId="0" nodeType="afterEffect">
                                  <p:stCondLst>
                                    <p:cond delay="0"/>
                                  </p:stCondLst>
                                  <p:childTnLst>
                                    <p:set>
                                      <p:cBhvr>
                                        <p:cTn id="57" dur="1" fill="hold">
                                          <p:stCondLst>
                                            <p:cond delay="0"/>
                                          </p:stCondLst>
                                        </p:cTn>
                                        <p:tgtEl>
                                          <p:spTgt spid="14"/>
                                        </p:tgtEl>
                                        <p:attrNameLst>
                                          <p:attrName>style.visibility</p:attrName>
                                        </p:attrNameLst>
                                      </p:cBhvr>
                                      <p:to>
                                        <p:strVal val="visible"/>
                                      </p:to>
                                    </p:set>
                                    <p:animEffect transition="in" filter="wipe(right)">
                                      <p:cBhvr>
                                        <p:cTn id="58" dur="500"/>
                                        <p:tgtEl>
                                          <p:spTgt spid="14"/>
                                        </p:tgtEl>
                                      </p:cBhvr>
                                    </p:animEffect>
                                  </p:childTnLst>
                                </p:cTn>
                              </p:par>
                            </p:childTnLst>
                          </p:cTn>
                        </p:par>
                        <p:par>
                          <p:cTn id="59" fill="hold">
                            <p:stCondLst>
                              <p:cond delay="6200"/>
                            </p:stCondLst>
                            <p:childTnLst>
                              <p:par>
                                <p:cTn id="60" presetID="22" presetClass="entr" presetSubtype="8" fill="hold" nodeType="after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wipe(left)">
                                      <p:cBhvr>
                                        <p:cTn id="62" dur="250"/>
                                        <p:tgtEl>
                                          <p:spTgt spid="16"/>
                                        </p:tgtEl>
                                      </p:cBhvr>
                                    </p:animEffect>
                                  </p:childTnLst>
                                </p:cTn>
                              </p:par>
                            </p:childTnLst>
                          </p:cTn>
                        </p:par>
                        <p:par>
                          <p:cTn id="63" fill="hold">
                            <p:stCondLst>
                              <p:cond delay="6450"/>
                            </p:stCondLst>
                            <p:childTnLst>
                              <p:par>
                                <p:cTn id="64" presetID="21" presetClass="entr" presetSubtype="1" fill="hold" nodeType="afterEffect">
                                  <p:stCondLst>
                                    <p:cond delay="0"/>
                                  </p:stCondLst>
                                  <p:childTnLst>
                                    <p:set>
                                      <p:cBhvr>
                                        <p:cTn id="65" dur="1" fill="hold">
                                          <p:stCondLst>
                                            <p:cond delay="0"/>
                                          </p:stCondLst>
                                        </p:cTn>
                                        <p:tgtEl>
                                          <p:spTgt spid="29"/>
                                        </p:tgtEl>
                                        <p:attrNameLst>
                                          <p:attrName>style.visibility</p:attrName>
                                        </p:attrNameLst>
                                      </p:cBhvr>
                                      <p:to>
                                        <p:strVal val="visible"/>
                                      </p:to>
                                    </p:set>
                                    <p:animEffect transition="in" filter="wheel(1)">
                                      <p:cBhvr>
                                        <p:cTn id="66" dur="1000"/>
                                        <p:tgtEl>
                                          <p:spTgt spid="29"/>
                                        </p:tgtEl>
                                      </p:cBhvr>
                                    </p:animEffect>
                                  </p:childTnLst>
                                </p:cTn>
                              </p:par>
                            </p:childTnLst>
                          </p:cTn>
                        </p:par>
                        <p:par>
                          <p:cTn id="67" fill="hold">
                            <p:stCondLst>
                              <p:cond delay="7450"/>
                            </p:stCondLst>
                            <p:childTnLst>
                              <p:par>
                                <p:cTn id="68" presetID="10" presetClass="entr" presetSubtype="0" fill="hold" nodeType="afterEffect">
                                  <p:stCondLst>
                                    <p:cond delay="0"/>
                                  </p:stCondLst>
                                  <p:childTnLst>
                                    <p:set>
                                      <p:cBhvr>
                                        <p:cTn id="69" dur="1" fill="hold">
                                          <p:stCondLst>
                                            <p:cond delay="0"/>
                                          </p:stCondLst>
                                        </p:cTn>
                                        <p:tgtEl>
                                          <p:spTgt spid="26"/>
                                        </p:tgtEl>
                                        <p:attrNameLst>
                                          <p:attrName>style.visibility</p:attrName>
                                        </p:attrNameLst>
                                      </p:cBhvr>
                                      <p:to>
                                        <p:strVal val="visible"/>
                                      </p:to>
                                    </p:set>
                                    <p:animEffect transition="in" filter="fade">
                                      <p:cBhvr>
                                        <p:cTn id="70" dur="500"/>
                                        <p:tgtEl>
                                          <p:spTgt spid="26"/>
                                        </p:tgtEl>
                                      </p:cBhvr>
                                    </p:animEffect>
                                  </p:childTnLst>
                                </p:cTn>
                              </p:par>
                            </p:childTnLst>
                          </p:cTn>
                        </p:par>
                        <p:par>
                          <p:cTn id="71" fill="hold">
                            <p:stCondLst>
                              <p:cond delay="7950"/>
                            </p:stCondLst>
                            <p:childTnLst>
                              <p:par>
                                <p:cTn id="72" presetID="1" presetClass="entr" presetSubtype="0" fill="hold" grpId="0" nodeType="afterEffect">
                                  <p:stCondLst>
                                    <p:cond delay="0"/>
                                  </p:stCondLst>
                                  <p:childTnLst>
                                    <p:set>
                                      <p:cBhvr>
                                        <p:cTn id="73" dur="1" fill="hold">
                                          <p:stCondLst>
                                            <p:cond delay="0"/>
                                          </p:stCondLst>
                                        </p:cTn>
                                        <p:tgtEl>
                                          <p:spTgt spid="11"/>
                                        </p:tgtEl>
                                        <p:attrNameLst>
                                          <p:attrName>style.visibility</p:attrName>
                                        </p:attrNameLst>
                                      </p:cBhvr>
                                      <p:to>
                                        <p:strVal val="visible"/>
                                      </p:to>
                                    </p:set>
                                  </p:childTnLst>
                                </p:cTn>
                              </p:par>
                              <p:par>
                                <p:cTn id="74" presetID="26" presetClass="emph" presetSubtype="0" fill="hold" grpId="1" nodeType="withEffect">
                                  <p:stCondLst>
                                    <p:cond delay="0"/>
                                  </p:stCondLst>
                                  <p:childTnLst>
                                    <p:animEffect transition="out" filter="fade">
                                      <p:cBhvr>
                                        <p:cTn id="75" dur="500" tmFilter="0, 0; .2, .5; .8, .5; 1, 0"/>
                                        <p:tgtEl>
                                          <p:spTgt spid="11"/>
                                        </p:tgtEl>
                                      </p:cBhvr>
                                    </p:animEffect>
                                    <p:animScale>
                                      <p:cBhvr>
                                        <p:cTn id="76" dur="250" autoRev="1" fill="hold"/>
                                        <p:tgtEl>
                                          <p:spTgt spid="11"/>
                                        </p:tgtEl>
                                      </p:cBhvr>
                                      <p:by x="105000" y="105000"/>
                                    </p:animScale>
                                  </p:childTnLst>
                                </p:cTn>
                              </p:par>
                            </p:childTnLst>
                          </p:cTn>
                        </p:par>
                        <p:par>
                          <p:cTn id="77" fill="hold">
                            <p:stCondLst>
                              <p:cond delay="8450"/>
                            </p:stCondLst>
                            <p:childTnLst>
                              <p:par>
                                <p:cTn id="78" presetID="22" presetClass="entr" presetSubtype="8" fill="hold" grpId="0" nodeType="afterEffect">
                                  <p:stCondLst>
                                    <p:cond delay="0"/>
                                  </p:stCondLst>
                                  <p:childTnLst>
                                    <p:set>
                                      <p:cBhvr>
                                        <p:cTn id="79" dur="1" fill="hold">
                                          <p:stCondLst>
                                            <p:cond delay="0"/>
                                          </p:stCondLst>
                                        </p:cTn>
                                        <p:tgtEl>
                                          <p:spTgt spid="7"/>
                                        </p:tgtEl>
                                        <p:attrNameLst>
                                          <p:attrName>style.visibility</p:attrName>
                                        </p:attrNameLst>
                                      </p:cBhvr>
                                      <p:to>
                                        <p:strVal val="visible"/>
                                      </p:to>
                                    </p:set>
                                    <p:animEffect transition="in" filter="wipe(left)">
                                      <p:cBhvr>
                                        <p:cTn id="80" dur="500"/>
                                        <p:tgtEl>
                                          <p:spTgt spid="7"/>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wipe(left)">
                                      <p:cBhvr>
                                        <p:cTn id="8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P spid="8" grpId="0"/>
      <p:bldP spid="9" grpId="0" animBg="1"/>
      <p:bldP spid="9" grpId="1" animBg="1"/>
      <p:bldP spid="10" grpId="0"/>
      <p:bldP spid="11" grpId="0" animBg="1"/>
      <p:bldP spid="11" grpId="1" animBg="1"/>
      <p:bldP spid="12" grpId="0"/>
      <p:bldP spid="13" grpId="0" animBg="1"/>
      <p:bldP spid="13" grpId="1" animBg="1"/>
      <p:bldP spid="14" grpId="0"/>
      <p:bldP spid="30" grpId="0" animBg="1"/>
      <p:bldP spid="3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3"/>
          <p:cNvSpPr>
            <a:spLocks noChangeArrowheads="1"/>
          </p:cNvSpPr>
          <p:nvPr/>
        </p:nvSpPr>
        <p:spPr bwMode="auto">
          <a:xfrm>
            <a:off x="4250061" y="386569"/>
            <a:ext cx="1831252" cy="4077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68571" tIns="34286" rIns="68571" bIns="3428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spcBef>
                <a:spcPct val="0"/>
              </a:spcBef>
              <a:buNone/>
            </a:pPr>
            <a:r>
              <a:rPr lang="zh-CN" altLang="en-US" sz="2200" b="1" dirty="0" smtClean="0">
                <a:solidFill>
                  <a:schemeClr val="tx1">
                    <a:lumMod val="75000"/>
                    <a:lumOff val="25000"/>
                  </a:schemeClr>
                </a:solidFill>
                <a:latin typeface="Arial" panose="020B0604020202020204" pitchFamily="34" charset="0"/>
                <a:cs typeface="Arial" panose="020B0604020202020204" pitchFamily="34" charset="0"/>
              </a:rPr>
              <a:t>工作完成情况</a:t>
            </a:r>
            <a:endParaRPr lang="zh-CN" altLang="en-US" sz="2200" b="1" dirty="0">
              <a:solidFill>
                <a:schemeClr val="tx1">
                  <a:lumMod val="75000"/>
                  <a:lumOff val="25000"/>
                </a:schemeClr>
              </a:solidFill>
              <a:latin typeface="Arial" panose="020B0604020202020204" pitchFamily="34" charset="0"/>
              <a:cs typeface="Arial" panose="020B0604020202020204" pitchFamily="34" charset="0"/>
            </a:endParaRPr>
          </a:p>
        </p:txBody>
      </p:sp>
      <p:grpSp>
        <p:nvGrpSpPr>
          <p:cNvPr id="3" name="组合 2"/>
          <p:cNvGrpSpPr/>
          <p:nvPr/>
        </p:nvGrpSpPr>
        <p:grpSpPr>
          <a:xfrm>
            <a:off x="3782214" y="427662"/>
            <a:ext cx="197506" cy="296260"/>
            <a:chOff x="5284519" y="1508166"/>
            <a:chExt cx="213756" cy="427512"/>
          </a:xfrm>
        </p:grpSpPr>
        <p:cxnSp>
          <p:nvCxnSpPr>
            <p:cNvPr id="4" name="直接连接符 3"/>
            <p:cNvCxnSpPr/>
            <p:nvPr/>
          </p:nvCxnSpPr>
          <p:spPr>
            <a:xfrm>
              <a:off x="5284519" y="1508166"/>
              <a:ext cx="213756" cy="213756"/>
            </a:xfrm>
            <a:prstGeom prst="line">
              <a:avLst/>
            </a:prstGeom>
            <a:ln w="19050">
              <a:solidFill>
                <a:schemeClr val="tx1">
                  <a:lumMod val="75000"/>
                  <a:lumOff val="25000"/>
                </a:schemeClr>
              </a:solidFill>
              <a:headEnd type="oval" w="med" len="med"/>
              <a:tailEnd type="oval" w="lg" len="lg"/>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flipH="1">
              <a:off x="5284519" y="1721922"/>
              <a:ext cx="213756" cy="213756"/>
            </a:xfrm>
            <a:prstGeom prst="line">
              <a:avLst/>
            </a:prstGeom>
            <a:ln w="19050">
              <a:solidFill>
                <a:schemeClr val="tx1">
                  <a:lumMod val="75000"/>
                  <a:lumOff val="25000"/>
                </a:schemeClr>
              </a:solidFill>
              <a:headEnd type="oval" w="med" len="med"/>
              <a:tailEnd type="oval" w="lg" len="lg"/>
            </a:ln>
          </p:spPr>
          <p:style>
            <a:lnRef idx="1">
              <a:schemeClr val="accent1"/>
            </a:lnRef>
            <a:fillRef idx="0">
              <a:schemeClr val="accent1"/>
            </a:fillRef>
            <a:effectRef idx="0">
              <a:schemeClr val="accent1"/>
            </a:effectRef>
            <a:fontRef idx="minor">
              <a:schemeClr val="tx1"/>
            </a:fontRef>
          </p:style>
        </p:cxnSp>
      </p:grpSp>
      <p:grpSp>
        <p:nvGrpSpPr>
          <p:cNvPr id="6" name="组合 5"/>
          <p:cNvGrpSpPr/>
          <p:nvPr/>
        </p:nvGrpSpPr>
        <p:grpSpPr>
          <a:xfrm>
            <a:off x="5364088" y="1419622"/>
            <a:ext cx="3168352" cy="725232"/>
            <a:chOff x="6327173" y="1681099"/>
            <a:chExt cx="4224470" cy="966976"/>
          </a:xfrm>
        </p:grpSpPr>
        <p:sp>
          <p:nvSpPr>
            <p:cNvPr id="7" name="文本框 20"/>
            <p:cNvSpPr txBox="1"/>
            <p:nvPr/>
          </p:nvSpPr>
          <p:spPr>
            <a:xfrm>
              <a:off x="6327174" y="1681099"/>
              <a:ext cx="2321526" cy="381643"/>
            </a:xfrm>
            <a:prstGeom prst="rect">
              <a:avLst/>
            </a:prstGeom>
            <a:noFill/>
          </p:spPr>
          <p:txBody>
            <a:bodyPr wrap="square" rtlCol="0">
              <a:spAutoFit/>
            </a:bodyPr>
            <a:lstStyle/>
            <a:p>
              <a:pPr algn="just">
                <a:lnSpc>
                  <a:spcPct val="90000"/>
                </a:lnSpc>
                <a:spcBef>
                  <a:spcPts val="750"/>
                </a:spcBef>
              </a:pPr>
              <a:r>
                <a:rPr lang="zh-CN" altLang="en-US" sz="1400" b="1" dirty="0">
                  <a:solidFill>
                    <a:srgbClr val="0070C0"/>
                  </a:solidFill>
                  <a:latin typeface="微软雅黑" panose="020B0503020204020204" pitchFamily="34" charset="-122"/>
                  <a:ea typeface="微软雅黑" panose="020B0503020204020204" pitchFamily="34" charset="-122"/>
                </a:rPr>
                <a:t>添加标题</a:t>
              </a:r>
            </a:p>
          </p:txBody>
        </p:sp>
        <p:sp>
          <p:nvSpPr>
            <p:cNvPr id="8" name="文本框 21"/>
            <p:cNvSpPr txBox="1"/>
            <p:nvPr/>
          </p:nvSpPr>
          <p:spPr>
            <a:xfrm>
              <a:off x="6327173" y="1938138"/>
              <a:ext cx="4224470" cy="709937"/>
            </a:xfrm>
            <a:prstGeom prst="rect">
              <a:avLst/>
            </a:prstGeom>
            <a:noFill/>
          </p:spPr>
          <p:txBody>
            <a:bodyPr wrap="square" rtlCol="0">
              <a:spAutoFit/>
            </a:bodyPr>
            <a:lstStyle/>
            <a:p>
              <a:pPr algn="just">
                <a:lnSpc>
                  <a:spcPct val="130000"/>
                </a:lnSpc>
              </a:pPr>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单击添加文本单击添加文本单击添加文本单击添加文本单击添加文本单击添加文本单击添加文本</a:t>
              </a:r>
              <a:endParaRPr lang="en-US" altLang="zh-CN" sz="1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9" name="组合 8"/>
          <p:cNvGrpSpPr/>
          <p:nvPr/>
        </p:nvGrpSpPr>
        <p:grpSpPr>
          <a:xfrm>
            <a:off x="1979712" y="2946001"/>
            <a:ext cx="667212" cy="548855"/>
            <a:chOff x="1465545" y="3524250"/>
            <a:chExt cx="889616" cy="731806"/>
          </a:xfrm>
          <a:solidFill>
            <a:srgbClr val="009900"/>
          </a:solidFill>
        </p:grpSpPr>
        <p:sp>
          <p:nvSpPr>
            <p:cNvPr id="10" name="六边形 9"/>
            <p:cNvSpPr/>
            <p:nvPr/>
          </p:nvSpPr>
          <p:spPr>
            <a:xfrm>
              <a:off x="1480540" y="3524250"/>
              <a:ext cx="848894" cy="731806"/>
            </a:xfrm>
            <a:prstGeom prst="hexagon">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24"/>
            <p:cNvSpPr txBox="1"/>
            <p:nvPr/>
          </p:nvSpPr>
          <p:spPr>
            <a:xfrm>
              <a:off x="1465545" y="3719336"/>
              <a:ext cx="889616" cy="455509"/>
            </a:xfrm>
            <a:prstGeom prst="rect">
              <a:avLst/>
            </a:prstGeom>
            <a:noFill/>
          </p:spPr>
          <p:txBody>
            <a:bodyPr wrap="square" rtlCol="0">
              <a:spAutoFit/>
            </a:bodyPr>
            <a:lstStyle/>
            <a:p>
              <a:pPr algn="ctr">
                <a:lnSpc>
                  <a:spcPct val="90000"/>
                </a:lnSpc>
                <a:spcBef>
                  <a:spcPts val="750"/>
                </a:spcBef>
              </a:pPr>
              <a:r>
                <a:rPr lang="en-US" altLang="zh-CN" sz="1400" b="1" dirty="0">
                  <a:solidFill>
                    <a:srgbClr val="E4F7F8"/>
                  </a:solidFill>
                  <a:latin typeface="微软雅黑" panose="020B0503020204020204" pitchFamily="34" charset="-122"/>
                  <a:ea typeface="微软雅黑" panose="020B0503020204020204" pitchFamily="34" charset="-122"/>
                </a:rPr>
                <a:t>30</a:t>
              </a:r>
              <a:r>
                <a:rPr lang="en-US" altLang="zh-CN" b="1" dirty="0">
                  <a:solidFill>
                    <a:srgbClr val="E4F7F8"/>
                  </a:solidFill>
                  <a:latin typeface="微软雅黑" panose="020B0503020204020204" pitchFamily="34" charset="-122"/>
                  <a:ea typeface="微软雅黑" panose="020B0503020204020204" pitchFamily="34" charset="-122"/>
                </a:rPr>
                <a:t>%</a:t>
              </a:r>
              <a:endParaRPr lang="zh-CN" altLang="en-US" b="1" dirty="0">
                <a:solidFill>
                  <a:srgbClr val="E4F7F8"/>
                </a:solidFill>
                <a:latin typeface="微软雅黑" panose="020B0503020204020204" pitchFamily="34" charset="-122"/>
                <a:ea typeface="微软雅黑" panose="020B0503020204020204" pitchFamily="34" charset="-122"/>
              </a:endParaRPr>
            </a:p>
          </p:txBody>
        </p:sp>
      </p:grpSp>
      <p:grpSp>
        <p:nvGrpSpPr>
          <p:cNvPr id="12" name="组合 11"/>
          <p:cNvGrpSpPr/>
          <p:nvPr/>
        </p:nvGrpSpPr>
        <p:grpSpPr>
          <a:xfrm>
            <a:off x="2555776" y="3364075"/>
            <a:ext cx="1000697" cy="862670"/>
            <a:chOff x="2329434" y="4081682"/>
            <a:chExt cx="1334262" cy="1150226"/>
          </a:xfrm>
          <a:solidFill>
            <a:srgbClr val="009900"/>
          </a:solidFill>
        </p:grpSpPr>
        <p:sp>
          <p:nvSpPr>
            <p:cNvPr id="13" name="六边形 12"/>
            <p:cNvSpPr/>
            <p:nvPr/>
          </p:nvSpPr>
          <p:spPr>
            <a:xfrm>
              <a:off x="2329434" y="4081682"/>
              <a:ext cx="1334262" cy="1150226"/>
            </a:xfrm>
            <a:prstGeom prst="hexagon">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25"/>
            <p:cNvSpPr txBox="1"/>
            <p:nvPr/>
          </p:nvSpPr>
          <p:spPr>
            <a:xfrm>
              <a:off x="2426710" y="4416728"/>
              <a:ext cx="1134779" cy="510909"/>
            </a:xfrm>
            <a:prstGeom prst="rect">
              <a:avLst/>
            </a:prstGeom>
            <a:noFill/>
          </p:spPr>
          <p:txBody>
            <a:bodyPr wrap="square" rtlCol="0">
              <a:spAutoFit/>
            </a:bodyPr>
            <a:lstStyle/>
            <a:p>
              <a:pPr algn="ctr">
                <a:lnSpc>
                  <a:spcPct val="90000"/>
                </a:lnSpc>
                <a:spcBef>
                  <a:spcPts val="750"/>
                </a:spcBef>
              </a:pPr>
              <a:r>
                <a:rPr lang="en-US" altLang="zh-CN" sz="2100" b="1" dirty="0">
                  <a:solidFill>
                    <a:srgbClr val="E4F7F8"/>
                  </a:solidFill>
                  <a:latin typeface="微软雅黑" panose="020B0503020204020204" pitchFamily="34" charset="-122"/>
                  <a:ea typeface="微软雅黑" panose="020B0503020204020204" pitchFamily="34" charset="-122"/>
                </a:rPr>
                <a:t>40%</a:t>
              </a:r>
              <a:endParaRPr lang="zh-CN" altLang="en-US" sz="2100" b="1" dirty="0">
                <a:solidFill>
                  <a:srgbClr val="E4F7F8"/>
                </a:solidFill>
                <a:latin typeface="微软雅黑" panose="020B0503020204020204" pitchFamily="34" charset="-122"/>
                <a:ea typeface="微软雅黑" panose="020B0503020204020204" pitchFamily="34" charset="-122"/>
              </a:endParaRPr>
            </a:p>
          </p:txBody>
        </p:sp>
      </p:grpSp>
      <p:grpSp>
        <p:nvGrpSpPr>
          <p:cNvPr id="15" name="组合 14"/>
          <p:cNvGrpSpPr/>
          <p:nvPr/>
        </p:nvGrpSpPr>
        <p:grpSpPr>
          <a:xfrm>
            <a:off x="3347864" y="2222800"/>
            <a:ext cx="1824228" cy="1572611"/>
            <a:chOff x="3663696" y="2559981"/>
            <a:chExt cx="2432304" cy="2096814"/>
          </a:xfrm>
          <a:solidFill>
            <a:srgbClr val="009900"/>
          </a:solidFill>
        </p:grpSpPr>
        <p:sp>
          <p:nvSpPr>
            <p:cNvPr id="16" name="六边形 15"/>
            <p:cNvSpPr/>
            <p:nvPr/>
          </p:nvSpPr>
          <p:spPr>
            <a:xfrm>
              <a:off x="3663696" y="2559981"/>
              <a:ext cx="2432304" cy="2096814"/>
            </a:xfrm>
            <a:prstGeom prst="hexagon">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框 26"/>
            <p:cNvSpPr txBox="1"/>
            <p:nvPr/>
          </p:nvSpPr>
          <p:spPr>
            <a:xfrm>
              <a:off x="4040565" y="3229823"/>
              <a:ext cx="1678565" cy="787908"/>
            </a:xfrm>
            <a:prstGeom prst="rect">
              <a:avLst/>
            </a:prstGeom>
            <a:noFill/>
          </p:spPr>
          <p:txBody>
            <a:bodyPr wrap="square" rtlCol="0">
              <a:spAutoFit/>
            </a:bodyPr>
            <a:lstStyle/>
            <a:p>
              <a:pPr algn="ctr">
                <a:lnSpc>
                  <a:spcPct val="90000"/>
                </a:lnSpc>
                <a:spcBef>
                  <a:spcPts val="750"/>
                </a:spcBef>
              </a:pPr>
              <a:r>
                <a:rPr lang="en-US" altLang="zh-CN" sz="3600" b="1" dirty="0">
                  <a:solidFill>
                    <a:srgbClr val="E4F7F8"/>
                  </a:solidFill>
                  <a:latin typeface="微软雅黑" panose="020B0503020204020204" pitchFamily="34" charset="-122"/>
                  <a:ea typeface="微软雅黑" panose="020B0503020204020204" pitchFamily="34" charset="-122"/>
                </a:rPr>
                <a:t>80%</a:t>
              </a:r>
              <a:endParaRPr lang="zh-CN" altLang="en-US" sz="3600" b="1" dirty="0">
                <a:solidFill>
                  <a:srgbClr val="E4F7F8"/>
                </a:solidFill>
                <a:latin typeface="微软雅黑" panose="020B0503020204020204" pitchFamily="34" charset="-122"/>
                <a:ea typeface="微软雅黑" panose="020B0503020204020204" pitchFamily="34" charset="-122"/>
              </a:endParaRPr>
            </a:p>
          </p:txBody>
        </p:sp>
      </p:grpSp>
      <p:grpSp>
        <p:nvGrpSpPr>
          <p:cNvPr id="18" name="组合 17"/>
          <p:cNvGrpSpPr/>
          <p:nvPr/>
        </p:nvGrpSpPr>
        <p:grpSpPr>
          <a:xfrm>
            <a:off x="2268297" y="1567866"/>
            <a:ext cx="1295591" cy="1116888"/>
            <a:chOff x="1936242" y="1686736"/>
            <a:chExt cx="1727454" cy="1489184"/>
          </a:xfrm>
          <a:solidFill>
            <a:srgbClr val="009900"/>
          </a:solidFill>
        </p:grpSpPr>
        <p:sp>
          <p:nvSpPr>
            <p:cNvPr id="19" name="六边形 18"/>
            <p:cNvSpPr/>
            <p:nvPr/>
          </p:nvSpPr>
          <p:spPr>
            <a:xfrm>
              <a:off x="1936242" y="1686736"/>
              <a:ext cx="1727454" cy="1489184"/>
            </a:xfrm>
            <a:prstGeom prst="hexagon">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框 27"/>
            <p:cNvSpPr txBox="1"/>
            <p:nvPr/>
          </p:nvSpPr>
          <p:spPr>
            <a:xfrm>
              <a:off x="1957362" y="2135861"/>
              <a:ext cx="1678565" cy="621708"/>
            </a:xfrm>
            <a:prstGeom prst="rect">
              <a:avLst/>
            </a:prstGeom>
            <a:noFill/>
          </p:spPr>
          <p:txBody>
            <a:bodyPr wrap="square" rtlCol="0">
              <a:spAutoFit/>
            </a:bodyPr>
            <a:lstStyle/>
            <a:p>
              <a:pPr algn="ctr">
                <a:lnSpc>
                  <a:spcPct val="90000"/>
                </a:lnSpc>
                <a:spcBef>
                  <a:spcPts val="750"/>
                </a:spcBef>
              </a:pPr>
              <a:r>
                <a:rPr lang="en-US" altLang="zh-CN" sz="2700" b="1" dirty="0">
                  <a:solidFill>
                    <a:srgbClr val="E4F7F8"/>
                  </a:solidFill>
                  <a:latin typeface="微软雅黑" panose="020B0503020204020204" pitchFamily="34" charset="-122"/>
                  <a:ea typeface="微软雅黑" panose="020B0503020204020204" pitchFamily="34" charset="-122"/>
                </a:rPr>
                <a:t>50%</a:t>
              </a:r>
              <a:endParaRPr lang="zh-CN" altLang="en-US" sz="2700" b="1" dirty="0">
                <a:solidFill>
                  <a:srgbClr val="E4F7F8"/>
                </a:solidFill>
                <a:latin typeface="微软雅黑" panose="020B0503020204020204" pitchFamily="34" charset="-122"/>
                <a:ea typeface="微软雅黑" panose="020B0503020204020204" pitchFamily="34" charset="-122"/>
              </a:endParaRPr>
            </a:p>
          </p:txBody>
        </p:sp>
      </p:grpSp>
      <p:grpSp>
        <p:nvGrpSpPr>
          <p:cNvPr id="21" name="组合 20"/>
          <p:cNvGrpSpPr/>
          <p:nvPr/>
        </p:nvGrpSpPr>
        <p:grpSpPr>
          <a:xfrm>
            <a:off x="5364088" y="3718726"/>
            <a:ext cx="3168352" cy="725232"/>
            <a:chOff x="6327173" y="4322384"/>
            <a:chExt cx="4224470" cy="966976"/>
          </a:xfrm>
        </p:grpSpPr>
        <p:sp>
          <p:nvSpPr>
            <p:cNvPr id="22" name="文本框 29"/>
            <p:cNvSpPr txBox="1"/>
            <p:nvPr/>
          </p:nvSpPr>
          <p:spPr>
            <a:xfrm>
              <a:off x="6327174" y="4322384"/>
              <a:ext cx="2321526" cy="381643"/>
            </a:xfrm>
            <a:prstGeom prst="rect">
              <a:avLst/>
            </a:prstGeom>
            <a:noFill/>
          </p:spPr>
          <p:txBody>
            <a:bodyPr wrap="square" rtlCol="0">
              <a:spAutoFit/>
            </a:bodyPr>
            <a:lstStyle/>
            <a:p>
              <a:pPr algn="just">
                <a:lnSpc>
                  <a:spcPct val="90000"/>
                </a:lnSpc>
                <a:spcBef>
                  <a:spcPts val="750"/>
                </a:spcBef>
              </a:pPr>
              <a:r>
                <a:rPr lang="zh-CN" altLang="en-US" sz="1400" b="1" dirty="0">
                  <a:solidFill>
                    <a:srgbClr val="0070C0"/>
                  </a:solidFill>
                  <a:latin typeface="微软雅黑" panose="020B0503020204020204" pitchFamily="34" charset="-122"/>
                  <a:ea typeface="微软雅黑" panose="020B0503020204020204" pitchFamily="34" charset="-122"/>
                </a:rPr>
                <a:t>添加标题</a:t>
              </a:r>
            </a:p>
          </p:txBody>
        </p:sp>
        <p:sp>
          <p:nvSpPr>
            <p:cNvPr id="23" name="文本框 30"/>
            <p:cNvSpPr txBox="1"/>
            <p:nvPr/>
          </p:nvSpPr>
          <p:spPr>
            <a:xfrm>
              <a:off x="6327173" y="4579423"/>
              <a:ext cx="4224470" cy="709937"/>
            </a:xfrm>
            <a:prstGeom prst="rect">
              <a:avLst/>
            </a:prstGeom>
            <a:noFill/>
          </p:spPr>
          <p:txBody>
            <a:bodyPr wrap="square" rtlCol="0">
              <a:spAutoFit/>
            </a:bodyPr>
            <a:lstStyle/>
            <a:p>
              <a:pPr algn="just">
                <a:lnSpc>
                  <a:spcPct val="130000"/>
                </a:lnSpc>
              </a:pPr>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单击添加文本单击添加文本单击添加文本单击添加文本单击添加文本单击添加文本单击添加文本</a:t>
              </a:r>
              <a:endParaRPr lang="en-US" altLang="zh-CN" sz="1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24" name="组合 23"/>
          <p:cNvGrpSpPr/>
          <p:nvPr/>
        </p:nvGrpSpPr>
        <p:grpSpPr>
          <a:xfrm>
            <a:off x="5364088" y="2211710"/>
            <a:ext cx="3168352" cy="725232"/>
            <a:chOff x="6327173" y="3001742"/>
            <a:chExt cx="4224470" cy="966976"/>
          </a:xfrm>
        </p:grpSpPr>
        <p:sp>
          <p:nvSpPr>
            <p:cNvPr id="25" name="文本框 31"/>
            <p:cNvSpPr txBox="1"/>
            <p:nvPr/>
          </p:nvSpPr>
          <p:spPr>
            <a:xfrm>
              <a:off x="6327174" y="3001742"/>
              <a:ext cx="2321526" cy="381643"/>
            </a:xfrm>
            <a:prstGeom prst="rect">
              <a:avLst/>
            </a:prstGeom>
            <a:noFill/>
          </p:spPr>
          <p:txBody>
            <a:bodyPr wrap="square" rtlCol="0">
              <a:spAutoFit/>
            </a:bodyPr>
            <a:lstStyle/>
            <a:p>
              <a:pPr algn="just">
                <a:lnSpc>
                  <a:spcPct val="90000"/>
                </a:lnSpc>
                <a:spcBef>
                  <a:spcPts val="750"/>
                </a:spcBef>
              </a:pPr>
              <a:r>
                <a:rPr lang="zh-CN" altLang="en-US" sz="1400" b="1" dirty="0">
                  <a:solidFill>
                    <a:srgbClr val="0070C0"/>
                  </a:solidFill>
                  <a:latin typeface="微软雅黑" panose="020B0503020204020204" pitchFamily="34" charset="-122"/>
                  <a:ea typeface="微软雅黑" panose="020B0503020204020204" pitchFamily="34" charset="-122"/>
                </a:rPr>
                <a:t>添加标题</a:t>
              </a:r>
            </a:p>
          </p:txBody>
        </p:sp>
        <p:sp>
          <p:nvSpPr>
            <p:cNvPr id="26" name="文本框 32"/>
            <p:cNvSpPr txBox="1"/>
            <p:nvPr/>
          </p:nvSpPr>
          <p:spPr>
            <a:xfrm>
              <a:off x="6327173" y="3258781"/>
              <a:ext cx="4224470" cy="709937"/>
            </a:xfrm>
            <a:prstGeom prst="rect">
              <a:avLst/>
            </a:prstGeom>
            <a:noFill/>
          </p:spPr>
          <p:txBody>
            <a:bodyPr wrap="square" rtlCol="0">
              <a:spAutoFit/>
            </a:bodyPr>
            <a:lstStyle/>
            <a:p>
              <a:pPr algn="just">
                <a:lnSpc>
                  <a:spcPct val="130000"/>
                </a:lnSpc>
              </a:pPr>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单击添加文本单击添加文本单击添加文本单击添加文本单击添加文本单击添加文本单击添加文本</a:t>
              </a:r>
              <a:endParaRPr lang="en-US" altLang="zh-CN" sz="1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27" name="组合 26"/>
          <p:cNvGrpSpPr/>
          <p:nvPr/>
        </p:nvGrpSpPr>
        <p:grpSpPr>
          <a:xfrm>
            <a:off x="5364088" y="2998646"/>
            <a:ext cx="3168352" cy="725232"/>
            <a:chOff x="6327173" y="4322384"/>
            <a:chExt cx="4224470" cy="966976"/>
          </a:xfrm>
        </p:grpSpPr>
        <p:sp>
          <p:nvSpPr>
            <p:cNvPr id="28" name="文本框 33"/>
            <p:cNvSpPr txBox="1"/>
            <p:nvPr/>
          </p:nvSpPr>
          <p:spPr>
            <a:xfrm>
              <a:off x="6327174" y="4322384"/>
              <a:ext cx="2321526" cy="381643"/>
            </a:xfrm>
            <a:prstGeom prst="rect">
              <a:avLst/>
            </a:prstGeom>
            <a:noFill/>
          </p:spPr>
          <p:txBody>
            <a:bodyPr wrap="square" rtlCol="0">
              <a:spAutoFit/>
            </a:bodyPr>
            <a:lstStyle/>
            <a:p>
              <a:pPr algn="just">
                <a:lnSpc>
                  <a:spcPct val="90000"/>
                </a:lnSpc>
                <a:spcBef>
                  <a:spcPts val="750"/>
                </a:spcBef>
              </a:pPr>
              <a:r>
                <a:rPr lang="zh-CN" altLang="en-US" sz="1400" b="1" dirty="0">
                  <a:solidFill>
                    <a:srgbClr val="0070C0"/>
                  </a:solidFill>
                  <a:latin typeface="微软雅黑" panose="020B0503020204020204" pitchFamily="34" charset="-122"/>
                  <a:ea typeface="微软雅黑" panose="020B0503020204020204" pitchFamily="34" charset="-122"/>
                </a:rPr>
                <a:t>添加标题</a:t>
              </a:r>
            </a:p>
          </p:txBody>
        </p:sp>
        <p:sp>
          <p:nvSpPr>
            <p:cNvPr id="29" name="文本框 34"/>
            <p:cNvSpPr txBox="1"/>
            <p:nvPr/>
          </p:nvSpPr>
          <p:spPr>
            <a:xfrm>
              <a:off x="6327173" y="4579423"/>
              <a:ext cx="4224470" cy="709937"/>
            </a:xfrm>
            <a:prstGeom prst="rect">
              <a:avLst/>
            </a:prstGeom>
            <a:noFill/>
          </p:spPr>
          <p:txBody>
            <a:bodyPr wrap="square" rtlCol="0">
              <a:spAutoFit/>
            </a:bodyPr>
            <a:lstStyle/>
            <a:p>
              <a:pPr algn="just">
                <a:lnSpc>
                  <a:spcPct val="130000"/>
                </a:lnSpc>
              </a:pPr>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单击添加文本单击添加文本单击添加文本单击添加文本单击添加文本单击添加文本单击添加文本</a:t>
              </a:r>
              <a:endParaRPr lang="en-US" altLang="zh-CN" sz="1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xmlns="" val="3408992562"/>
      </p:ext>
    </p:extLst>
  </p:cSld>
  <p:clrMapOvr>
    <a:masterClrMapping/>
  </p:clrMapOvr>
  <p:transition spd="slow"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000"/>
                            </p:stCondLst>
                            <p:childTnLst>
                              <p:par>
                                <p:cTn id="13" presetID="53" presetClass="entr" presetSubtype="52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500" fill="hold"/>
                                        <p:tgtEl>
                                          <p:spTgt spid="9"/>
                                        </p:tgtEl>
                                        <p:attrNameLst>
                                          <p:attrName>ppt_w</p:attrName>
                                        </p:attrNameLst>
                                      </p:cBhvr>
                                      <p:tavLst>
                                        <p:tav tm="0">
                                          <p:val>
                                            <p:fltVal val="0"/>
                                          </p:val>
                                        </p:tav>
                                        <p:tav tm="100000">
                                          <p:val>
                                            <p:strVal val="#ppt_w"/>
                                          </p:val>
                                        </p:tav>
                                      </p:tavLst>
                                    </p:anim>
                                    <p:anim calcmode="lin" valueType="num">
                                      <p:cBhvr>
                                        <p:cTn id="16" dur="500" fill="hold"/>
                                        <p:tgtEl>
                                          <p:spTgt spid="9"/>
                                        </p:tgtEl>
                                        <p:attrNameLst>
                                          <p:attrName>ppt_h</p:attrName>
                                        </p:attrNameLst>
                                      </p:cBhvr>
                                      <p:tavLst>
                                        <p:tav tm="0">
                                          <p:val>
                                            <p:fltVal val="0"/>
                                          </p:val>
                                        </p:tav>
                                        <p:tav tm="100000">
                                          <p:val>
                                            <p:strVal val="#ppt_h"/>
                                          </p:val>
                                        </p:tav>
                                      </p:tavLst>
                                    </p:anim>
                                    <p:animEffect transition="in" filter="fade">
                                      <p:cBhvr>
                                        <p:cTn id="17" dur="500"/>
                                        <p:tgtEl>
                                          <p:spTgt spid="9"/>
                                        </p:tgtEl>
                                      </p:cBhvr>
                                    </p:animEffect>
                                    <p:anim calcmode="lin" valueType="num">
                                      <p:cBhvr>
                                        <p:cTn id="18" dur="500" fill="hold"/>
                                        <p:tgtEl>
                                          <p:spTgt spid="9"/>
                                        </p:tgtEl>
                                        <p:attrNameLst>
                                          <p:attrName>ppt_x</p:attrName>
                                        </p:attrNameLst>
                                      </p:cBhvr>
                                      <p:tavLst>
                                        <p:tav tm="0">
                                          <p:val>
                                            <p:fltVal val="0.5"/>
                                          </p:val>
                                        </p:tav>
                                        <p:tav tm="100000">
                                          <p:val>
                                            <p:strVal val="#ppt_x"/>
                                          </p:val>
                                        </p:tav>
                                      </p:tavLst>
                                    </p:anim>
                                    <p:anim calcmode="lin" valueType="num">
                                      <p:cBhvr>
                                        <p:cTn id="19" dur="500" fill="hold"/>
                                        <p:tgtEl>
                                          <p:spTgt spid="9"/>
                                        </p:tgtEl>
                                        <p:attrNameLst>
                                          <p:attrName>ppt_y</p:attrName>
                                        </p:attrNameLst>
                                      </p:cBhvr>
                                      <p:tavLst>
                                        <p:tav tm="0">
                                          <p:val>
                                            <p:fltVal val="0.5"/>
                                          </p:val>
                                        </p:tav>
                                        <p:tav tm="100000">
                                          <p:val>
                                            <p:strVal val="#ppt_y"/>
                                          </p:val>
                                        </p:tav>
                                      </p:tavLst>
                                    </p:anim>
                                  </p:childTnLst>
                                </p:cTn>
                              </p:par>
                              <p:par>
                                <p:cTn id="20" presetID="53" presetClass="entr" presetSubtype="528" fill="hold" nodeType="withEffect">
                                  <p:stCondLst>
                                    <p:cond delay="25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anim calcmode="lin" valueType="num">
                                      <p:cBhvr>
                                        <p:cTn id="25" dur="500" fill="hold"/>
                                        <p:tgtEl>
                                          <p:spTgt spid="12"/>
                                        </p:tgtEl>
                                        <p:attrNameLst>
                                          <p:attrName>ppt_x</p:attrName>
                                        </p:attrNameLst>
                                      </p:cBhvr>
                                      <p:tavLst>
                                        <p:tav tm="0">
                                          <p:val>
                                            <p:fltVal val="0.5"/>
                                          </p:val>
                                        </p:tav>
                                        <p:tav tm="100000">
                                          <p:val>
                                            <p:strVal val="#ppt_x"/>
                                          </p:val>
                                        </p:tav>
                                      </p:tavLst>
                                    </p:anim>
                                    <p:anim calcmode="lin" valueType="num">
                                      <p:cBhvr>
                                        <p:cTn id="26" dur="500" fill="hold"/>
                                        <p:tgtEl>
                                          <p:spTgt spid="12"/>
                                        </p:tgtEl>
                                        <p:attrNameLst>
                                          <p:attrName>ppt_y</p:attrName>
                                        </p:attrNameLst>
                                      </p:cBhvr>
                                      <p:tavLst>
                                        <p:tav tm="0">
                                          <p:val>
                                            <p:fltVal val="0.5"/>
                                          </p:val>
                                        </p:tav>
                                        <p:tav tm="100000">
                                          <p:val>
                                            <p:strVal val="#ppt_y"/>
                                          </p:val>
                                        </p:tav>
                                      </p:tavLst>
                                    </p:anim>
                                  </p:childTnLst>
                                </p:cTn>
                              </p:par>
                              <p:par>
                                <p:cTn id="27" presetID="53" presetClass="entr" presetSubtype="528" fill="hold" nodeType="withEffect">
                                  <p:stCondLst>
                                    <p:cond delay="500"/>
                                  </p:stCondLst>
                                  <p:childTnLst>
                                    <p:set>
                                      <p:cBhvr>
                                        <p:cTn id="28" dur="1" fill="hold">
                                          <p:stCondLst>
                                            <p:cond delay="0"/>
                                          </p:stCondLst>
                                        </p:cTn>
                                        <p:tgtEl>
                                          <p:spTgt spid="18"/>
                                        </p:tgtEl>
                                        <p:attrNameLst>
                                          <p:attrName>style.visibility</p:attrName>
                                        </p:attrNameLst>
                                      </p:cBhvr>
                                      <p:to>
                                        <p:strVal val="visible"/>
                                      </p:to>
                                    </p:set>
                                    <p:anim calcmode="lin" valueType="num">
                                      <p:cBhvr>
                                        <p:cTn id="29" dur="500" fill="hold"/>
                                        <p:tgtEl>
                                          <p:spTgt spid="18"/>
                                        </p:tgtEl>
                                        <p:attrNameLst>
                                          <p:attrName>ppt_w</p:attrName>
                                        </p:attrNameLst>
                                      </p:cBhvr>
                                      <p:tavLst>
                                        <p:tav tm="0">
                                          <p:val>
                                            <p:fltVal val="0"/>
                                          </p:val>
                                        </p:tav>
                                        <p:tav tm="100000">
                                          <p:val>
                                            <p:strVal val="#ppt_w"/>
                                          </p:val>
                                        </p:tav>
                                      </p:tavLst>
                                    </p:anim>
                                    <p:anim calcmode="lin" valueType="num">
                                      <p:cBhvr>
                                        <p:cTn id="30" dur="500" fill="hold"/>
                                        <p:tgtEl>
                                          <p:spTgt spid="18"/>
                                        </p:tgtEl>
                                        <p:attrNameLst>
                                          <p:attrName>ppt_h</p:attrName>
                                        </p:attrNameLst>
                                      </p:cBhvr>
                                      <p:tavLst>
                                        <p:tav tm="0">
                                          <p:val>
                                            <p:fltVal val="0"/>
                                          </p:val>
                                        </p:tav>
                                        <p:tav tm="100000">
                                          <p:val>
                                            <p:strVal val="#ppt_h"/>
                                          </p:val>
                                        </p:tav>
                                      </p:tavLst>
                                    </p:anim>
                                    <p:animEffect transition="in" filter="fade">
                                      <p:cBhvr>
                                        <p:cTn id="31" dur="500"/>
                                        <p:tgtEl>
                                          <p:spTgt spid="18"/>
                                        </p:tgtEl>
                                      </p:cBhvr>
                                    </p:animEffect>
                                    <p:anim calcmode="lin" valueType="num">
                                      <p:cBhvr>
                                        <p:cTn id="32" dur="500" fill="hold"/>
                                        <p:tgtEl>
                                          <p:spTgt spid="18"/>
                                        </p:tgtEl>
                                        <p:attrNameLst>
                                          <p:attrName>ppt_x</p:attrName>
                                        </p:attrNameLst>
                                      </p:cBhvr>
                                      <p:tavLst>
                                        <p:tav tm="0">
                                          <p:val>
                                            <p:fltVal val="0.5"/>
                                          </p:val>
                                        </p:tav>
                                        <p:tav tm="100000">
                                          <p:val>
                                            <p:strVal val="#ppt_x"/>
                                          </p:val>
                                        </p:tav>
                                      </p:tavLst>
                                    </p:anim>
                                    <p:anim calcmode="lin" valueType="num">
                                      <p:cBhvr>
                                        <p:cTn id="33" dur="500" fill="hold"/>
                                        <p:tgtEl>
                                          <p:spTgt spid="18"/>
                                        </p:tgtEl>
                                        <p:attrNameLst>
                                          <p:attrName>ppt_y</p:attrName>
                                        </p:attrNameLst>
                                      </p:cBhvr>
                                      <p:tavLst>
                                        <p:tav tm="0">
                                          <p:val>
                                            <p:fltVal val="0.5"/>
                                          </p:val>
                                        </p:tav>
                                        <p:tav tm="100000">
                                          <p:val>
                                            <p:strVal val="#ppt_y"/>
                                          </p:val>
                                        </p:tav>
                                      </p:tavLst>
                                    </p:anim>
                                  </p:childTnLst>
                                </p:cTn>
                              </p:par>
                              <p:par>
                                <p:cTn id="34" presetID="53" presetClass="entr" presetSubtype="528" fill="hold" nodeType="withEffect">
                                  <p:stCondLst>
                                    <p:cond delay="75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anim calcmode="lin" valueType="num">
                                      <p:cBhvr>
                                        <p:cTn id="39" dur="500" fill="hold"/>
                                        <p:tgtEl>
                                          <p:spTgt spid="15"/>
                                        </p:tgtEl>
                                        <p:attrNameLst>
                                          <p:attrName>ppt_x</p:attrName>
                                        </p:attrNameLst>
                                      </p:cBhvr>
                                      <p:tavLst>
                                        <p:tav tm="0">
                                          <p:val>
                                            <p:fltVal val="0.5"/>
                                          </p:val>
                                        </p:tav>
                                        <p:tav tm="100000">
                                          <p:val>
                                            <p:strVal val="#ppt_x"/>
                                          </p:val>
                                        </p:tav>
                                      </p:tavLst>
                                    </p:anim>
                                    <p:anim calcmode="lin" valueType="num">
                                      <p:cBhvr>
                                        <p:cTn id="40" dur="500" fill="hold"/>
                                        <p:tgtEl>
                                          <p:spTgt spid="15"/>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37" presetClass="entr" presetSubtype="0" fill="hold" nodeType="afterEffect">
                                  <p:stCondLst>
                                    <p:cond delay="0"/>
                                  </p:stCondLst>
                                  <p:childTnLst>
                                    <p:set>
                                      <p:cBhvr>
                                        <p:cTn id="43" dur="1" fill="hold">
                                          <p:stCondLst>
                                            <p:cond delay="0"/>
                                          </p:stCondLst>
                                        </p:cTn>
                                        <p:tgtEl>
                                          <p:spTgt spid="6"/>
                                        </p:tgtEl>
                                        <p:attrNameLst>
                                          <p:attrName>style.visibility</p:attrName>
                                        </p:attrNameLst>
                                      </p:cBhvr>
                                      <p:to>
                                        <p:strVal val="visible"/>
                                      </p:to>
                                    </p:set>
                                    <p:animEffect transition="in" filter="fade">
                                      <p:cBhvr>
                                        <p:cTn id="44" dur="500"/>
                                        <p:tgtEl>
                                          <p:spTgt spid="6"/>
                                        </p:tgtEl>
                                      </p:cBhvr>
                                    </p:animEffect>
                                    <p:anim calcmode="lin" valueType="num">
                                      <p:cBhvr>
                                        <p:cTn id="45" dur="500" fill="hold"/>
                                        <p:tgtEl>
                                          <p:spTgt spid="6"/>
                                        </p:tgtEl>
                                        <p:attrNameLst>
                                          <p:attrName>ppt_x</p:attrName>
                                        </p:attrNameLst>
                                      </p:cBhvr>
                                      <p:tavLst>
                                        <p:tav tm="0">
                                          <p:val>
                                            <p:strVal val="#ppt_x"/>
                                          </p:val>
                                        </p:tav>
                                        <p:tav tm="100000">
                                          <p:val>
                                            <p:strVal val="#ppt_x"/>
                                          </p:val>
                                        </p:tav>
                                      </p:tavLst>
                                    </p:anim>
                                    <p:anim calcmode="lin" valueType="num">
                                      <p:cBhvr>
                                        <p:cTn id="46" dur="450" decel="100000" fill="hold"/>
                                        <p:tgtEl>
                                          <p:spTgt spid="6"/>
                                        </p:tgtEl>
                                        <p:attrNameLst>
                                          <p:attrName>ppt_y</p:attrName>
                                        </p:attrNameLst>
                                      </p:cBhvr>
                                      <p:tavLst>
                                        <p:tav tm="0">
                                          <p:val>
                                            <p:strVal val="#ppt_y+1"/>
                                          </p:val>
                                        </p:tav>
                                        <p:tav tm="100000">
                                          <p:val>
                                            <p:strVal val="#ppt_y-.03"/>
                                          </p:val>
                                        </p:tav>
                                      </p:tavLst>
                                    </p:anim>
                                    <p:anim calcmode="lin" valueType="num">
                                      <p:cBhvr>
                                        <p:cTn id="47" dur="50" accel="100000" fill="hold">
                                          <p:stCondLst>
                                            <p:cond delay="450"/>
                                          </p:stCondLst>
                                        </p:cTn>
                                        <p:tgtEl>
                                          <p:spTgt spid="6"/>
                                        </p:tgtEl>
                                        <p:attrNameLst>
                                          <p:attrName>ppt_y</p:attrName>
                                        </p:attrNameLst>
                                      </p:cBhvr>
                                      <p:tavLst>
                                        <p:tav tm="0">
                                          <p:val>
                                            <p:strVal val="#ppt_y-.03"/>
                                          </p:val>
                                        </p:tav>
                                        <p:tav tm="100000">
                                          <p:val>
                                            <p:strVal val="#ppt_y"/>
                                          </p:val>
                                        </p:tav>
                                      </p:tavLst>
                                    </p:anim>
                                  </p:childTnLst>
                                </p:cTn>
                              </p:par>
                              <p:par>
                                <p:cTn id="48" presetID="37" presetClass="entr" presetSubtype="0" fill="hold" nodeType="withEffect">
                                  <p:stCondLst>
                                    <p:cond delay="25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500"/>
                                        <p:tgtEl>
                                          <p:spTgt spid="24"/>
                                        </p:tgtEl>
                                      </p:cBhvr>
                                    </p:animEffect>
                                    <p:anim calcmode="lin" valueType="num">
                                      <p:cBhvr>
                                        <p:cTn id="51" dur="500" fill="hold"/>
                                        <p:tgtEl>
                                          <p:spTgt spid="24"/>
                                        </p:tgtEl>
                                        <p:attrNameLst>
                                          <p:attrName>ppt_x</p:attrName>
                                        </p:attrNameLst>
                                      </p:cBhvr>
                                      <p:tavLst>
                                        <p:tav tm="0">
                                          <p:val>
                                            <p:strVal val="#ppt_x"/>
                                          </p:val>
                                        </p:tav>
                                        <p:tav tm="100000">
                                          <p:val>
                                            <p:strVal val="#ppt_x"/>
                                          </p:val>
                                        </p:tav>
                                      </p:tavLst>
                                    </p:anim>
                                    <p:anim calcmode="lin" valueType="num">
                                      <p:cBhvr>
                                        <p:cTn id="52" dur="450" decel="100000" fill="hold"/>
                                        <p:tgtEl>
                                          <p:spTgt spid="24"/>
                                        </p:tgtEl>
                                        <p:attrNameLst>
                                          <p:attrName>ppt_y</p:attrName>
                                        </p:attrNameLst>
                                      </p:cBhvr>
                                      <p:tavLst>
                                        <p:tav tm="0">
                                          <p:val>
                                            <p:strVal val="#ppt_y+1"/>
                                          </p:val>
                                        </p:tav>
                                        <p:tav tm="100000">
                                          <p:val>
                                            <p:strVal val="#ppt_y-.03"/>
                                          </p:val>
                                        </p:tav>
                                      </p:tavLst>
                                    </p:anim>
                                    <p:anim calcmode="lin" valueType="num">
                                      <p:cBhvr>
                                        <p:cTn id="53" dur="50" accel="100000" fill="hold">
                                          <p:stCondLst>
                                            <p:cond delay="450"/>
                                          </p:stCondLst>
                                        </p:cTn>
                                        <p:tgtEl>
                                          <p:spTgt spid="24"/>
                                        </p:tgtEl>
                                        <p:attrNameLst>
                                          <p:attrName>ppt_y</p:attrName>
                                        </p:attrNameLst>
                                      </p:cBhvr>
                                      <p:tavLst>
                                        <p:tav tm="0">
                                          <p:val>
                                            <p:strVal val="#ppt_y-.03"/>
                                          </p:val>
                                        </p:tav>
                                        <p:tav tm="100000">
                                          <p:val>
                                            <p:strVal val="#ppt_y"/>
                                          </p:val>
                                        </p:tav>
                                      </p:tavLst>
                                    </p:anim>
                                  </p:childTnLst>
                                </p:cTn>
                              </p:par>
                              <p:par>
                                <p:cTn id="54" presetID="37" presetClass="entr" presetSubtype="0" fill="hold" nodeType="withEffect">
                                  <p:stCondLst>
                                    <p:cond delay="500"/>
                                  </p:stCondLst>
                                  <p:childTnLst>
                                    <p:set>
                                      <p:cBhvr>
                                        <p:cTn id="55" dur="1" fill="hold">
                                          <p:stCondLst>
                                            <p:cond delay="0"/>
                                          </p:stCondLst>
                                        </p:cTn>
                                        <p:tgtEl>
                                          <p:spTgt spid="27"/>
                                        </p:tgtEl>
                                        <p:attrNameLst>
                                          <p:attrName>style.visibility</p:attrName>
                                        </p:attrNameLst>
                                      </p:cBhvr>
                                      <p:to>
                                        <p:strVal val="visible"/>
                                      </p:to>
                                    </p:set>
                                    <p:animEffect transition="in" filter="fade">
                                      <p:cBhvr>
                                        <p:cTn id="56" dur="500"/>
                                        <p:tgtEl>
                                          <p:spTgt spid="27"/>
                                        </p:tgtEl>
                                      </p:cBhvr>
                                    </p:animEffect>
                                    <p:anim calcmode="lin" valueType="num">
                                      <p:cBhvr>
                                        <p:cTn id="57" dur="500" fill="hold"/>
                                        <p:tgtEl>
                                          <p:spTgt spid="27"/>
                                        </p:tgtEl>
                                        <p:attrNameLst>
                                          <p:attrName>ppt_x</p:attrName>
                                        </p:attrNameLst>
                                      </p:cBhvr>
                                      <p:tavLst>
                                        <p:tav tm="0">
                                          <p:val>
                                            <p:strVal val="#ppt_x"/>
                                          </p:val>
                                        </p:tav>
                                        <p:tav tm="100000">
                                          <p:val>
                                            <p:strVal val="#ppt_x"/>
                                          </p:val>
                                        </p:tav>
                                      </p:tavLst>
                                    </p:anim>
                                    <p:anim calcmode="lin" valueType="num">
                                      <p:cBhvr>
                                        <p:cTn id="58" dur="450" decel="100000" fill="hold"/>
                                        <p:tgtEl>
                                          <p:spTgt spid="27"/>
                                        </p:tgtEl>
                                        <p:attrNameLst>
                                          <p:attrName>ppt_y</p:attrName>
                                        </p:attrNameLst>
                                      </p:cBhvr>
                                      <p:tavLst>
                                        <p:tav tm="0">
                                          <p:val>
                                            <p:strVal val="#ppt_y+1"/>
                                          </p:val>
                                        </p:tav>
                                        <p:tav tm="100000">
                                          <p:val>
                                            <p:strVal val="#ppt_y-.03"/>
                                          </p:val>
                                        </p:tav>
                                      </p:tavLst>
                                    </p:anim>
                                    <p:anim calcmode="lin" valueType="num">
                                      <p:cBhvr>
                                        <p:cTn id="59" dur="50" accel="100000" fill="hold">
                                          <p:stCondLst>
                                            <p:cond delay="450"/>
                                          </p:stCondLst>
                                        </p:cTn>
                                        <p:tgtEl>
                                          <p:spTgt spid="27"/>
                                        </p:tgtEl>
                                        <p:attrNameLst>
                                          <p:attrName>ppt_y</p:attrName>
                                        </p:attrNameLst>
                                      </p:cBhvr>
                                      <p:tavLst>
                                        <p:tav tm="0">
                                          <p:val>
                                            <p:strVal val="#ppt_y-.03"/>
                                          </p:val>
                                        </p:tav>
                                        <p:tav tm="100000">
                                          <p:val>
                                            <p:strVal val="#ppt_y"/>
                                          </p:val>
                                        </p:tav>
                                      </p:tavLst>
                                    </p:anim>
                                  </p:childTnLst>
                                </p:cTn>
                              </p:par>
                              <p:par>
                                <p:cTn id="60" presetID="37" presetClass="entr" presetSubtype="0" fill="hold" nodeType="withEffect">
                                  <p:stCondLst>
                                    <p:cond delay="750"/>
                                  </p:stCondLst>
                                  <p:childTnLst>
                                    <p:set>
                                      <p:cBhvr>
                                        <p:cTn id="61" dur="1" fill="hold">
                                          <p:stCondLst>
                                            <p:cond delay="0"/>
                                          </p:stCondLst>
                                        </p:cTn>
                                        <p:tgtEl>
                                          <p:spTgt spid="21"/>
                                        </p:tgtEl>
                                        <p:attrNameLst>
                                          <p:attrName>style.visibility</p:attrName>
                                        </p:attrNameLst>
                                      </p:cBhvr>
                                      <p:to>
                                        <p:strVal val="visible"/>
                                      </p:to>
                                    </p:set>
                                    <p:animEffect transition="in" filter="fade">
                                      <p:cBhvr>
                                        <p:cTn id="62" dur="500"/>
                                        <p:tgtEl>
                                          <p:spTgt spid="21"/>
                                        </p:tgtEl>
                                      </p:cBhvr>
                                    </p:animEffect>
                                    <p:anim calcmode="lin" valueType="num">
                                      <p:cBhvr>
                                        <p:cTn id="63" dur="500" fill="hold"/>
                                        <p:tgtEl>
                                          <p:spTgt spid="21"/>
                                        </p:tgtEl>
                                        <p:attrNameLst>
                                          <p:attrName>ppt_x</p:attrName>
                                        </p:attrNameLst>
                                      </p:cBhvr>
                                      <p:tavLst>
                                        <p:tav tm="0">
                                          <p:val>
                                            <p:strVal val="#ppt_x"/>
                                          </p:val>
                                        </p:tav>
                                        <p:tav tm="100000">
                                          <p:val>
                                            <p:strVal val="#ppt_x"/>
                                          </p:val>
                                        </p:tav>
                                      </p:tavLst>
                                    </p:anim>
                                    <p:anim calcmode="lin" valueType="num">
                                      <p:cBhvr>
                                        <p:cTn id="64" dur="450" decel="100000" fill="hold"/>
                                        <p:tgtEl>
                                          <p:spTgt spid="21"/>
                                        </p:tgtEl>
                                        <p:attrNameLst>
                                          <p:attrName>ppt_y</p:attrName>
                                        </p:attrNameLst>
                                      </p:cBhvr>
                                      <p:tavLst>
                                        <p:tav tm="0">
                                          <p:val>
                                            <p:strVal val="#ppt_y+1"/>
                                          </p:val>
                                        </p:tav>
                                        <p:tav tm="100000">
                                          <p:val>
                                            <p:strVal val="#ppt_y-.03"/>
                                          </p:val>
                                        </p:tav>
                                      </p:tavLst>
                                    </p:anim>
                                    <p:anim calcmode="lin" valueType="num">
                                      <p:cBhvr>
                                        <p:cTn id="65" dur="50" accel="100000" fill="hold">
                                          <p:stCondLst>
                                            <p:cond delay="45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3"/>
          <p:cNvSpPr>
            <a:spLocks noChangeArrowheads="1"/>
          </p:cNvSpPr>
          <p:nvPr/>
        </p:nvSpPr>
        <p:spPr bwMode="auto">
          <a:xfrm>
            <a:off x="4250061" y="386569"/>
            <a:ext cx="1831252" cy="4077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68571" tIns="34286" rIns="68571" bIns="3428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spcBef>
                <a:spcPct val="0"/>
              </a:spcBef>
              <a:buNone/>
            </a:pPr>
            <a:r>
              <a:rPr lang="zh-CN" altLang="en-US" sz="2200" b="1" dirty="0" smtClean="0">
                <a:solidFill>
                  <a:schemeClr val="tx1">
                    <a:lumMod val="75000"/>
                    <a:lumOff val="25000"/>
                  </a:schemeClr>
                </a:solidFill>
                <a:latin typeface="Arial" panose="020B0604020202020204" pitchFamily="34" charset="0"/>
                <a:cs typeface="Arial" panose="020B0604020202020204" pitchFamily="34" charset="0"/>
              </a:rPr>
              <a:t>工作完成情况</a:t>
            </a:r>
            <a:endParaRPr lang="zh-CN" altLang="en-US" sz="2200" b="1" dirty="0">
              <a:solidFill>
                <a:schemeClr val="tx1">
                  <a:lumMod val="75000"/>
                  <a:lumOff val="25000"/>
                </a:schemeClr>
              </a:solidFill>
              <a:latin typeface="Arial" panose="020B0604020202020204" pitchFamily="34" charset="0"/>
              <a:cs typeface="Arial" panose="020B0604020202020204" pitchFamily="34" charset="0"/>
            </a:endParaRPr>
          </a:p>
        </p:txBody>
      </p:sp>
      <p:grpSp>
        <p:nvGrpSpPr>
          <p:cNvPr id="3" name="组合 2"/>
          <p:cNvGrpSpPr/>
          <p:nvPr/>
        </p:nvGrpSpPr>
        <p:grpSpPr>
          <a:xfrm>
            <a:off x="3782214" y="427662"/>
            <a:ext cx="197506" cy="296260"/>
            <a:chOff x="5284519" y="1508166"/>
            <a:chExt cx="213756" cy="427512"/>
          </a:xfrm>
        </p:grpSpPr>
        <p:cxnSp>
          <p:nvCxnSpPr>
            <p:cNvPr id="4" name="直接连接符 3"/>
            <p:cNvCxnSpPr/>
            <p:nvPr/>
          </p:nvCxnSpPr>
          <p:spPr>
            <a:xfrm>
              <a:off x="5284519" y="1508166"/>
              <a:ext cx="213756" cy="213756"/>
            </a:xfrm>
            <a:prstGeom prst="line">
              <a:avLst/>
            </a:prstGeom>
            <a:ln w="19050">
              <a:solidFill>
                <a:schemeClr val="tx1">
                  <a:lumMod val="75000"/>
                  <a:lumOff val="25000"/>
                </a:schemeClr>
              </a:solidFill>
              <a:headEnd type="oval" w="med" len="med"/>
              <a:tailEnd type="oval" w="lg" len="lg"/>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flipH="1">
              <a:off x="5284519" y="1721922"/>
              <a:ext cx="213756" cy="213756"/>
            </a:xfrm>
            <a:prstGeom prst="line">
              <a:avLst/>
            </a:prstGeom>
            <a:ln w="19050">
              <a:solidFill>
                <a:schemeClr val="tx1">
                  <a:lumMod val="75000"/>
                  <a:lumOff val="25000"/>
                </a:schemeClr>
              </a:solidFill>
              <a:headEnd type="oval" w="med" len="med"/>
              <a:tailEnd type="oval" w="lg" len="lg"/>
            </a:ln>
          </p:spPr>
          <p:style>
            <a:lnRef idx="1">
              <a:schemeClr val="accent1"/>
            </a:lnRef>
            <a:fillRef idx="0">
              <a:schemeClr val="accent1"/>
            </a:fillRef>
            <a:effectRef idx="0">
              <a:schemeClr val="accent1"/>
            </a:effectRef>
            <a:fontRef idx="minor">
              <a:schemeClr val="tx1"/>
            </a:fontRef>
          </p:style>
        </p:cxnSp>
      </p:grpSp>
      <p:sp>
        <p:nvSpPr>
          <p:cNvPr id="6" name="Freeform 24"/>
          <p:cNvSpPr>
            <a:spLocks noChangeArrowheads="1"/>
          </p:cNvSpPr>
          <p:nvPr/>
        </p:nvSpPr>
        <p:spPr bwMode="auto">
          <a:xfrm>
            <a:off x="6934871" y="2167385"/>
            <a:ext cx="702103" cy="2002168"/>
          </a:xfrm>
          <a:custGeom>
            <a:avLst/>
            <a:gdLst>
              <a:gd name="T0" fmla="*/ 2147483647 w 919"/>
              <a:gd name="T1" fmla="*/ 2147483647 h 1497"/>
              <a:gd name="T2" fmla="*/ 2147483647 w 919"/>
              <a:gd name="T3" fmla="*/ 2147483647 h 1497"/>
              <a:gd name="T4" fmla="*/ 2147483647 w 919"/>
              <a:gd name="T5" fmla="*/ 2147483647 h 1497"/>
              <a:gd name="T6" fmla="*/ 2147483647 w 919"/>
              <a:gd name="T7" fmla="*/ 2147483647 h 1497"/>
              <a:gd name="T8" fmla="*/ 2147483647 w 919"/>
              <a:gd name="T9" fmla="*/ 2147483647 h 1497"/>
              <a:gd name="T10" fmla="*/ 2147483647 w 919"/>
              <a:gd name="T11" fmla="*/ 0 h 1497"/>
              <a:gd name="T12" fmla="*/ 2147483647 w 919"/>
              <a:gd name="T13" fmla="*/ 2147483647 h 1497"/>
              <a:gd name="T14" fmla="*/ 0 60000 65536"/>
              <a:gd name="T15" fmla="*/ 0 60000 65536"/>
              <a:gd name="T16" fmla="*/ 0 60000 65536"/>
              <a:gd name="T17" fmla="*/ 0 60000 65536"/>
              <a:gd name="T18" fmla="*/ 0 60000 65536"/>
              <a:gd name="T19" fmla="*/ 0 60000 65536"/>
              <a:gd name="T20" fmla="*/ 0 60000 65536"/>
              <a:gd name="T21" fmla="*/ 0 w 919"/>
              <a:gd name="T22" fmla="*/ 0 h 1497"/>
              <a:gd name="T23" fmla="*/ 919 w 919"/>
              <a:gd name="T24" fmla="*/ 1497 h 149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19" h="1497">
                <a:moveTo>
                  <a:pt x="7" y="76"/>
                </a:moveTo>
                <a:cubicBezTo>
                  <a:pt x="7" y="76"/>
                  <a:pt x="7" y="752"/>
                  <a:pt x="7" y="1429"/>
                </a:cubicBezTo>
                <a:cubicBezTo>
                  <a:pt x="33" y="1477"/>
                  <a:pt x="289" y="1495"/>
                  <a:pt x="441" y="1497"/>
                </a:cubicBezTo>
                <a:cubicBezTo>
                  <a:pt x="593" y="1497"/>
                  <a:pt x="898" y="1486"/>
                  <a:pt x="919" y="1425"/>
                </a:cubicBezTo>
                <a:cubicBezTo>
                  <a:pt x="918" y="749"/>
                  <a:pt x="918" y="73"/>
                  <a:pt x="918" y="73"/>
                </a:cubicBezTo>
                <a:cubicBezTo>
                  <a:pt x="904" y="12"/>
                  <a:pt x="566" y="0"/>
                  <a:pt x="414" y="0"/>
                </a:cubicBezTo>
                <a:cubicBezTo>
                  <a:pt x="262" y="0"/>
                  <a:pt x="0" y="28"/>
                  <a:pt x="7" y="76"/>
                </a:cubicBezTo>
                <a:close/>
              </a:path>
            </a:pathLst>
          </a:custGeom>
          <a:gradFill rotWithShape="1">
            <a:gsLst>
              <a:gs pos="0">
                <a:srgbClr val="BABABA"/>
              </a:gs>
              <a:gs pos="50000">
                <a:srgbClr val="FFFFFF"/>
              </a:gs>
              <a:gs pos="100000">
                <a:srgbClr val="BABABA"/>
              </a:gs>
            </a:gsLst>
            <a:lin ang="0" scaled="1"/>
          </a:gradFill>
          <a:ln>
            <a:noFill/>
          </a:ln>
          <a:extLst>
            <a:ext uri="{91240B29-F687-4F45-9708-019B960494DF}">
              <a14:hiddenLine xmlns:a14="http://schemas.microsoft.com/office/drawing/2010/main" xmlns="" w="9525" cmpd="sng">
                <a:solidFill>
                  <a:srgbClr val="000000"/>
                </a:solidFill>
                <a:bevel/>
                <a:headEnd/>
                <a:tailEnd/>
              </a14:hiddenLine>
            </a:ext>
          </a:extLst>
        </p:spPr>
        <p:txBody>
          <a:bodyPr lIns="68543" tIns="34272" rIns="68543" bIns="34272"/>
          <a:lstStyle/>
          <a:p>
            <a:endParaRPr lang="zh-CN" altLang="zh-CN">
              <a:solidFill>
                <a:srgbClr val="000000"/>
              </a:solidFill>
              <a:latin typeface="Impact" pitchFamily="34" charset="0"/>
              <a:ea typeface="微软雅黑" pitchFamily="34" charset="-122"/>
              <a:sym typeface="Impact" pitchFamily="34" charset="0"/>
            </a:endParaRPr>
          </a:p>
        </p:txBody>
      </p:sp>
      <p:sp>
        <p:nvSpPr>
          <p:cNvPr id="7" name="Oval 25"/>
          <p:cNvSpPr>
            <a:spLocks noChangeArrowheads="1"/>
          </p:cNvSpPr>
          <p:nvPr/>
        </p:nvSpPr>
        <p:spPr bwMode="auto">
          <a:xfrm>
            <a:off x="6939631" y="2168575"/>
            <a:ext cx="697343" cy="192837"/>
          </a:xfrm>
          <a:prstGeom prst="ellipse">
            <a:avLst/>
          </a:prstGeom>
          <a:solidFill>
            <a:srgbClr val="FFFFFF">
              <a:alpha val="29999"/>
            </a:srgbClr>
          </a:solidFill>
          <a:ln>
            <a:noFill/>
          </a:ln>
          <a:extLst>
            <a:ext uri="{91240B29-F687-4F45-9708-019B960494DF}">
              <a14:hiddenLine xmlns:a14="http://schemas.microsoft.com/office/drawing/2010/main" xmlns="" w="9525" cmpd="sng">
                <a:solidFill>
                  <a:srgbClr val="000000"/>
                </a:solidFill>
                <a:bevel/>
                <a:headEnd/>
                <a:tailEnd/>
              </a14:hiddenLine>
            </a:ext>
          </a:extLst>
        </p:spPr>
        <p:txBody>
          <a:bodyPr wrap="none" lIns="68543" tIns="34272" rIns="68543" bIns="34272" anchor="ctr"/>
          <a:lstStyle/>
          <a:p>
            <a:endParaRPr lang="zh-CN" altLang="zh-CN">
              <a:solidFill>
                <a:srgbClr val="000000"/>
              </a:solidFill>
              <a:latin typeface="Impact" pitchFamily="34" charset="0"/>
              <a:ea typeface="微软雅黑" pitchFamily="34" charset="-122"/>
              <a:sym typeface="Impact" pitchFamily="34" charset="0"/>
            </a:endParaRPr>
          </a:p>
        </p:txBody>
      </p:sp>
      <p:sp>
        <p:nvSpPr>
          <p:cNvPr id="8" name="Oval 26"/>
          <p:cNvSpPr>
            <a:spLocks noChangeArrowheads="1"/>
          </p:cNvSpPr>
          <p:nvPr/>
        </p:nvSpPr>
        <p:spPr bwMode="auto">
          <a:xfrm>
            <a:off x="6939631" y="3976716"/>
            <a:ext cx="697343" cy="192837"/>
          </a:xfrm>
          <a:prstGeom prst="ellipse">
            <a:avLst/>
          </a:prstGeom>
          <a:solidFill>
            <a:srgbClr val="FFFFFF">
              <a:alpha val="9999"/>
            </a:srgbClr>
          </a:solidFill>
          <a:ln>
            <a:noFill/>
          </a:ln>
          <a:extLst>
            <a:ext uri="{91240B29-F687-4F45-9708-019B960494DF}">
              <a14:hiddenLine xmlns:a14="http://schemas.microsoft.com/office/drawing/2010/main" xmlns="" w="9525" cmpd="sng">
                <a:solidFill>
                  <a:srgbClr val="000000"/>
                </a:solidFill>
                <a:bevel/>
                <a:headEnd/>
                <a:tailEnd/>
              </a14:hiddenLine>
            </a:ext>
          </a:extLst>
        </p:spPr>
        <p:txBody>
          <a:bodyPr wrap="none" lIns="68543" tIns="34272" rIns="68543" bIns="34272" anchor="ctr"/>
          <a:lstStyle/>
          <a:p>
            <a:endParaRPr lang="zh-CN" altLang="zh-CN">
              <a:solidFill>
                <a:srgbClr val="000000"/>
              </a:solidFill>
              <a:latin typeface="Impact" pitchFamily="34" charset="0"/>
              <a:ea typeface="微软雅黑" pitchFamily="34" charset="-122"/>
              <a:sym typeface="Impact" pitchFamily="34" charset="0"/>
            </a:endParaRPr>
          </a:p>
        </p:txBody>
      </p:sp>
      <p:sp>
        <p:nvSpPr>
          <p:cNvPr id="9" name="AutoShape 36"/>
          <p:cNvSpPr>
            <a:spLocks noChangeArrowheads="1"/>
          </p:cNvSpPr>
          <p:nvPr/>
        </p:nvSpPr>
        <p:spPr bwMode="auto">
          <a:xfrm>
            <a:off x="6936061" y="2728039"/>
            <a:ext cx="697343" cy="1441513"/>
          </a:xfrm>
          <a:prstGeom prst="can">
            <a:avLst>
              <a:gd name="adj" fmla="val 30013"/>
            </a:avLst>
          </a:prstGeom>
          <a:solidFill>
            <a:srgbClr val="0070C0"/>
          </a:solidFill>
          <a:ln>
            <a:noFill/>
          </a:ln>
          <a:extLst/>
        </p:spPr>
        <p:txBody>
          <a:bodyPr lIns="68543" tIns="34272" rIns="68543" bIns="34272" anchor="ctr"/>
          <a:lstStyle/>
          <a:p>
            <a:endParaRPr lang="zh-CN" altLang="zh-CN" sz="2400">
              <a:solidFill>
                <a:srgbClr val="FFFFFF"/>
              </a:solidFill>
              <a:latin typeface="微软雅黑" pitchFamily="34" charset="-122"/>
              <a:ea typeface="微软雅黑" pitchFamily="34" charset="-122"/>
              <a:sym typeface="微软雅黑" pitchFamily="34" charset="-122"/>
            </a:endParaRPr>
          </a:p>
        </p:txBody>
      </p:sp>
      <p:sp>
        <p:nvSpPr>
          <p:cNvPr id="10" name="Text Box 39"/>
          <p:cNvSpPr>
            <a:spLocks noChangeArrowheads="1"/>
          </p:cNvSpPr>
          <p:nvPr/>
        </p:nvSpPr>
        <p:spPr bwMode="auto">
          <a:xfrm>
            <a:off x="6972170" y="2928539"/>
            <a:ext cx="571202" cy="3154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mpd="sng">
                <a:solidFill>
                  <a:srgbClr val="000000"/>
                </a:solidFill>
                <a:bevel/>
                <a:headEnd/>
                <a:tailEnd/>
              </a14:hiddenLine>
            </a:ext>
          </a:extLst>
        </p:spPr>
        <p:txBody>
          <a:bodyPr lIns="68543" tIns="34272" rIns="68543" bIns="34272">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buFont typeface="Arial" pitchFamily="34" charset="0"/>
              <a:defRPr>
                <a:solidFill>
                  <a:schemeClr val="tx1"/>
                </a:solidFill>
                <a:latin typeface="Arial" pitchFamily="34" charset="0"/>
              </a:defRPr>
            </a:lvl6pPr>
            <a:lvl7pPr marL="2971800" indent="-228600" fontAlgn="base">
              <a:spcBef>
                <a:spcPct val="0"/>
              </a:spcBef>
              <a:spcAft>
                <a:spcPct val="0"/>
              </a:spcAft>
              <a:buFont typeface="Arial" pitchFamily="34" charset="0"/>
              <a:defRPr>
                <a:solidFill>
                  <a:schemeClr val="tx1"/>
                </a:solidFill>
                <a:latin typeface="Arial" pitchFamily="34" charset="0"/>
              </a:defRPr>
            </a:lvl7pPr>
            <a:lvl8pPr marL="3429000" indent="-228600" fontAlgn="base">
              <a:spcBef>
                <a:spcPct val="0"/>
              </a:spcBef>
              <a:spcAft>
                <a:spcPct val="0"/>
              </a:spcAft>
              <a:buFont typeface="Arial" pitchFamily="34" charset="0"/>
              <a:defRPr>
                <a:solidFill>
                  <a:schemeClr val="tx1"/>
                </a:solidFill>
                <a:latin typeface="Arial" pitchFamily="34" charset="0"/>
              </a:defRPr>
            </a:lvl8pPr>
            <a:lvl9pPr marL="3886200" indent="-228600" fontAlgn="base">
              <a:spcBef>
                <a:spcPct val="0"/>
              </a:spcBef>
              <a:spcAft>
                <a:spcPct val="0"/>
              </a:spcAft>
              <a:buFont typeface="Arial" pitchFamily="34" charset="0"/>
              <a:defRPr>
                <a:solidFill>
                  <a:schemeClr val="tx1"/>
                </a:solidFill>
                <a:latin typeface="Arial" pitchFamily="34" charset="0"/>
              </a:defRPr>
            </a:lvl9pPr>
          </a:lstStyle>
          <a:p>
            <a:pPr algn="ctr">
              <a:spcBef>
                <a:spcPct val="50000"/>
              </a:spcBef>
            </a:pPr>
            <a:r>
              <a:rPr lang="en-US" altLang="zh-CN">
                <a:solidFill>
                  <a:srgbClr val="FFFFFF"/>
                </a:solidFill>
                <a:latin typeface="Impact" pitchFamily="34" charset="0"/>
                <a:ea typeface="微软雅黑" pitchFamily="34" charset="-122"/>
                <a:sym typeface="Impact" pitchFamily="34" charset="0"/>
              </a:rPr>
              <a:t>80%</a:t>
            </a:r>
            <a:endParaRPr lang="zh-CN" altLang="en-US"/>
          </a:p>
        </p:txBody>
      </p:sp>
      <p:sp>
        <p:nvSpPr>
          <p:cNvPr id="11" name="Rectangle 41"/>
          <p:cNvSpPr>
            <a:spLocks noChangeArrowheads="1"/>
          </p:cNvSpPr>
          <p:nvPr/>
        </p:nvSpPr>
        <p:spPr bwMode="auto">
          <a:xfrm>
            <a:off x="6939631" y="4194550"/>
            <a:ext cx="703293" cy="4015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mpd="sng">
                <a:solidFill>
                  <a:srgbClr val="000000"/>
                </a:solidFill>
                <a:bevel/>
                <a:headEnd/>
                <a:tailEnd/>
              </a14:hiddenLine>
            </a:ext>
          </a:extLst>
        </p:spPr>
        <p:txBody>
          <a:bodyPr lIns="68543" tIns="34272" rIns="68543" bIns="34272">
            <a:spAutoFit/>
          </a:bodyPr>
          <a:lstStyle/>
          <a:p>
            <a:pPr algn="ctr">
              <a:lnSpc>
                <a:spcPct val="90000"/>
              </a:lnSpc>
            </a:pPr>
            <a:r>
              <a:rPr lang="zh-CN" altLang="en-US" sz="1200" b="1" dirty="0">
                <a:solidFill>
                  <a:srgbClr val="7D7D7D"/>
                </a:solidFill>
                <a:latin typeface="微软雅黑" pitchFamily="34" charset="-122"/>
                <a:ea typeface="微软雅黑" pitchFamily="34" charset="-122"/>
                <a:sym typeface="微软雅黑" pitchFamily="34" charset="-122"/>
              </a:rPr>
              <a:t>完成</a:t>
            </a:r>
            <a:endParaRPr lang="en-US" altLang="zh-CN" sz="1200" b="1" dirty="0">
              <a:solidFill>
                <a:srgbClr val="7D7D7D"/>
              </a:solidFill>
              <a:latin typeface="微软雅黑" pitchFamily="34" charset="-122"/>
              <a:ea typeface="微软雅黑" pitchFamily="34" charset="-122"/>
              <a:sym typeface="微软雅黑" pitchFamily="34" charset="-122"/>
            </a:endParaRPr>
          </a:p>
          <a:p>
            <a:pPr algn="ctr">
              <a:lnSpc>
                <a:spcPct val="90000"/>
              </a:lnSpc>
            </a:pPr>
            <a:r>
              <a:rPr lang="zh-CN" altLang="en-US" sz="1200" b="1" dirty="0">
                <a:solidFill>
                  <a:srgbClr val="7D7D7D"/>
                </a:solidFill>
                <a:latin typeface="微软雅黑" pitchFamily="34" charset="-122"/>
                <a:ea typeface="微软雅黑" pitchFamily="34" charset="-122"/>
                <a:sym typeface="微软雅黑" pitchFamily="34" charset="-122"/>
              </a:rPr>
              <a:t>比例</a:t>
            </a:r>
            <a:endParaRPr lang="en-US" altLang="zh-CN" sz="1200" b="1" dirty="0">
              <a:solidFill>
                <a:srgbClr val="7D7D7D"/>
              </a:solidFill>
              <a:latin typeface="微软雅黑" pitchFamily="34" charset="-122"/>
              <a:ea typeface="微软雅黑" pitchFamily="34" charset="-122"/>
              <a:sym typeface="微软雅黑" pitchFamily="34" charset="-122"/>
            </a:endParaRPr>
          </a:p>
        </p:txBody>
      </p:sp>
      <p:sp>
        <p:nvSpPr>
          <p:cNvPr id="12" name="AutoShape 43"/>
          <p:cNvSpPr>
            <a:spLocks/>
          </p:cNvSpPr>
          <p:nvPr/>
        </p:nvSpPr>
        <p:spPr bwMode="auto">
          <a:xfrm>
            <a:off x="3169694" y="2125723"/>
            <a:ext cx="1504167" cy="233308"/>
          </a:xfrm>
          <a:prstGeom prst="accentCallout2">
            <a:avLst>
              <a:gd name="adj1" fmla="val 36731"/>
              <a:gd name="adj2" fmla="val 103792"/>
              <a:gd name="adj3" fmla="val 36731"/>
              <a:gd name="adj4" fmla="val 133542"/>
              <a:gd name="adj5" fmla="val 136218"/>
              <a:gd name="adj6" fmla="val 153477"/>
            </a:avLst>
          </a:prstGeom>
          <a:noFill/>
          <a:ln w="9525" cmpd="sng">
            <a:solidFill>
              <a:srgbClr val="C5C5C5"/>
            </a:solidFill>
            <a:miter lim="800000"/>
            <a:headEnd/>
            <a:tailEnd/>
          </a:ln>
          <a:extLst>
            <a:ext uri="{909E8E84-426E-40DD-AFC4-6F175D3DCCD1}">
              <a14:hiddenFill xmlns:a14="http://schemas.microsoft.com/office/drawing/2010/main" xmlns="">
                <a:solidFill>
                  <a:srgbClr val="FFFFFF"/>
                </a:solidFill>
              </a14:hiddenFill>
            </a:ext>
          </a:extLst>
        </p:spPr>
        <p:txBody>
          <a:bodyPr lIns="68543" tIns="34272" rIns="68543" bIns="34272" anchor="ctr"/>
          <a:lstStyle/>
          <a:p>
            <a:pPr algn="r">
              <a:lnSpc>
                <a:spcPct val="90000"/>
              </a:lnSpc>
            </a:pPr>
            <a:r>
              <a:rPr lang="zh-CN" altLang="en-US" sz="1000" b="1" dirty="0">
                <a:latin typeface="微软雅黑" pitchFamily="34" charset="-122"/>
                <a:ea typeface="微软雅黑" pitchFamily="34" charset="-122"/>
                <a:sym typeface="微软雅黑" pitchFamily="34" charset="-122"/>
              </a:rPr>
              <a:t>单击此处添加文本</a:t>
            </a:r>
            <a:r>
              <a:rPr lang="en-US" altLang="zh-CN" sz="1000" b="1" dirty="0">
                <a:latin typeface="微软雅黑" pitchFamily="34" charset="-122"/>
                <a:ea typeface="微软雅黑" pitchFamily="34" charset="-122"/>
                <a:sym typeface="微软雅黑" pitchFamily="34" charset="-122"/>
              </a:rPr>
              <a:t>1</a:t>
            </a:r>
          </a:p>
        </p:txBody>
      </p:sp>
      <p:sp>
        <p:nvSpPr>
          <p:cNvPr id="13" name="AutoShape 44"/>
          <p:cNvSpPr>
            <a:spLocks/>
          </p:cNvSpPr>
          <p:nvPr/>
        </p:nvSpPr>
        <p:spPr bwMode="auto">
          <a:xfrm>
            <a:off x="4312099" y="1741240"/>
            <a:ext cx="1504167" cy="233308"/>
          </a:xfrm>
          <a:prstGeom prst="accentCallout2">
            <a:avLst>
              <a:gd name="adj1" fmla="val 36731"/>
              <a:gd name="adj2" fmla="val 103792"/>
              <a:gd name="adj3" fmla="val 36731"/>
              <a:gd name="adj4" fmla="val 130532"/>
              <a:gd name="adj5" fmla="val 264282"/>
              <a:gd name="adj6" fmla="val 145880"/>
            </a:avLst>
          </a:prstGeom>
          <a:noFill/>
          <a:ln w="9525" cmpd="sng">
            <a:solidFill>
              <a:srgbClr val="C5C5C5"/>
            </a:solidFill>
            <a:miter lim="800000"/>
            <a:headEnd/>
            <a:tailEnd/>
          </a:ln>
          <a:extLst>
            <a:ext uri="{909E8E84-426E-40DD-AFC4-6F175D3DCCD1}">
              <a14:hiddenFill xmlns:a14="http://schemas.microsoft.com/office/drawing/2010/main" xmlns="">
                <a:solidFill>
                  <a:srgbClr val="FFFFFF"/>
                </a:solidFill>
              </a14:hiddenFill>
            </a:ext>
          </a:extLst>
        </p:spPr>
        <p:txBody>
          <a:bodyPr lIns="68543" tIns="34272" rIns="68543" bIns="34272" anchor="ctr"/>
          <a:lstStyle/>
          <a:p>
            <a:pPr algn="r">
              <a:lnSpc>
                <a:spcPct val="90000"/>
              </a:lnSpc>
            </a:pPr>
            <a:r>
              <a:rPr lang="zh-CN" altLang="en-US" sz="1000" b="1" dirty="0">
                <a:latin typeface="微软雅黑" pitchFamily="34" charset="-122"/>
                <a:ea typeface="微软雅黑" pitchFamily="34" charset="-122"/>
                <a:sym typeface="微软雅黑" pitchFamily="34" charset="-122"/>
              </a:rPr>
              <a:t>单击此处添加文本</a:t>
            </a:r>
            <a:r>
              <a:rPr lang="en-US" altLang="zh-CN" sz="1000" b="1" dirty="0">
                <a:latin typeface="微软雅黑" pitchFamily="34" charset="-122"/>
                <a:ea typeface="微软雅黑" pitchFamily="34" charset="-122"/>
                <a:sym typeface="微软雅黑" pitchFamily="34" charset="-122"/>
              </a:rPr>
              <a:t>2</a:t>
            </a:r>
          </a:p>
        </p:txBody>
      </p:sp>
      <p:sp>
        <p:nvSpPr>
          <p:cNvPr id="14" name="AutoShape 45"/>
          <p:cNvSpPr>
            <a:spLocks/>
          </p:cNvSpPr>
          <p:nvPr/>
        </p:nvSpPr>
        <p:spPr bwMode="auto">
          <a:xfrm>
            <a:off x="6197067" y="1112735"/>
            <a:ext cx="1542247" cy="247593"/>
          </a:xfrm>
          <a:prstGeom prst="accentCallout2">
            <a:avLst>
              <a:gd name="adj1" fmla="val 34616"/>
              <a:gd name="adj2" fmla="val 103704"/>
              <a:gd name="adj3" fmla="val 34616"/>
              <a:gd name="adj4" fmla="val 117051"/>
              <a:gd name="adj5" fmla="val 399032"/>
              <a:gd name="adj6" fmla="val 129241"/>
            </a:avLst>
          </a:prstGeom>
          <a:noFill/>
          <a:ln w="9525" cmpd="sng">
            <a:solidFill>
              <a:srgbClr val="C5C5C5"/>
            </a:solidFill>
            <a:miter lim="800000"/>
            <a:headEnd/>
            <a:tailEnd/>
          </a:ln>
          <a:extLst>
            <a:ext uri="{909E8E84-426E-40DD-AFC4-6F175D3DCCD1}">
              <a14:hiddenFill xmlns:a14="http://schemas.microsoft.com/office/drawing/2010/main" xmlns="">
                <a:solidFill>
                  <a:srgbClr val="FFFFFF"/>
                </a:solidFill>
              </a14:hiddenFill>
            </a:ext>
          </a:extLst>
        </p:spPr>
        <p:txBody>
          <a:bodyPr lIns="68543" tIns="34272" rIns="68543" bIns="34272" anchor="ctr"/>
          <a:lstStyle/>
          <a:p>
            <a:pPr algn="r">
              <a:lnSpc>
                <a:spcPct val="90000"/>
              </a:lnSpc>
            </a:pPr>
            <a:r>
              <a:rPr lang="zh-CN" altLang="en-US" sz="1000" b="1">
                <a:latin typeface="微软雅黑" pitchFamily="34" charset="-122"/>
                <a:ea typeface="微软雅黑" pitchFamily="34" charset="-122"/>
                <a:sym typeface="微软雅黑" pitchFamily="34" charset="-122"/>
              </a:rPr>
              <a:t>单击此处添加文本</a:t>
            </a:r>
            <a:r>
              <a:rPr lang="en-US" altLang="zh-CN" sz="1000" b="1">
                <a:latin typeface="微软雅黑" pitchFamily="34" charset="-122"/>
                <a:ea typeface="微软雅黑" pitchFamily="34" charset="-122"/>
                <a:sym typeface="微软雅黑" pitchFamily="34" charset="-122"/>
              </a:rPr>
              <a:t>4</a:t>
            </a:r>
          </a:p>
        </p:txBody>
      </p:sp>
      <p:grpSp>
        <p:nvGrpSpPr>
          <p:cNvPr id="15" name="Group 14"/>
          <p:cNvGrpSpPr>
            <a:grpSpLocks/>
          </p:cNvGrpSpPr>
          <p:nvPr/>
        </p:nvGrpSpPr>
        <p:grpSpPr bwMode="auto">
          <a:xfrm>
            <a:off x="6038798" y="2299514"/>
            <a:ext cx="703292" cy="1722435"/>
            <a:chOff x="0" y="0"/>
            <a:chExt cx="919" cy="1497"/>
          </a:xfrm>
        </p:grpSpPr>
        <p:sp>
          <p:nvSpPr>
            <p:cNvPr id="16" name="Freeform 21"/>
            <p:cNvSpPr>
              <a:spLocks noChangeArrowheads="1"/>
            </p:cNvSpPr>
            <p:nvPr/>
          </p:nvSpPr>
          <p:spPr bwMode="auto">
            <a:xfrm>
              <a:off x="0" y="0"/>
              <a:ext cx="919" cy="1497"/>
            </a:xfrm>
            <a:custGeom>
              <a:avLst/>
              <a:gdLst>
                <a:gd name="T0" fmla="*/ 7 w 919"/>
                <a:gd name="T1" fmla="*/ 76 h 1497"/>
                <a:gd name="T2" fmla="*/ 7 w 919"/>
                <a:gd name="T3" fmla="*/ 1429 h 1497"/>
                <a:gd name="T4" fmla="*/ 441 w 919"/>
                <a:gd name="T5" fmla="*/ 1497 h 1497"/>
                <a:gd name="T6" fmla="*/ 919 w 919"/>
                <a:gd name="T7" fmla="*/ 1425 h 1497"/>
                <a:gd name="T8" fmla="*/ 918 w 919"/>
                <a:gd name="T9" fmla="*/ 73 h 1497"/>
                <a:gd name="T10" fmla="*/ 414 w 919"/>
                <a:gd name="T11" fmla="*/ 0 h 1497"/>
                <a:gd name="T12" fmla="*/ 7 w 919"/>
                <a:gd name="T13" fmla="*/ 76 h 1497"/>
                <a:gd name="T14" fmla="*/ 0 60000 65536"/>
                <a:gd name="T15" fmla="*/ 0 60000 65536"/>
                <a:gd name="T16" fmla="*/ 0 60000 65536"/>
                <a:gd name="T17" fmla="*/ 0 60000 65536"/>
                <a:gd name="T18" fmla="*/ 0 60000 65536"/>
                <a:gd name="T19" fmla="*/ 0 60000 65536"/>
                <a:gd name="T20" fmla="*/ 0 60000 65536"/>
                <a:gd name="T21" fmla="*/ 0 w 919"/>
                <a:gd name="T22" fmla="*/ 0 h 1497"/>
                <a:gd name="T23" fmla="*/ 919 w 919"/>
                <a:gd name="T24" fmla="*/ 1497 h 149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19" h="1497">
                  <a:moveTo>
                    <a:pt x="7" y="76"/>
                  </a:moveTo>
                  <a:cubicBezTo>
                    <a:pt x="7" y="76"/>
                    <a:pt x="7" y="752"/>
                    <a:pt x="7" y="1429"/>
                  </a:cubicBezTo>
                  <a:cubicBezTo>
                    <a:pt x="33" y="1477"/>
                    <a:pt x="289" y="1495"/>
                    <a:pt x="441" y="1497"/>
                  </a:cubicBezTo>
                  <a:cubicBezTo>
                    <a:pt x="593" y="1497"/>
                    <a:pt x="898" y="1486"/>
                    <a:pt x="919" y="1425"/>
                  </a:cubicBezTo>
                  <a:cubicBezTo>
                    <a:pt x="918" y="749"/>
                    <a:pt x="918" y="73"/>
                    <a:pt x="918" y="73"/>
                  </a:cubicBezTo>
                  <a:cubicBezTo>
                    <a:pt x="904" y="12"/>
                    <a:pt x="566" y="0"/>
                    <a:pt x="414" y="0"/>
                  </a:cubicBezTo>
                  <a:cubicBezTo>
                    <a:pt x="262" y="0"/>
                    <a:pt x="0" y="28"/>
                    <a:pt x="7" y="76"/>
                  </a:cubicBezTo>
                  <a:close/>
                </a:path>
              </a:pathLst>
            </a:custGeom>
            <a:gradFill rotWithShape="1">
              <a:gsLst>
                <a:gs pos="0">
                  <a:srgbClr val="BABABA"/>
                </a:gs>
                <a:gs pos="50000">
                  <a:srgbClr val="FFFFFF"/>
                </a:gs>
                <a:gs pos="100000">
                  <a:srgbClr val="BABABA"/>
                </a:gs>
              </a:gsLst>
              <a:lin ang="0" scaled="1"/>
            </a:gradFill>
            <a:ln>
              <a:noFill/>
            </a:ln>
            <a:extLst>
              <a:ext uri="{91240B29-F687-4F45-9708-019B960494DF}">
                <a14:hiddenLine xmlns:a14="http://schemas.microsoft.com/office/drawing/2010/main" xmlns="" w="9525" cmpd="sng">
                  <a:solidFill>
                    <a:srgbClr val="000000"/>
                  </a:solidFill>
                  <a:bevel/>
                  <a:headEnd/>
                  <a:tailEnd/>
                </a14:hiddenLine>
              </a:ext>
            </a:extLst>
          </p:spPr>
          <p:txBody>
            <a:bodyPr/>
            <a:lstStyle/>
            <a:p>
              <a:endParaRPr lang="zh-CN" altLang="zh-CN">
                <a:solidFill>
                  <a:srgbClr val="7D7D7D"/>
                </a:solidFill>
                <a:latin typeface="Impact" pitchFamily="34" charset="0"/>
                <a:ea typeface="微软雅黑" pitchFamily="34" charset="-122"/>
                <a:sym typeface="Impact" pitchFamily="34" charset="0"/>
              </a:endParaRPr>
            </a:p>
          </p:txBody>
        </p:sp>
        <p:sp>
          <p:nvSpPr>
            <p:cNvPr id="17" name="Oval 22"/>
            <p:cNvSpPr>
              <a:spLocks noChangeArrowheads="1"/>
            </p:cNvSpPr>
            <p:nvPr/>
          </p:nvSpPr>
          <p:spPr bwMode="auto">
            <a:xfrm>
              <a:off x="7" y="1"/>
              <a:ext cx="912" cy="144"/>
            </a:xfrm>
            <a:prstGeom prst="ellipse">
              <a:avLst/>
            </a:prstGeom>
            <a:solidFill>
              <a:srgbClr val="FFFFFF">
                <a:alpha val="29999"/>
              </a:srgbClr>
            </a:solidFill>
            <a:ln>
              <a:noFill/>
            </a:ln>
            <a:extLst>
              <a:ext uri="{91240B29-F687-4F45-9708-019B960494DF}">
                <a14:hiddenLine xmlns:a14="http://schemas.microsoft.com/office/drawing/2010/main" xmlns="" w="9525" cmpd="sng">
                  <a:solidFill>
                    <a:srgbClr val="000000"/>
                  </a:solidFill>
                  <a:bevel/>
                  <a:headEnd/>
                  <a:tailEnd/>
                </a14:hiddenLine>
              </a:ext>
            </a:extLst>
          </p:spPr>
          <p:txBody>
            <a:bodyPr wrap="none" anchor="ctr"/>
            <a:lstStyle/>
            <a:p>
              <a:endParaRPr lang="zh-CN" altLang="zh-CN">
                <a:solidFill>
                  <a:srgbClr val="7D7D7D"/>
                </a:solidFill>
                <a:latin typeface="Impact" pitchFamily="34" charset="0"/>
                <a:ea typeface="微软雅黑" pitchFamily="34" charset="-122"/>
                <a:sym typeface="Impact" pitchFamily="34" charset="0"/>
              </a:endParaRPr>
            </a:p>
          </p:txBody>
        </p:sp>
        <p:sp>
          <p:nvSpPr>
            <p:cNvPr id="18" name="Oval 23"/>
            <p:cNvSpPr>
              <a:spLocks noChangeArrowheads="1"/>
            </p:cNvSpPr>
            <p:nvPr/>
          </p:nvSpPr>
          <p:spPr bwMode="auto">
            <a:xfrm>
              <a:off x="7" y="1353"/>
              <a:ext cx="912" cy="144"/>
            </a:xfrm>
            <a:prstGeom prst="ellipse">
              <a:avLst/>
            </a:prstGeom>
            <a:solidFill>
              <a:srgbClr val="FFFFFF">
                <a:alpha val="9999"/>
              </a:srgbClr>
            </a:solidFill>
            <a:ln>
              <a:noFill/>
            </a:ln>
            <a:extLst>
              <a:ext uri="{91240B29-F687-4F45-9708-019B960494DF}">
                <a14:hiddenLine xmlns:a14="http://schemas.microsoft.com/office/drawing/2010/main" xmlns="" w="9525" cmpd="sng">
                  <a:solidFill>
                    <a:srgbClr val="000000"/>
                  </a:solidFill>
                  <a:bevel/>
                  <a:headEnd/>
                  <a:tailEnd/>
                </a14:hiddenLine>
              </a:ext>
            </a:extLst>
          </p:spPr>
          <p:txBody>
            <a:bodyPr wrap="none" anchor="ctr"/>
            <a:lstStyle/>
            <a:p>
              <a:endParaRPr lang="zh-CN" altLang="zh-CN">
                <a:solidFill>
                  <a:srgbClr val="7D7D7D"/>
                </a:solidFill>
                <a:latin typeface="Impact" pitchFamily="34" charset="0"/>
                <a:ea typeface="微软雅黑" pitchFamily="34" charset="-122"/>
                <a:sym typeface="Impact" pitchFamily="34" charset="0"/>
              </a:endParaRPr>
            </a:p>
          </p:txBody>
        </p:sp>
      </p:grpSp>
      <p:sp>
        <p:nvSpPr>
          <p:cNvPr id="19" name="AutoShape 35"/>
          <p:cNvSpPr>
            <a:spLocks noChangeArrowheads="1"/>
          </p:cNvSpPr>
          <p:nvPr/>
        </p:nvSpPr>
        <p:spPr bwMode="auto">
          <a:xfrm>
            <a:off x="6047128" y="3060147"/>
            <a:ext cx="697342" cy="964183"/>
          </a:xfrm>
          <a:prstGeom prst="can">
            <a:avLst>
              <a:gd name="adj" fmla="val 26941"/>
            </a:avLst>
          </a:prstGeom>
          <a:solidFill>
            <a:srgbClr val="0070C0"/>
          </a:solidFill>
          <a:ln>
            <a:noFill/>
          </a:ln>
          <a:extLst/>
        </p:spPr>
        <p:txBody>
          <a:bodyPr lIns="68543" tIns="34272" rIns="68543" bIns="34272" anchor="ctr"/>
          <a:lstStyle/>
          <a:p>
            <a:endParaRPr lang="zh-CN" altLang="zh-CN" sz="2400">
              <a:solidFill>
                <a:srgbClr val="FFFFFF"/>
              </a:solidFill>
              <a:latin typeface="微软雅黑" pitchFamily="34" charset="-122"/>
              <a:ea typeface="微软雅黑" pitchFamily="34" charset="-122"/>
              <a:sym typeface="微软雅黑" pitchFamily="34" charset="-122"/>
            </a:endParaRPr>
          </a:p>
        </p:txBody>
      </p:sp>
      <p:sp>
        <p:nvSpPr>
          <p:cNvPr id="20" name="Text Box 38"/>
          <p:cNvSpPr>
            <a:spLocks noChangeArrowheads="1"/>
          </p:cNvSpPr>
          <p:nvPr/>
        </p:nvSpPr>
        <p:spPr bwMode="auto">
          <a:xfrm>
            <a:off x="6085617" y="3233268"/>
            <a:ext cx="571202" cy="3154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mpd="sng">
                <a:solidFill>
                  <a:srgbClr val="000000"/>
                </a:solidFill>
                <a:bevel/>
                <a:headEnd/>
                <a:tailEnd/>
              </a14:hiddenLine>
            </a:ext>
          </a:extLst>
        </p:spPr>
        <p:txBody>
          <a:bodyPr lIns="68543" tIns="34272" rIns="68543" bIns="34272">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buFont typeface="Arial" pitchFamily="34" charset="0"/>
              <a:defRPr>
                <a:solidFill>
                  <a:schemeClr val="tx1"/>
                </a:solidFill>
                <a:latin typeface="Arial" pitchFamily="34" charset="0"/>
              </a:defRPr>
            </a:lvl6pPr>
            <a:lvl7pPr marL="2971800" indent="-228600" fontAlgn="base">
              <a:spcBef>
                <a:spcPct val="0"/>
              </a:spcBef>
              <a:spcAft>
                <a:spcPct val="0"/>
              </a:spcAft>
              <a:buFont typeface="Arial" pitchFamily="34" charset="0"/>
              <a:defRPr>
                <a:solidFill>
                  <a:schemeClr val="tx1"/>
                </a:solidFill>
                <a:latin typeface="Arial" pitchFamily="34" charset="0"/>
              </a:defRPr>
            </a:lvl7pPr>
            <a:lvl8pPr marL="3429000" indent="-228600" fontAlgn="base">
              <a:spcBef>
                <a:spcPct val="0"/>
              </a:spcBef>
              <a:spcAft>
                <a:spcPct val="0"/>
              </a:spcAft>
              <a:buFont typeface="Arial" pitchFamily="34" charset="0"/>
              <a:defRPr>
                <a:solidFill>
                  <a:schemeClr val="tx1"/>
                </a:solidFill>
                <a:latin typeface="Arial" pitchFamily="34" charset="0"/>
              </a:defRPr>
            </a:lvl8pPr>
            <a:lvl9pPr marL="3886200" indent="-228600" fontAlgn="base">
              <a:spcBef>
                <a:spcPct val="0"/>
              </a:spcBef>
              <a:spcAft>
                <a:spcPct val="0"/>
              </a:spcAft>
              <a:buFont typeface="Arial" pitchFamily="34" charset="0"/>
              <a:defRPr>
                <a:solidFill>
                  <a:schemeClr val="tx1"/>
                </a:solidFill>
                <a:latin typeface="Arial" pitchFamily="34" charset="0"/>
              </a:defRPr>
            </a:lvl9pPr>
          </a:lstStyle>
          <a:p>
            <a:pPr algn="ctr">
              <a:spcBef>
                <a:spcPct val="50000"/>
              </a:spcBef>
            </a:pPr>
            <a:r>
              <a:rPr lang="en-US" altLang="zh-CN">
                <a:solidFill>
                  <a:srgbClr val="FFFFFF"/>
                </a:solidFill>
                <a:latin typeface="Impact" pitchFamily="34" charset="0"/>
                <a:ea typeface="微软雅黑" pitchFamily="34" charset="-122"/>
                <a:sym typeface="Impact" pitchFamily="34" charset="0"/>
              </a:rPr>
              <a:t>60%</a:t>
            </a:r>
            <a:endParaRPr lang="zh-CN" altLang="en-US"/>
          </a:p>
        </p:txBody>
      </p:sp>
      <p:sp>
        <p:nvSpPr>
          <p:cNvPr id="21" name="Rectangle 46"/>
          <p:cNvSpPr>
            <a:spLocks noChangeArrowheads="1"/>
          </p:cNvSpPr>
          <p:nvPr/>
        </p:nvSpPr>
        <p:spPr bwMode="auto">
          <a:xfrm>
            <a:off x="6025707" y="4054089"/>
            <a:ext cx="703293" cy="4015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mpd="sng">
                <a:solidFill>
                  <a:srgbClr val="000000"/>
                </a:solidFill>
                <a:bevel/>
                <a:headEnd/>
                <a:tailEnd/>
              </a14:hiddenLine>
            </a:ext>
          </a:extLst>
        </p:spPr>
        <p:txBody>
          <a:bodyPr lIns="68543" tIns="34272" rIns="68543" bIns="34272">
            <a:spAutoFit/>
          </a:bodyPr>
          <a:lstStyle/>
          <a:p>
            <a:pPr algn="ctr">
              <a:lnSpc>
                <a:spcPct val="90000"/>
              </a:lnSpc>
            </a:pPr>
            <a:r>
              <a:rPr lang="zh-CN" altLang="en-US" sz="1200" b="1" dirty="0">
                <a:solidFill>
                  <a:srgbClr val="7D7D7D"/>
                </a:solidFill>
                <a:latin typeface="微软雅黑" pitchFamily="34" charset="-122"/>
                <a:ea typeface="微软雅黑" pitchFamily="34" charset="-122"/>
                <a:sym typeface="微软雅黑" pitchFamily="34" charset="-122"/>
              </a:rPr>
              <a:t>完成</a:t>
            </a:r>
            <a:endParaRPr lang="en-US" altLang="zh-CN" sz="1200" b="1" dirty="0">
              <a:solidFill>
                <a:srgbClr val="7D7D7D"/>
              </a:solidFill>
              <a:latin typeface="微软雅黑" pitchFamily="34" charset="-122"/>
              <a:ea typeface="微软雅黑" pitchFamily="34" charset="-122"/>
              <a:sym typeface="微软雅黑" pitchFamily="34" charset="-122"/>
            </a:endParaRPr>
          </a:p>
          <a:p>
            <a:pPr algn="ctr">
              <a:lnSpc>
                <a:spcPct val="90000"/>
              </a:lnSpc>
            </a:pPr>
            <a:r>
              <a:rPr lang="zh-CN" altLang="en-US" sz="1200" b="1" dirty="0">
                <a:solidFill>
                  <a:srgbClr val="7D7D7D"/>
                </a:solidFill>
                <a:latin typeface="微软雅黑" pitchFamily="34" charset="-122"/>
                <a:ea typeface="微软雅黑" pitchFamily="34" charset="-122"/>
                <a:sym typeface="微软雅黑" pitchFamily="34" charset="-122"/>
              </a:rPr>
              <a:t>比例</a:t>
            </a:r>
            <a:endParaRPr lang="en-US" altLang="zh-CN" sz="1200" b="1" dirty="0">
              <a:solidFill>
                <a:srgbClr val="7D7D7D"/>
              </a:solidFill>
              <a:latin typeface="微软雅黑" pitchFamily="34" charset="-122"/>
              <a:ea typeface="微软雅黑" pitchFamily="34" charset="-122"/>
              <a:sym typeface="微软雅黑" pitchFamily="34" charset="-122"/>
            </a:endParaRPr>
          </a:p>
        </p:txBody>
      </p:sp>
      <p:grpSp>
        <p:nvGrpSpPr>
          <p:cNvPr id="22" name="Group 23"/>
          <p:cNvGrpSpPr>
            <a:grpSpLocks/>
          </p:cNvGrpSpPr>
          <p:nvPr/>
        </p:nvGrpSpPr>
        <p:grpSpPr bwMode="auto">
          <a:xfrm>
            <a:off x="5168904" y="2393551"/>
            <a:ext cx="703292" cy="1458178"/>
            <a:chOff x="0" y="0"/>
            <a:chExt cx="919" cy="1497"/>
          </a:xfrm>
        </p:grpSpPr>
        <p:sp>
          <p:nvSpPr>
            <p:cNvPr id="23" name="Freeform 28"/>
            <p:cNvSpPr>
              <a:spLocks noChangeArrowheads="1"/>
            </p:cNvSpPr>
            <p:nvPr/>
          </p:nvSpPr>
          <p:spPr bwMode="auto">
            <a:xfrm>
              <a:off x="0" y="0"/>
              <a:ext cx="919" cy="1497"/>
            </a:xfrm>
            <a:custGeom>
              <a:avLst/>
              <a:gdLst>
                <a:gd name="T0" fmla="*/ 7 w 919"/>
                <a:gd name="T1" fmla="*/ 76 h 1497"/>
                <a:gd name="T2" fmla="*/ 7 w 919"/>
                <a:gd name="T3" fmla="*/ 1429 h 1497"/>
                <a:gd name="T4" fmla="*/ 441 w 919"/>
                <a:gd name="T5" fmla="*/ 1497 h 1497"/>
                <a:gd name="T6" fmla="*/ 919 w 919"/>
                <a:gd name="T7" fmla="*/ 1425 h 1497"/>
                <a:gd name="T8" fmla="*/ 918 w 919"/>
                <a:gd name="T9" fmla="*/ 73 h 1497"/>
                <a:gd name="T10" fmla="*/ 414 w 919"/>
                <a:gd name="T11" fmla="*/ 0 h 1497"/>
                <a:gd name="T12" fmla="*/ 7 w 919"/>
                <a:gd name="T13" fmla="*/ 76 h 1497"/>
                <a:gd name="T14" fmla="*/ 0 60000 65536"/>
                <a:gd name="T15" fmla="*/ 0 60000 65536"/>
                <a:gd name="T16" fmla="*/ 0 60000 65536"/>
                <a:gd name="T17" fmla="*/ 0 60000 65536"/>
                <a:gd name="T18" fmla="*/ 0 60000 65536"/>
                <a:gd name="T19" fmla="*/ 0 60000 65536"/>
                <a:gd name="T20" fmla="*/ 0 60000 65536"/>
                <a:gd name="T21" fmla="*/ 0 w 919"/>
                <a:gd name="T22" fmla="*/ 0 h 1497"/>
                <a:gd name="T23" fmla="*/ 919 w 919"/>
                <a:gd name="T24" fmla="*/ 1497 h 149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19" h="1497">
                  <a:moveTo>
                    <a:pt x="7" y="76"/>
                  </a:moveTo>
                  <a:cubicBezTo>
                    <a:pt x="7" y="76"/>
                    <a:pt x="7" y="752"/>
                    <a:pt x="7" y="1429"/>
                  </a:cubicBezTo>
                  <a:cubicBezTo>
                    <a:pt x="33" y="1477"/>
                    <a:pt x="289" y="1495"/>
                    <a:pt x="441" y="1497"/>
                  </a:cubicBezTo>
                  <a:cubicBezTo>
                    <a:pt x="593" y="1497"/>
                    <a:pt x="898" y="1486"/>
                    <a:pt x="919" y="1425"/>
                  </a:cubicBezTo>
                  <a:cubicBezTo>
                    <a:pt x="918" y="749"/>
                    <a:pt x="918" y="73"/>
                    <a:pt x="918" y="73"/>
                  </a:cubicBezTo>
                  <a:cubicBezTo>
                    <a:pt x="904" y="12"/>
                    <a:pt x="566" y="0"/>
                    <a:pt x="414" y="0"/>
                  </a:cubicBezTo>
                  <a:cubicBezTo>
                    <a:pt x="262" y="0"/>
                    <a:pt x="0" y="28"/>
                    <a:pt x="7" y="76"/>
                  </a:cubicBezTo>
                  <a:close/>
                </a:path>
              </a:pathLst>
            </a:custGeom>
            <a:gradFill rotWithShape="1">
              <a:gsLst>
                <a:gs pos="0">
                  <a:srgbClr val="BABABA"/>
                </a:gs>
                <a:gs pos="50000">
                  <a:srgbClr val="FFFFFF"/>
                </a:gs>
                <a:gs pos="100000">
                  <a:srgbClr val="BABABA"/>
                </a:gs>
              </a:gsLst>
              <a:lin ang="0" scaled="1"/>
            </a:gradFill>
            <a:ln>
              <a:noFill/>
            </a:ln>
            <a:extLst>
              <a:ext uri="{91240B29-F687-4F45-9708-019B960494DF}">
                <a14:hiddenLine xmlns:a14="http://schemas.microsoft.com/office/drawing/2010/main" xmlns="" w="9525" cmpd="sng">
                  <a:solidFill>
                    <a:srgbClr val="000000"/>
                  </a:solidFill>
                  <a:bevel/>
                  <a:headEnd/>
                  <a:tailEnd/>
                </a14:hiddenLine>
              </a:ext>
            </a:extLst>
          </p:spPr>
          <p:txBody>
            <a:bodyPr/>
            <a:lstStyle/>
            <a:p>
              <a:endParaRPr lang="zh-CN" altLang="zh-CN">
                <a:solidFill>
                  <a:srgbClr val="000000"/>
                </a:solidFill>
                <a:latin typeface="Impact" pitchFamily="34" charset="0"/>
                <a:ea typeface="微软雅黑" pitchFamily="34" charset="-122"/>
                <a:sym typeface="Impact" pitchFamily="34" charset="0"/>
              </a:endParaRPr>
            </a:p>
          </p:txBody>
        </p:sp>
        <p:sp>
          <p:nvSpPr>
            <p:cNvPr id="24" name="Oval 29"/>
            <p:cNvSpPr>
              <a:spLocks noChangeArrowheads="1"/>
            </p:cNvSpPr>
            <p:nvPr/>
          </p:nvSpPr>
          <p:spPr bwMode="auto">
            <a:xfrm>
              <a:off x="7" y="1"/>
              <a:ext cx="912" cy="144"/>
            </a:xfrm>
            <a:prstGeom prst="ellipse">
              <a:avLst/>
            </a:prstGeom>
            <a:solidFill>
              <a:srgbClr val="FFFFFF">
                <a:alpha val="29999"/>
              </a:srgbClr>
            </a:solidFill>
            <a:ln>
              <a:noFill/>
            </a:ln>
            <a:extLst>
              <a:ext uri="{91240B29-F687-4F45-9708-019B960494DF}">
                <a14:hiddenLine xmlns:a14="http://schemas.microsoft.com/office/drawing/2010/main" xmlns="" w="9525" cmpd="sng">
                  <a:solidFill>
                    <a:srgbClr val="000000"/>
                  </a:solidFill>
                  <a:bevel/>
                  <a:headEnd/>
                  <a:tailEnd/>
                </a14:hiddenLine>
              </a:ext>
            </a:extLst>
          </p:spPr>
          <p:txBody>
            <a:bodyPr wrap="none" anchor="ctr"/>
            <a:lstStyle/>
            <a:p>
              <a:endParaRPr lang="zh-CN" altLang="zh-CN">
                <a:solidFill>
                  <a:srgbClr val="000000"/>
                </a:solidFill>
                <a:latin typeface="Impact" pitchFamily="34" charset="0"/>
                <a:ea typeface="微软雅黑" pitchFamily="34" charset="-122"/>
                <a:sym typeface="Impact" pitchFamily="34" charset="0"/>
              </a:endParaRPr>
            </a:p>
          </p:txBody>
        </p:sp>
        <p:sp>
          <p:nvSpPr>
            <p:cNvPr id="25" name="Oval 30"/>
            <p:cNvSpPr>
              <a:spLocks noChangeArrowheads="1"/>
            </p:cNvSpPr>
            <p:nvPr/>
          </p:nvSpPr>
          <p:spPr bwMode="auto">
            <a:xfrm>
              <a:off x="7" y="1353"/>
              <a:ext cx="912" cy="144"/>
            </a:xfrm>
            <a:prstGeom prst="ellipse">
              <a:avLst/>
            </a:prstGeom>
            <a:solidFill>
              <a:srgbClr val="FFFFFF">
                <a:alpha val="9999"/>
              </a:srgbClr>
            </a:solidFill>
            <a:ln>
              <a:noFill/>
            </a:ln>
            <a:extLst>
              <a:ext uri="{91240B29-F687-4F45-9708-019B960494DF}">
                <a14:hiddenLine xmlns:a14="http://schemas.microsoft.com/office/drawing/2010/main" xmlns="" w="9525" cmpd="sng">
                  <a:solidFill>
                    <a:srgbClr val="000000"/>
                  </a:solidFill>
                  <a:bevel/>
                  <a:headEnd/>
                  <a:tailEnd/>
                </a14:hiddenLine>
              </a:ext>
            </a:extLst>
          </p:spPr>
          <p:txBody>
            <a:bodyPr wrap="none" anchor="ctr"/>
            <a:lstStyle/>
            <a:p>
              <a:endParaRPr lang="zh-CN" altLang="zh-CN">
                <a:solidFill>
                  <a:srgbClr val="000000"/>
                </a:solidFill>
                <a:latin typeface="Impact" pitchFamily="34" charset="0"/>
                <a:ea typeface="微软雅黑" pitchFamily="34" charset="-122"/>
                <a:sym typeface="Impact" pitchFamily="34" charset="0"/>
              </a:endParaRPr>
            </a:p>
          </p:txBody>
        </p:sp>
      </p:grpSp>
      <p:sp>
        <p:nvSpPr>
          <p:cNvPr id="26" name="AutoShape 34"/>
          <p:cNvSpPr>
            <a:spLocks noChangeArrowheads="1"/>
          </p:cNvSpPr>
          <p:nvPr/>
        </p:nvSpPr>
        <p:spPr bwMode="auto">
          <a:xfrm>
            <a:off x="5174854" y="3382732"/>
            <a:ext cx="697342" cy="467807"/>
          </a:xfrm>
          <a:prstGeom prst="can">
            <a:avLst>
              <a:gd name="adj" fmla="val 30417"/>
            </a:avLst>
          </a:prstGeom>
          <a:solidFill>
            <a:srgbClr val="0070C0"/>
          </a:solidFill>
          <a:ln>
            <a:noFill/>
          </a:ln>
          <a:extLst/>
        </p:spPr>
        <p:txBody>
          <a:bodyPr lIns="68543" tIns="34272" rIns="68543" bIns="34272" anchor="ctr"/>
          <a:lstStyle/>
          <a:p>
            <a:endParaRPr lang="zh-CN" altLang="zh-CN" sz="2400">
              <a:solidFill>
                <a:srgbClr val="FFFFFF"/>
              </a:solidFill>
              <a:latin typeface="微软雅黑" pitchFamily="34" charset="-122"/>
              <a:ea typeface="微软雅黑" pitchFamily="34" charset="-122"/>
              <a:sym typeface="微软雅黑" pitchFamily="34" charset="-122"/>
            </a:endParaRPr>
          </a:p>
        </p:txBody>
      </p:sp>
      <p:sp>
        <p:nvSpPr>
          <p:cNvPr id="27" name="Text Box 37"/>
          <p:cNvSpPr>
            <a:spLocks noChangeArrowheads="1"/>
          </p:cNvSpPr>
          <p:nvPr/>
        </p:nvSpPr>
        <p:spPr bwMode="auto">
          <a:xfrm>
            <a:off x="5201443" y="3545140"/>
            <a:ext cx="571201" cy="3154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mpd="sng">
                <a:solidFill>
                  <a:srgbClr val="000000"/>
                </a:solidFill>
                <a:bevel/>
                <a:headEnd/>
                <a:tailEnd/>
              </a14:hiddenLine>
            </a:ext>
          </a:extLst>
        </p:spPr>
        <p:txBody>
          <a:bodyPr lIns="68543" tIns="34272" rIns="68543" bIns="34272">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buFont typeface="Arial" pitchFamily="34" charset="0"/>
              <a:defRPr>
                <a:solidFill>
                  <a:schemeClr val="tx1"/>
                </a:solidFill>
                <a:latin typeface="Arial" pitchFamily="34" charset="0"/>
              </a:defRPr>
            </a:lvl6pPr>
            <a:lvl7pPr marL="2971800" indent="-228600" fontAlgn="base">
              <a:spcBef>
                <a:spcPct val="0"/>
              </a:spcBef>
              <a:spcAft>
                <a:spcPct val="0"/>
              </a:spcAft>
              <a:buFont typeface="Arial" pitchFamily="34" charset="0"/>
              <a:defRPr>
                <a:solidFill>
                  <a:schemeClr val="tx1"/>
                </a:solidFill>
                <a:latin typeface="Arial" pitchFamily="34" charset="0"/>
              </a:defRPr>
            </a:lvl7pPr>
            <a:lvl8pPr marL="3429000" indent="-228600" fontAlgn="base">
              <a:spcBef>
                <a:spcPct val="0"/>
              </a:spcBef>
              <a:spcAft>
                <a:spcPct val="0"/>
              </a:spcAft>
              <a:buFont typeface="Arial" pitchFamily="34" charset="0"/>
              <a:defRPr>
                <a:solidFill>
                  <a:schemeClr val="tx1"/>
                </a:solidFill>
                <a:latin typeface="Arial" pitchFamily="34" charset="0"/>
              </a:defRPr>
            </a:lvl8pPr>
            <a:lvl9pPr marL="3886200" indent="-228600" fontAlgn="base">
              <a:spcBef>
                <a:spcPct val="0"/>
              </a:spcBef>
              <a:spcAft>
                <a:spcPct val="0"/>
              </a:spcAft>
              <a:buFont typeface="Arial" pitchFamily="34" charset="0"/>
              <a:defRPr>
                <a:solidFill>
                  <a:schemeClr val="tx1"/>
                </a:solidFill>
                <a:latin typeface="Arial" pitchFamily="34" charset="0"/>
              </a:defRPr>
            </a:lvl9pPr>
          </a:lstStyle>
          <a:p>
            <a:pPr algn="ctr">
              <a:spcBef>
                <a:spcPct val="50000"/>
              </a:spcBef>
            </a:pPr>
            <a:r>
              <a:rPr lang="en-US" altLang="zh-CN" dirty="0">
                <a:solidFill>
                  <a:srgbClr val="FFFFFF"/>
                </a:solidFill>
                <a:latin typeface="Impact" pitchFamily="34" charset="0"/>
                <a:ea typeface="微软雅黑" pitchFamily="34" charset="-122"/>
                <a:sym typeface="Impact" pitchFamily="34" charset="0"/>
              </a:rPr>
              <a:t>30%</a:t>
            </a:r>
            <a:endParaRPr lang="zh-CN" altLang="en-US" dirty="0"/>
          </a:p>
        </p:txBody>
      </p:sp>
      <p:sp>
        <p:nvSpPr>
          <p:cNvPr id="28" name="Rectangle 47"/>
          <p:cNvSpPr>
            <a:spLocks noChangeArrowheads="1"/>
          </p:cNvSpPr>
          <p:nvPr/>
        </p:nvSpPr>
        <p:spPr bwMode="auto">
          <a:xfrm>
            <a:off x="5168903" y="3913628"/>
            <a:ext cx="703292" cy="4015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mpd="sng">
                <a:solidFill>
                  <a:srgbClr val="000000"/>
                </a:solidFill>
                <a:bevel/>
                <a:headEnd/>
                <a:tailEnd/>
              </a14:hiddenLine>
            </a:ext>
          </a:extLst>
        </p:spPr>
        <p:txBody>
          <a:bodyPr lIns="68543" tIns="34272" rIns="68543" bIns="34272">
            <a:spAutoFit/>
          </a:bodyPr>
          <a:lstStyle/>
          <a:p>
            <a:pPr algn="ctr">
              <a:lnSpc>
                <a:spcPct val="90000"/>
              </a:lnSpc>
            </a:pPr>
            <a:r>
              <a:rPr lang="zh-CN" altLang="en-US" sz="1200" b="1" dirty="0">
                <a:solidFill>
                  <a:srgbClr val="7D7D7D"/>
                </a:solidFill>
                <a:latin typeface="微软雅黑" pitchFamily="34" charset="-122"/>
                <a:ea typeface="微软雅黑" pitchFamily="34" charset="-122"/>
                <a:sym typeface="微软雅黑" pitchFamily="34" charset="-122"/>
              </a:rPr>
              <a:t>完成</a:t>
            </a:r>
            <a:endParaRPr lang="en-US" altLang="zh-CN" sz="1200" b="1" dirty="0">
              <a:solidFill>
                <a:srgbClr val="7D7D7D"/>
              </a:solidFill>
              <a:latin typeface="微软雅黑" pitchFamily="34" charset="-122"/>
              <a:ea typeface="微软雅黑" pitchFamily="34" charset="-122"/>
              <a:sym typeface="微软雅黑" pitchFamily="34" charset="-122"/>
            </a:endParaRPr>
          </a:p>
          <a:p>
            <a:pPr algn="ctr">
              <a:lnSpc>
                <a:spcPct val="90000"/>
              </a:lnSpc>
            </a:pPr>
            <a:r>
              <a:rPr lang="zh-CN" altLang="en-US" sz="1200" b="1" dirty="0">
                <a:solidFill>
                  <a:srgbClr val="7D7D7D"/>
                </a:solidFill>
                <a:latin typeface="微软雅黑" pitchFamily="34" charset="-122"/>
                <a:ea typeface="微软雅黑" pitchFamily="34" charset="-122"/>
                <a:sym typeface="微软雅黑" pitchFamily="34" charset="-122"/>
              </a:rPr>
              <a:t>比例</a:t>
            </a:r>
            <a:endParaRPr lang="en-US" altLang="zh-CN" sz="1200" b="1" dirty="0">
              <a:solidFill>
                <a:srgbClr val="7D7D7D"/>
              </a:solidFill>
              <a:latin typeface="微软雅黑" pitchFamily="34" charset="-122"/>
              <a:ea typeface="微软雅黑" pitchFamily="34" charset="-122"/>
              <a:sym typeface="微软雅黑" pitchFamily="34" charset="-122"/>
            </a:endParaRPr>
          </a:p>
        </p:txBody>
      </p:sp>
      <p:sp>
        <p:nvSpPr>
          <p:cNvPr id="29" name="AutoShape 48"/>
          <p:cNvSpPr>
            <a:spLocks/>
          </p:cNvSpPr>
          <p:nvPr/>
        </p:nvSpPr>
        <p:spPr bwMode="auto">
          <a:xfrm>
            <a:off x="5168903" y="1398419"/>
            <a:ext cx="1550576" cy="233308"/>
          </a:xfrm>
          <a:prstGeom prst="accentCallout2">
            <a:avLst>
              <a:gd name="adj1" fmla="val 36731"/>
              <a:gd name="adj2" fmla="val 103681"/>
              <a:gd name="adj3" fmla="val 36731"/>
              <a:gd name="adj4" fmla="val 126704"/>
              <a:gd name="adj5" fmla="val 362755"/>
              <a:gd name="adj6" fmla="val 140977"/>
            </a:avLst>
          </a:prstGeom>
          <a:noFill/>
          <a:ln w="9525" cmpd="sng">
            <a:solidFill>
              <a:srgbClr val="C5C5C5"/>
            </a:solidFill>
            <a:miter lim="800000"/>
            <a:headEnd/>
            <a:tailEnd/>
          </a:ln>
          <a:extLst>
            <a:ext uri="{909E8E84-426E-40DD-AFC4-6F175D3DCCD1}">
              <a14:hiddenFill xmlns:a14="http://schemas.microsoft.com/office/drawing/2010/main" xmlns="">
                <a:solidFill>
                  <a:srgbClr val="FFFFFF"/>
                </a:solidFill>
              </a14:hiddenFill>
            </a:ext>
          </a:extLst>
        </p:spPr>
        <p:txBody>
          <a:bodyPr lIns="68543" tIns="34272" rIns="68543" bIns="34272" anchor="ctr"/>
          <a:lstStyle/>
          <a:p>
            <a:pPr algn="r">
              <a:lnSpc>
                <a:spcPct val="90000"/>
              </a:lnSpc>
            </a:pPr>
            <a:r>
              <a:rPr lang="zh-CN" altLang="en-US" sz="1000" b="1">
                <a:latin typeface="微软雅黑" pitchFamily="34" charset="-122"/>
                <a:ea typeface="微软雅黑" pitchFamily="34" charset="-122"/>
                <a:sym typeface="微软雅黑" pitchFamily="34" charset="-122"/>
              </a:rPr>
              <a:t>单击此处添加文本</a:t>
            </a:r>
            <a:r>
              <a:rPr lang="en-US" altLang="zh-CN" sz="1000" b="1">
                <a:latin typeface="微软雅黑" pitchFamily="34" charset="-122"/>
                <a:ea typeface="微软雅黑" pitchFamily="34" charset="-122"/>
                <a:sym typeface="微软雅黑" pitchFamily="34" charset="-122"/>
              </a:rPr>
              <a:t>3</a:t>
            </a:r>
          </a:p>
        </p:txBody>
      </p:sp>
      <p:sp>
        <p:nvSpPr>
          <p:cNvPr id="30" name="Freeform 31"/>
          <p:cNvSpPr>
            <a:spLocks noChangeArrowheads="1"/>
          </p:cNvSpPr>
          <p:nvPr/>
        </p:nvSpPr>
        <p:spPr bwMode="auto">
          <a:xfrm>
            <a:off x="7833329" y="2028114"/>
            <a:ext cx="702781" cy="2283090"/>
          </a:xfrm>
          <a:custGeom>
            <a:avLst/>
            <a:gdLst>
              <a:gd name="T0" fmla="*/ 2147483647 w 919"/>
              <a:gd name="T1" fmla="*/ 2147483647 h 1497"/>
              <a:gd name="T2" fmla="*/ 2147483647 w 919"/>
              <a:gd name="T3" fmla="*/ 2147483647 h 1497"/>
              <a:gd name="T4" fmla="*/ 2147483647 w 919"/>
              <a:gd name="T5" fmla="*/ 2147483647 h 1497"/>
              <a:gd name="T6" fmla="*/ 2147483647 w 919"/>
              <a:gd name="T7" fmla="*/ 2147483647 h 1497"/>
              <a:gd name="T8" fmla="*/ 2147483647 w 919"/>
              <a:gd name="T9" fmla="*/ 2147483647 h 1497"/>
              <a:gd name="T10" fmla="*/ 2147483647 w 919"/>
              <a:gd name="T11" fmla="*/ 0 h 1497"/>
              <a:gd name="T12" fmla="*/ 2147483647 w 919"/>
              <a:gd name="T13" fmla="*/ 2147483647 h 1497"/>
              <a:gd name="T14" fmla="*/ 0 60000 65536"/>
              <a:gd name="T15" fmla="*/ 0 60000 65536"/>
              <a:gd name="T16" fmla="*/ 0 60000 65536"/>
              <a:gd name="T17" fmla="*/ 0 60000 65536"/>
              <a:gd name="T18" fmla="*/ 0 60000 65536"/>
              <a:gd name="T19" fmla="*/ 0 60000 65536"/>
              <a:gd name="T20" fmla="*/ 0 60000 65536"/>
              <a:gd name="T21" fmla="*/ 0 w 919"/>
              <a:gd name="T22" fmla="*/ 0 h 1497"/>
              <a:gd name="T23" fmla="*/ 919 w 919"/>
              <a:gd name="T24" fmla="*/ 1497 h 149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19" h="1497">
                <a:moveTo>
                  <a:pt x="7" y="76"/>
                </a:moveTo>
                <a:cubicBezTo>
                  <a:pt x="7" y="76"/>
                  <a:pt x="7" y="752"/>
                  <a:pt x="7" y="1429"/>
                </a:cubicBezTo>
                <a:cubicBezTo>
                  <a:pt x="33" y="1477"/>
                  <a:pt x="289" y="1495"/>
                  <a:pt x="441" y="1497"/>
                </a:cubicBezTo>
                <a:cubicBezTo>
                  <a:pt x="593" y="1497"/>
                  <a:pt x="898" y="1486"/>
                  <a:pt x="919" y="1425"/>
                </a:cubicBezTo>
                <a:cubicBezTo>
                  <a:pt x="918" y="749"/>
                  <a:pt x="918" y="73"/>
                  <a:pt x="918" y="73"/>
                </a:cubicBezTo>
                <a:cubicBezTo>
                  <a:pt x="904" y="12"/>
                  <a:pt x="566" y="0"/>
                  <a:pt x="414" y="0"/>
                </a:cubicBezTo>
                <a:cubicBezTo>
                  <a:pt x="262" y="0"/>
                  <a:pt x="0" y="28"/>
                  <a:pt x="7" y="76"/>
                </a:cubicBezTo>
                <a:close/>
              </a:path>
            </a:pathLst>
          </a:custGeom>
          <a:gradFill rotWithShape="1">
            <a:gsLst>
              <a:gs pos="0">
                <a:srgbClr val="BABABA"/>
              </a:gs>
              <a:gs pos="50000">
                <a:srgbClr val="FFFFFF"/>
              </a:gs>
              <a:gs pos="100000">
                <a:srgbClr val="BABABA"/>
              </a:gs>
            </a:gsLst>
            <a:lin ang="0" scaled="1"/>
          </a:gradFill>
          <a:ln>
            <a:noFill/>
          </a:ln>
          <a:extLst>
            <a:ext uri="{91240B29-F687-4F45-9708-019B960494DF}">
              <a14:hiddenLine xmlns:a14="http://schemas.microsoft.com/office/drawing/2010/main" xmlns="" w="9525" cmpd="sng">
                <a:solidFill>
                  <a:srgbClr val="000000"/>
                </a:solidFill>
                <a:bevel/>
                <a:headEnd/>
                <a:tailEnd/>
              </a14:hiddenLine>
            </a:ext>
          </a:extLst>
        </p:spPr>
        <p:txBody>
          <a:bodyPr lIns="68543" tIns="34272" rIns="68543" bIns="34272"/>
          <a:lstStyle/>
          <a:p>
            <a:endParaRPr lang="zh-CN" altLang="zh-CN">
              <a:solidFill>
                <a:srgbClr val="000000"/>
              </a:solidFill>
              <a:latin typeface="Impact" pitchFamily="34" charset="0"/>
              <a:ea typeface="微软雅黑" pitchFamily="34" charset="-122"/>
              <a:sym typeface="Impact" pitchFamily="34" charset="0"/>
            </a:endParaRPr>
          </a:p>
        </p:txBody>
      </p:sp>
      <p:sp>
        <p:nvSpPr>
          <p:cNvPr id="31" name="Oval 32"/>
          <p:cNvSpPr>
            <a:spLocks noChangeArrowheads="1"/>
          </p:cNvSpPr>
          <p:nvPr/>
        </p:nvSpPr>
        <p:spPr bwMode="auto">
          <a:xfrm>
            <a:off x="7838094" y="4092180"/>
            <a:ext cx="698016" cy="219024"/>
          </a:xfrm>
          <a:prstGeom prst="ellipse">
            <a:avLst/>
          </a:prstGeom>
          <a:solidFill>
            <a:srgbClr val="FFFFFF">
              <a:alpha val="9999"/>
            </a:srgbClr>
          </a:solidFill>
          <a:ln>
            <a:noFill/>
          </a:ln>
          <a:extLst>
            <a:ext uri="{91240B29-F687-4F45-9708-019B960494DF}">
              <a14:hiddenLine xmlns:a14="http://schemas.microsoft.com/office/drawing/2010/main" xmlns="" w="9525" cmpd="sng">
                <a:solidFill>
                  <a:srgbClr val="000000"/>
                </a:solidFill>
                <a:bevel/>
                <a:headEnd/>
                <a:tailEnd/>
              </a14:hiddenLine>
            </a:ext>
          </a:extLst>
        </p:spPr>
        <p:txBody>
          <a:bodyPr wrap="none" lIns="68543" tIns="34272" rIns="68543" bIns="34272" anchor="ctr"/>
          <a:lstStyle/>
          <a:p>
            <a:endParaRPr lang="zh-CN" altLang="zh-CN">
              <a:solidFill>
                <a:srgbClr val="000000"/>
              </a:solidFill>
              <a:latin typeface="Impact" pitchFamily="34" charset="0"/>
              <a:ea typeface="微软雅黑" pitchFamily="34" charset="-122"/>
              <a:sym typeface="Impact" pitchFamily="34" charset="0"/>
            </a:endParaRPr>
          </a:p>
        </p:txBody>
      </p:sp>
      <p:sp>
        <p:nvSpPr>
          <p:cNvPr id="32" name="AutoShape 33"/>
          <p:cNvSpPr>
            <a:spLocks noChangeArrowheads="1"/>
          </p:cNvSpPr>
          <p:nvPr/>
        </p:nvSpPr>
        <p:spPr bwMode="auto">
          <a:xfrm>
            <a:off x="7842858" y="3337499"/>
            <a:ext cx="696825" cy="964183"/>
          </a:xfrm>
          <a:prstGeom prst="can">
            <a:avLst>
              <a:gd name="adj" fmla="val 26987"/>
            </a:avLst>
          </a:prstGeom>
          <a:solidFill>
            <a:srgbClr val="0070C0"/>
          </a:solidFill>
          <a:ln>
            <a:noFill/>
          </a:ln>
          <a:extLst/>
        </p:spPr>
        <p:txBody>
          <a:bodyPr lIns="68543" tIns="34272" rIns="68543" bIns="34272" anchor="ctr"/>
          <a:lstStyle/>
          <a:p>
            <a:endParaRPr lang="zh-CN" altLang="zh-CN" sz="2400">
              <a:solidFill>
                <a:srgbClr val="FFFFFF"/>
              </a:solidFill>
              <a:latin typeface="微软雅黑" pitchFamily="34" charset="-122"/>
              <a:ea typeface="微软雅黑" pitchFamily="34" charset="-122"/>
              <a:sym typeface="微软雅黑" pitchFamily="34" charset="-122"/>
            </a:endParaRPr>
          </a:p>
        </p:txBody>
      </p:sp>
      <p:sp>
        <p:nvSpPr>
          <p:cNvPr id="33" name="Text Box 40"/>
          <p:cNvSpPr>
            <a:spLocks noChangeArrowheads="1"/>
          </p:cNvSpPr>
          <p:nvPr/>
        </p:nvSpPr>
        <p:spPr bwMode="auto">
          <a:xfrm>
            <a:off x="7886149" y="3514191"/>
            <a:ext cx="571754" cy="3154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mpd="sng">
                <a:solidFill>
                  <a:srgbClr val="000000"/>
                </a:solidFill>
                <a:bevel/>
                <a:headEnd/>
                <a:tailEnd/>
              </a14:hiddenLine>
            </a:ext>
          </a:extLst>
        </p:spPr>
        <p:txBody>
          <a:bodyPr lIns="68543" tIns="34272" rIns="68543" bIns="34272">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buFont typeface="Arial" pitchFamily="34" charset="0"/>
              <a:defRPr>
                <a:solidFill>
                  <a:schemeClr val="tx1"/>
                </a:solidFill>
                <a:latin typeface="Arial" pitchFamily="34" charset="0"/>
              </a:defRPr>
            </a:lvl6pPr>
            <a:lvl7pPr marL="2971800" indent="-228600" fontAlgn="base">
              <a:spcBef>
                <a:spcPct val="0"/>
              </a:spcBef>
              <a:spcAft>
                <a:spcPct val="0"/>
              </a:spcAft>
              <a:buFont typeface="Arial" pitchFamily="34" charset="0"/>
              <a:defRPr>
                <a:solidFill>
                  <a:schemeClr val="tx1"/>
                </a:solidFill>
                <a:latin typeface="Arial" pitchFamily="34" charset="0"/>
              </a:defRPr>
            </a:lvl7pPr>
            <a:lvl8pPr marL="3429000" indent="-228600" fontAlgn="base">
              <a:spcBef>
                <a:spcPct val="0"/>
              </a:spcBef>
              <a:spcAft>
                <a:spcPct val="0"/>
              </a:spcAft>
              <a:buFont typeface="Arial" pitchFamily="34" charset="0"/>
              <a:defRPr>
                <a:solidFill>
                  <a:schemeClr val="tx1"/>
                </a:solidFill>
                <a:latin typeface="Arial" pitchFamily="34" charset="0"/>
              </a:defRPr>
            </a:lvl8pPr>
            <a:lvl9pPr marL="3886200" indent="-228600" fontAlgn="base">
              <a:spcBef>
                <a:spcPct val="0"/>
              </a:spcBef>
              <a:spcAft>
                <a:spcPct val="0"/>
              </a:spcAft>
              <a:buFont typeface="Arial" pitchFamily="34" charset="0"/>
              <a:defRPr>
                <a:solidFill>
                  <a:schemeClr val="tx1"/>
                </a:solidFill>
                <a:latin typeface="Arial" pitchFamily="34" charset="0"/>
              </a:defRPr>
            </a:lvl9pPr>
          </a:lstStyle>
          <a:p>
            <a:pPr algn="ctr">
              <a:spcBef>
                <a:spcPct val="50000"/>
              </a:spcBef>
            </a:pPr>
            <a:r>
              <a:rPr lang="en-US" altLang="zh-CN">
                <a:solidFill>
                  <a:srgbClr val="FFFFFF"/>
                </a:solidFill>
                <a:latin typeface="Impact" pitchFamily="34" charset="0"/>
                <a:ea typeface="微软雅黑" pitchFamily="34" charset="-122"/>
                <a:sym typeface="Impact" pitchFamily="34" charset="0"/>
              </a:rPr>
              <a:t>60%</a:t>
            </a:r>
            <a:endParaRPr lang="zh-CN" altLang="en-US"/>
          </a:p>
        </p:txBody>
      </p:sp>
      <p:sp>
        <p:nvSpPr>
          <p:cNvPr id="34" name="Rectangle 42"/>
          <p:cNvSpPr>
            <a:spLocks noChangeArrowheads="1"/>
          </p:cNvSpPr>
          <p:nvPr/>
        </p:nvSpPr>
        <p:spPr bwMode="auto">
          <a:xfrm>
            <a:off x="7853391" y="4335011"/>
            <a:ext cx="751057" cy="4015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mpd="sng">
                <a:solidFill>
                  <a:srgbClr val="000000"/>
                </a:solidFill>
                <a:bevel/>
                <a:headEnd/>
                <a:tailEnd/>
              </a14:hiddenLine>
            </a:ext>
          </a:extLst>
        </p:spPr>
        <p:txBody>
          <a:bodyPr lIns="68543" tIns="34272" rIns="68543" bIns="34272">
            <a:spAutoFit/>
          </a:bodyPr>
          <a:lstStyle/>
          <a:p>
            <a:pPr algn="ctr">
              <a:lnSpc>
                <a:spcPct val="90000"/>
              </a:lnSpc>
            </a:pPr>
            <a:r>
              <a:rPr lang="zh-CN" altLang="en-US" sz="1200" b="1" dirty="0">
                <a:solidFill>
                  <a:srgbClr val="7D7D7D"/>
                </a:solidFill>
                <a:latin typeface="微软雅黑" pitchFamily="34" charset="-122"/>
                <a:ea typeface="微软雅黑" pitchFamily="34" charset="-122"/>
                <a:sym typeface="微软雅黑" pitchFamily="34" charset="-122"/>
              </a:rPr>
              <a:t>完成</a:t>
            </a:r>
            <a:endParaRPr lang="en-US" altLang="zh-CN" sz="1200" b="1" dirty="0">
              <a:solidFill>
                <a:srgbClr val="7D7D7D"/>
              </a:solidFill>
              <a:latin typeface="微软雅黑" pitchFamily="34" charset="-122"/>
              <a:ea typeface="微软雅黑" pitchFamily="34" charset="-122"/>
              <a:sym typeface="微软雅黑" pitchFamily="34" charset="-122"/>
            </a:endParaRPr>
          </a:p>
          <a:p>
            <a:pPr algn="ctr">
              <a:lnSpc>
                <a:spcPct val="90000"/>
              </a:lnSpc>
            </a:pPr>
            <a:r>
              <a:rPr lang="zh-CN" altLang="en-US" sz="1200" b="1" dirty="0">
                <a:solidFill>
                  <a:srgbClr val="7D7D7D"/>
                </a:solidFill>
                <a:latin typeface="微软雅黑" pitchFamily="34" charset="-122"/>
                <a:ea typeface="微软雅黑" pitchFamily="34" charset="-122"/>
                <a:sym typeface="微软雅黑" pitchFamily="34" charset="-122"/>
              </a:rPr>
              <a:t>比例</a:t>
            </a:r>
            <a:endParaRPr lang="en-US" altLang="zh-CN" sz="1200" b="1" dirty="0">
              <a:solidFill>
                <a:srgbClr val="7D7D7D"/>
              </a:solidFill>
              <a:latin typeface="微软雅黑" pitchFamily="34" charset="-122"/>
              <a:ea typeface="微软雅黑" pitchFamily="34" charset="-122"/>
              <a:sym typeface="微软雅黑" pitchFamily="34" charset="-122"/>
            </a:endParaRPr>
          </a:p>
        </p:txBody>
      </p:sp>
      <p:sp>
        <p:nvSpPr>
          <p:cNvPr id="35" name="Oval 49"/>
          <p:cNvSpPr>
            <a:spLocks noChangeArrowheads="1"/>
          </p:cNvSpPr>
          <p:nvPr/>
        </p:nvSpPr>
        <p:spPr bwMode="auto">
          <a:xfrm>
            <a:off x="7829755" y="2035256"/>
            <a:ext cx="698016" cy="192837"/>
          </a:xfrm>
          <a:prstGeom prst="ellipse">
            <a:avLst/>
          </a:prstGeom>
          <a:solidFill>
            <a:srgbClr val="FFFFFF">
              <a:alpha val="29999"/>
            </a:srgbClr>
          </a:solidFill>
          <a:ln>
            <a:noFill/>
          </a:ln>
          <a:extLst>
            <a:ext uri="{91240B29-F687-4F45-9708-019B960494DF}">
              <a14:hiddenLine xmlns:a14="http://schemas.microsoft.com/office/drawing/2010/main" xmlns="" w="9525" cmpd="sng">
                <a:solidFill>
                  <a:srgbClr val="000000"/>
                </a:solidFill>
                <a:bevel/>
                <a:headEnd/>
                <a:tailEnd/>
              </a14:hiddenLine>
            </a:ext>
          </a:extLst>
        </p:spPr>
        <p:txBody>
          <a:bodyPr wrap="none" lIns="68543" tIns="34272" rIns="68543" bIns="34272" anchor="ctr"/>
          <a:lstStyle/>
          <a:p>
            <a:endParaRPr lang="zh-CN" altLang="zh-CN">
              <a:solidFill>
                <a:srgbClr val="000000"/>
              </a:solidFill>
              <a:latin typeface="Impact" pitchFamily="34" charset="0"/>
              <a:ea typeface="微软雅黑" pitchFamily="34" charset="-122"/>
              <a:sym typeface="Impact" pitchFamily="34" charset="0"/>
            </a:endParaRPr>
          </a:p>
        </p:txBody>
      </p:sp>
      <p:sp>
        <p:nvSpPr>
          <p:cNvPr id="36" name="文本框 74"/>
          <p:cNvSpPr>
            <a:spLocks noChangeArrowheads="1"/>
          </p:cNvSpPr>
          <p:nvPr/>
        </p:nvSpPr>
        <p:spPr bwMode="auto">
          <a:xfrm>
            <a:off x="1918219" y="3003798"/>
            <a:ext cx="2581774" cy="16016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68543" tIns="34272" rIns="68543" bIns="34272">
            <a:spAutoFit/>
          </a:bodyPr>
          <a:lstStyle/>
          <a:p>
            <a:pPr algn="just">
              <a:lnSpc>
                <a:spcPct val="120000"/>
              </a:lnSpc>
            </a:pPr>
            <a:r>
              <a:rPr lang="zh-CN" altLang="en-US" sz="1200" dirty="0">
                <a:latin typeface="Adobe 黑体 Std R" pitchFamily="34" charset="-122"/>
                <a:ea typeface="Adobe 黑体 Std R" pitchFamily="34" charset="-122"/>
              </a:rPr>
              <a:t>此处输入您的文本，或者复制您的文本粘贴到此处</a:t>
            </a:r>
            <a:r>
              <a:rPr lang="en-US" altLang="zh-CN" sz="1200" dirty="0">
                <a:latin typeface="Adobe 黑体 Std R" pitchFamily="34" charset="-122"/>
                <a:ea typeface="Adobe 黑体 Std R" pitchFamily="34" charset="-122"/>
              </a:rPr>
              <a:t>.</a:t>
            </a:r>
            <a:r>
              <a:rPr lang="zh-CN" altLang="en-US" sz="1200" dirty="0">
                <a:latin typeface="Adobe 黑体 Std R" pitchFamily="34" charset="-122"/>
                <a:ea typeface="Adobe 黑体 Std R" pitchFamily="34" charset="-122"/>
              </a:rPr>
              <a:t>此处输入您的文本，或者复制您的文本粘贴到此处</a:t>
            </a:r>
            <a:r>
              <a:rPr lang="en-US" altLang="zh-CN" sz="1200" dirty="0">
                <a:latin typeface="Adobe 黑体 Std R" pitchFamily="34" charset="-122"/>
                <a:ea typeface="Adobe 黑体 Std R" pitchFamily="34" charset="-122"/>
              </a:rPr>
              <a:t>.</a:t>
            </a:r>
            <a:r>
              <a:rPr lang="zh-CN" altLang="en-US" sz="1200" dirty="0">
                <a:latin typeface="Adobe 黑体 Std R" pitchFamily="34" charset="-122"/>
                <a:ea typeface="Adobe 黑体 Std R" pitchFamily="34" charset="-122"/>
              </a:rPr>
              <a:t>此处输入您的文本</a:t>
            </a:r>
            <a:r>
              <a:rPr lang="en-US" altLang="zh-CN" sz="1200" dirty="0" smtClean="0">
                <a:latin typeface="Adobe 黑体 Std R" pitchFamily="34" charset="-122"/>
                <a:ea typeface="Adobe 黑体 Std R" pitchFamily="34" charset="-122"/>
              </a:rPr>
              <a:t>.</a:t>
            </a:r>
            <a:r>
              <a:rPr lang="zh-CN" altLang="en-US" sz="1200" dirty="0" smtClean="0">
                <a:latin typeface="Adobe 黑体 Std R" pitchFamily="34" charset="-122"/>
                <a:ea typeface="Adobe 黑体 Std R" pitchFamily="34" charset="-122"/>
              </a:rPr>
              <a:t>此处</a:t>
            </a:r>
            <a:r>
              <a:rPr lang="zh-CN" altLang="en-US" sz="1200" dirty="0">
                <a:latin typeface="Adobe 黑体 Std R" pitchFamily="34" charset="-122"/>
                <a:ea typeface="Adobe 黑体 Std R" pitchFamily="34" charset="-122"/>
              </a:rPr>
              <a:t>输入您的文本，或者复制您的文本粘贴到此处</a:t>
            </a:r>
            <a:r>
              <a:rPr lang="en-US" altLang="zh-CN" sz="1200" dirty="0">
                <a:latin typeface="Adobe 黑体 Std R" pitchFamily="34" charset="-122"/>
                <a:ea typeface="Adobe 黑体 Std R" pitchFamily="34" charset="-122"/>
              </a:rPr>
              <a:t>.</a:t>
            </a:r>
            <a:r>
              <a:rPr lang="zh-CN" altLang="en-US" sz="1200" dirty="0">
                <a:latin typeface="Adobe 黑体 Std R" pitchFamily="34" charset="-122"/>
                <a:ea typeface="Adobe 黑体 Std R" pitchFamily="34" charset="-122"/>
              </a:rPr>
              <a:t>此处输入您的文本，或者复制您的文本粘贴到此处</a:t>
            </a:r>
            <a:r>
              <a:rPr lang="en-US" altLang="zh-CN" sz="1200" dirty="0">
                <a:latin typeface="Adobe 黑体 Std R" pitchFamily="34" charset="-122"/>
                <a:ea typeface="Adobe 黑体 Std R" pitchFamily="34" charset="-122"/>
              </a:rPr>
              <a:t>.</a:t>
            </a:r>
            <a:r>
              <a:rPr lang="zh-CN" altLang="en-US" sz="1200" dirty="0">
                <a:latin typeface="Adobe 黑体 Std R" pitchFamily="34" charset="-122"/>
                <a:ea typeface="Adobe 黑体 Std R" pitchFamily="34" charset="-122"/>
              </a:rPr>
              <a:t>此处输入您的文本</a:t>
            </a:r>
            <a:r>
              <a:rPr lang="en-US" altLang="zh-CN" sz="1200" dirty="0">
                <a:latin typeface="Adobe 黑体 Std R" pitchFamily="34" charset="-122"/>
                <a:ea typeface="Adobe 黑体 Std R" pitchFamily="34" charset="-122"/>
              </a:rPr>
              <a:t>.</a:t>
            </a:r>
            <a:endParaRPr lang="zh-CN" altLang="en-US" sz="1200" dirty="0">
              <a:latin typeface="Adobe 黑体 Std R" pitchFamily="34" charset="-122"/>
              <a:ea typeface="Adobe 黑体 Std R" pitchFamily="34" charset="-122"/>
            </a:endParaRPr>
          </a:p>
        </p:txBody>
      </p:sp>
      <p:grpSp>
        <p:nvGrpSpPr>
          <p:cNvPr id="37" name="Group 40"/>
          <p:cNvGrpSpPr>
            <a:grpSpLocks/>
          </p:cNvGrpSpPr>
          <p:nvPr/>
        </p:nvGrpSpPr>
        <p:grpSpPr bwMode="auto">
          <a:xfrm>
            <a:off x="1866374" y="2417893"/>
            <a:ext cx="2633620" cy="513897"/>
            <a:chOff x="0" y="0"/>
            <a:chExt cx="3512314" cy="685334"/>
          </a:xfrm>
        </p:grpSpPr>
        <p:sp>
          <p:nvSpPr>
            <p:cNvPr id="38" name="文本框 76"/>
            <p:cNvSpPr>
              <a:spLocks noChangeArrowheads="1"/>
            </p:cNvSpPr>
            <p:nvPr/>
          </p:nvSpPr>
          <p:spPr bwMode="auto">
            <a:xfrm>
              <a:off x="0" y="0"/>
              <a:ext cx="2987044" cy="6156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zh-CN" altLang="en-US" sz="2400" b="1" dirty="0">
                  <a:solidFill>
                    <a:srgbClr val="000000"/>
                  </a:solidFill>
                  <a:latin typeface="微软雅黑" panose="020B0503020204020204" pitchFamily="34" charset="-122"/>
                  <a:ea typeface="微软雅黑" panose="020B0503020204020204" pitchFamily="34" charset="-122"/>
                  <a:sym typeface="张海山锐谐体" pitchFamily="2" charset="-122"/>
                </a:rPr>
                <a:t>添加文本内容</a:t>
              </a:r>
              <a:endParaRPr lang="zh-CN" altLang="en-US" dirty="0">
                <a:latin typeface="微软雅黑" panose="020B0503020204020204" pitchFamily="34" charset="-122"/>
                <a:ea typeface="微软雅黑" panose="020B0503020204020204" pitchFamily="34" charset="-122"/>
              </a:endParaRPr>
            </a:p>
          </p:txBody>
        </p:sp>
        <p:sp>
          <p:nvSpPr>
            <p:cNvPr id="39" name="矩形 77"/>
            <p:cNvSpPr>
              <a:spLocks noChangeArrowheads="1"/>
            </p:cNvSpPr>
            <p:nvPr/>
          </p:nvSpPr>
          <p:spPr bwMode="auto">
            <a:xfrm>
              <a:off x="113917" y="624363"/>
              <a:ext cx="3398397" cy="60971"/>
            </a:xfrm>
            <a:prstGeom prst="rect">
              <a:avLst/>
            </a:prstGeom>
            <a:solidFill>
              <a:schemeClr val="tx1"/>
            </a:solidFill>
            <a:ln>
              <a:noFill/>
            </a:ln>
            <a:extLst>
              <a:ext uri="{91240B29-F687-4F45-9708-019B960494DF}">
                <a14:hiddenLine xmlns:a14="http://schemas.microsoft.com/office/drawing/2010/main" xmlns="" w="12700" cap="flat" cmpd="sng">
                  <a:solidFill>
                    <a:srgbClr val="42719B"/>
                  </a:solidFill>
                  <a:bevel/>
                  <a:headEnd/>
                  <a:tailEnd/>
                </a14:hiddenLine>
              </a:ext>
            </a:extLst>
          </p:spPr>
          <p:txBody>
            <a:bodyPr anchor="ctr"/>
            <a:lstStyle/>
            <a:p>
              <a:pPr algn="ctr"/>
              <a:endParaRPr lang="zh-CN" altLang="zh-CN">
                <a:solidFill>
                  <a:srgbClr val="000000"/>
                </a:solidFill>
                <a:latin typeface="宋体" pitchFamily="2" charset="-122"/>
                <a:sym typeface="宋体" pitchFamily="2" charset="-122"/>
              </a:endParaRPr>
            </a:p>
          </p:txBody>
        </p:sp>
      </p:grpSp>
    </p:spTree>
    <p:extLst>
      <p:ext uri="{BB962C8B-B14F-4D97-AF65-F5344CB8AC3E}">
        <p14:creationId xmlns:p14="http://schemas.microsoft.com/office/powerpoint/2010/main" xmlns="" val="792321932"/>
      </p:ext>
    </p:extLst>
  </p:cSld>
  <p:clrMapOvr>
    <a:masterClrMapping/>
  </p:clrMapOvr>
  <p:transition spd="slow"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down)">
                                      <p:cBhvr>
                                        <p:cTn id="16" dur="500"/>
                                        <p:tgtEl>
                                          <p:spTgt spid="22"/>
                                        </p:tgtEl>
                                      </p:cBhvr>
                                    </p:animEffect>
                                  </p:childTnLst>
                                </p:cTn>
                              </p:par>
                              <p:par>
                                <p:cTn id="17" presetID="22" presetClass="entr" presetSubtype="4"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down)">
                                      <p:cBhvr>
                                        <p:cTn id="19" dur="500"/>
                                        <p:tgtEl>
                                          <p:spTgt spid="15"/>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00"/>
                                        <p:tgtEl>
                                          <p:spTgt spid="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wipe(down)">
                                      <p:cBhvr>
                                        <p:cTn id="25" dur="500"/>
                                        <p:tgtEl>
                                          <p:spTgt spid="30"/>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26"/>
                                        </p:tgtEl>
                                        <p:attrNameLst>
                                          <p:attrName>style.visibility</p:attrName>
                                        </p:attrNameLst>
                                      </p:cBhvr>
                                      <p:to>
                                        <p:strVal val="visible"/>
                                      </p:to>
                                    </p:set>
                                    <p:animEffect transition="in" filter="wipe(down)">
                                      <p:cBhvr>
                                        <p:cTn id="30" dur="500"/>
                                        <p:tgtEl>
                                          <p:spTgt spid="26"/>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wipe(down)">
                                      <p:cBhvr>
                                        <p:cTn id="33" dur="500"/>
                                        <p:tgtEl>
                                          <p:spTgt spid="19"/>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down)">
                                      <p:cBhvr>
                                        <p:cTn id="36" dur="500"/>
                                        <p:tgtEl>
                                          <p:spTgt spid="9"/>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Effect transition="in" filter="wipe(down)">
                                      <p:cBhvr>
                                        <p:cTn id="39" dur="500"/>
                                        <p:tgtEl>
                                          <p:spTgt spid="32"/>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27"/>
                                        </p:tgtEl>
                                        <p:attrNameLst>
                                          <p:attrName>style.visibility</p:attrName>
                                        </p:attrNameLst>
                                      </p:cBhvr>
                                      <p:to>
                                        <p:strVal val="visible"/>
                                      </p:to>
                                    </p:set>
                                    <p:anim calcmode="lin" valueType="num">
                                      <p:cBhvr additive="base">
                                        <p:cTn id="44" dur="500" fill="hold"/>
                                        <p:tgtEl>
                                          <p:spTgt spid="27"/>
                                        </p:tgtEl>
                                        <p:attrNameLst>
                                          <p:attrName>ppt_x</p:attrName>
                                        </p:attrNameLst>
                                      </p:cBhvr>
                                      <p:tavLst>
                                        <p:tav tm="0">
                                          <p:val>
                                            <p:strVal val="#ppt_x"/>
                                          </p:val>
                                        </p:tav>
                                        <p:tav tm="100000">
                                          <p:val>
                                            <p:strVal val="#ppt_x"/>
                                          </p:val>
                                        </p:tav>
                                      </p:tavLst>
                                    </p:anim>
                                    <p:anim calcmode="lin" valueType="num">
                                      <p:cBhvr additive="base">
                                        <p:cTn id="45" dur="500" fill="hold"/>
                                        <p:tgtEl>
                                          <p:spTgt spid="27"/>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20"/>
                                        </p:tgtEl>
                                        <p:attrNameLst>
                                          <p:attrName>style.visibility</p:attrName>
                                        </p:attrNameLst>
                                      </p:cBhvr>
                                      <p:to>
                                        <p:strVal val="visible"/>
                                      </p:to>
                                    </p:set>
                                    <p:anim calcmode="lin" valueType="num">
                                      <p:cBhvr additive="base">
                                        <p:cTn id="48" dur="500" fill="hold"/>
                                        <p:tgtEl>
                                          <p:spTgt spid="20"/>
                                        </p:tgtEl>
                                        <p:attrNameLst>
                                          <p:attrName>ppt_x</p:attrName>
                                        </p:attrNameLst>
                                      </p:cBhvr>
                                      <p:tavLst>
                                        <p:tav tm="0">
                                          <p:val>
                                            <p:strVal val="#ppt_x"/>
                                          </p:val>
                                        </p:tav>
                                        <p:tav tm="100000">
                                          <p:val>
                                            <p:strVal val="#ppt_x"/>
                                          </p:val>
                                        </p:tav>
                                      </p:tavLst>
                                    </p:anim>
                                    <p:anim calcmode="lin" valueType="num">
                                      <p:cBhvr additive="base">
                                        <p:cTn id="49" dur="500" fill="hold"/>
                                        <p:tgtEl>
                                          <p:spTgt spid="20"/>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additive="base">
                                        <p:cTn id="52" dur="500" fill="hold"/>
                                        <p:tgtEl>
                                          <p:spTgt spid="10"/>
                                        </p:tgtEl>
                                        <p:attrNameLst>
                                          <p:attrName>ppt_x</p:attrName>
                                        </p:attrNameLst>
                                      </p:cBhvr>
                                      <p:tavLst>
                                        <p:tav tm="0">
                                          <p:val>
                                            <p:strVal val="#ppt_x"/>
                                          </p:val>
                                        </p:tav>
                                        <p:tav tm="100000">
                                          <p:val>
                                            <p:strVal val="#ppt_x"/>
                                          </p:val>
                                        </p:tav>
                                      </p:tavLst>
                                    </p:anim>
                                    <p:anim calcmode="lin" valueType="num">
                                      <p:cBhvr additive="base">
                                        <p:cTn id="53" dur="500" fill="hold"/>
                                        <p:tgtEl>
                                          <p:spTgt spid="10"/>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ppt_x"/>
                                          </p:val>
                                        </p:tav>
                                        <p:tav tm="100000">
                                          <p:val>
                                            <p:strVal val="#ppt_x"/>
                                          </p:val>
                                        </p:tav>
                                      </p:tavLst>
                                    </p:anim>
                                    <p:anim calcmode="lin" valueType="num">
                                      <p:cBhvr additive="base">
                                        <p:cTn id="57"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grpId="0" nodeType="click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fade">
                                      <p:cBhvr>
                                        <p:cTn id="62" dur="1000"/>
                                        <p:tgtEl>
                                          <p:spTgt spid="28"/>
                                        </p:tgtEl>
                                      </p:cBhvr>
                                    </p:animEffect>
                                    <p:anim calcmode="lin" valueType="num">
                                      <p:cBhvr>
                                        <p:cTn id="63" dur="1000" fill="hold"/>
                                        <p:tgtEl>
                                          <p:spTgt spid="28"/>
                                        </p:tgtEl>
                                        <p:attrNameLst>
                                          <p:attrName>ppt_x</p:attrName>
                                        </p:attrNameLst>
                                      </p:cBhvr>
                                      <p:tavLst>
                                        <p:tav tm="0">
                                          <p:val>
                                            <p:strVal val="#ppt_x"/>
                                          </p:val>
                                        </p:tav>
                                        <p:tav tm="100000">
                                          <p:val>
                                            <p:strVal val="#ppt_x"/>
                                          </p:val>
                                        </p:tav>
                                      </p:tavLst>
                                    </p:anim>
                                    <p:anim calcmode="lin" valueType="num">
                                      <p:cBhvr>
                                        <p:cTn id="64" dur="1000" fill="hold"/>
                                        <p:tgtEl>
                                          <p:spTgt spid="28"/>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fade">
                                      <p:cBhvr>
                                        <p:cTn id="67" dur="1000"/>
                                        <p:tgtEl>
                                          <p:spTgt spid="21"/>
                                        </p:tgtEl>
                                      </p:cBhvr>
                                    </p:animEffect>
                                    <p:anim calcmode="lin" valueType="num">
                                      <p:cBhvr>
                                        <p:cTn id="68" dur="1000" fill="hold"/>
                                        <p:tgtEl>
                                          <p:spTgt spid="21"/>
                                        </p:tgtEl>
                                        <p:attrNameLst>
                                          <p:attrName>ppt_x</p:attrName>
                                        </p:attrNameLst>
                                      </p:cBhvr>
                                      <p:tavLst>
                                        <p:tav tm="0">
                                          <p:val>
                                            <p:strVal val="#ppt_x"/>
                                          </p:val>
                                        </p:tav>
                                        <p:tav tm="100000">
                                          <p:val>
                                            <p:strVal val="#ppt_x"/>
                                          </p:val>
                                        </p:tav>
                                      </p:tavLst>
                                    </p:anim>
                                    <p:anim calcmode="lin" valueType="num">
                                      <p:cBhvr>
                                        <p:cTn id="69" dur="1000" fill="hold"/>
                                        <p:tgtEl>
                                          <p:spTgt spid="21"/>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11"/>
                                        </p:tgtEl>
                                        <p:attrNameLst>
                                          <p:attrName>style.visibility</p:attrName>
                                        </p:attrNameLst>
                                      </p:cBhvr>
                                      <p:to>
                                        <p:strVal val="visible"/>
                                      </p:to>
                                    </p:set>
                                    <p:animEffect transition="in" filter="fade">
                                      <p:cBhvr>
                                        <p:cTn id="72" dur="1000"/>
                                        <p:tgtEl>
                                          <p:spTgt spid="11"/>
                                        </p:tgtEl>
                                      </p:cBhvr>
                                    </p:animEffect>
                                    <p:anim calcmode="lin" valueType="num">
                                      <p:cBhvr>
                                        <p:cTn id="73" dur="1000" fill="hold"/>
                                        <p:tgtEl>
                                          <p:spTgt spid="11"/>
                                        </p:tgtEl>
                                        <p:attrNameLst>
                                          <p:attrName>ppt_x</p:attrName>
                                        </p:attrNameLst>
                                      </p:cBhvr>
                                      <p:tavLst>
                                        <p:tav tm="0">
                                          <p:val>
                                            <p:strVal val="#ppt_x"/>
                                          </p:val>
                                        </p:tav>
                                        <p:tav tm="100000">
                                          <p:val>
                                            <p:strVal val="#ppt_x"/>
                                          </p:val>
                                        </p:tav>
                                      </p:tavLst>
                                    </p:anim>
                                    <p:anim calcmode="lin" valueType="num">
                                      <p:cBhvr>
                                        <p:cTn id="74" dur="1000" fill="hold"/>
                                        <p:tgtEl>
                                          <p:spTgt spid="11"/>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34"/>
                                        </p:tgtEl>
                                        <p:attrNameLst>
                                          <p:attrName>style.visibility</p:attrName>
                                        </p:attrNameLst>
                                      </p:cBhvr>
                                      <p:to>
                                        <p:strVal val="visible"/>
                                      </p:to>
                                    </p:set>
                                    <p:animEffect transition="in" filter="fade">
                                      <p:cBhvr>
                                        <p:cTn id="77" dur="1000"/>
                                        <p:tgtEl>
                                          <p:spTgt spid="34"/>
                                        </p:tgtEl>
                                      </p:cBhvr>
                                    </p:animEffect>
                                    <p:anim calcmode="lin" valueType="num">
                                      <p:cBhvr>
                                        <p:cTn id="78" dur="1000" fill="hold"/>
                                        <p:tgtEl>
                                          <p:spTgt spid="34"/>
                                        </p:tgtEl>
                                        <p:attrNameLst>
                                          <p:attrName>ppt_x</p:attrName>
                                        </p:attrNameLst>
                                      </p:cBhvr>
                                      <p:tavLst>
                                        <p:tav tm="0">
                                          <p:val>
                                            <p:strVal val="#ppt_x"/>
                                          </p:val>
                                        </p:tav>
                                        <p:tav tm="100000">
                                          <p:val>
                                            <p:strVal val="#ppt_x"/>
                                          </p:val>
                                        </p:tav>
                                      </p:tavLst>
                                    </p:anim>
                                    <p:anim calcmode="lin" valueType="num">
                                      <p:cBhvr>
                                        <p:cTn id="7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22" presetClass="entr" presetSubtype="2" fill="hold" grpId="0" nodeType="clickEffect">
                                  <p:stCondLst>
                                    <p:cond delay="0"/>
                                  </p:stCondLst>
                                  <p:childTnLst>
                                    <p:set>
                                      <p:cBhvr>
                                        <p:cTn id="83" dur="1" fill="hold">
                                          <p:stCondLst>
                                            <p:cond delay="0"/>
                                          </p:stCondLst>
                                        </p:cTn>
                                        <p:tgtEl>
                                          <p:spTgt spid="14"/>
                                        </p:tgtEl>
                                        <p:attrNameLst>
                                          <p:attrName>style.visibility</p:attrName>
                                        </p:attrNameLst>
                                      </p:cBhvr>
                                      <p:to>
                                        <p:strVal val="visible"/>
                                      </p:to>
                                    </p:set>
                                    <p:animEffect transition="in" filter="wipe(right)">
                                      <p:cBhvr>
                                        <p:cTn id="84" dur="500"/>
                                        <p:tgtEl>
                                          <p:spTgt spid="14"/>
                                        </p:tgtEl>
                                      </p:cBhvr>
                                    </p:animEffect>
                                  </p:childTnLst>
                                </p:cTn>
                              </p:par>
                              <p:par>
                                <p:cTn id="85" presetID="22" presetClass="entr" presetSubtype="2" fill="hold" grpId="0" nodeType="with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right)">
                                      <p:cBhvr>
                                        <p:cTn id="87" dur="500"/>
                                        <p:tgtEl>
                                          <p:spTgt spid="29"/>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13"/>
                                        </p:tgtEl>
                                        <p:attrNameLst>
                                          <p:attrName>style.visibility</p:attrName>
                                        </p:attrNameLst>
                                      </p:cBhvr>
                                      <p:to>
                                        <p:strVal val="visible"/>
                                      </p:to>
                                    </p:set>
                                    <p:animEffect transition="in" filter="wipe(right)">
                                      <p:cBhvr>
                                        <p:cTn id="90" dur="500"/>
                                        <p:tgtEl>
                                          <p:spTgt spid="13"/>
                                        </p:tgtEl>
                                      </p:cBhvr>
                                    </p:animEffect>
                                  </p:childTnLst>
                                </p:cTn>
                              </p:par>
                              <p:par>
                                <p:cTn id="91" presetID="22" presetClass="entr" presetSubtype="2" fill="hold" grpId="0" nodeType="with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right)">
                                      <p:cBhvr>
                                        <p:cTn id="93" dur="500"/>
                                        <p:tgtEl>
                                          <p:spTgt spid="12"/>
                                        </p:tgtEl>
                                      </p:cBhvr>
                                    </p:animEffect>
                                  </p:childTnLst>
                                </p:cTn>
                              </p:par>
                            </p:childTnLst>
                          </p:cTn>
                        </p:par>
                      </p:childTnLst>
                    </p:cTn>
                  </p:par>
                  <p:par>
                    <p:cTn id="94" fill="hold">
                      <p:stCondLst>
                        <p:cond delay="indefinite"/>
                      </p:stCondLst>
                      <p:childTnLst>
                        <p:par>
                          <p:cTn id="95" fill="hold">
                            <p:stCondLst>
                              <p:cond delay="0"/>
                            </p:stCondLst>
                            <p:childTnLst>
                              <p:par>
                                <p:cTn id="96" presetID="2" presetClass="entr" presetSubtype="4" fill="hold" nodeType="clickEffect">
                                  <p:stCondLst>
                                    <p:cond delay="0"/>
                                  </p:stCondLst>
                                  <p:childTnLst>
                                    <p:set>
                                      <p:cBhvr>
                                        <p:cTn id="97" dur="1" fill="hold">
                                          <p:stCondLst>
                                            <p:cond delay="0"/>
                                          </p:stCondLst>
                                        </p:cTn>
                                        <p:tgtEl>
                                          <p:spTgt spid="37"/>
                                        </p:tgtEl>
                                        <p:attrNameLst>
                                          <p:attrName>style.visibility</p:attrName>
                                        </p:attrNameLst>
                                      </p:cBhvr>
                                      <p:to>
                                        <p:strVal val="visible"/>
                                      </p:to>
                                    </p:set>
                                    <p:anim calcmode="lin" valueType="num">
                                      <p:cBhvr additive="base">
                                        <p:cTn id="98" dur="500" fill="hold"/>
                                        <p:tgtEl>
                                          <p:spTgt spid="37"/>
                                        </p:tgtEl>
                                        <p:attrNameLst>
                                          <p:attrName>ppt_x</p:attrName>
                                        </p:attrNameLst>
                                      </p:cBhvr>
                                      <p:tavLst>
                                        <p:tav tm="0">
                                          <p:val>
                                            <p:strVal val="#ppt_x"/>
                                          </p:val>
                                        </p:tav>
                                        <p:tav tm="100000">
                                          <p:val>
                                            <p:strVal val="#ppt_x"/>
                                          </p:val>
                                        </p:tav>
                                      </p:tavLst>
                                    </p:anim>
                                    <p:anim calcmode="lin" valueType="num">
                                      <p:cBhvr additive="base">
                                        <p:cTn id="99" dur="500" fill="hold"/>
                                        <p:tgtEl>
                                          <p:spTgt spid="37"/>
                                        </p:tgtEl>
                                        <p:attrNameLst>
                                          <p:attrName>ppt_y</p:attrName>
                                        </p:attrNameLst>
                                      </p:cBhvr>
                                      <p:tavLst>
                                        <p:tav tm="0">
                                          <p:val>
                                            <p:strVal val="1+#ppt_h/2"/>
                                          </p:val>
                                        </p:tav>
                                        <p:tav tm="100000">
                                          <p:val>
                                            <p:strVal val="#ppt_y"/>
                                          </p:val>
                                        </p:tav>
                                      </p:tavLst>
                                    </p:anim>
                                  </p:childTnLst>
                                </p:cTn>
                              </p:par>
                              <p:par>
                                <p:cTn id="100" presetID="2" presetClass="entr" presetSubtype="2" fill="hold" grpId="0" nodeType="withEffect">
                                  <p:stCondLst>
                                    <p:cond delay="0"/>
                                  </p:stCondLst>
                                  <p:iterate type="wd">
                                    <p:tmPct val="10000"/>
                                  </p:iterate>
                                  <p:childTnLst>
                                    <p:set>
                                      <p:cBhvr>
                                        <p:cTn id="101" dur="1" fill="hold">
                                          <p:stCondLst>
                                            <p:cond delay="0"/>
                                          </p:stCondLst>
                                        </p:cTn>
                                        <p:tgtEl>
                                          <p:spTgt spid="36"/>
                                        </p:tgtEl>
                                        <p:attrNameLst>
                                          <p:attrName>style.visibility</p:attrName>
                                        </p:attrNameLst>
                                      </p:cBhvr>
                                      <p:to>
                                        <p:strVal val="visible"/>
                                      </p:to>
                                    </p:set>
                                    <p:anim calcmode="lin" valueType="num">
                                      <p:cBhvr additive="base">
                                        <p:cTn id="102" dur="500" fill="hold"/>
                                        <p:tgtEl>
                                          <p:spTgt spid="36"/>
                                        </p:tgtEl>
                                        <p:attrNameLst>
                                          <p:attrName>ppt_x</p:attrName>
                                        </p:attrNameLst>
                                      </p:cBhvr>
                                      <p:tavLst>
                                        <p:tav tm="0">
                                          <p:val>
                                            <p:strVal val="1+#ppt_w/2"/>
                                          </p:val>
                                        </p:tav>
                                        <p:tav tm="100000">
                                          <p:val>
                                            <p:strVal val="#ppt_x"/>
                                          </p:val>
                                        </p:tav>
                                      </p:tavLst>
                                    </p:anim>
                                    <p:anim calcmode="lin" valueType="num">
                                      <p:cBhvr additive="base">
                                        <p:cTn id="103" dur="500" fill="hold"/>
                                        <p:tgtEl>
                                          <p:spTgt spid="3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P spid="9" grpId="0" animBg="1"/>
      <p:bldP spid="10" grpId="0"/>
      <p:bldP spid="11" grpId="0"/>
      <p:bldP spid="12" grpId="0" animBg="1"/>
      <p:bldP spid="13" grpId="0" animBg="1"/>
      <p:bldP spid="14" grpId="0" animBg="1"/>
      <p:bldP spid="19" grpId="0" animBg="1"/>
      <p:bldP spid="20" grpId="0"/>
      <p:bldP spid="21" grpId="0"/>
      <p:bldP spid="26" grpId="0" animBg="1"/>
      <p:bldP spid="27" grpId="0"/>
      <p:bldP spid="28" grpId="0"/>
      <p:bldP spid="29" grpId="0" animBg="1"/>
      <p:bldP spid="30" grpId="0" animBg="1"/>
      <p:bldP spid="32" grpId="0" animBg="1"/>
      <p:bldP spid="33" grpId="0"/>
      <p:bldP spid="34" grpId="0"/>
      <p:bldP spid="3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矩形 25"/>
          <p:cNvSpPr/>
          <p:nvPr/>
        </p:nvSpPr>
        <p:spPr>
          <a:xfrm>
            <a:off x="0" y="1707654"/>
            <a:ext cx="9144000" cy="2571750"/>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8" name="组合 27"/>
          <p:cNvGrpSpPr/>
          <p:nvPr/>
        </p:nvGrpSpPr>
        <p:grpSpPr>
          <a:xfrm>
            <a:off x="899592" y="904055"/>
            <a:ext cx="3259452" cy="707886"/>
            <a:chOff x="464397" y="267493"/>
            <a:chExt cx="3259452" cy="707886"/>
          </a:xfrm>
        </p:grpSpPr>
        <p:sp>
          <p:nvSpPr>
            <p:cNvPr id="29" name="TextBox 28"/>
            <p:cNvSpPr txBox="1"/>
            <p:nvPr/>
          </p:nvSpPr>
          <p:spPr>
            <a:xfrm>
              <a:off x="464397" y="267493"/>
              <a:ext cx="1656184" cy="707886"/>
            </a:xfrm>
            <a:prstGeom prst="rect">
              <a:avLst/>
            </a:prstGeom>
            <a:noFill/>
          </p:spPr>
          <p:txBody>
            <a:bodyPr wrap="square" rtlCol="0">
              <a:spAutoFit/>
            </a:bodyPr>
            <a:lstStyle/>
            <a:p>
              <a:pPr algn="ctr"/>
              <a:r>
                <a:rPr lang="zh-CN" altLang="en-US" sz="4000" b="1" dirty="0" smtClean="0">
                  <a:solidFill>
                    <a:srgbClr val="0070C0"/>
                  </a:solidFill>
                  <a:latin typeface="微软雅黑" pitchFamily="34" charset="-122"/>
                  <a:ea typeface="微软雅黑" pitchFamily="34" charset="-122"/>
                </a:rPr>
                <a:t>前 言</a:t>
              </a:r>
              <a:endParaRPr lang="zh-CN" altLang="en-US" sz="4000" b="1" dirty="0">
                <a:solidFill>
                  <a:srgbClr val="0070C0"/>
                </a:solidFill>
                <a:latin typeface="微软雅黑" pitchFamily="34" charset="-122"/>
                <a:ea typeface="微软雅黑" pitchFamily="34" charset="-122"/>
              </a:endParaRPr>
            </a:p>
          </p:txBody>
        </p:sp>
        <p:sp>
          <p:nvSpPr>
            <p:cNvPr id="30" name="矩形 29"/>
            <p:cNvSpPr/>
            <p:nvPr/>
          </p:nvSpPr>
          <p:spPr>
            <a:xfrm>
              <a:off x="1638764" y="513714"/>
              <a:ext cx="2085085" cy="461665"/>
            </a:xfrm>
            <a:prstGeom prst="rect">
              <a:avLst/>
            </a:prstGeom>
          </p:spPr>
          <p:txBody>
            <a:bodyPr wrap="square">
              <a:spAutoFit/>
            </a:bodyPr>
            <a:lstStyle/>
            <a:p>
              <a:r>
                <a:rPr lang="en-US" altLang="zh-CN" sz="2400" b="1" dirty="0">
                  <a:solidFill>
                    <a:srgbClr val="0070C0"/>
                  </a:solidFill>
                  <a:latin typeface="+mj-lt"/>
                  <a:ea typeface="DFKai-SB" pitchFamily="65" charset="-120"/>
                </a:rPr>
                <a:t>  </a:t>
              </a:r>
              <a:r>
                <a:rPr lang="en-US" altLang="zh-CN" sz="2400" b="1" dirty="0" smtClean="0">
                  <a:solidFill>
                    <a:srgbClr val="0070C0"/>
                  </a:solidFill>
                  <a:latin typeface="+mj-lt"/>
                  <a:ea typeface="DFKai-SB" pitchFamily="65" charset="-120"/>
                </a:rPr>
                <a:t>Introduction</a:t>
              </a:r>
              <a:endParaRPr lang="zh-CN" altLang="en-US" sz="2400" b="1" dirty="0">
                <a:solidFill>
                  <a:srgbClr val="0070C0"/>
                </a:solidFill>
                <a:latin typeface="+mj-lt"/>
                <a:ea typeface="DFKai-SB" pitchFamily="65" charset="-120"/>
              </a:endParaRPr>
            </a:p>
          </p:txBody>
        </p:sp>
      </p:grpSp>
      <p:sp>
        <p:nvSpPr>
          <p:cNvPr id="32" name="矩形 31"/>
          <p:cNvSpPr/>
          <p:nvPr/>
        </p:nvSpPr>
        <p:spPr>
          <a:xfrm>
            <a:off x="1043608" y="1901527"/>
            <a:ext cx="7056784" cy="2169825"/>
          </a:xfrm>
          <a:prstGeom prst="rect">
            <a:avLst/>
          </a:prstGeom>
        </p:spPr>
        <p:txBody>
          <a:bodyPr wrap="square">
            <a:spAutoFit/>
          </a:bodyPr>
          <a:lstStyle/>
          <a:p>
            <a:pPr>
              <a:lnSpc>
                <a:spcPct val="150000"/>
              </a:lnSpc>
            </a:pPr>
            <a:r>
              <a:rPr lang="zh-CN" altLang="en-US" dirty="0">
                <a:solidFill>
                  <a:schemeClr val="bg1"/>
                </a:solidFill>
                <a:latin typeface="微软雅黑" pitchFamily="34" charset="-122"/>
                <a:ea typeface="微软雅黑" pitchFamily="34" charset="-122"/>
              </a:rPr>
              <a:t>回顾这一年的工作，在取得成绩的同时，我们也找到了工作中的不足和问题，主要反映于</a:t>
            </a:r>
            <a:r>
              <a:rPr lang="en-US" altLang="zh-CN" dirty="0">
                <a:solidFill>
                  <a:schemeClr val="bg1"/>
                </a:solidFill>
                <a:latin typeface="微软雅黑" pitchFamily="34" charset="-122"/>
                <a:ea typeface="微软雅黑" pitchFamily="34" charset="-122"/>
              </a:rPr>
              <a:t>xx</a:t>
            </a:r>
            <a:r>
              <a:rPr lang="zh-CN" altLang="en-US" dirty="0">
                <a:solidFill>
                  <a:schemeClr val="bg1"/>
                </a:solidFill>
                <a:latin typeface="微软雅黑" pitchFamily="34" charset="-122"/>
                <a:ea typeface="微软雅黑" pitchFamily="34" charset="-122"/>
              </a:rPr>
              <a:t>及</a:t>
            </a:r>
            <a:r>
              <a:rPr lang="en-US" altLang="zh-CN" dirty="0">
                <a:solidFill>
                  <a:schemeClr val="bg1"/>
                </a:solidFill>
                <a:latin typeface="微软雅黑" pitchFamily="34" charset="-122"/>
                <a:ea typeface="微软雅黑" pitchFamily="34" charset="-122"/>
              </a:rPr>
              <a:t>xxx</a:t>
            </a:r>
            <a:r>
              <a:rPr lang="zh-CN" altLang="en-US" dirty="0">
                <a:solidFill>
                  <a:schemeClr val="bg1"/>
                </a:solidFill>
                <a:latin typeface="微软雅黑" pitchFamily="34" charset="-122"/>
                <a:ea typeface="微软雅黑" pitchFamily="34" charset="-122"/>
              </a:rPr>
              <a:t>的风格、定型还有待进一步探索，尤其是网上的公司产品库充分体现我们</a:t>
            </a:r>
            <a:r>
              <a:rPr lang="en-US" altLang="zh-CN" dirty="0" err="1">
                <a:solidFill>
                  <a:schemeClr val="bg1"/>
                </a:solidFill>
                <a:latin typeface="微软雅黑" pitchFamily="34" charset="-122"/>
                <a:ea typeface="微软雅黑" pitchFamily="34" charset="-122"/>
              </a:rPr>
              <a:t>xxxxx</a:t>
            </a:r>
            <a:r>
              <a:rPr lang="zh-CN" altLang="en-US" dirty="0">
                <a:solidFill>
                  <a:schemeClr val="bg1"/>
                </a:solidFill>
                <a:latin typeface="微软雅黑" pitchFamily="34" charset="-122"/>
                <a:ea typeface="微软雅黑" pitchFamily="34" charset="-122"/>
              </a:rPr>
              <a:t>和我们这个平台能为客户提供良好的商机和快捷方便的信息、导航的功能发挥。展望新的一年，我们将继续努力，力争各项工作更上一个新台阶。</a:t>
            </a:r>
          </a:p>
        </p:txBody>
      </p:sp>
    </p:spTree>
    <p:extLst>
      <p:ext uri="{BB962C8B-B14F-4D97-AF65-F5344CB8AC3E}">
        <p14:creationId xmlns:p14="http://schemas.microsoft.com/office/powerpoint/2010/main" xmlns="" val="3709575015"/>
      </p:ext>
    </p:extLst>
  </p:cSld>
  <p:clrMapOvr>
    <a:masterClrMapping/>
  </p:clrMapOvr>
  <p:transition spd="slow"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500"/>
                                        <p:tgtEl>
                                          <p:spTgt spid="2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1" presetClass="entr" presetSubtype="0" fill="hold" grpId="0" nodeType="afterEffect">
                                  <p:stCondLst>
                                    <p:cond delay="0"/>
                                  </p:stCondLst>
                                  <p:iterate type="lt">
                                    <p:tmPct val="10000"/>
                                  </p:iterate>
                                  <p:childTnLst>
                                    <p:set>
                                      <p:cBhvr>
                                        <p:cTn id="16" dur="1" fill="hold">
                                          <p:stCondLst>
                                            <p:cond delay="0"/>
                                          </p:stCondLst>
                                        </p:cTn>
                                        <p:tgtEl>
                                          <p:spTgt spid="32"/>
                                        </p:tgtEl>
                                        <p:attrNameLst>
                                          <p:attrName>style.visibility</p:attrName>
                                        </p:attrNameLst>
                                      </p:cBhvr>
                                      <p:to>
                                        <p:strVal val="visible"/>
                                      </p:to>
                                    </p:set>
                                    <p:anim calcmode="lin" valueType="num">
                                      <p:cBhvr>
                                        <p:cTn id="17" dur="500" fill="hold"/>
                                        <p:tgtEl>
                                          <p:spTgt spid="32"/>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32"/>
                                        </p:tgtEl>
                                        <p:attrNameLst>
                                          <p:attrName>ppt_y</p:attrName>
                                        </p:attrNameLst>
                                      </p:cBhvr>
                                      <p:tavLst>
                                        <p:tav tm="0">
                                          <p:val>
                                            <p:strVal val="#ppt_y"/>
                                          </p:val>
                                        </p:tav>
                                        <p:tav tm="100000">
                                          <p:val>
                                            <p:strVal val="#ppt_y"/>
                                          </p:val>
                                        </p:tav>
                                      </p:tavLst>
                                    </p:anim>
                                    <p:anim calcmode="lin" valueType="num">
                                      <p:cBhvr>
                                        <p:cTn id="19" dur="500" fill="hold"/>
                                        <p:tgtEl>
                                          <p:spTgt spid="32"/>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32"/>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3"/>
          <p:cNvSpPr>
            <a:spLocks noChangeArrowheads="1"/>
          </p:cNvSpPr>
          <p:nvPr/>
        </p:nvSpPr>
        <p:spPr bwMode="auto">
          <a:xfrm>
            <a:off x="4250061" y="386569"/>
            <a:ext cx="1831252" cy="4077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68571" tIns="34286" rIns="68571" bIns="3428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spcBef>
                <a:spcPct val="0"/>
              </a:spcBef>
              <a:buNone/>
            </a:pPr>
            <a:r>
              <a:rPr lang="zh-CN" altLang="en-US" sz="2200" b="1" dirty="0" smtClean="0">
                <a:solidFill>
                  <a:schemeClr val="tx1">
                    <a:lumMod val="75000"/>
                    <a:lumOff val="25000"/>
                  </a:schemeClr>
                </a:solidFill>
                <a:latin typeface="Arial" panose="020B0604020202020204" pitchFamily="34" charset="0"/>
                <a:cs typeface="Arial" panose="020B0604020202020204" pitchFamily="34" charset="0"/>
              </a:rPr>
              <a:t>工作完成情况</a:t>
            </a:r>
            <a:endParaRPr lang="zh-CN" altLang="en-US" sz="2200" b="1" dirty="0">
              <a:solidFill>
                <a:schemeClr val="tx1">
                  <a:lumMod val="75000"/>
                  <a:lumOff val="25000"/>
                </a:schemeClr>
              </a:solidFill>
              <a:latin typeface="Arial" panose="020B0604020202020204" pitchFamily="34" charset="0"/>
              <a:cs typeface="Arial" panose="020B0604020202020204" pitchFamily="34" charset="0"/>
            </a:endParaRPr>
          </a:p>
        </p:txBody>
      </p:sp>
      <p:grpSp>
        <p:nvGrpSpPr>
          <p:cNvPr id="3" name="组合 2"/>
          <p:cNvGrpSpPr/>
          <p:nvPr/>
        </p:nvGrpSpPr>
        <p:grpSpPr>
          <a:xfrm>
            <a:off x="3782214" y="427662"/>
            <a:ext cx="197506" cy="296260"/>
            <a:chOff x="5284519" y="1508166"/>
            <a:chExt cx="213756" cy="427512"/>
          </a:xfrm>
        </p:grpSpPr>
        <p:cxnSp>
          <p:nvCxnSpPr>
            <p:cNvPr id="4" name="直接连接符 3"/>
            <p:cNvCxnSpPr/>
            <p:nvPr/>
          </p:nvCxnSpPr>
          <p:spPr>
            <a:xfrm>
              <a:off x="5284519" y="1508166"/>
              <a:ext cx="213756" cy="213756"/>
            </a:xfrm>
            <a:prstGeom prst="line">
              <a:avLst/>
            </a:prstGeom>
            <a:ln w="19050">
              <a:solidFill>
                <a:schemeClr val="tx1">
                  <a:lumMod val="75000"/>
                  <a:lumOff val="25000"/>
                </a:schemeClr>
              </a:solidFill>
              <a:headEnd type="oval" w="med" len="med"/>
              <a:tailEnd type="oval" w="lg" len="lg"/>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flipH="1">
              <a:off x="5284519" y="1721922"/>
              <a:ext cx="213756" cy="213756"/>
            </a:xfrm>
            <a:prstGeom prst="line">
              <a:avLst/>
            </a:prstGeom>
            <a:ln w="19050">
              <a:solidFill>
                <a:schemeClr val="tx1">
                  <a:lumMod val="75000"/>
                  <a:lumOff val="25000"/>
                </a:schemeClr>
              </a:solidFill>
              <a:headEnd type="oval" w="med" len="med"/>
              <a:tailEnd type="oval" w="lg" len="lg"/>
            </a:ln>
          </p:spPr>
          <p:style>
            <a:lnRef idx="1">
              <a:schemeClr val="accent1"/>
            </a:lnRef>
            <a:fillRef idx="0">
              <a:schemeClr val="accent1"/>
            </a:fillRef>
            <a:effectRef idx="0">
              <a:schemeClr val="accent1"/>
            </a:effectRef>
            <a:fontRef idx="minor">
              <a:schemeClr val="tx1"/>
            </a:fontRef>
          </p:style>
        </p:cxnSp>
      </p:grpSp>
      <p:grpSp>
        <p:nvGrpSpPr>
          <p:cNvPr id="6" name="组合 5"/>
          <p:cNvGrpSpPr/>
          <p:nvPr/>
        </p:nvGrpSpPr>
        <p:grpSpPr>
          <a:xfrm>
            <a:off x="2395938" y="1590839"/>
            <a:ext cx="1670567" cy="1674318"/>
            <a:chOff x="800752" y="1176303"/>
            <a:chExt cx="2227424" cy="2232424"/>
          </a:xfrm>
        </p:grpSpPr>
        <p:grpSp>
          <p:nvGrpSpPr>
            <p:cNvPr id="7" name="组合 6"/>
            <p:cNvGrpSpPr/>
            <p:nvPr/>
          </p:nvGrpSpPr>
          <p:grpSpPr>
            <a:xfrm>
              <a:off x="800752" y="1176303"/>
              <a:ext cx="2227424" cy="2232424"/>
              <a:chOff x="1529375" y="1276859"/>
              <a:chExt cx="2373418" cy="2378746"/>
            </a:xfrm>
          </p:grpSpPr>
          <p:sp>
            <p:nvSpPr>
              <p:cNvPr id="10" name="椭圆 9"/>
              <p:cNvSpPr/>
              <p:nvPr/>
            </p:nvSpPr>
            <p:spPr>
              <a:xfrm>
                <a:off x="1636782" y="1386930"/>
                <a:ext cx="2158604" cy="2158604"/>
              </a:xfrm>
              <a:prstGeom prst="ellipse">
                <a:avLst/>
              </a:prstGeom>
              <a:noFill/>
              <a:ln w="19050">
                <a:solidFill>
                  <a:srgbClr val="3333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
              <p:cNvSpPr/>
              <p:nvPr/>
            </p:nvSpPr>
            <p:spPr>
              <a:xfrm>
                <a:off x="1529375" y="1276859"/>
                <a:ext cx="2373418" cy="2378746"/>
              </a:xfrm>
              <a:custGeom>
                <a:avLst/>
                <a:gdLst/>
                <a:ahLst/>
                <a:cxnLst/>
                <a:rect l="l" t="t" r="r" b="b"/>
                <a:pathLst>
                  <a:path w="2373418" h="2378746">
                    <a:moveTo>
                      <a:pt x="1189373" y="0"/>
                    </a:moveTo>
                    <a:lnTo>
                      <a:pt x="1189373" y="287688"/>
                    </a:lnTo>
                    <a:cubicBezTo>
                      <a:pt x="691386" y="287688"/>
                      <a:pt x="287688" y="691386"/>
                      <a:pt x="287688" y="1189373"/>
                    </a:cubicBezTo>
                    <a:cubicBezTo>
                      <a:pt x="287688" y="1687360"/>
                      <a:pt x="691386" y="2091058"/>
                      <a:pt x="1189373" y="2091058"/>
                    </a:cubicBezTo>
                    <a:cubicBezTo>
                      <a:pt x="1651642" y="2091058"/>
                      <a:pt x="2032663" y="1743194"/>
                      <a:pt x="2084369" y="1294891"/>
                    </a:cubicBezTo>
                    <a:lnTo>
                      <a:pt x="2373418" y="1294891"/>
                    </a:lnTo>
                    <a:cubicBezTo>
                      <a:pt x="2320695" y="1902370"/>
                      <a:pt x="1810666" y="2378746"/>
                      <a:pt x="1189373" y="2378746"/>
                    </a:cubicBezTo>
                    <a:cubicBezTo>
                      <a:pt x="532500" y="2378746"/>
                      <a:pt x="0" y="1846246"/>
                      <a:pt x="0" y="1189373"/>
                    </a:cubicBezTo>
                    <a:cubicBezTo>
                      <a:pt x="0" y="532500"/>
                      <a:pt x="532500" y="0"/>
                      <a:pt x="1189373" y="0"/>
                    </a:cubicBezTo>
                    <a:close/>
                  </a:path>
                </a:pathLst>
              </a:custGeom>
              <a:solidFill>
                <a:srgbClr val="0070C0"/>
              </a:solidFill>
              <a:ln>
                <a:noFill/>
              </a:ln>
            </p:spPr>
            <p:txBody>
              <a:bodyPr vert="horz" wrap="square" lIns="91440" tIns="45720" rIns="91440" bIns="45720" numCol="1" anchor="t" anchorCtr="0" compatLnSpc="1">
                <a:prstTxWarp prst="textNoShape">
                  <a:avLst/>
                </a:prstTxWarp>
              </a:bodyPr>
              <a:lstStyle/>
              <a:p>
                <a:endParaRPr lang="zh-CN" altLang="en-US">
                  <a:solidFill>
                    <a:schemeClr val="tx1">
                      <a:lumMod val="75000"/>
                      <a:lumOff val="25000"/>
                    </a:schemeClr>
                  </a:solidFill>
                </a:endParaRPr>
              </a:p>
            </p:txBody>
          </p:sp>
        </p:grpSp>
        <p:sp>
          <p:nvSpPr>
            <p:cNvPr id="8" name="TextBox 7"/>
            <p:cNvSpPr txBox="1"/>
            <p:nvPr/>
          </p:nvSpPr>
          <p:spPr>
            <a:xfrm>
              <a:off x="1584480" y="1844450"/>
              <a:ext cx="707887" cy="492443"/>
            </a:xfrm>
            <a:prstGeom prst="rect">
              <a:avLst/>
            </a:prstGeom>
            <a:noFill/>
          </p:spPr>
          <p:txBody>
            <a:bodyPr wrap="none" rtlCol="0">
              <a:spAutoFit/>
            </a:bodyPr>
            <a:lstStyle/>
            <a:p>
              <a:r>
                <a:rPr lang="en-US" altLang="zh-CN" sz="1800" dirty="0">
                  <a:latin typeface="方正大黑简体" pitchFamily="2" charset="-122"/>
                  <a:ea typeface="方正大黑简体" pitchFamily="2" charset="-122"/>
                </a:rPr>
                <a:t>76%</a:t>
              </a:r>
              <a:endParaRPr lang="zh-CN" altLang="en-US" sz="1800" dirty="0">
                <a:latin typeface="方正大黑简体" pitchFamily="2" charset="-122"/>
                <a:ea typeface="方正大黑简体" pitchFamily="2" charset="-122"/>
              </a:endParaRPr>
            </a:p>
          </p:txBody>
        </p:sp>
        <p:sp>
          <p:nvSpPr>
            <p:cNvPr id="9" name="TextBox 8"/>
            <p:cNvSpPr txBox="1"/>
            <p:nvPr/>
          </p:nvSpPr>
          <p:spPr>
            <a:xfrm>
              <a:off x="1382103" y="2288610"/>
              <a:ext cx="1272143" cy="430887"/>
            </a:xfrm>
            <a:prstGeom prst="rect">
              <a:avLst/>
            </a:prstGeom>
            <a:noFill/>
          </p:spPr>
          <p:txBody>
            <a:bodyPr wrap="none" rtlCol="0">
              <a:spAutoFit/>
            </a:bodyPr>
            <a:lstStyle/>
            <a:p>
              <a:r>
                <a:rPr lang="zh-CN" altLang="en-US" sz="1500" b="1" dirty="0">
                  <a:solidFill>
                    <a:schemeClr val="tx1">
                      <a:lumMod val="75000"/>
                      <a:lumOff val="25000"/>
                    </a:schemeClr>
                  </a:solidFill>
                  <a:latin typeface="微软雅黑" pitchFamily="34" charset="-122"/>
                  <a:ea typeface="微软雅黑" pitchFamily="34" charset="-122"/>
                </a:rPr>
                <a:t>添加标题</a:t>
              </a:r>
            </a:p>
          </p:txBody>
        </p:sp>
      </p:grpSp>
      <p:grpSp>
        <p:nvGrpSpPr>
          <p:cNvPr id="12" name="组合 11"/>
          <p:cNvGrpSpPr/>
          <p:nvPr/>
        </p:nvGrpSpPr>
        <p:grpSpPr>
          <a:xfrm>
            <a:off x="2398876" y="3321525"/>
            <a:ext cx="1667628" cy="1507902"/>
            <a:chOff x="804672" y="3483883"/>
            <a:chExt cx="2223504" cy="2010536"/>
          </a:xfrm>
        </p:grpSpPr>
        <p:sp>
          <p:nvSpPr>
            <p:cNvPr id="13" name="矩形 12"/>
            <p:cNvSpPr/>
            <p:nvPr/>
          </p:nvSpPr>
          <p:spPr>
            <a:xfrm>
              <a:off x="901552" y="3483883"/>
              <a:ext cx="2126624" cy="7071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sz="1100">
                <a:solidFill>
                  <a:schemeClr val="tx1">
                    <a:lumMod val="75000"/>
                    <a:lumOff val="25000"/>
                  </a:schemeClr>
                </a:solidFill>
              </a:endParaRPr>
            </a:p>
          </p:txBody>
        </p:sp>
        <p:sp>
          <p:nvSpPr>
            <p:cNvPr id="14" name="矩形 13"/>
            <p:cNvSpPr/>
            <p:nvPr/>
          </p:nvSpPr>
          <p:spPr>
            <a:xfrm>
              <a:off x="804672" y="3633396"/>
              <a:ext cx="2198213" cy="1861023"/>
            </a:xfrm>
            <a:prstGeom prst="rect">
              <a:avLst/>
            </a:prstGeom>
          </p:spPr>
          <p:txBody>
            <a:bodyPr wrap="square">
              <a:spAutoFit/>
            </a:bodyPr>
            <a:lstStyle/>
            <a:p>
              <a:pPr>
                <a:lnSpc>
                  <a:spcPct val="130000"/>
                </a:lnSpc>
                <a:spcBef>
                  <a:spcPct val="0"/>
                </a:spcBef>
                <a:buNone/>
              </a:pPr>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a:t>
              </a:r>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sym typeface="微软雅黑" pitchFamily="34" charset="-122"/>
                </a:rPr>
                <a:t>在此录入上述图表的描述说明。</a:t>
              </a:r>
            </a:p>
            <a:p>
              <a:pPr>
                <a:lnSpc>
                  <a:spcPct val="120000"/>
                </a:lnSpc>
              </a:pPr>
              <a:endParaRPr lang="zh-CN" altLang="en-US" sz="1100" dirty="0">
                <a:solidFill>
                  <a:schemeClr val="tx1">
                    <a:lumMod val="75000"/>
                    <a:lumOff val="25000"/>
                  </a:schemeClr>
                </a:solidFill>
                <a:latin typeface="微软雅黑" pitchFamily="34" charset="-122"/>
                <a:ea typeface="微软雅黑" pitchFamily="34" charset="-122"/>
              </a:endParaRPr>
            </a:p>
          </p:txBody>
        </p:sp>
      </p:grpSp>
      <p:grpSp>
        <p:nvGrpSpPr>
          <p:cNvPr id="15" name="组合 14"/>
          <p:cNvGrpSpPr/>
          <p:nvPr/>
        </p:nvGrpSpPr>
        <p:grpSpPr>
          <a:xfrm>
            <a:off x="4450500" y="1590839"/>
            <a:ext cx="1594969" cy="1596843"/>
            <a:chOff x="3540169" y="1176303"/>
            <a:chExt cx="2126625" cy="2129124"/>
          </a:xfrm>
        </p:grpSpPr>
        <p:sp>
          <p:nvSpPr>
            <p:cNvPr id="16" name="椭圆 15"/>
            <p:cNvSpPr/>
            <p:nvPr/>
          </p:nvSpPr>
          <p:spPr>
            <a:xfrm>
              <a:off x="3540169" y="1176303"/>
              <a:ext cx="2025824" cy="2025823"/>
            </a:xfrm>
            <a:prstGeom prst="ellipse">
              <a:avLst/>
            </a:prstGeom>
            <a:noFill/>
            <a:ln w="19050">
              <a:solidFill>
                <a:srgbClr val="3333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
            <p:cNvSpPr/>
            <p:nvPr/>
          </p:nvSpPr>
          <p:spPr>
            <a:xfrm>
              <a:off x="3577963" y="2288243"/>
              <a:ext cx="2088831" cy="1017184"/>
            </a:xfrm>
            <a:custGeom>
              <a:avLst/>
              <a:gdLst/>
              <a:ahLst/>
              <a:cxnLst/>
              <a:rect l="l" t="t" r="r" b="b"/>
              <a:pathLst>
                <a:path w="2088831" h="1017184">
                  <a:moveTo>
                    <a:pt x="1817562" y="0"/>
                  </a:moveTo>
                  <a:lnTo>
                    <a:pt x="2088831" y="0"/>
                  </a:lnTo>
                  <a:cubicBezTo>
                    <a:pt x="2039351" y="570111"/>
                    <a:pt x="1560695" y="1017184"/>
                    <a:pt x="977619" y="1017184"/>
                  </a:cubicBezTo>
                  <a:cubicBezTo>
                    <a:pt x="556457" y="1017184"/>
                    <a:pt x="189775" y="783931"/>
                    <a:pt x="0" y="439399"/>
                  </a:cubicBezTo>
                  <a:lnTo>
                    <a:pt x="248210" y="323051"/>
                  </a:lnTo>
                  <a:cubicBezTo>
                    <a:pt x="391494" y="577373"/>
                    <a:pt x="664725" y="747193"/>
                    <a:pt x="977619" y="747193"/>
                  </a:cubicBezTo>
                  <a:cubicBezTo>
                    <a:pt x="1411453" y="747193"/>
                    <a:pt x="1769037" y="420726"/>
                    <a:pt x="1817562" y="0"/>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TextBox 17"/>
            <p:cNvSpPr txBox="1"/>
            <p:nvPr/>
          </p:nvSpPr>
          <p:spPr>
            <a:xfrm>
              <a:off x="4223097" y="1741150"/>
              <a:ext cx="707887" cy="492443"/>
            </a:xfrm>
            <a:prstGeom prst="rect">
              <a:avLst/>
            </a:prstGeom>
            <a:noFill/>
          </p:spPr>
          <p:txBody>
            <a:bodyPr wrap="none" rtlCol="0">
              <a:spAutoFit/>
            </a:bodyPr>
            <a:lstStyle/>
            <a:p>
              <a:r>
                <a:rPr lang="en-US" altLang="zh-CN" sz="1800" dirty="0">
                  <a:latin typeface="方正大黑简体" pitchFamily="2" charset="-122"/>
                  <a:ea typeface="方正大黑简体" pitchFamily="2" charset="-122"/>
                </a:rPr>
                <a:t>48%</a:t>
              </a:r>
              <a:endParaRPr lang="zh-CN" altLang="en-US" sz="1800" dirty="0">
                <a:latin typeface="方正大黑简体" pitchFamily="2" charset="-122"/>
                <a:ea typeface="方正大黑简体" pitchFamily="2" charset="-122"/>
              </a:endParaRPr>
            </a:p>
          </p:txBody>
        </p:sp>
        <p:sp>
          <p:nvSpPr>
            <p:cNvPr id="19" name="TextBox 18"/>
            <p:cNvSpPr txBox="1"/>
            <p:nvPr/>
          </p:nvSpPr>
          <p:spPr>
            <a:xfrm>
              <a:off x="3996970" y="2209059"/>
              <a:ext cx="1272142" cy="430887"/>
            </a:xfrm>
            <a:prstGeom prst="rect">
              <a:avLst/>
            </a:prstGeom>
            <a:noFill/>
          </p:spPr>
          <p:txBody>
            <a:bodyPr wrap="none" rtlCol="0">
              <a:spAutoFit/>
            </a:bodyPr>
            <a:lstStyle/>
            <a:p>
              <a:r>
                <a:rPr lang="zh-CN" altLang="en-US" sz="1500" b="1" dirty="0">
                  <a:solidFill>
                    <a:schemeClr val="tx1">
                      <a:lumMod val="75000"/>
                      <a:lumOff val="25000"/>
                    </a:schemeClr>
                  </a:solidFill>
                  <a:latin typeface="微软雅黑" pitchFamily="34" charset="-122"/>
                  <a:ea typeface="微软雅黑" pitchFamily="34" charset="-122"/>
                </a:rPr>
                <a:t>添加标题</a:t>
              </a:r>
            </a:p>
          </p:txBody>
        </p:sp>
      </p:grpSp>
      <p:grpSp>
        <p:nvGrpSpPr>
          <p:cNvPr id="20" name="组合 19"/>
          <p:cNvGrpSpPr/>
          <p:nvPr/>
        </p:nvGrpSpPr>
        <p:grpSpPr>
          <a:xfrm>
            <a:off x="4377841" y="3320920"/>
            <a:ext cx="1721925" cy="1304769"/>
            <a:chOff x="3443290" y="3483074"/>
            <a:chExt cx="2295900" cy="1739692"/>
          </a:xfrm>
        </p:grpSpPr>
        <p:sp>
          <p:nvSpPr>
            <p:cNvPr id="21" name="矩形 20"/>
            <p:cNvSpPr/>
            <p:nvPr/>
          </p:nvSpPr>
          <p:spPr>
            <a:xfrm>
              <a:off x="3540169" y="3483074"/>
              <a:ext cx="2126624" cy="7071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sz="1100">
                <a:solidFill>
                  <a:schemeClr val="tx1">
                    <a:lumMod val="75000"/>
                    <a:lumOff val="25000"/>
                  </a:schemeClr>
                </a:solidFill>
              </a:endParaRPr>
            </a:p>
          </p:txBody>
        </p:sp>
        <p:sp>
          <p:nvSpPr>
            <p:cNvPr id="22" name="矩形 21"/>
            <p:cNvSpPr/>
            <p:nvPr/>
          </p:nvSpPr>
          <p:spPr>
            <a:xfrm>
              <a:off x="3443290" y="3632587"/>
              <a:ext cx="2295900" cy="1590179"/>
            </a:xfrm>
            <a:prstGeom prst="rect">
              <a:avLst/>
            </a:prstGeom>
          </p:spPr>
          <p:txBody>
            <a:bodyPr wrap="square">
              <a:spAutoFit/>
            </a:bodyPr>
            <a:lstStyle/>
            <a:p>
              <a:pPr>
                <a:lnSpc>
                  <a:spcPct val="130000"/>
                </a:lnSpc>
                <a:spcBef>
                  <a:spcPct val="0"/>
                </a:spcBef>
                <a:buNone/>
              </a:pPr>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a:t>
              </a:r>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sym typeface="微软雅黑" pitchFamily="34" charset="-122"/>
                </a:rPr>
                <a:t>在此录入上述图表的描述说明。</a:t>
              </a:r>
            </a:p>
          </p:txBody>
        </p:sp>
      </p:grpSp>
      <p:grpSp>
        <p:nvGrpSpPr>
          <p:cNvPr id="23" name="组合 22"/>
          <p:cNvGrpSpPr/>
          <p:nvPr/>
        </p:nvGrpSpPr>
        <p:grpSpPr>
          <a:xfrm>
            <a:off x="6429463" y="1590839"/>
            <a:ext cx="1591656" cy="1596843"/>
            <a:chOff x="6178788" y="1176303"/>
            <a:chExt cx="2122208" cy="2129124"/>
          </a:xfrm>
        </p:grpSpPr>
        <p:sp>
          <p:nvSpPr>
            <p:cNvPr id="24" name="椭圆 23"/>
            <p:cNvSpPr/>
            <p:nvPr/>
          </p:nvSpPr>
          <p:spPr>
            <a:xfrm>
              <a:off x="6275172" y="1176303"/>
              <a:ext cx="2025824" cy="2025823"/>
            </a:xfrm>
            <a:prstGeom prst="ellipse">
              <a:avLst/>
            </a:prstGeom>
            <a:noFill/>
            <a:ln w="19050">
              <a:solidFill>
                <a:srgbClr val="3333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TextBox 24"/>
            <p:cNvSpPr txBox="1"/>
            <p:nvPr/>
          </p:nvSpPr>
          <p:spPr>
            <a:xfrm>
              <a:off x="6958100" y="1741150"/>
              <a:ext cx="707887" cy="492443"/>
            </a:xfrm>
            <a:prstGeom prst="rect">
              <a:avLst/>
            </a:prstGeom>
            <a:noFill/>
          </p:spPr>
          <p:txBody>
            <a:bodyPr wrap="none" rtlCol="0">
              <a:spAutoFit/>
            </a:bodyPr>
            <a:lstStyle/>
            <a:p>
              <a:r>
                <a:rPr lang="en-US" altLang="zh-CN" sz="1800" dirty="0">
                  <a:latin typeface="方正大黑简体" pitchFamily="2" charset="-122"/>
                  <a:ea typeface="方正大黑简体" pitchFamily="2" charset="-122"/>
                </a:rPr>
                <a:t>22%</a:t>
              </a:r>
              <a:endParaRPr lang="zh-CN" altLang="en-US" sz="1800" dirty="0">
                <a:latin typeface="方正大黑简体" pitchFamily="2" charset="-122"/>
                <a:ea typeface="方正大黑简体" pitchFamily="2" charset="-122"/>
              </a:endParaRPr>
            </a:p>
          </p:txBody>
        </p:sp>
        <p:sp>
          <p:nvSpPr>
            <p:cNvPr id="26" name="TextBox 25"/>
            <p:cNvSpPr txBox="1"/>
            <p:nvPr/>
          </p:nvSpPr>
          <p:spPr>
            <a:xfrm>
              <a:off x="6743848" y="2244684"/>
              <a:ext cx="1272143" cy="430887"/>
            </a:xfrm>
            <a:prstGeom prst="rect">
              <a:avLst/>
            </a:prstGeom>
            <a:noFill/>
          </p:spPr>
          <p:txBody>
            <a:bodyPr wrap="none" rtlCol="0">
              <a:spAutoFit/>
            </a:bodyPr>
            <a:lstStyle/>
            <a:p>
              <a:r>
                <a:rPr lang="zh-CN" altLang="en-US" sz="1500" b="1" dirty="0">
                  <a:solidFill>
                    <a:schemeClr val="tx1">
                      <a:lumMod val="75000"/>
                      <a:lumOff val="25000"/>
                    </a:schemeClr>
                  </a:solidFill>
                  <a:latin typeface="微软雅黑" pitchFamily="34" charset="-122"/>
                  <a:ea typeface="微软雅黑" pitchFamily="34" charset="-122"/>
                </a:rPr>
                <a:t>添加标题</a:t>
              </a:r>
            </a:p>
          </p:txBody>
        </p:sp>
        <p:sp>
          <p:nvSpPr>
            <p:cNvPr id="27" name="椭圆 1"/>
            <p:cNvSpPr/>
            <p:nvPr/>
          </p:nvSpPr>
          <p:spPr>
            <a:xfrm>
              <a:off x="6178788" y="2276645"/>
              <a:ext cx="1173991" cy="1028782"/>
            </a:xfrm>
            <a:custGeom>
              <a:avLst/>
              <a:gdLst/>
              <a:ahLst/>
              <a:cxnLst/>
              <a:rect l="l" t="t" r="r" b="b"/>
              <a:pathLst>
                <a:path w="1173991" h="1028782">
                  <a:moveTo>
                    <a:pt x="0" y="0"/>
                  </a:moveTo>
                  <a:lnTo>
                    <a:pt x="270084" y="0"/>
                  </a:lnTo>
                  <a:cubicBezTo>
                    <a:pt x="313795" y="426278"/>
                    <a:pt x="673965" y="758791"/>
                    <a:pt x="1111797" y="758791"/>
                  </a:cubicBezTo>
                  <a:lnTo>
                    <a:pt x="1173991" y="755875"/>
                  </a:lnTo>
                  <a:lnTo>
                    <a:pt x="1173991" y="1025811"/>
                  </a:lnTo>
                  <a:cubicBezTo>
                    <a:pt x="1153450" y="1028208"/>
                    <a:pt x="1132691" y="1028782"/>
                    <a:pt x="1111797" y="1028782"/>
                  </a:cubicBezTo>
                  <a:cubicBezTo>
                    <a:pt x="524781" y="1028782"/>
                    <a:pt x="43600" y="575645"/>
                    <a:pt x="0" y="0"/>
                  </a:cubicBezTo>
                  <a:close/>
                </a:path>
              </a:pathLst>
            </a:custGeom>
            <a:solidFill>
              <a:srgbClr val="0070C0"/>
            </a:solidFill>
            <a:ln>
              <a:noFill/>
            </a:ln>
          </p:spPr>
          <p:txBody>
            <a:bodyPr vert="horz" wrap="square" lIns="91440" tIns="45720" rIns="91440" bIns="45720" numCol="1" anchor="t" anchorCtr="0" compatLnSpc="1">
              <a:prstTxWarp prst="textNoShape">
                <a:avLst/>
              </a:prstTxWarp>
            </a:bodyPr>
            <a:lstStyle/>
            <a:p>
              <a:endParaRPr lang="zh-CN" altLang="en-US">
                <a:solidFill>
                  <a:schemeClr val="tx1">
                    <a:lumMod val="75000"/>
                    <a:lumOff val="25000"/>
                  </a:schemeClr>
                </a:solidFill>
              </a:endParaRPr>
            </a:p>
          </p:txBody>
        </p:sp>
      </p:grpSp>
      <p:grpSp>
        <p:nvGrpSpPr>
          <p:cNvPr id="28" name="组合 27"/>
          <p:cNvGrpSpPr/>
          <p:nvPr/>
        </p:nvGrpSpPr>
        <p:grpSpPr>
          <a:xfrm>
            <a:off x="6446676" y="3322629"/>
            <a:ext cx="1668896" cy="1304770"/>
            <a:chOff x="6201738" y="3485358"/>
            <a:chExt cx="2225194" cy="1739693"/>
          </a:xfrm>
        </p:grpSpPr>
        <p:sp>
          <p:nvSpPr>
            <p:cNvPr id="29" name="矩形 28"/>
            <p:cNvSpPr/>
            <p:nvPr/>
          </p:nvSpPr>
          <p:spPr>
            <a:xfrm>
              <a:off x="6275172" y="3485358"/>
              <a:ext cx="2126624" cy="7071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sz="1100">
                <a:solidFill>
                  <a:schemeClr val="tx1">
                    <a:lumMod val="75000"/>
                    <a:lumOff val="25000"/>
                  </a:schemeClr>
                </a:solidFill>
              </a:endParaRPr>
            </a:p>
          </p:txBody>
        </p:sp>
        <p:sp>
          <p:nvSpPr>
            <p:cNvPr id="30" name="矩形 29"/>
            <p:cNvSpPr/>
            <p:nvPr/>
          </p:nvSpPr>
          <p:spPr>
            <a:xfrm>
              <a:off x="6201738" y="3634873"/>
              <a:ext cx="2225194" cy="1590178"/>
            </a:xfrm>
            <a:prstGeom prst="rect">
              <a:avLst/>
            </a:prstGeom>
          </p:spPr>
          <p:txBody>
            <a:bodyPr wrap="square">
              <a:spAutoFit/>
            </a:bodyPr>
            <a:lstStyle/>
            <a:p>
              <a:pPr>
                <a:lnSpc>
                  <a:spcPct val="130000"/>
                </a:lnSpc>
                <a:spcBef>
                  <a:spcPct val="0"/>
                </a:spcBef>
                <a:buNone/>
              </a:pPr>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a:t>
              </a:r>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sym typeface="微软雅黑" pitchFamily="34" charset="-122"/>
                </a:rPr>
                <a:t>在此录入上述图表的描述说明。</a:t>
              </a:r>
            </a:p>
          </p:txBody>
        </p:sp>
      </p:grpSp>
    </p:spTree>
    <p:extLst>
      <p:ext uri="{BB962C8B-B14F-4D97-AF65-F5344CB8AC3E}">
        <p14:creationId xmlns:p14="http://schemas.microsoft.com/office/powerpoint/2010/main" xmlns="" val="2070834077"/>
      </p:ext>
    </p:extLst>
  </p:cSld>
  <p:clrMapOvr>
    <a:masterClrMapping/>
  </p:clrMapOvr>
  <p:transition spd="slow"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000"/>
                            </p:stCondLst>
                            <p:childTnLst>
                              <p:par>
                                <p:cTn id="13" presetID="49" presetClass="entr" presetSubtype="0" decel="10000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1000" fill="hold"/>
                                        <p:tgtEl>
                                          <p:spTgt spid="6"/>
                                        </p:tgtEl>
                                        <p:attrNameLst>
                                          <p:attrName>ppt_w</p:attrName>
                                        </p:attrNameLst>
                                      </p:cBhvr>
                                      <p:tavLst>
                                        <p:tav tm="0">
                                          <p:val>
                                            <p:fltVal val="0"/>
                                          </p:val>
                                        </p:tav>
                                        <p:tav tm="100000">
                                          <p:val>
                                            <p:strVal val="#ppt_w"/>
                                          </p:val>
                                        </p:tav>
                                      </p:tavLst>
                                    </p:anim>
                                    <p:anim calcmode="lin" valueType="num">
                                      <p:cBhvr>
                                        <p:cTn id="16" dur="1000" fill="hold"/>
                                        <p:tgtEl>
                                          <p:spTgt spid="6"/>
                                        </p:tgtEl>
                                        <p:attrNameLst>
                                          <p:attrName>ppt_h</p:attrName>
                                        </p:attrNameLst>
                                      </p:cBhvr>
                                      <p:tavLst>
                                        <p:tav tm="0">
                                          <p:val>
                                            <p:fltVal val="0"/>
                                          </p:val>
                                        </p:tav>
                                        <p:tav tm="100000">
                                          <p:val>
                                            <p:strVal val="#ppt_h"/>
                                          </p:val>
                                        </p:tav>
                                      </p:tavLst>
                                    </p:anim>
                                    <p:anim calcmode="lin" valueType="num">
                                      <p:cBhvr>
                                        <p:cTn id="17" dur="1000" fill="hold"/>
                                        <p:tgtEl>
                                          <p:spTgt spid="6"/>
                                        </p:tgtEl>
                                        <p:attrNameLst>
                                          <p:attrName>style.rotation</p:attrName>
                                        </p:attrNameLst>
                                      </p:cBhvr>
                                      <p:tavLst>
                                        <p:tav tm="0">
                                          <p:val>
                                            <p:fltVal val="360"/>
                                          </p:val>
                                        </p:tav>
                                        <p:tav tm="100000">
                                          <p:val>
                                            <p:fltVal val="0"/>
                                          </p:val>
                                        </p:tav>
                                      </p:tavLst>
                                    </p:anim>
                                    <p:animEffect transition="in" filter="fade">
                                      <p:cBhvr>
                                        <p:cTn id="18" dur="1000"/>
                                        <p:tgtEl>
                                          <p:spTgt spid="6"/>
                                        </p:tgtEl>
                                      </p:cBhvr>
                                    </p:animEffect>
                                  </p:childTnLst>
                                </p:cTn>
                              </p:par>
                              <p:par>
                                <p:cTn id="19" presetID="47" presetClass="entr" presetSubtype="0" fill="hold" nodeType="withEffect">
                                  <p:stCondLst>
                                    <p:cond delay="60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ppt_x</p:attrName>
                                        </p:attrNameLst>
                                      </p:cBhvr>
                                      <p:tavLst>
                                        <p:tav tm="0">
                                          <p:val>
                                            <p:strVal val="#ppt_x"/>
                                          </p:val>
                                        </p:tav>
                                        <p:tav tm="100000">
                                          <p:val>
                                            <p:strVal val="#ppt_x"/>
                                          </p:val>
                                        </p:tav>
                                      </p:tavLst>
                                    </p:anim>
                                    <p:anim calcmode="lin" valueType="num">
                                      <p:cBhvr>
                                        <p:cTn id="23" dur="1000" fill="hold"/>
                                        <p:tgtEl>
                                          <p:spTgt spid="12"/>
                                        </p:tgtEl>
                                        <p:attrNameLst>
                                          <p:attrName>ppt_y</p:attrName>
                                        </p:attrNameLst>
                                      </p:cBhvr>
                                      <p:tavLst>
                                        <p:tav tm="0">
                                          <p:val>
                                            <p:strVal val="#ppt_y-.1"/>
                                          </p:val>
                                        </p:tav>
                                        <p:tav tm="100000">
                                          <p:val>
                                            <p:strVal val="#ppt_y"/>
                                          </p:val>
                                        </p:tav>
                                      </p:tavLst>
                                    </p:anim>
                                  </p:childTnLst>
                                </p:cTn>
                              </p:par>
                              <p:par>
                                <p:cTn id="24" presetID="49" presetClass="entr" presetSubtype="0" decel="100000" fill="hold" nodeType="withEffect">
                                  <p:stCondLst>
                                    <p:cond delay="700"/>
                                  </p:stCondLst>
                                  <p:childTnLst>
                                    <p:set>
                                      <p:cBhvr>
                                        <p:cTn id="25" dur="1" fill="hold">
                                          <p:stCondLst>
                                            <p:cond delay="0"/>
                                          </p:stCondLst>
                                        </p:cTn>
                                        <p:tgtEl>
                                          <p:spTgt spid="15"/>
                                        </p:tgtEl>
                                        <p:attrNameLst>
                                          <p:attrName>style.visibility</p:attrName>
                                        </p:attrNameLst>
                                      </p:cBhvr>
                                      <p:to>
                                        <p:strVal val="visible"/>
                                      </p:to>
                                    </p:set>
                                    <p:anim calcmode="lin" valueType="num">
                                      <p:cBhvr>
                                        <p:cTn id="26" dur="1000" fill="hold"/>
                                        <p:tgtEl>
                                          <p:spTgt spid="15"/>
                                        </p:tgtEl>
                                        <p:attrNameLst>
                                          <p:attrName>ppt_w</p:attrName>
                                        </p:attrNameLst>
                                      </p:cBhvr>
                                      <p:tavLst>
                                        <p:tav tm="0">
                                          <p:val>
                                            <p:fltVal val="0"/>
                                          </p:val>
                                        </p:tav>
                                        <p:tav tm="100000">
                                          <p:val>
                                            <p:strVal val="#ppt_w"/>
                                          </p:val>
                                        </p:tav>
                                      </p:tavLst>
                                    </p:anim>
                                    <p:anim calcmode="lin" valueType="num">
                                      <p:cBhvr>
                                        <p:cTn id="27" dur="1000" fill="hold"/>
                                        <p:tgtEl>
                                          <p:spTgt spid="15"/>
                                        </p:tgtEl>
                                        <p:attrNameLst>
                                          <p:attrName>ppt_h</p:attrName>
                                        </p:attrNameLst>
                                      </p:cBhvr>
                                      <p:tavLst>
                                        <p:tav tm="0">
                                          <p:val>
                                            <p:fltVal val="0"/>
                                          </p:val>
                                        </p:tav>
                                        <p:tav tm="100000">
                                          <p:val>
                                            <p:strVal val="#ppt_h"/>
                                          </p:val>
                                        </p:tav>
                                      </p:tavLst>
                                    </p:anim>
                                    <p:anim calcmode="lin" valueType="num">
                                      <p:cBhvr>
                                        <p:cTn id="28" dur="1000" fill="hold"/>
                                        <p:tgtEl>
                                          <p:spTgt spid="15"/>
                                        </p:tgtEl>
                                        <p:attrNameLst>
                                          <p:attrName>style.rotation</p:attrName>
                                        </p:attrNameLst>
                                      </p:cBhvr>
                                      <p:tavLst>
                                        <p:tav tm="0">
                                          <p:val>
                                            <p:fltVal val="360"/>
                                          </p:val>
                                        </p:tav>
                                        <p:tav tm="100000">
                                          <p:val>
                                            <p:fltVal val="0"/>
                                          </p:val>
                                        </p:tav>
                                      </p:tavLst>
                                    </p:anim>
                                    <p:animEffect transition="in" filter="fade">
                                      <p:cBhvr>
                                        <p:cTn id="29" dur="1000"/>
                                        <p:tgtEl>
                                          <p:spTgt spid="15"/>
                                        </p:tgtEl>
                                      </p:cBhvr>
                                    </p:animEffect>
                                  </p:childTnLst>
                                </p:cTn>
                              </p:par>
                              <p:par>
                                <p:cTn id="30" presetID="47" presetClass="entr" presetSubtype="0" fill="hold" nodeType="withEffect">
                                  <p:stCondLst>
                                    <p:cond delay="1600"/>
                                  </p:stCondLst>
                                  <p:childTnLst>
                                    <p:set>
                                      <p:cBhvr>
                                        <p:cTn id="31" dur="1" fill="hold">
                                          <p:stCondLst>
                                            <p:cond delay="0"/>
                                          </p:stCondLst>
                                        </p:cTn>
                                        <p:tgtEl>
                                          <p:spTgt spid="20"/>
                                        </p:tgtEl>
                                        <p:attrNameLst>
                                          <p:attrName>style.visibility</p:attrName>
                                        </p:attrNameLst>
                                      </p:cBhvr>
                                      <p:to>
                                        <p:strVal val="visible"/>
                                      </p:to>
                                    </p:set>
                                    <p:animEffect transition="in" filter="fade">
                                      <p:cBhvr>
                                        <p:cTn id="32" dur="1000"/>
                                        <p:tgtEl>
                                          <p:spTgt spid="20"/>
                                        </p:tgtEl>
                                      </p:cBhvr>
                                    </p:animEffect>
                                    <p:anim calcmode="lin" valueType="num">
                                      <p:cBhvr>
                                        <p:cTn id="33" dur="1000" fill="hold"/>
                                        <p:tgtEl>
                                          <p:spTgt spid="20"/>
                                        </p:tgtEl>
                                        <p:attrNameLst>
                                          <p:attrName>ppt_x</p:attrName>
                                        </p:attrNameLst>
                                      </p:cBhvr>
                                      <p:tavLst>
                                        <p:tav tm="0">
                                          <p:val>
                                            <p:strVal val="#ppt_x"/>
                                          </p:val>
                                        </p:tav>
                                        <p:tav tm="100000">
                                          <p:val>
                                            <p:strVal val="#ppt_x"/>
                                          </p:val>
                                        </p:tav>
                                      </p:tavLst>
                                    </p:anim>
                                    <p:anim calcmode="lin" valueType="num">
                                      <p:cBhvr>
                                        <p:cTn id="34" dur="1000" fill="hold"/>
                                        <p:tgtEl>
                                          <p:spTgt spid="20"/>
                                        </p:tgtEl>
                                        <p:attrNameLst>
                                          <p:attrName>ppt_y</p:attrName>
                                        </p:attrNameLst>
                                      </p:cBhvr>
                                      <p:tavLst>
                                        <p:tav tm="0">
                                          <p:val>
                                            <p:strVal val="#ppt_y-.1"/>
                                          </p:val>
                                        </p:tav>
                                        <p:tav tm="100000">
                                          <p:val>
                                            <p:strVal val="#ppt_y"/>
                                          </p:val>
                                        </p:tav>
                                      </p:tavLst>
                                    </p:anim>
                                  </p:childTnLst>
                                </p:cTn>
                              </p:par>
                              <p:par>
                                <p:cTn id="35" presetID="49" presetClass="entr" presetSubtype="0" decel="100000" fill="hold" nodeType="withEffect">
                                  <p:stCondLst>
                                    <p:cond delay="1500"/>
                                  </p:stCondLst>
                                  <p:childTnLst>
                                    <p:set>
                                      <p:cBhvr>
                                        <p:cTn id="36" dur="1" fill="hold">
                                          <p:stCondLst>
                                            <p:cond delay="0"/>
                                          </p:stCondLst>
                                        </p:cTn>
                                        <p:tgtEl>
                                          <p:spTgt spid="23"/>
                                        </p:tgtEl>
                                        <p:attrNameLst>
                                          <p:attrName>style.visibility</p:attrName>
                                        </p:attrNameLst>
                                      </p:cBhvr>
                                      <p:to>
                                        <p:strVal val="visible"/>
                                      </p:to>
                                    </p:set>
                                    <p:anim calcmode="lin" valueType="num">
                                      <p:cBhvr>
                                        <p:cTn id="37" dur="1000" fill="hold"/>
                                        <p:tgtEl>
                                          <p:spTgt spid="23"/>
                                        </p:tgtEl>
                                        <p:attrNameLst>
                                          <p:attrName>ppt_w</p:attrName>
                                        </p:attrNameLst>
                                      </p:cBhvr>
                                      <p:tavLst>
                                        <p:tav tm="0">
                                          <p:val>
                                            <p:fltVal val="0"/>
                                          </p:val>
                                        </p:tav>
                                        <p:tav tm="100000">
                                          <p:val>
                                            <p:strVal val="#ppt_w"/>
                                          </p:val>
                                        </p:tav>
                                      </p:tavLst>
                                    </p:anim>
                                    <p:anim calcmode="lin" valueType="num">
                                      <p:cBhvr>
                                        <p:cTn id="38" dur="1000" fill="hold"/>
                                        <p:tgtEl>
                                          <p:spTgt spid="23"/>
                                        </p:tgtEl>
                                        <p:attrNameLst>
                                          <p:attrName>ppt_h</p:attrName>
                                        </p:attrNameLst>
                                      </p:cBhvr>
                                      <p:tavLst>
                                        <p:tav tm="0">
                                          <p:val>
                                            <p:fltVal val="0"/>
                                          </p:val>
                                        </p:tav>
                                        <p:tav tm="100000">
                                          <p:val>
                                            <p:strVal val="#ppt_h"/>
                                          </p:val>
                                        </p:tav>
                                      </p:tavLst>
                                    </p:anim>
                                    <p:anim calcmode="lin" valueType="num">
                                      <p:cBhvr>
                                        <p:cTn id="39" dur="1000" fill="hold"/>
                                        <p:tgtEl>
                                          <p:spTgt spid="23"/>
                                        </p:tgtEl>
                                        <p:attrNameLst>
                                          <p:attrName>style.rotation</p:attrName>
                                        </p:attrNameLst>
                                      </p:cBhvr>
                                      <p:tavLst>
                                        <p:tav tm="0">
                                          <p:val>
                                            <p:fltVal val="360"/>
                                          </p:val>
                                        </p:tav>
                                        <p:tav tm="100000">
                                          <p:val>
                                            <p:fltVal val="0"/>
                                          </p:val>
                                        </p:tav>
                                      </p:tavLst>
                                    </p:anim>
                                    <p:animEffect transition="in" filter="fade">
                                      <p:cBhvr>
                                        <p:cTn id="40" dur="1000"/>
                                        <p:tgtEl>
                                          <p:spTgt spid="23"/>
                                        </p:tgtEl>
                                      </p:cBhvr>
                                    </p:animEffect>
                                  </p:childTnLst>
                                </p:cTn>
                              </p:par>
                              <p:par>
                                <p:cTn id="41" presetID="47" presetClass="entr" presetSubtype="0" fill="hold" nodeType="withEffect">
                                  <p:stCondLst>
                                    <p:cond delay="230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1000"/>
                                        <p:tgtEl>
                                          <p:spTgt spid="28"/>
                                        </p:tgtEl>
                                      </p:cBhvr>
                                    </p:animEffect>
                                    <p:anim calcmode="lin" valueType="num">
                                      <p:cBhvr>
                                        <p:cTn id="44" dur="1000" fill="hold"/>
                                        <p:tgtEl>
                                          <p:spTgt spid="28"/>
                                        </p:tgtEl>
                                        <p:attrNameLst>
                                          <p:attrName>ppt_x</p:attrName>
                                        </p:attrNameLst>
                                      </p:cBhvr>
                                      <p:tavLst>
                                        <p:tav tm="0">
                                          <p:val>
                                            <p:strVal val="#ppt_x"/>
                                          </p:val>
                                        </p:tav>
                                        <p:tav tm="100000">
                                          <p:val>
                                            <p:strVal val="#ppt_x"/>
                                          </p:val>
                                        </p:tav>
                                      </p:tavLst>
                                    </p:anim>
                                    <p:anim calcmode="lin" valueType="num">
                                      <p:cBhvr>
                                        <p:cTn id="45"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3"/>
          <p:cNvSpPr>
            <a:spLocks noChangeArrowheads="1"/>
          </p:cNvSpPr>
          <p:nvPr/>
        </p:nvSpPr>
        <p:spPr bwMode="auto">
          <a:xfrm>
            <a:off x="4250061" y="386569"/>
            <a:ext cx="1831252" cy="4077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68571" tIns="34286" rIns="68571" bIns="3428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spcBef>
                <a:spcPct val="0"/>
              </a:spcBef>
              <a:buNone/>
            </a:pPr>
            <a:r>
              <a:rPr lang="zh-CN" altLang="en-US" sz="2200" b="1" dirty="0" smtClean="0">
                <a:solidFill>
                  <a:schemeClr val="tx1">
                    <a:lumMod val="75000"/>
                    <a:lumOff val="25000"/>
                  </a:schemeClr>
                </a:solidFill>
                <a:latin typeface="Arial" panose="020B0604020202020204" pitchFamily="34" charset="0"/>
                <a:cs typeface="Arial" panose="020B0604020202020204" pitchFamily="34" charset="0"/>
              </a:rPr>
              <a:t>工作完成情况</a:t>
            </a:r>
            <a:endParaRPr lang="zh-CN" altLang="en-US" sz="2200" b="1" dirty="0">
              <a:solidFill>
                <a:schemeClr val="tx1">
                  <a:lumMod val="75000"/>
                  <a:lumOff val="25000"/>
                </a:schemeClr>
              </a:solidFill>
              <a:latin typeface="Arial" panose="020B0604020202020204" pitchFamily="34" charset="0"/>
              <a:cs typeface="Arial" panose="020B0604020202020204" pitchFamily="34" charset="0"/>
            </a:endParaRPr>
          </a:p>
        </p:txBody>
      </p:sp>
      <p:grpSp>
        <p:nvGrpSpPr>
          <p:cNvPr id="3" name="组合 2"/>
          <p:cNvGrpSpPr/>
          <p:nvPr/>
        </p:nvGrpSpPr>
        <p:grpSpPr>
          <a:xfrm>
            <a:off x="3782214" y="427662"/>
            <a:ext cx="197506" cy="296260"/>
            <a:chOff x="5284519" y="1508166"/>
            <a:chExt cx="213756" cy="427512"/>
          </a:xfrm>
        </p:grpSpPr>
        <p:cxnSp>
          <p:nvCxnSpPr>
            <p:cNvPr id="4" name="直接连接符 3"/>
            <p:cNvCxnSpPr/>
            <p:nvPr/>
          </p:nvCxnSpPr>
          <p:spPr>
            <a:xfrm>
              <a:off x="5284519" y="1508166"/>
              <a:ext cx="213756" cy="213756"/>
            </a:xfrm>
            <a:prstGeom prst="line">
              <a:avLst/>
            </a:prstGeom>
            <a:ln w="19050">
              <a:solidFill>
                <a:schemeClr val="tx1">
                  <a:lumMod val="75000"/>
                  <a:lumOff val="25000"/>
                </a:schemeClr>
              </a:solidFill>
              <a:headEnd type="oval" w="med" len="med"/>
              <a:tailEnd type="oval" w="lg" len="lg"/>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flipH="1">
              <a:off x="5284519" y="1721922"/>
              <a:ext cx="213756" cy="213756"/>
            </a:xfrm>
            <a:prstGeom prst="line">
              <a:avLst/>
            </a:prstGeom>
            <a:ln w="19050">
              <a:solidFill>
                <a:schemeClr val="tx1">
                  <a:lumMod val="75000"/>
                  <a:lumOff val="25000"/>
                </a:schemeClr>
              </a:solidFill>
              <a:headEnd type="oval" w="med" len="med"/>
              <a:tailEnd type="oval" w="lg" len="lg"/>
            </a:ln>
          </p:spPr>
          <p:style>
            <a:lnRef idx="1">
              <a:schemeClr val="accent1"/>
            </a:lnRef>
            <a:fillRef idx="0">
              <a:schemeClr val="accent1"/>
            </a:fillRef>
            <a:effectRef idx="0">
              <a:schemeClr val="accent1"/>
            </a:effectRef>
            <a:fontRef idx="minor">
              <a:schemeClr val="tx1"/>
            </a:fontRef>
          </p:style>
        </p:cxnSp>
      </p:grpSp>
      <p:sp>
        <p:nvSpPr>
          <p:cNvPr id="6" name="矩形 47"/>
          <p:cNvSpPr>
            <a:spLocks noChangeArrowheads="1"/>
          </p:cNvSpPr>
          <p:nvPr/>
        </p:nvSpPr>
        <p:spPr bwMode="auto">
          <a:xfrm>
            <a:off x="1692960" y="4300471"/>
            <a:ext cx="6902590" cy="4847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68571" tIns="34286" rIns="68571" bIns="3428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ctr">
              <a:lnSpc>
                <a:spcPct val="120000"/>
              </a:lnSpc>
              <a:spcBef>
                <a:spcPct val="0"/>
              </a:spcBef>
              <a:buNone/>
            </a:pPr>
            <a:r>
              <a:rPr lang="zh-CN" altLang="en-US" sz="1100" dirty="0">
                <a:solidFill>
                  <a:schemeClr val="tx1">
                    <a:lumMod val="75000"/>
                    <a:lumOff val="25000"/>
                  </a:schemeClr>
                </a:solidFill>
                <a:sym typeface="微软雅黑" pitchFamily="34" charset="-122"/>
              </a:rPr>
              <a:t>在此录入上述图表的综合描述说明，在此录入上述图表的综合描述说明。在此录入上述图表的描述说明，在此录入上述图表的综合描述说明，在此录入上述图表的综合描述说明，在此录入上述图表的综合描述说明。</a:t>
            </a:r>
          </a:p>
        </p:txBody>
      </p:sp>
      <p:grpSp>
        <p:nvGrpSpPr>
          <p:cNvPr id="7" name="组合 6"/>
          <p:cNvGrpSpPr/>
          <p:nvPr/>
        </p:nvGrpSpPr>
        <p:grpSpPr>
          <a:xfrm>
            <a:off x="1922498" y="1437277"/>
            <a:ext cx="3061841" cy="102062"/>
            <a:chOff x="1507396" y="1628800"/>
            <a:chExt cx="4320480" cy="144016"/>
          </a:xfrm>
        </p:grpSpPr>
        <p:cxnSp>
          <p:nvCxnSpPr>
            <p:cNvPr id="8" name="直接连接符 7"/>
            <p:cNvCxnSpPr/>
            <p:nvPr/>
          </p:nvCxnSpPr>
          <p:spPr>
            <a:xfrm>
              <a:off x="1507396" y="1700808"/>
              <a:ext cx="432048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flipV="1">
              <a:off x="1507396"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flipV="1">
              <a:off x="1987449"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flipV="1">
              <a:off x="2467502"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flipV="1">
              <a:off x="2947555"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flipV="1">
              <a:off x="3427608"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flipV="1">
              <a:off x="3907661"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flipV="1">
              <a:off x="4387714"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flipV="1">
              <a:off x="4867767"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flipV="1">
              <a:off x="5347820"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flipV="1">
              <a:off x="5827876"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9" name="组合 18"/>
          <p:cNvGrpSpPr/>
          <p:nvPr/>
        </p:nvGrpSpPr>
        <p:grpSpPr>
          <a:xfrm>
            <a:off x="5377912" y="1437277"/>
            <a:ext cx="3061841" cy="102062"/>
            <a:chOff x="1507396" y="1628800"/>
            <a:chExt cx="4320480" cy="144016"/>
          </a:xfrm>
        </p:grpSpPr>
        <p:cxnSp>
          <p:nvCxnSpPr>
            <p:cNvPr id="20" name="直接连接符 19"/>
            <p:cNvCxnSpPr/>
            <p:nvPr/>
          </p:nvCxnSpPr>
          <p:spPr>
            <a:xfrm>
              <a:off x="1507396" y="1700808"/>
              <a:ext cx="432048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flipV="1">
              <a:off x="1507396"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flipV="1">
              <a:off x="1987449"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flipV="1">
              <a:off x="2467502"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V="1">
              <a:off x="2947555"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flipV="1">
              <a:off x="3427608"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flipV="1">
              <a:off x="3907661"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flipV="1">
              <a:off x="4387714"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flipV="1">
              <a:off x="4867767"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flipV="1">
              <a:off x="5347820"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flipV="1">
              <a:off x="5827876"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31" name="TextBox 132"/>
          <p:cNvSpPr txBox="1"/>
          <p:nvPr/>
        </p:nvSpPr>
        <p:spPr>
          <a:xfrm>
            <a:off x="4849887" y="1240976"/>
            <a:ext cx="273152" cy="207749"/>
          </a:xfrm>
          <a:prstGeom prst="rect">
            <a:avLst/>
          </a:prstGeom>
          <a:noFill/>
        </p:spPr>
        <p:txBody>
          <a:bodyPr wrap="none" lIns="68579" tIns="34289" rIns="68579" bIns="34289" rtlCol="0">
            <a:spAutoFit/>
          </a:bodyPr>
          <a:lstStyle/>
          <a:p>
            <a:r>
              <a:rPr lang="en-US" altLang="zh-CN" sz="900">
                <a:solidFill>
                  <a:schemeClr val="tx1">
                    <a:lumMod val="75000"/>
                    <a:lumOff val="25000"/>
                  </a:schemeClr>
                </a:solidFill>
                <a:latin typeface="微软雅黑" pitchFamily="34" charset="-122"/>
                <a:ea typeface="微软雅黑" pitchFamily="34" charset="-122"/>
              </a:rPr>
              <a:t>10</a:t>
            </a:r>
            <a:endParaRPr lang="zh-CN" altLang="en-US" sz="900">
              <a:solidFill>
                <a:schemeClr val="tx1">
                  <a:lumMod val="75000"/>
                  <a:lumOff val="25000"/>
                </a:schemeClr>
              </a:solidFill>
              <a:latin typeface="微软雅黑" pitchFamily="34" charset="-122"/>
              <a:ea typeface="微软雅黑" pitchFamily="34" charset="-122"/>
            </a:endParaRPr>
          </a:p>
        </p:txBody>
      </p:sp>
      <p:sp>
        <p:nvSpPr>
          <p:cNvPr id="32" name="TextBox 133"/>
          <p:cNvSpPr txBox="1"/>
          <p:nvPr/>
        </p:nvSpPr>
        <p:spPr>
          <a:xfrm>
            <a:off x="4515081" y="1240976"/>
            <a:ext cx="273152" cy="207749"/>
          </a:xfrm>
          <a:prstGeom prst="rect">
            <a:avLst/>
          </a:prstGeom>
          <a:noFill/>
        </p:spPr>
        <p:txBody>
          <a:bodyPr wrap="none" lIns="68579" tIns="34289" rIns="68579" bIns="34289" rtlCol="0">
            <a:spAutoFit/>
          </a:bodyPr>
          <a:lstStyle/>
          <a:p>
            <a:r>
              <a:rPr lang="en-US" altLang="zh-CN" sz="900">
                <a:solidFill>
                  <a:schemeClr val="tx1">
                    <a:lumMod val="75000"/>
                    <a:lumOff val="25000"/>
                  </a:schemeClr>
                </a:solidFill>
                <a:latin typeface="微软雅黑" pitchFamily="34" charset="-122"/>
                <a:ea typeface="微软雅黑" pitchFamily="34" charset="-122"/>
              </a:rPr>
              <a:t>20</a:t>
            </a:r>
            <a:endParaRPr lang="zh-CN" altLang="en-US" sz="900">
              <a:solidFill>
                <a:schemeClr val="tx1">
                  <a:lumMod val="75000"/>
                  <a:lumOff val="25000"/>
                </a:schemeClr>
              </a:solidFill>
              <a:latin typeface="微软雅黑" pitchFamily="34" charset="-122"/>
              <a:ea typeface="微软雅黑" pitchFamily="34" charset="-122"/>
            </a:endParaRPr>
          </a:p>
        </p:txBody>
      </p:sp>
      <p:sp>
        <p:nvSpPr>
          <p:cNvPr id="33" name="TextBox 134"/>
          <p:cNvSpPr txBox="1"/>
          <p:nvPr/>
        </p:nvSpPr>
        <p:spPr>
          <a:xfrm>
            <a:off x="4174876" y="1240976"/>
            <a:ext cx="273152" cy="207749"/>
          </a:xfrm>
          <a:prstGeom prst="rect">
            <a:avLst/>
          </a:prstGeom>
          <a:noFill/>
        </p:spPr>
        <p:txBody>
          <a:bodyPr wrap="none" lIns="68579" tIns="34289" rIns="68579" bIns="34289" rtlCol="0">
            <a:spAutoFit/>
          </a:bodyPr>
          <a:lstStyle/>
          <a:p>
            <a:r>
              <a:rPr lang="en-US" altLang="zh-CN" sz="900">
                <a:solidFill>
                  <a:schemeClr val="tx1">
                    <a:lumMod val="75000"/>
                    <a:lumOff val="25000"/>
                  </a:schemeClr>
                </a:solidFill>
                <a:latin typeface="微软雅黑" pitchFamily="34" charset="-122"/>
                <a:ea typeface="微软雅黑" pitchFamily="34" charset="-122"/>
              </a:rPr>
              <a:t>30</a:t>
            </a:r>
            <a:endParaRPr lang="zh-CN" altLang="en-US" sz="900">
              <a:solidFill>
                <a:schemeClr val="tx1">
                  <a:lumMod val="75000"/>
                  <a:lumOff val="25000"/>
                </a:schemeClr>
              </a:solidFill>
              <a:latin typeface="微软雅黑" pitchFamily="34" charset="-122"/>
              <a:ea typeface="微软雅黑" pitchFamily="34" charset="-122"/>
            </a:endParaRPr>
          </a:p>
        </p:txBody>
      </p:sp>
      <p:sp>
        <p:nvSpPr>
          <p:cNvPr id="34" name="TextBox 135"/>
          <p:cNvSpPr txBox="1"/>
          <p:nvPr/>
        </p:nvSpPr>
        <p:spPr>
          <a:xfrm>
            <a:off x="3834672" y="1240976"/>
            <a:ext cx="273152" cy="207749"/>
          </a:xfrm>
          <a:prstGeom prst="rect">
            <a:avLst/>
          </a:prstGeom>
          <a:noFill/>
        </p:spPr>
        <p:txBody>
          <a:bodyPr wrap="none" lIns="68579" tIns="34289" rIns="68579" bIns="34289" rtlCol="0">
            <a:spAutoFit/>
          </a:bodyPr>
          <a:lstStyle/>
          <a:p>
            <a:r>
              <a:rPr lang="en-US" altLang="zh-CN" sz="900">
                <a:solidFill>
                  <a:schemeClr val="tx1">
                    <a:lumMod val="75000"/>
                    <a:lumOff val="25000"/>
                  </a:schemeClr>
                </a:solidFill>
                <a:latin typeface="微软雅黑" pitchFamily="34" charset="-122"/>
                <a:ea typeface="微软雅黑" pitchFamily="34" charset="-122"/>
              </a:rPr>
              <a:t>40</a:t>
            </a:r>
            <a:endParaRPr lang="zh-CN" altLang="en-US" sz="900">
              <a:solidFill>
                <a:schemeClr val="tx1">
                  <a:lumMod val="75000"/>
                  <a:lumOff val="25000"/>
                </a:schemeClr>
              </a:solidFill>
              <a:latin typeface="微软雅黑" pitchFamily="34" charset="-122"/>
              <a:ea typeface="微软雅黑" pitchFamily="34" charset="-122"/>
            </a:endParaRPr>
          </a:p>
        </p:txBody>
      </p:sp>
      <p:sp>
        <p:nvSpPr>
          <p:cNvPr id="35" name="TextBox 136"/>
          <p:cNvSpPr txBox="1"/>
          <p:nvPr/>
        </p:nvSpPr>
        <p:spPr>
          <a:xfrm>
            <a:off x="3494467" y="1240976"/>
            <a:ext cx="273152" cy="207749"/>
          </a:xfrm>
          <a:prstGeom prst="rect">
            <a:avLst/>
          </a:prstGeom>
          <a:noFill/>
        </p:spPr>
        <p:txBody>
          <a:bodyPr wrap="none" lIns="68579" tIns="34289" rIns="68579" bIns="34289" rtlCol="0">
            <a:spAutoFit/>
          </a:bodyPr>
          <a:lstStyle/>
          <a:p>
            <a:r>
              <a:rPr lang="en-US" altLang="zh-CN" sz="900">
                <a:solidFill>
                  <a:schemeClr val="tx1">
                    <a:lumMod val="75000"/>
                    <a:lumOff val="25000"/>
                  </a:schemeClr>
                </a:solidFill>
                <a:latin typeface="微软雅黑" pitchFamily="34" charset="-122"/>
                <a:ea typeface="微软雅黑" pitchFamily="34" charset="-122"/>
              </a:rPr>
              <a:t>50</a:t>
            </a:r>
            <a:endParaRPr lang="zh-CN" altLang="en-US" sz="900">
              <a:solidFill>
                <a:schemeClr val="tx1">
                  <a:lumMod val="75000"/>
                  <a:lumOff val="25000"/>
                </a:schemeClr>
              </a:solidFill>
              <a:latin typeface="微软雅黑" pitchFamily="34" charset="-122"/>
              <a:ea typeface="微软雅黑" pitchFamily="34" charset="-122"/>
            </a:endParaRPr>
          </a:p>
        </p:txBody>
      </p:sp>
      <p:sp>
        <p:nvSpPr>
          <p:cNvPr id="36" name="TextBox 137"/>
          <p:cNvSpPr txBox="1"/>
          <p:nvPr/>
        </p:nvSpPr>
        <p:spPr>
          <a:xfrm>
            <a:off x="3154263" y="1240976"/>
            <a:ext cx="273152" cy="207749"/>
          </a:xfrm>
          <a:prstGeom prst="rect">
            <a:avLst/>
          </a:prstGeom>
          <a:noFill/>
        </p:spPr>
        <p:txBody>
          <a:bodyPr wrap="none" lIns="68579" tIns="34289" rIns="68579" bIns="34289" rtlCol="0">
            <a:spAutoFit/>
          </a:bodyPr>
          <a:lstStyle/>
          <a:p>
            <a:r>
              <a:rPr lang="en-US" altLang="zh-CN" sz="900">
                <a:solidFill>
                  <a:schemeClr val="tx1">
                    <a:lumMod val="75000"/>
                    <a:lumOff val="25000"/>
                  </a:schemeClr>
                </a:solidFill>
                <a:latin typeface="微软雅黑" pitchFamily="34" charset="-122"/>
                <a:ea typeface="微软雅黑" pitchFamily="34" charset="-122"/>
              </a:rPr>
              <a:t>60</a:t>
            </a:r>
            <a:endParaRPr lang="zh-CN" altLang="en-US" sz="900">
              <a:solidFill>
                <a:schemeClr val="tx1">
                  <a:lumMod val="75000"/>
                  <a:lumOff val="25000"/>
                </a:schemeClr>
              </a:solidFill>
              <a:latin typeface="微软雅黑" pitchFamily="34" charset="-122"/>
              <a:ea typeface="微软雅黑" pitchFamily="34" charset="-122"/>
            </a:endParaRPr>
          </a:p>
        </p:txBody>
      </p:sp>
      <p:sp>
        <p:nvSpPr>
          <p:cNvPr id="37" name="TextBox 138"/>
          <p:cNvSpPr txBox="1"/>
          <p:nvPr/>
        </p:nvSpPr>
        <p:spPr>
          <a:xfrm>
            <a:off x="2814060" y="1240976"/>
            <a:ext cx="273152" cy="207749"/>
          </a:xfrm>
          <a:prstGeom prst="rect">
            <a:avLst/>
          </a:prstGeom>
          <a:noFill/>
        </p:spPr>
        <p:txBody>
          <a:bodyPr wrap="none" lIns="68579" tIns="34289" rIns="68579" bIns="34289" rtlCol="0">
            <a:spAutoFit/>
          </a:bodyPr>
          <a:lstStyle/>
          <a:p>
            <a:r>
              <a:rPr lang="en-US" altLang="zh-CN" sz="900">
                <a:solidFill>
                  <a:schemeClr val="tx1">
                    <a:lumMod val="75000"/>
                    <a:lumOff val="25000"/>
                  </a:schemeClr>
                </a:solidFill>
                <a:latin typeface="微软雅黑" pitchFamily="34" charset="-122"/>
                <a:ea typeface="微软雅黑" pitchFamily="34" charset="-122"/>
              </a:rPr>
              <a:t>70</a:t>
            </a:r>
            <a:endParaRPr lang="zh-CN" altLang="en-US" sz="900">
              <a:solidFill>
                <a:schemeClr val="tx1">
                  <a:lumMod val="75000"/>
                  <a:lumOff val="25000"/>
                </a:schemeClr>
              </a:solidFill>
              <a:latin typeface="微软雅黑" pitchFamily="34" charset="-122"/>
              <a:ea typeface="微软雅黑" pitchFamily="34" charset="-122"/>
            </a:endParaRPr>
          </a:p>
        </p:txBody>
      </p:sp>
      <p:sp>
        <p:nvSpPr>
          <p:cNvPr id="38" name="TextBox 139"/>
          <p:cNvSpPr txBox="1"/>
          <p:nvPr/>
        </p:nvSpPr>
        <p:spPr>
          <a:xfrm>
            <a:off x="2473855" y="1240976"/>
            <a:ext cx="273152" cy="207749"/>
          </a:xfrm>
          <a:prstGeom prst="rect">
            <a:avLst/>
          </a:prstGeom>
          <a:noFill/>
        </p:spPr>
        <p:txBody>
          <a:bodyPr wrap="none" lIns="68579" tIns="34289" rIns="68579" bIns="34289" rtlCol="0">
            <a:spAutoFit/>
          </a:bodyPr>
          <a:lstStyle/>
          <a:p>
            <a:r>
              <a:rPr lang="en-US" altLang="zh-CN" sz="900">
                <a:solidFill>
                  <a:schemeClr val="tx1">
                    <a:lumMod val="75000"/>
                    <a:lumOff val="25000"/>
                  </a:schemeClr>
                </a:solidFill>
                <a:latin typeface="微软雅黑" pitchFamily="34" charset="-122"/>
                <a:ea typeface="微软雅黑" pitchFamily="34" charset="-122"/>
              </a:rPr>
              <a:t>80</a:t>
            </a:r>
            <a:endParaRPr lang="zh-CN" altLang="en-US" sz="900">
              <a:solidFill>
                <a:schemeClr val="tx1">
                  <a:lumMod val="75000"/>
                  <a:lumOff val="25000"/>
                </a:schemeClr>
              </a:solidFill>
              <a:latin typeface="微软雅黑" pitchFamily="34" charset="-122"/>
              <a:ea typeface="微软雅黑" pitchFamily="34" charset="-122"/>
            </a:endParaRPr>
          </a:p>
        </p:txBody>
      </p:sp>
      <p:sp>
        <p:nvSpPr>
          <p:cNvPr id="39" name="TextBox 140"/>
          <p:cNvSpPr txBox="1"/>
          <p:nvPr/>
        </p:nvSpPr>
        <p:spPr>
          <a:xfrm>
            <a:off x="2133651" y="1240976"/>
            <a:ext cx="273152" cy="207749"/>
          </a:xfrm>
          <a:prstGeom prst="rect">
            <a:avLst/>
          </a:prstGeom>
          <a:noFill/>
        </p:spPr>
        <p:txBody>
          <a:bodyPr wrap="none" lIns="68579" tIns="34289" rIns="68579" bIns="34289" rtlCol="0">
            <a:spAutoFit/>
          </a:bodyPr>
          <a:lstStyle/>
          <a:p>
            <a:r>
              <a:rPr lang="en-US" altLang="zh-CN" sz="900">
                <a:solidFill>
                  <a:schemeClr val="tx1">
                    <a:lumMod val="75000"/>
                    <a:lumOff val="25000"/>
                  </a:schemeClr>
                </a:solidFill>
                <a:latin typeface="微软雅黑" pitchFamily="34" charset="-122"/>
                <a:ea typeface="微软雅黑" pitchFamily="34" charset="-122"/>
              </a:rPr>
              <a:t>90</a:t>
            </a:r>
            <a:endParaRPr lang="zh-CN" altLang="en-US" sz="900">
              <a:solidFill>
                <a:schemeClr val="tx1">
                  <a:lumMod val="75000"/>
                  <a:lumOff val="25000"/>
                </a:schemeClr>
              </a:solidFill>
              <a:latin typeface="微软雅黑" pitchFamily="34" charset="-122"/>
              <a:ea typeface="微软雅黑" pitchFamily="34" charset="-122"/>
            </a:endParaRPr>
          </a:p>
        </p:txBody>
      </p:sp>
      <p:sp>
        <p:nvSpPr>
          <p:cNvPr id="40" name="TextBox 141"/>
          <p:cNvSpPr txBox="1"/>
          <p:nvPr/>
        </p:nvSpPr>
        <p:spPr>
          <a:xfrm>
            <a:off x="1761637" y="1240976"/>
            <a:ext cx="340478" cy="207749"/>
          </a:xfrm>
          <a:prstGeom prst="rect">
            <a:avLst/>
          </a:prstGeom>
          <a:noFill/>
        </p:spPr>
        <p:txBody>
          <a:bodyPr wrap="none" lIns="68579" tIns="34289" rIns="68579" bIns="34289" rtlCol="0">
            <a:spAutoFit/>
          </a:bodyPr>
          <a:lstStyle/>
          <a:p>
            <a:r>
              <a:rPr lang="en-US" altLang="zh-CN" sz="900">
                <a:solidFill>
                  <a:schemeClr val="tx1">
                    <a:lumMod val="75000"/>
                    <a:lumOff val="25000"/>
                  </a:schemeClr>
                </a:solidFill>
                <a:latin typeface="微软雅黑" pitchFamily="34" charset="-122"/>
                <a:ea typeface="微软雅黑" pitchFamily="34" charset="-122"/>
              </a:rPr>
              <a:t>100</a:t>
            </a:r>
            <a:endParaRPr lang="zh-CN" altLang="en-US" sz="900">
              <a:solidFill>
                <a:schemeClr val="tx1">
                  <a:lumMod val="75000"/>
                  <a:lumOff val="25000"/>
                </a:schemeClr>
              </a:solidFill>
              <a:latin typeface="微软雅黑" pitchFamily="34" charset="-122"/>
              <a:ea typeface="微软雅黑" pitchFamily="34" charset="-122"/>
            </a:endParaRPr>
          </a:p>
        </p:txBody>
      </p:sp>
      <p:sp>
        <p:nvSpPr>
          <p:cNvPr id="41" name="TextBox 142"/>
          <p:cNvSpPr txBox="1"/>
          <p:nvPr/>
        </p:nvSpPr>
        <p:spPr>
          <a:xfrm>
            <a:off x="5250369" y="1240976"/>
            <a:ext cx="273152" cy="207749"/>
          </a:xfrm>
          <a:prstGeom prst="rect">
            <a:avLst/>
          </a:prstGeom>
          <a:noFill/>
        </p:spPr>
        <p:txBody>
          <a:bodyPr wrap="none" lIns="68579" tIns="34289" rIns="68579" bIns="34289" rtlCol="0">
            <a:spAutoFit/>
          </a:bodyPr>
          <a:lstStyle/>
          <a:p>
            <a:r>
              <a:rPr lang="en-US" altLang="zh-CN" sz="900">
                <a:solidFill>
                  <a:schemeClr val="tx1">
                    <a:lumMod val="75000"/>
                    <a:lumOff val="25000"/>
                  </a:schemeClr>
                </a:solidFill>
                <a:latin typeface="微软雅黑" pitchFamily="34" charset="-122"/>
                <a:ea typeface="微软雅黑" pitchFamily="34" charset="-122"/>
              </a:rPr>
              <a:t>10</a:t>
            </a:r>
            <a:endParaRPr lang="zh-CN" altLang="en-US" sz="900">
              <a:solidFill>
                <a:schemeClr val="tx1">
                  <a:lumMod val="75000"/>
                  <a:lumOff val="25000"/>
                </a:schemeClr>
              </a:solidFill>
              <a:latin typeface="微软雅黑" pitchFamily="34" charset="-122"/>
              <a:ea typeface="微软雅黑" pitchFamily="34" charset="-122"/>
            </a:endParaRPr>
          </a:p>
        </p:txBody>
      </p:sp>
      <p:sp>
        <p:nvSpPr>
          <p:cNvPr id="42" name="TextBox 143"/>
          <p:cNvSpPr txBox="1"/>
          <p:nvPr/>
        </p:nvSpPr>
        <p:spPr>
          <a:xfrm>
            <a:off x="5589066" y="1240976"/>
            <a:ext cx="273152" cy="207749"/>
          </a:xfrm>
          <a:prstGeom prst="rect">
            <a:avLst/>
          </a:prstGeom>
          <a:noFill/>
        </p:spPr>
        <p:txBody>
          <a:bodyPr wrap="none" lIns="68579" tIns="34289" rIns="68579" bIns="34289" rtlCol="0">
            <a:spAutoFit/>
          </a:bodyPr>
          <a:lstStyle/>
          <a:p>
            <a:r>
              <a:rPr lang="en-US" altLang="zh-CN" sz="900">
                <a:solidFill>
                  <a:schemeClr val="tx1">
                    <a:lumMod val="75000"/>
                    <a:lumOff val="25000"/>
                  </a:schemeClr>
                </a:solidFill>
                <a:latin typeface="微软雅黑" pitchFamily="34" charset="-122"/>
                <a:ea typeface="微软雅黑" pitchFamily="34" charset="-122"/>
              </a:rPr>
              <a:t>20</a:t>
            </a:r>
            <a:endParaRPr lang="zh-CN" altLang="en-US" sz="900">
              <a:solidFill>
                <a:schemeClr val="tx1">
                  <a:lumMod val="75000"/>
                  <a:lumOff val="25000"/>
                </a:schemeClr>
              </a:solidFill>
              <a:latin typeface="微软雅黑" pitchFamily="34" charset="-122"/>
              <a:ea typeface="微软雅黑" pitchFamily="34" charset="-122"/>
            </a:endParaRPr>
          </a:p>
        </p:txBody>
      </p:sp>
      <p:sp>
        <p:nvSpPr>
          <p:cNvPr id="43" name="TextBox 144"/>
          <p:cNvSpPr txBox="1"/>
          <p:nvPr/>
        </p:nvSpPr>
        <p:spPr>
          <a:xfrm>
            <a:off x="5929269" y="1240976"/>
            <a:ext cx="273152" cy="207749"/>
          </a:xfrm>
          <a:prstGeom prst="rect">
            <a:avLst/>
          </a:prstGeom>
          <a:noFill/>
        </p:spPr>
        <p:txBody>
          <a:bodyPr wrap="none" lIns="68579" tIns="34289" rIns="68579" bIns="34289" rtlCol="0">
            <a:spAutoFit/>
          </a:bodyPr>
          <a:lstStyle/>
          <a:p>
            <a:r>
              <a:rPr lang="en-US" altLang="zh-CN" sz="900">
                <a:solidFill>
                  <a:schemeClr val="tx1">
                    <a:lumMod val="75000"/>
                    <a:lumOff val="25000"/>
                  </a:schemeClr>
                </a:solidFill>
                <a:latin typeface="微软雅黑" pitchFamily="34" charset="-122"/>
                <a:ea typeface="微软雅黑" pitchFamily="34" charset="-122"/>
              </a:rPr>
              <a:t>30</a:t>
            </a:r>
            <a:endParaRPr lang="zh-CN" altLang="en-US" sz="900">
              <a:solidFill>
                <a:schemeClr val="tx1">
                  <a:lumMod val="75000"/>
                  <a:lumOff val="25000"/>
                </a:schemeClr>
              </a:solidFill>
              <a:latin typeface="微软雅黑" pitchFamily="34" charset="-122"/>
              <a:ea typeface="微软雅黑" pitchFamily="34" charset="-122"/>
            </a:endParaRPr>
          </a:p>
        </p:txBody>
      </p:sp>
      <p:sp>
        <p:nvSpPr>
          <p:cNvPr id="44" name="TextBox 145"/>
          <p:cNvSpPr txBox="1"/>
          <p:nvPr/>
        </p:nvSpPr>
        <p:spPr>
          <a:xfrm>
            <a:off x="6269473" y="1240976"/>
            <a:ext cx="273152" cy="207749"/>
          </a:xfrm>
          <a:prstGeom prst="rect">
            <a:avLst/>
          </a:prstGeom>
          <a:noFill/>
        </p:spPr>
        <p:txBody>
          <a:bodyPr wrap="none" lIns="68579" tIns="34289" rIns="68579" bIns="34289" rtlCol="0">
            <a:spAutoFit/>
          </a:bodyPr>
          <a:lstStyle/>
          <a:p>
            <a:r>
              <a:rPr lang="en-US" altLang="zh-CN" sz="900">
                <a:solidFill>
                  <a:schemeClr val="tx1">
                    <a:lumMod val="75000"/>
                    <a:lumOff val="25000"/>
                  </a:schemeClr>
                </a:solidFill>
                <a:latin typeface="微软雅黑" pitchFamily="34" charset="-122"/>
                <a:ea typeface="微软雅黑" pitchFamily="34" charset="-122"/>
              </a:rPr>
              <a:t>40</a:t>
            </a:r>
            <a:endParaRPr lang="zh-CN" altLang="en-US" sz="900">
              <a:solidFill>
                <a:schemeClr val="tx1">
                  <a:lumMod val="75000"/>
                  <a:lumOff val="25000"/>
                </a:schemeClr>
              </a:solidFill>
              <a:latin typeface="微软雅黑" pitchFamily="34" charset="-122"/>
              <a:ea typeface="微软雅黑" pitchFamily="34" charset="-122"/>
            </a:endParaRPr>
          </a:p>
        </p:txBody>
      </p:sp>
      <p:sp>
        <p:nvSpPr>
          <p:cNvPr id="45" name="TextBox 146"/>
          <p:cNvSpPr txBox="1"/>
          <p:nvPr/>
        </p:nvSpPr>
        <p:spPr>
          <a:xfrm>
            <a:off x="6609678" y="1240976"/>
            <a:ext cx="273152" cy="207749"/>
          </a:xfrm>
          <a:prstGeom prst="rect">
            <a:avLst/>
          </a:prstGeom>
          <a:noFill/>
        </p:spPr>
        <p:txBody>
          <a:bodyPr wrap="none" lIns="68579" tIns="34289" rIns="68579" bIns="34289" rtlCol="0">
            <a:spAutoFit/>
          </a:bodyPr>
          <a:lstStyle/>
          <a:p>
            <a:r>
              <a:rPr lang="en-US" altLang="zh-CN" sz="900">
                <a:solidFill>
                  <a:schemeClr val="tx1">
                    <a:lumMod val="75000"/>
                    <a:lumOff val="25000"/>
                  </a:schemeClr>
                </a:solidFill>
                <a:latin typeface="微软雅黑" pitchFamily="34" charset="-122"/>
                <a:ea typeface="微软雅黑" pitchFamily="34" charset="-122"/>
              </a:rPr>
              <a:t>50</a:t>
            </a:r>
            <a:endParaRPr lang="zh-CN" altLang="en-US" sz="900">
              <a:solidFill>
                <a:schemeClr val="tx1">
                  <a:lumMod val="75000"/>
                  <a:lumOff val="25000"/>
                </a:schemeClr>
              </a:solidFill>
              <a:latin typeface="微软雅黑" pitchFamily="34" charset="-122"/>
              <a:ea typeface="微软雅黑" pitchFamily="34" charset="-122"/>
            </a:endParaRPr>
          </a:p>
        </p:txBody>
      </p:sp>
      <p:sp>
        <p:nvSpPr>
          <p:cNvPr id="46" name="TextBox 147"/>
          <p:cNvSpPr txBox="1"/>
          <p:nvPr/>
        </p:nvSpPr>
        <p:spPr>
          <a:xfrm>
            <a:off x="6949882" y="1240976"/>
            <a:ext cx="273152" cy="207749"/>
          </a:xfrm>
          <a:prstGeom prst="rect">
            <a:avLst/>
          </a:prstGeom>
          <a:noFill/>
        </p:spPr>
        <p:txBody>
          <a:bodyPr wrap="none" lIns="68579" tIns="34289" rIns="68579" bIns="34289" rtlCol="0">
            <a:spAutoFit/>
          </a:bodyPr>
          <a:lstStyle/>
          <a:p>
            <a:r>
              <a:rPr lang="en-US" altLang="zh-CN" sz="900">
                <a:solidFill>
                  <a:schemeClr val="tx1">
                    <a:lumMod val="75000"/>
                    <a:lumOff val="25000"/>
                  </a:schemeClr>
                </a:solidFill>
                <a:latin typeface="微软雅黑" pitchFamily="34" charset="-122"/>
                <a:ea typeface="微软雅黑" pitchFamily="34" charset="-122"/>
              </a:rPr>
              <a:t>60</a:t>
            </a:r>
            <a:endParaRPr lang="zh-CN" altLang="en-US" sz="900">
              <a:solidFill>
                <a:schemeClr val="tx1">
                  <a:lumMod val="75000"/>
                  <a:lumOff val="25000"/>
                </a:schemeClr>
              </a:solidFill>
              <a:latin typeface="微软雅黑" pitchFamily="34" charset="-122"/>
              <a:ea typeface="微软雅黑" pitchFamily="34" charset="-122"/>
            </a:endParaRPr>
          </a:p>
        </p:txBody>
      </p:sp>
      <p:sp>
        <p:nvSpPr>
          <p:cNvPr id="47" name="TextBox 148"/>
          <p:cNvSpPr txBox="1"/>
          <p:nvPr/>
        </p:nvSpPr>
        <p:spPr>
          <a:xfrm>
            <a:off x="7290087" y="1240976"/>
            <a:ext cx="273152" cy="207749"/>
          </a:xfrm>
          <a:prstGeom prst="rect">
            <a:avLst/>
          </a:prstGeom>
          <a:noFill/>
        </p:spPr>
        <p:txBody>
          <a:bodyPr wrap="none" lIns="68579" tIns="34289" rIns="68579" bIns="34289" rtlCol="0">
            <a:spAutoFit/>
          </a:bodyPr>
          <a:lstStyle/>
          <a:p>
            <a:r>
              <a:rPr lang="en-US" altLang="zh-CN" sz="900">
                <a:solidFill>
                  <a:schemeClr val="tx1">
                    <a:lumMod val="75000"/>
                    <a:lumOff val="25000"/>
                  </a:schemeClr>
                </a:solidFill>
                <a:latin typeface="微软雅黑" pitchFamily="34" charset="-122"/>
                <a:ea typeface="微软雅黑" pitchFamily="34" charset="-122"/>
              </a:rPr>
              <a:t>70</a:t>
            </a:r>
            <a:endParaRPr lang="zh-CN" altLang="en-US" sz="900">
              <a:solidFill>
                <a:schemeClr val="tx1">
                  <a:lumMod val="75000"/>
                  <a:lumOff val="25000"/>
                </a:schemeClr>
              </a:solidFill>
              <a:latin typeface="微软雅黑" pitchFamily="34" charset="-122"/>
              <a:ea typeface="微软雅黑" pitchFamily="34" charset="-122"/>
            </a:endParaRPr>
          </a:p>
        </p:txBody>
      </p:sp>
      <p:sp>
        <p:nvSpPr>
          <p:cNvPr id="48" name="TextBox 149"/>
          <p:cNvSpPr txBox="1"/>
          <p:nvPr/>
        </p:nvSpPr>
        <p:spPr>
          <a:xfrm>
            <a:off x="7630290" y="1240976"/>
            <a:ext cx="273152" cy="207749"/>
          </a:xfrm>
          <a:prstGeom prst="rect">
            <a:avLst/>
          </a:prstGeom>
          <a:noFill/>
        </p:spPr>
        <p:txBody>
          <a:bodyPr wrap="none" lIns="68579" tIns="34289" rIns="68579" bIns="34289" rtlCol="0">
            <a:spAutoFit/>
          </a:bodyPr>
          <a:lstStyle/>
          <a:p>
            <a:r>
              <a:rPr lang="en-US" altLang="zh-CN" sz="900">
                <a:solidFill>
                  <a:schemeClr val="tx1">
                    <a:lumMod val="75000"/>
                    <a:lumOff val="25000"/>
                  </a:schemeClr>
                </a:solidFill>
                <a:latin typeface="微软雅黑" pitchFamily="34" charset="-122"/>
                <a:ea typeface="微软雅黑" pitchFamily="34" charset="-122"/>
              </a:rPr>
              <a:t>80</a:t>
            </a:r>
            <a:endParaRPr lang="zh-CN" altLang="en-US" sz="900">
              <a:solidFill>
                <a:schemeClr val="tx1">
                  <a:lumMod val="75000"/>
                  <a:lumOff val="25000"/>
                </a:schemeClr>
              </a:solidFill>
              <a:latin typeface="微软雅黑" pitchFamily="34" charset="-122"/>
              <a:ea typeface="微软雅黑" pitchFamily="34" charset="-122"/>
            </a:endParaRPr>
          </a:p>
        </p:txBody>
      </p:sp>
      <p:sp>
        <p:nvSpPr>
          <p:cNvPr id="49" name="TextBox 150"/>
          <p:cNvSpPr txBox="1"/>
          <p:nvPr/>
        </p:nvSpPr>
        <p:spPr>
          <a:xfrm>
            <a:off x="7970494" y="1240976"/>
            <a:ext cx="273152" cy="207749"/>
          </a:xfrm>
          <a:prstGeom prst="rect">
            <a:avLst/>
          </a:prstGeom>
          <a:noFill/>
        </p:spPr>
        <p:txBody>
          <a:bodyPr wrap="none" lIns="68579" tIns="34289" rIns="68579" bIns="34289" rtlCol="0">
            <a:spAutoFit/>
          </a:bodyPr>
          <a:lstStyle/>
          <a:p>
            <a:r>
              <a:rPr lang="en-US" altLang="zh-CN" sz="900">
                <a:solidFill>
                  <a:schemeClr val="tx1">
                    <a:lumMod val="75000"/>
                    <a:lumOff val="25000"/>
                  </a:schemeClr>
                </a:solidFill>
                <a:latin typeface="微软雅黑" pitchFamily="34" charset="-122"/>
                <a:ea typeface="微软雅黑" pitchFamily="34" charset="-122"/>
              </a:rPr>
              <a:t>90</a:t>
            </a:r>
            <a:endParaRPr lang="zh-CN" altLang="en-US" sz="900">
              <a:solidFill>
                <a:schemeClr val="tx1">
                  <a:lumMod val="75000"/>
                  <a:lumOff val="25000"/>
                </a:schemeClr>
              </a:solidFill>
              <a:latin typeface="微软雅黑" pitchFamily="34" charset="-122"/>
              <a:ea typeface="微软雅黑" pitchFamily="34" charset="-122"/>
            </a:endParaRPr>
          </a:p>
        </p:txBody>
      </p:sp>
      <p:sp>
        <p:nvSpPr>
          <p:cNvPr id="50" name="TextBox 151"/>
          <p:cNvSpPr txBox="1"/>
          <p:nvPr/>
        </p:nvSpPr>
        <p:spPr>
          <a:xfrm>
            <a:off x="8278893" y="1240976"/>
            <a:ext cx="340478" cy="207749"/>
          </a:xfrm>
          <a:prstGeom prst="rect">
            <a:avLst/>
          </a:prstGeom>
          <a:noFill/>
        </p:spPr>
        <p:txBody>
          <a:bodyPr wrap="none" lIns="68579" tIns="34289" rIns="68579" bIns="34289" rtlCol="0">
            <a:spAutoFit/>
          </a:bodyPr>
          <a:lstStyle/>
          <a:p>
            <a:r>
              <a:rPr lang="en-US" altLang="zh-CN" sz="900" dirty="0">
                <a:solidFill>
                  <a:schemeClr val="tx1">
                    <a:lumMod val="75000"/>
                    <a:lumOff val="25000"/>
                  </a:schemeClr>
                </a:solidFill>
                <a:latin typeface="微软雅黑" pitchFamily="34" charset="-122"/>
                <a:ea typeface="微软雅黑" pitchFamily="34" charset="-122"/>
              </a:rPr>
              <a:t>100</a:t>
            </a:r>
            <a:endParaRPr lang="zh-CN" altLang="en-US" sz="900" dirty="0">
              <a:solidFill>
                <a:schemeClr val="tx1">
                  <a:lumMod val="75000"/>
                  <a:lumOff val="25000"/>
                </a:schemeClr>
              </a:solidFill>
              <a:latin typeface="微软雅黑" pitchFamily="34" charset="-122"/>
              <a:ea typeface="微软雅黑" pitchFamily="34" charset="-122"/>
            </a:endParaRPr>
          </a:p>
        </p:txBody>
      </p:sp>
      <p:sp>
        <p:nvSpPr>
          <p:cNvPr id="51" name="五边形 50"/>
          <p:cNvSpPr/>
          <p:nvPr/>
        </p:nvSpPr>
        <p:spPr>
          <a:xfrm flipH="1">
            <a:off x="2731958" y="1720796"/>
            <a:ext cx="2252381" cy="229613"/>
          </a:xfrm>
          <a:prstGeom prst="homePlat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endParaRPr lang="zh-CN" altLang="en-US" sz="1200"/>
          </a:p>
        </p:txBody>
      </p:sp>
      <p:sp>
        <p:nvSpPr>
          <p:cNvPr id="52" name="五边形 51"/>
          <p:cNvSpPr/>
          <p:nvPr/>
        </p:nvSpPr>
        <p:spPr>
          <a:xfrm flipH="1">
            <a:off x="3599128" y="2085030"/>
            <a:ext cx="1385210" cy="229613"/>
          </a:xfrm>
          <a:prstGeom prst="homePlat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endParaRPr lang="zh-CN" altLang="en-US" sz="1200"/>
          </a:p>
        </p:txBody>
      </p:sp>
      <p:sp>
        <p:nvSpPr>
          <p:cNvPr id="53" name="五边形 52"/>
          <p:cNvSpPr/>
          <p:nvPr/>
        </p:nvSpPr>
        <p:spPr>
          <a:xfrm flipH="1">
            <a:off x="3072161" y="2449265"/>
            <a:ext cx="1912176" cy="229613"/>
          </a:xfrm>
          <a:prstGeom prst="homePlat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endParaRPr lang="zh-CN" altLang="en-US" sz="1200"/>
          </a:p>
        </p:txBody>
      </p:sp>
      <p:sp>
        <p:nvSpPr>
          <p:cNvPr id="54" name="五边形 53"/>
          <p:cNvSpPr/>
          <p:nvPr/>
        </p:nvSpPr>
        <p:spPr>
          <a:xfrm flipH="1">
            <a:off x="1944507" y="2813498"/>
            <a:ext cx="3039833" cy="229613"/>
          </a:xfrm>
          <a:prstGeom prst="homePlat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endParaRPr lang="zh-CN" altLang="en-US" sz="1200"/>
          </a:p>
        </p:txBody>
      </p:sp>
      <p:sp>
        <p:nvSpPr>
          <p:cNvPr id="55" name="五边形 54"/>
          <p:cNvSpPr/>
          <p:nvPr/>
        </p:nvSpPr>
        <p:spPr>
          <a:xfrm flipH="1">
            <a:off x="2473857" y="3177733"/>
            <a:ext cx="2510483" cy="229613"/>
          </a:xfrm>
          <a:prstGeom prst="homePlat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endParaRPr lang="zh-CN" altLang="en-US" sz="1200"/>
          </a:p>
        </p:txBody>
      </p:sp>
      <p:sp>
        <p:nvSpPr>
          <p:cNvPr id="56" name="五边形 55"/>
          <p:cNvSpPr/>
          <p:nvPr/>
        </p:nvSpPr>
        <p:spPr>
          <a:xfrm flipH="1">
            <a:off x="3283316" y="3541967"/>
            <a:ext cx="1701023" cy="229613"/>
          </a:xfrm>
          <a:prstGeom prst="homePlat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endParaRPr lang="zh-CN" altLang="en-US" sz="1200"/>
          </a:p>
        </p:txBody>
      </p:sp>
      <p:sp>
        <p:nvSpPr>
          <p:cNvPr id="57" name="五边形 56"/>
          <p:cNvSpPr/>
          <p:nvPr/>
        </p:nvSpPr>
        <p:spPr>
          <a:xfrm flipH="1">
            <a:off x="3963722" y="3906536"/>
            <a:ext cx="1020615" cy="229613"/>
          </a:xfrm>
          <a:prstGeom prst="homePlat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endParaRPr lang="zh-CN" altLang="en-US" sz="1200"/>
          </a:p>
        </p:txBody>
      </p:sp>
      <p:sp>
        <p:nvSpPr>
          <p:cNvPr id="58" name="TextBox 159"/>
          <p:cNvSpPr txBox="1"/>
          <p:nvPr/>
        </p:nvSpPr>
        <p:spPr>
          <a:xfrm>
            <a:off x="2281188" y="1726546"/>
            <a:ext cx="393377" cy="221936"/>
          </a:xfrm>
          <a:prstGeom prst="rect">
            <a:avLst/>
          </a:prstGeom>
          <a:noFill/>
        </p:spPr>
        <p:txBody>
          <a:bodyPr wrap="none" lIns="68579" tIns="34289" rIns="68579" bIns="34289" rtlCol="0">
            <a:spAutoFit/>
          </a:bodyPr>
          <a:lstStyle/>
          <a:p>
            <a:r>
              <a:rPr lang="zh-CN" altLang="en-US" sz="1000" dirty="0">
                <a:solidFill>
                  <a:schemeClr val="tx1">
                    <a:lumMod val="75000"/>
                    <a:lumOff val="25000"/>
                  </a:schemeClr>
                </a:solidFill>
                <a:latin typeface="微软雅黑" pitchFamily="34" charset="-122"/>
                <a:ea typeface="微软雅黑" pitchFamily="34" charset="-122"/>
              </a:rPr>
              <a:t>文字</a:t>
            </a:r>
          </a:p>
        </p:txBody>
      </p:sp>
      <p:sp>
        <p:nvSpPr>
          <p:cNvPr id="59" name="TextBox 160"/>
          <p:cNvSpPr txBox="1"/>
          <p:nvPr/>
        </p:nvSpPr>
        <p:spPr>
          <a:xfrm>
            <a:off x="3131421" y="2091223"/>
            <a:ext cx="393377" cy="221936"/>
          </a:xfrm>
          <a:prstGeom prst="rect">
            <a:avLst/>
          </a:prstGeom>
          <a:noFill/>
        </p:spPr>
        <p:txBody>
          <a:bodyPr wrap="none" lIns="68579" tIns="34289" rIns="68579" bIns="34289" rtlCol="0">
            <a:spAutoFit/>
          </a:bodyPr>
          <a:lstStyle/>
          <a:p>
            <a:r>
              <a:rPr lang="zh-CN" altLang="en-US" sz="1000">
                <a:solidFill>
                  <a:schemeClr val="tx1">
                    <a:lumMod val="75000"/>
                    <a:lumOff val="25000"/>
                  </a:schemeClr>
                </a:solidFill>
                <a:latin typeface="微软雅黑" pitchFamily="34" charset="-122"/>
                <a:ea typeface="微软雅黑" pitchFamily="34" charset="-122"/>
              </a:rPr>
              <a:t>文字</a:t>
            </a:r>
          </a:p>
        </p:txBody>
      </p:sp>
      <p:sp>
        <p:nvSpPr>
          <p:cNvPr id="60" name="TextBox 161"/>
          <p:cNvSpPr txBox="1"/>
          <p:nvPr/>
        </p:nvSpPr>
        <p:spPr>
          <a:xfrm>
            <a:off x="2624253" y="2455182"/>
            <a:ext cx="393377" cy="221936"/>
          </a:xfrm>
          <a:prstGeom prst="rect">
            <a:avLst/>
          </a:prstGeom>
          <a:noFill/>
        </p:spPr>
        <p:txBody>
          <a:bodyPr wrap="none" lIns="68579" tIns="34289" rIns="68579" bIns="34289" rtlCol="0">
            <a:spAutoFit/>
          </a:bodyPr>
          <a:lstStyle/>
          <a:p>
            <a:r>
              <a:rPr lang="zh-CN" altLang="en-US" sz="1000">
                <a:solidFill>
                  <a:schemeClr val="tx1">
                    <a:lumMod val="75000"/>
                    <a:lumOff val="25000"/>
                  </a:schemeClr>
                </a:solidFill>
                <a:latin typeface="微软雅黑" pitchFamily="34" charset="-122"/>
                <a:ea typeface="微软雅黑" pitchFamily="34" charset="-122"/>
              </a:rPr>
              <a:t>文字</a:t>
            </a:r>
          </a:p>
        </p:txBody>
      </p:sp>
      <p:sp>
        <p:nvSpPr>
          <p:cNvPr id="61" name="TextBox 162"/>
          <p:cNvSpPr txBox="1"/>
          <p:nvPr/>
        </p:nvSpPr>
        <p:spPr>
          <a:xfrm>
            <a:off x="1537163" y="2813500"/>
            <a:ext cx="393377" cy="221936"/>
          </a:xfrm>
          <a:prstGeom prst="rect">
            <a:avLst/>
          </a:prstGeom>
          <a:noFill/>
        </p:spPr>
        <p:txBody>
          <a:bodyPr wrap="none" lIns="68579" tIns="34289" rIns="68579" bIns="34289" rtlCol="0">
            <a:spAutoFit/>
          </a:bodyPr>
          <a:lstStyle/>
          <a:p>
            <a:r>
              <a:rPr lang="zh-CN" altLang="en-US" sz="1000" dirty="0">
                <a:solidFill>
                  <a:schemeClr val="tx1">
                    <a:lumMod val="75000"/>
                    <a:lumOff val="25000"/>
                  </a:schemeClr>
                </a:solidFill>
                <a:latin typeface="微软雅黑" pitchFamily="34" charset="-122"/>
                <a:ea typeface="微软雅黑" pitchFamily="34" charset="-122"/>
              </a:rPr>
              <a:t>文字</a:t>
            </a:r>
          </a:p>
        </p:txBody>
      </p:sp>
      <p:sp>
        <p:nvSpPr>
          <p:cNvPr id="62" name="TextBox 163"/>
          <p:cNvSpPr txBox="1"/>
          <p:nvPr/>
        </p:nvSpPr>
        <p:spPr>
          <a:xfrm>
            <a:off x="2069874" y="3183484"/>
            <a:ext cx="393377" cy="221936"/>
          </a:xfrm>
          <a:prstGeom prst="rect">
            <a:avLst/>
          </a:prstGeom>
          <a:noFill/>
        </p:spPr>
        <p:txBody>
          <a:bodyPr wrap="none" lIns="68579" tIns="34289" rIns="68579" bIns="34289" rtlCol="0">
            <a:spAutoFit/>
          </a:bodyPr>
          <a:lstStyle/>
          <a:p>
            <a:r>
              <a:rPr lang="zh-CN" altLang="en-US" sz="1000">
                <a:solidFill>
                  <a:schemeClr val="tx1">
                    <a:lumMod val="75000"/>
                    <a:lumOff val="25000"/>
                  </a:schemeClr>
                </a:solidFill>
                <a:latin typeface="微软雅黑" pitchFamily="34" charset="-122"/>
                <a:ea typeface="微软雅黑" pitchFamily="34" charset="-122"/>
              </a:rPr>
              <a:t>文字</a:t>
            </a:r>
          </a:p>
        </p:txBody>
      </p:sp>
      <p:sp>
        <p:nvSpPr>
          <p:cNvPr id="63" name="TextBox 164"/>
          <p:cNvSpPr txBox="1"/>
          <p:nvPr/>
        </p:nvSpPr>
        <p:spPr>
          <a:xfrm>
            <a:off x="2814060" y="3548161"/>
            <a:ext cx="393377" cy="221936"/>
          </a:xfrm>
          <a:prstGeom prst="rect">
            <a:avLst/>
          </a:prstGeom>
          <a:noFill/>
        </p:spPr>
        <p:txBody>
          <a:bodyPr wrap="none" lIns="68579" tIns="34289" rIns="68579" bIns="34289" rtlCol="0">
            <a:spAutoFit/>
          </a:bodyPr>
          <a:lstStyle/>
          <a:p>
            <a:r>
              <a:rPr lang="zh-CN" altLang="en-US" sz="1000">
                <a:solidFill>
                  <a:schemeClr val="tx1">
                    <a:lumMod val="75000"/>
                    <a:lumOff val="25000"/>
                  </a:schemeClr>
                </a:solidFill>
                <a:latin typeface="微软雅黑" pitchFamily="34" charset="-122"/>
                <a:ea typeface="微软雅黑" pitchFamily="34" charset="-122"/>
              </a:rPr>
              <a:t>文字</a:t>
            </a:r>
          </a:p>
        </p:txBody>
      </p:sp>
      <p:sp>
        <p:nvSpPr>
          <p:cNvPr id="64" name="TextBox 165"/>
          <p:cNvSpPr txBox="1"/>
          <p:nvPr/>
        </p:nvSpPr>
        <p:spPr>
          <a:xfrm>
            <a:off x="3488756" y="3912118"/>
            <a:ext cx="393377" cy="221936"/>
          </a:xfrm>
          <a:prstGeom prst="rect">
            <a:avLst/>
          </a:prstGeom>
          <a:noFill/>
        </p:spPr>
        <p:txBody>
          <a:bodyPr wrap="none" lIns="68579" tIns="34289" rIns="68579" bIns="34289" rtlCol="0">
            <a:spAutoFit/>
          </a:bodyPr>
          <a:lstStyle/>
          <a:p>
            <a:r>
              <a:rPr lang="zh-CN" altLang="en-US" sz="1000">
                <a:solidFill>
                  <a:schemeClr val="tx1">
                    <a:lumMod val="75000"/>
                    <a:lumOff val="25000"/>
                  </a:schemeClr>
                </a:solidFill>
                <a:latin typeface="微软雅黑" pitchFamily="34" charset="-122"/>
                <a:ea typeface="微软雅黑" pitchFamily="34" charset="-122"/>
              </a:rPr>
              <a:t>文字</a:t>
            </a:r>
          </a:p>
        </p:txBody>
      </p:sp>
      <p:sp>
        <p:nvSpPr>
          <p:cNvPr id="65" name="五边形 64"/>
          <p:cNvSpPr/>
          <p:nvPr/>
        </p:nvSpPr>
        <p:spPr>
          <a:xfrm>
            <a:off x="5377913" y="1720796"/>
            <a:ext cx="1149664" cy="229613"/>
          </a:xfrm>
          <a:prstGeom prst="homePlat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endParaRPr lang="zh-CN" altLang="en-US" sz="1200"/>
          </a:p>
        </p:txBody>
      </p:sp>
      <p:sp>
        <p:nvSpPr>
          <p:cNvPr id="66" name="五边形 65"/>
          <p:cNvSpPr/>
          <p:nvPr/>
        </p:nvSpPr>
        <p:spPr>
          <a:xfrm>
            <a:off x="5377914" y="2085030"/>
            <a:ext cx="2170277" cy="229613"/>
          </a:xfrm>
          <a:prstGeom prst="homePlat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endParaRPr lang="zh-CN" altLang="en-US" sz="1200"/>
          </a:p>
        </p:txBody>
      </p:sp>
      <p:sp>
        <p:nvSpPr>
          <p:cNvPr id="67" name="五边形 66"/>
          <p:cNvSpPr/>
          <p:nvPr/>
        </p:nvSpPr>
        <p:spPr>
          <a:xfrm>
            <a:off x="5377913" y="2449265"/>
            <a:ext cx="1360817" cy="229613"/>
          </a:xfrm>
          <a:prstGeom prst="homePlat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endParaRPr lang="zh-CN" altLang="en-US" sz="1200"/>
          </a:p>
        </p:txBody>
      </p:sp>
      <p:sp>
        <p:nvSpPr>
          <p:cNvPr id="68" name="五边形 67"/>
          <p:cNvSpPr/>
          <p:nvPr/>
        </p:nvSpPr>
        <p:spPr>
          <a:xfrm>
            <a:off x="5377913" y="2813498"/>
            <a:ext cx="2900981" cy="229613"/>
          </a:xfrm>
          <a:prstGeom prst="homePlat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endParaRPr lang="zh-CN" altLang="en-US" sz="1200"/>
          </a:p>
        </p:txBody>
      </p:sp>
      <p:sp>
        <p:nvSpPr>
          <p:cNvPr id="69" name="五边形 68"/>
          <p:cNvSpPr/>
          <p:nvPr/>
        </p:nvSpPr>
        <p:spPr>
          <a:xfrm>
            <a:off x="5377915" y="3177733"/>
            <a:ext cx="2099593" cy="229613"/>
          </a:xfrm>
          <a:prstGeom prst="homePlat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endParaRPr lang="zh-CN" altLang="en-US" sz="1200"/>
          </a:p>
        </p:txBody>
      </p:sp>
      <p:sp>
        <p:nvSpPr>
          <p:cNvPr id="70" name="五边形 69"/>
          <p:cNvSpPr/>
          <p:nvPr/>
        </p:nvSpPr>
        <p:spPr>
          <a:xfrm>
            <a:off x="5377913" y="3541967"/>
            <a:ext cx="2433519" cy="229613"/>
          </a:xfrm>
          <a:prstGeom prst="homePlat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endParaRPr lang="zh-CN" altLang="en-US" sz="1200"/>
          </a:p>
        </p:txBody>
      </p:sp>
      <p:sp>
        <p:nvSpPr>
          <p:cNvPr id="71" name="五边形 70"/>
          <p:cNvSpPr/>
          <p:nvPr/>
        </p:nvSpPr>
        <p:spPr>
          <a:xfrm>
            <a:off x="5377913" y="3906537"/>
            <a:ext cx="1793409" cy="223696"/>
          </a:xfrm>
          <a:prstGeom prst="homePlat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endParaRPr lang="zh-CN" altLang="en-US" sz="1200"/>
          </a:p>
        </p:txBody>
      </p:sp>
      <p:sp>
        <p:nvSpPr>
          <p:cNvPr id="72" name="TextBox 173"/>
          <p:cNvSpPr txBox="1"/>
          <p:nvPr/>
        </p:nvSpPr>
        <p:spPr>
          <a:xfrm>
            <a:off x="6587390" y="1726546"/>
            <a:ext cx="393377" cy="221936"/>
          </a:xfrm>
          <a:prstGeom prst="rect">
            <a:avLst/>
          </a:prstGeom>
          <a:noFill/>
        </p:spPr>
        <p:txBody>
          <a:bodyPr wrap="none" lIns="68579" tIns="34289" rIns="68579" bIns="34289" rtlCol="0">
            <a:spAutoFit/>
          </a:bodyPr>
          <a:lstStyle/>
          <a:p>
            <a:r>
              <a:rPr lang="zh-CN" altLang="en-US" sz="1000">
                <a:solidFill>
                  <a:schemeClr val="tx1">
                    <a:lumMod val="75000"/>
                    <a:lumOff val="25000"/>
                  </a:schemeClr>
                </a:solidFill>
                <a:latin typeface="微软雅黑" pitchFamily="34" charset="-122"/>
                <a:ea typeface="微软雅黑" pitchFamily="34" charset="-122"/>
              </a:rPr>
              <a:t>文字</a:t>
            </a:r>
          </a:p>
        </p:txBody>
      </p:sp>
      <p:sp>
        <p:nvSpPr>
          <p:cNvPr id="73" name="TextBox 174"/>
          <p:cNvSpPr txBox="1"/>
          <p:nvPr/>
        </p:nvSpPr>
        <p:spPr>
          <a:xfrm>
            <a:off x="7602477" y="2091223"/>
            <a:ext cx="393377" cy="221936"/>
          </a:xfrm>
          <a:prstGeom prst="rect">
            <a:avLst/>
          </a:prstGeom>
          <a:noFill/>
        </p:spPr>
        <p:txBody>
          <a:bodyPr wrap="none" lIns="68579" tIns="34289" rIns="68579" bIns="34289" rtlCol="0">
            <a:spAutoFit/>
          </a:bodyPr>
          <a:lstStyle/>
          <a:p>
            <a:r>
              <a:rPr lang="zh-CN" altLang="en-US" sz="1000">
                <a:solidFill>
                  <a:schemeClr val="tx1">
                    <a:lumMod val="75000"/>
                    <a:lumOff val="25000"/>
                  </a:schemeClr>
                </a:solidFill>
                <a:latin typeface="微软雅黑" pitchFamily="34" charset="-122"/>
                <a:ea typeface="微软雅黑" pitchFamily="34" charset="-122"/>
              </a:rPr>
              <a:t>文字</a:t>
            </a:r>
          </a:p>
        </p:txBody>
      </p:sp>
      <p:sp>
        <p:nvSpPr>
          <p:cNvPr id="74" name="TextBox 175"/>
          <p:cNvSpPr txBox="1"/>
          <p:nvPr/>
        </p:nvSpPr>
        <p:spPr>
          <a:xfrm>
            <a:off x="6785987" y="2455182"/>
            <a:ext cx="393377" cy="221936"/>
          </a:xfrm>
          <a:prstGeom prst="rect">
            <a:avLst/>
          </a:prstGeom>
          <a:noFill/>
        </p:spPr>
        <p:txBody>
          <a:bodyPr wrap="none" lIns="68579" tIns="34289" rIns="68579" bIns="34289" rtlCol="0">
            <a:spAutoFit/>
          </a:bodyPr>
          <a:lstStyle/>
          <a:p>
            <a:r>
              <a:rPr lang="zh-CN" altLang="en-US" sz="1000">
                <a:solidFill>
                  <a:schemeClr val="tx1">
                    <a:lumMod val="75000"/>
                    <a:lumOff val="25000"/>
                  </a:schemeClr>
                </a:solidFill>
                <a:latin typeface="微软雅黑" pitchFamily="34" charset="-122"/>
                <a:ea typeface="微软雅黑" pitchFamily="34" charset="-122"/>
              </a:rPr>
              <a:t>文字</a:t>
            </a:r>
          </a:p>
        </p:txBody>
      </p:sp>
      <p:sp>
        <p:nvSpPr>
          <p:cNvPr id="75" name="TextBox 176"/>
          <p:cNvSpPr txBox="1"/>
          <p:nvPr/>
        </p:nvSpPr>
        <p:spPr>
          <a:xfrm>
            <a:off x="8278895" y="2813500"/>
            <a:ext cx="393377" cy="221936"/>
          </a:xfrm>
          <a:prstGeom prst="rect">
            <a:avLst/>
          </a:prstGeom>
          <a:noFill/>
        </p:spPr>
        <p:txBody>
          <a:bodyPr wrap="none" lIns="68579" tIns="34289" rIns="68579" bIns="34289" rtlCol="0">
            <a:spAutoFit/>
          </a:bodyPr>
          <a:lstStyle/>
          <a:p>
            <a:r>
              <a:rPr lang="zh-CN" altLang="en-US" sz="1000">
                <a:solidFill>
                  <a:schemeClr val="tx1">
                    <a:lumMod val="75000"/>
                    <a:lumOff val="25000"/>
                  </a:schemeClr>
                </a:solidFill>
                <a:latin typeface="微软雅黑" pitchFamily="34" charset="-122"/>
                <a:ea typeface="微软雅黑" pitchFamily="34" charset="-122"/>
              </a:rPr>
              <a:t>文字</a:t>
            </a:r>
          </a:p>
        </p:txBody>
      </p:sp>
      <p:sp>
        <p:nvSpPr>
          <p:cNvPr id="76" name="TextBox 177"/>
          <p:cNvSpPr txBox="1"/>
          <p:nvPr/>
        </p:nvSpPr>
        <p:spPr>
          <a:xfrm>
            <a:off x="7566675" y="3183484"/>
            <a:ext cx="393377" cy="221936"/>
          </a:xfrm>
          <a:prstGeom prst="rect">
            <a:avLst/>
          </a:prstGeom>
          <a:noFill/>
        </p:spPr>
        <p:txBody>
          <a:bodyPr wrap="none" lIns="68579" tIns="34289" rIns="68579" bIns="34289" rtlCol="0">
            <a:spAutoFit/>
          </a:bodyPr>
          <a:lstStyle/>
          <a:p>
            <a:r>
              <a:rPr lang="zh-CN" altLang="en-US" sz="1000">
                <a:solidFill>
                  <a:schemeClr val="tx1">
                    <a:lumMod val="75000"/>
                    <a:lumOff val="25000"/>
                  </a:schemeClr>
                </a:solidFill>
                <a:latin typeface="微软雅黑" pitchFamily="34" charset="-122"/>
                <a:ea typeface="微软雅黑" pitchFamily="34" charset="-122"/>
              </a:rPr>
              <a:t>文字</a:t>
            </a:r>
          </a:p>
        </p:txBody>
      </p:sp>
      <p:sp>
        <p:nvSpPr>
          <p:cNvPr id="77" name="TextBox 178"/>
          <p:cNvSpPr txBox="1"/>
          <p:nvPr/>
        </p:nvSpPr>
        <p:spPr>
          <a:xfrm>
            <a:off x="7855634" y="3548161"/>
            <a:ext cx="393377" cy="221936"/>
          </a:xfrm>
          <a:prstGeom prst="rect">
            <a:avLst/>
          </a:prstGeom>
          <a:noFill/>
        </p:spPr>
        <p:txBody>
          <a:bodyPr wrap="none" lIns="68579" tIns="34289" rIns="68579" bIns="34289" rtlCol="0">
            <a:spAutoFit/>
          </a:bodyPr>
          <a:lstStyle/>
          <a:p>
            <a:r>
              <a:rPr lang="zh-CN" altLang="en-US" sz="1000">
                <a:solidFill>
                  <a:schemeClr val="tx1">
                    <a:lumMod val="75000"/>
                    <a:lumOff val="25000"/>
                  </a:schemeClr>
                </a:solidFill>
                <a:latin typeface="微软雅黑" pitchFamily="34" charset="-122"/>
                <a:ea typeface="微软雅黑" pitchFamily="34" charset="-122"/>
              </a:rPr>
              <a:t>文字</a:t>
            </a:r>
          </a:p>
        </p:txBody>
      </p:sp>
      <p:sp>
        <p:nvSpPr>
          <p:cNvPr id="78" name="TextBox 179"/>
          <p:cNvSpPr txBox="1"/>
          <p:nvPr/>
        </p:nvSpPr>
        <p:spPr>
          <a:xfrm>
            <a:off x="7230539" y="3912118"/>
            <a:ext cx="393377" cy="221936"/>
          </a:xfrm>
          <a:prstGeom prst="rect">
            <a:avLst/>
          </a:prstGeom>
          <a:noFill/>
        </p:spPr>
        <p:txBody>
          <a:bodyPr wrap="none" lIns="68579" tIns="34289" rIns="68579" bIns="34289" rtlCol="0">
            <a:spAutoFit/>
          </a:bodyPr>
          <a:lstStyle/>
          <a:p>
            <a:r>
              <a:rPr lang="zh-CN" altLang="en-US" sz="1000">
                <a:solidFill>
                  <a:schemeClr val="tx1">
                    <a:lumMod val="75000"/>
                    <a:lumOff val="25000"/>
                  </a:schemeClr>
                </a:solidFill>
                <a:latin typeface="微软雅黑" pitchFamily="34" charset="-122"/>
                <a:ea typeface="微软雅黑" pitchFamily="34" charset="-122"/>
              </a:rPr>
              <a:t>文字</a:t>
            </a:r>
          </a:p>
        </p:txBody>
      </p:sp>
      <p:sp>
        <p:nvSpPr>
          <p:cNvPr id="79" name="TextBox 180"/>
          <p:cNvSpPr txBox="1"/>
          <p:nvPr/>
        </p:nvSpPr>
        <p:spPr>
          <a:xfrm>
            <a:off x="5051504" y="1693827"/>
            <a:ext cx="265938" cy="287387"/>
          </a:xfrm>
          <a:prstGeom prst="rect">
            <a:avLst/>
          </a:prstGeom>
          <a:noFill/>
        </p:spPr>
        <p:txBody>
          <a:bodyPr wrap="none" lIns="68579" tIns="34289" rIns="68579" bIns="34289" rtlCol="0">
            <a:spAutoFit/>
          </a:bodyPr>
          <a:lstStyle/>
          <a:p>
            <a:r>
              <a:rPr lang="en-US" altLang="zh-CN">
                <a:solidFill>
                  <a:schemeClr val="tx1">
                    <a:lumMod val="75000"/>
                    <a:lumOff val="25000"/>
                  </a:schemeClr>
                </a:solidFill>
                <a:latin typeface="微软雅黑" pitchFamily="34" charset="-122"/>
                <a:ea typeface="微软雅黑" pitchFamily="34" charset="-122"/>
              </a:rPr>
              <a:t>A</a:t>
            </a:r>
            <a:endParaRPr lang="zh-CN" altLang="en-US">
              <a:solidFill>
                <a:schemeClr val="tx1">
                  <a:lumMod val="75000"/>
                  <a:lumOff val="25000"/>
                </a:schemeClr>
              </a:solidFill>
              <a:latin typeface="微软雅黑" pitchFamily="34" charset="-122"/>
              <a:ea typeface="微软雅黑" pitchFamily="34" charset="-122"/>
            </a:endParaRPr>
          </a:p>
        </p:txBody>
      </p:sp>
      <p:sp>
        <p:nvSpPr>
          <p:cNvPr id="80" name="TextBox 181"/>
          <p:cNvSpPr txBox="1"/>
          <p:nvPr/>
        </p:nvSpPr>
        <p:spPr>
          <a:xfrm>
            <a:off x="5051504" y="2058062"/>
            <a:ext cx="252714" cy="287387"/>
          </a:xfrm>
          <a:prstGeom prst="rect">
            <a:avLst/>
          </a:prstGeom>
          <a:noFill/>
        </p:spPr>
        <p:txBody>
          <a:bodyPr wrap="none" lIns="68579" tIns="34289" rIns="68579" bIns="34289" rtlCol="0">
            <a:spAutoFit/>
          </a:bodyPr>
          <a:lstStyle/>
          <a:p>
            <a:r>
              <a:rPr lang="en-US" altLang="zh-CN">
                <a:solidFill>
                  <a:schemeClr val="tx1">
                    <a:lumMod val="75000"/>
                    <a:lumOff val="25000"/>
                  </a:schemeClr>
                </a:solidFill>
                <a:latin typeface="微软雅黑" pitchFamily="34" charset="-122"/>
                <a:ea typeface="微软雅黑" pitchFamily="34" charset="-122"/>
              </a:rPr>
              <a:t>B</a:t>
            </a:r>
            <a:endParaRPr lang="zh-CN" altLang="en-US">
              <a:solidFill>
                <a:schemeClr val="tx1">
                  <a:lumMod val="75000"/>
                  <a:lumOff val="25000"/>
                </a:schemeClr>
              </a:solidFill>
              <a:latin typeface="微软雅黑" pitchFamily="34" charset="-122"/>
              <a:ea typeface="微软雅黑" pitchFamily="34" charset="-122"/>
            </a:endParaRPr>
          </a:p>
        </p:txBody>
      </p:sp>
      <p:sp>
        <p:nvSpPr>
          <p:cNvPr id="81" name="TextBox 182"/>
          <p:cNvSpPr txBox="1"/>
          <p:nvPr/>
        </p:nvSpPr>
        <p:spPr>
          <a:xfrm>
            <a:off x="5051505" y="2422295"/>
            <a:ext cx="259928" cy="287387"/>
          </a:xfrm>
          <a:prstGeom prst="rect">
            <a:avLst/>
          </a:prstGeom>
          <a:noFill/>
        </p:spPr>
        <p:txBody>
          <a:bodyPr wrap="none" lIns="68579" tIns="34289" rIns="68579" bIns="34289" rtlCol="0">
            <a:spAutoFit/>
          </a:bodyPr>
          <a:lstStyle/>
          <a:p>
            <a:r>
              <a:rPr lang="en-US" altLang="zh-CN">
                <a:solidFill>
                  <a:schemeClr val="tx1">
                    <a:lumMod val="75000"/>
                    <a:lumOff val="25000"/>
                  </a:schemeClr>
                </a:solidFill>
                <a:latin typeface="微软雅黑" pitchFamily="34" charset="-122"/>
                <a:ea typeface="微软雅黑" pitchFamily="34" charset="-122"/>
              </a:rPr>
              <a:t>C</a:t>
            </a:r>
            <a:endParaRPr lang="zh-CN" altLang="en-US">
              <a:solidFill>
                <a:schemeClr val="tx1">
                  <a:lumMod val="75000"/>
                  <a:lumOff val="25000"/>
                </a:schemeClr>
              </a:solidFill>
              <a:latin typeface="微软雅黑" pitchFamily="34" charset="-122"/>
              <a:ea typeface="微软雅黑" pitchFamily="34" charset="-122"/>
            </a:endParaRPr>
          </a:p>
        </p:txBody>
      </p:sp>
      <p:sp>
        <p:nvSpPr>
          <p:cNvPr id="82" name="TextBox 183"/>
          <p:cNvSpPr txBox="1"/>
          <p:nvPr/>
        </p:nvSpPr>
        <p:spPr>
          <a:xfrm>
            <a:off x="5051504" y="2786529"/>
            <a:ext cx="276759" cy="287387"/>
          </a:xfrm>
          <a:prstGeom prst="rect">
            <a:avLst/>
          </a:prstGeom>
          <a:noFill/>
        </p:spPr>
        <p:txBody>
          <a:bodyPr wrap="none" lIns="68579" tIns="34289" rIns="68579" bIns="34289" rtlCol="0">
            <a:spAutoFit/>
          </a:bodyPr>
          <a:lstStyle/>
          <a:p>
            <a:r>
              <a:rPr lang="en-US" altLang="zh-CN">
                <a:solidFill>
                  <a:schemeClr val="tx1">
                    <a:lumMod val="75000"/>
                    <a:lumOff val="25000"/>
                  </a:schemeClr>
                </a:solidFill>
                <a:latin typeface="微软雅黑" pitchFamily="34" charset="-122"/>
                <a:ea typeface="微软雅黑" pitchFamily="34" charset="-122"/>
              </a:rPr>
              <a:t>D</a:t>
            </a:r>
            <a:endParaRPr lang="zh-CN" altLang="en-US">
              <a:solidFill>
                <a:schemeClr val="tx1">
                  <a:lumMod val="75000"/>
                  <a:lumOff val="25000"/>
                </a:schemeClr>
              </a:solidFill>
              <a:latin typeface="微软雅黑" pitchFamily="34" charset="-122"/>
              <a:ea typeface="微软雅黑" pitchFamily="34" charset="-122"/>
            </a:endParaRPr>
          </a:p>
        </p:txBody>
      </p:sp>
      <p:sp>
        <p:nvSpPr>
          <p:cNvPr id="83" name="TextBox 184"/>
          <p:cNvSpPr txBox="1"/>
          <p:nvPr/>
        </p:nvSpPr>
        <p:spPr>
          <a:xfrm>
            <a:off x="5051504" y="3150764"/>
            <a:ext cx="238287" cy="287387"/>
          </a:xfrm>
          <a:prstGeom prst="rect">
            <a:avLst/>
          </a:prstGeom>
          <a:noFill/>
        </p:spPr>
        <p:txBody>
          <a:bodyPr wrap="none" lIns="68579" tIns="34289" rIns="68579" bIns="34289" rtlCol="0">
            <a:spAutoFit/>
          </a:bodyPr>
          <a:lstStyle/>
          <a:p>
            <a:r>
              <a:rPr lang="en-US" altLang="zh-CN">
                <a:solidFill>
                  <a:schemeClr val="tx1">
                    <a:lumMod val="75000"/>
                    <a:lumOff val="25000"/>
                  </a:schemeClr>
                </a:solidFill>
                <a:latin typeface="微软雅黑" pitchFamily="34" charset="-122"/>
                <a:ea typeface="微软雅黑" pitchFamily="34" charset="-122"/>
              </a:rPr>
              <a:t>E</a:t>
            </a:r>
            <a:endParaRPr lang="zh-CN" altLang="en-US">
              <a:solidFill>
                <a:schemeClr val="tx1">
                  <a:lumMod val="75000"/>
                  <a:lumOff val="25000"/>
                </a:schemeClr>
              </a:solidFill>
              <a:latin typeface="微软雅黑" pitchFamily="34" charset="-122"/>
              <a:ea typeface="微软雅黑" pitchFamily="34" charset="-122"/>
            </a:endParaRPr>
          </a:p>
        </p:txBody>
      </p:sp>
      <p:sp>
        <p:nvSpPr>
          <p:cNvPr id="84" name="TextBox 185"/>
          <p:cNvSpPr txBox="1"/>
          <p:nvPr/>
        </p:nvSpPr>
        <p:spPr>
          <a:xfrm>
            <a:off x="5051505" y="3514998"/>
            <a:ext cx="234680" cy="287387"/>
          </a:xfrm>
          <a:prstGeom prst="rect">
            <a:avLst/>
          </a:prstGeom>
          <a:noFill/>
        </p:spPr>
        <p:txBody>
          <a:bodyPr wrap="none" lIns="68579" tIns="34289" rIns="68579" bIns="34289" rtlCol="0">
            <a:spAutoFit/>
          </a:bodyPr>
          <a:lstStyle/>
          <a:p>
            <a:r>
              <a:rPr lang="en-US" altLang="zh-CN">
                <a:solidFill>
                  <a:schemeClr val="tx1">
                    <a:lumMod val="75000"/>
                    <a:lumOff val="25000"/>
                  </a:schemeClr>
                </a:solidFill>
                <a:latin typeface="微软雅黑" pitchFamily="34" charset="-122"/>
                <a:ea typeface="微软雅黑" pitchFamily="34" charset="-122"/>
              </a:rPr>
              <a:t>F</a:t>
            </a:r>
            <a:endParaRPr lang="zh-CN" altLang="en-US">
              <a:solidFill>
                <a:schemeClr val="tx1">
                  <a:lumMod val="75000"/>
                  <a:lumOff val="25000"/>
                </a:schemeClr>
              </a:solidFill>
              <a:latin typeface="微软雅黑" pitchFamily="34" charset="-122"/>
              <a:ea typeface="微软雅黑" pitchFamily="34" charset="-122"/>
            </a:endParaRPr>
          </a:p>
        </p:txBody>
      </p:sp>
      <p:sp>
        <p:nvSpPr>
          <p:cNvPr id="85" name="TextBox 186"/>
          <p:cNvSpPr txBox="1"/>
          <p:nvPr/>
        </p:nvSpPr>
        <p:spPr>
          <a:xfrm>
            <a:off x="5051505" y="3879233"/>
            <a:ext cx="273152" cy="287387"/>
          </a:xfrm>
          <a:prstGeom prst="rect">
            <a:avLst/>
          </a:prstGeom>
          <a:noFill/>
        </p:spPr>
        <p:txBody>
          <a:bodyPr wrap="none" lIns="68579" tIns="34289" rIns="68579" bIns="34289" rtlCol="0">
            <a:spAutoFit/>
          </a:bodyPr>
          <a:lstStyle/>
          <a:p>
            <a:r>
              <a:rPr lang="en-US" altLang="zh-CN">
                <a:solidFill>
                  <a:schemeClr val="tx1">
                    <a:lumMod val="75000"/>
                    <a:lumOff val="25000"/>
                  </a:schemeClr>
                </a:solidFill>
                <a:latin typeface="微软雅黑" pitchFamily="34" charset="-122"/>
                <a:ea typeface="微软雅黑" pitchFamily="34" charset="-122"/>
              </a:rPr>
              <a:t>G</a:t>
            </a:r>
            <a:endParaRPr lang="zh-CN" altLang="en-US">
              <a:solidFill>
                <a:schemeClr val="tx1">
                  <a:lumMod val="75000"/>
                  <a:lumOff val="25000"/>
                </a:schemeClr>
              </a:solidFill>
              <a:latin typeface="微软雅黑" pitchFamily="34" charset="-122"/>
              <a:ea typeface="微软雅黑" pitchFamily="34" charset="-122"/>
            </a:endParaRPr>
          </a:p>
        </p:txBody>
      </p:sp>
    </p:spTree>
    <p:extLst>
      <p:ext uri="{BB962C8B-B14F-4D97-AF65-F5344CB8AC3E}">
        <p14:creationId xmlns:p14="http://schemas.microsoft.com/office/powerpoint/2010/main" xmlns="" val="185987957"/>
      </p:ext>
    </p:extLst>
  </p:cSld>
  <p:clrMapOvr>
    <a:masterClrMapping/>
  </p:clrMapOvr>
  <p:transition spd="slow"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000"/>
                            </p:stCondLst>
                            <p:childTnLst>
                              <p:par>
                                <p:cTn id="13" presetID="16" presetClass="entr" presetSubtype="37"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outVertical)">
                                      <p:cBhvr>
                                        <p:cTn id="15" dur="500"/>
                                        <p:tgtEl>
                                          <p:spTgt spid="6"/>
                                        </p:tgtEl>
                                      </p:cBhvr>
                                    </p:animEffect>
                                  </p:childTnLst>
                                </p:cTn>
                              </p:par>
                            </p:childTnLst>
                          </p:cTn>
                        </p:par>
                        <p:par>
                          <p:cTn id="16" fill="hold">
                            <p:stCondLst>
                              <p:cond delay="1500"/>
                            </p:stCondLst>
                            <p:childTnLst>
                              <p:par>
                                <p:cTn id="17" presetID="2" presetClass="entr" presetSubtype="4" decel="100000" fill="hold" grpId="0" nodeType="afterEffect">
                                  <p:stCondLst>
                                    <p:cond delay="0"/>
                                  </p:stCondLst>
                                  <p:childTnLst>
                                    <p:set>
                                      <p:cBhvr>
                                        <p:cTn id="18" dur="1" fill="hold">
                                          <p:stCondLst>
                                            <p:cond delay="0"/>
                                          </p:stCondLst>
                                        </p:cTn>
                                        <p:tgtEl>
                                          <p:spTgt spid="79"/>
                                        </p:tgtEl>
                                        <p:attrNameLst>
                                          <p:attrName>style.visibility</p:attrName>
                                        </p:attrNameLst>
                                      </p:cBhvr>
                                      <p:to>
                                        <p:strVal val="visible"/>
                                      </p:to>
                                    </p:set>
                                    <p:anim calcmode="lin" valueType="num">
                                      <p:cBhvr additive="base">
                                        <p:cTn id="19" dur="500" fill="hold"/>
                                        <p:tgtEl>
                                          <p:spTgt spid="79"/>
                                        </p:tgtEl>
                                        <p:attrNameLst>
                                          <p:attrName>ppt_x</p:attrName>
                                        </p:attrNameLst>
                                      </p:cBhvr>
                                      <p:tavLst>
                                        <p:tav tm="0">
                                          <p:val>
                                            <p:strVal val="#ppt_x"/>
                                          </p:val>
                                        </p:tav>
                                        <p:tav tm="100000">
                                          <p:val>
                                            <p:strVal val="#ppt_x"/>
                                          </p:val>
                                        </p:tav>
                                      </p:tavLst>
                                    </p:anim>
                                    <p:anim calcmode="lin" valueType="num">
                                      <p:cBhvr additive="base">
                                        <p:cTn id="20" dur="500" fill="hold"/>
                                        <p:tgtEl>
                                          <p:spTgt spid="79"/>
                                        </p:tgtEl>
                                        <p:attrNameLst>
                                          <p:attrName>ppt_y</p:attrName>
                                        </p:attrNameLst>
                                      </p:cBhvr>
                                      <p:tavLst>
                                        <p:tav tm="0">
                                          <p:val>
                                            <p:strVal val="1+#ppt_h/2"/>
                                          </p:val>
                                        </p:tav>
                                        <p:tav tm="100000">
                                          <p:val>
                                            <p:strVal val="#ppt_y"/>
                                          </p:val>
                                        </p:tav>
                                      </p:tavLst>
                                    </p:anim>
                                  </p:childTnLst>
                                </p:cTn>
                              </p:par>
                              <p:par>
                                <p:cTn id="21" presetID="2" presetClass="entr" presetSubtype="4" decel="100000" fill="hold" grpId="0" nodeType="withEffect">
                                  <p:stCondLst>
                                    <p:cond delay="0"/>
                                  </p:stCondLst>
                                  <p:childTnLst>
                                    <p:set>
                                      <p:cBhvr>
                                        <p:cTn id="22" dur="1" fill="hold">
                                          <p:stCondLst>
                                            <p:cond delay="0"/>
                                          </p:stCondLst>
                                        </p:cTn>
                                        <p:tgtEl>
                                          <p:spTgt spid="80"/>
                                        </p:tgtEl>
                                        <p:attrNameLst>
                                          <p:attrName>style.visibility</p:attrName>
                                        </p:attrNameLst>
                                      </p:cBhvr>
                                      <p:to>
                                        <p:strVal val="visible"/>
                                      </p:to>
                                    </p:set>
                                    <p:anim calcmode="lin" valueType="num">
                                      <p:cBhvr additive="base">
                                        <p:cTn id="23" dur="500" fill="hold"/>
                                        <p:tgtEl>
                                          <p:spTgt spid="80"/>
                                        </p:tgtEl>
                                        <p:attrNameLst>
                                          <p:attrName>ppt_x</p:attrName>
                                        </p:attrNameLst>
                                      </p:cBhvr>
                                      <p:tavLst>
                                        <p:tav tm="0">
                                          <p:val>
                                            <p:strVal val="#ppt_x"/>
                                          </p:val>
                                        </p:tav>
                                        <p:tav tm="100000">
                                          <p:val>
                                            <p:strVal val="#ppt_x"/>
                                          </p:val>
                                        </p:tav>
                                      </p:tavLst>
                                    </p:anim>
                                    <p:anim calcmode="lin" valueType="num">
                                      <p:cBhvr additive="base">
                                        <p:cTn id="24" dur="500" fill="hold"/>
                                        <p:tgtEl>
                                          <p:spTgt spid="80"/>
                                        </p:tgtEl>
                                        <p:attrNameLst>
                                          <p:attrName>ppt_y</p:attrName>
                                        </p:attrNameLst>
                                      </p:cBhvr>
                                      <p:tavLst>
                                        <p:tav tm="0">
                                          <p:val>
                                            <p:strVal val="1+#ppt_h/2"/>
                                          </p:val>
                                        </p:tav>
                                        <p:tav tm="100000">
                                          <p:val>
                                            <p:strVal val="#ppt_y"/>
                                          </p:val>
                                        </p:tav>
                                      </p:tavLst>
                                    </p:anim>
                                  </p:childTnLst>
                                </p:cTn>
                              </p:par>
                              <p:par>
                                <p:cTn id="25" presetID="2" presetClass="entr" presetSubtype="4" decel="100000" fill="hold" grpId="0" nodeType="withEffect">
                                  <p:stCondLst>
                                    <p:cond delay="0"/>
                                  </p:stCondLst>
                                  <p:childTnLst>
                                    <p:set>
                                      <p:cBhvr>
                                        <p:cTn id="26" dur="1" fill="hold">
                                          <p:stCondLst>
                                            <p:cond delay="0"/>
                                          </p:stCondLst>
                                        </p:cTn>
                                        <p:tgtEl>
                                          <p:spTgt spid="81"/>
                                        </p:tgtEl>
                                        <p:attrNameLst>
                                          <p:attrName>style.visibility</p:attrName>
                                        </p:attrNameLst>
                                      </p:cBhvr>
                                      <p:to>
                                        <p:strVal val="visible"/>
                                      </p:to>
                                    </p:set>
                                    <p:anim calcmode="lin" valueType="num">
                                      <p:cBhvr additive="base">
                                        <p:cTn id="27" dur="500" fill="hold"/>
                                        <p:tgtEl>
                                          <p:spTgt spid="81"/>
                                        </p:tgtEl>
                                        <p:attrNameLst>
                                          <p:attrName>ppt_x</p:attrName>
                                        </p:attrNameLst>
                                      </p:cBhvr>
                                      <p:tavLst>
                                        <p:tav tm="0">
                                          <p:val>
                                            <p:strVal val="#ppt_x"/>
                                          </p:val>
                                        </p:tav>
                                        <p:tav tm="100000">
                                          <p:val>
                                            <p:strVal val="#ppt_x"/>
                                          </p:val>
                                        </p:tav>
                                      </p:tavLst>
                                    </p:anim>
                                    <p:anim calcmode="lin" valueType="num">
                                      <p:cBhvr additive="base">
                                        <p:cTn id="28" dur="500" fill="hold"/>
                                        <p:tgtEl>
                                          <p:spTgt spid="81"/>
                                        </p:tgtEl>
                                        <p:attrNameLst>
                                          <p:attrName>ppt_y</p:attrName>
                                        </p:attrNameLst>
                                      </p:cBhvr>
                                      <p:tavLst>
                                        <p:tav tm="0">
                                          <p:val>
                                            <p:strVal val="1+#ppt_h/2"/>
                                          </p:val>
                                        </p:tav>
                                        <p:tav tm="100000">
                                          <p:val>
                                            <p:strVal val="#ppt_y"/>
                                          </p:val>
                                        </p:tav>
                                      </p:tavLst>
                                    </p:anim>
                                  </p:childTnLst>
                                </p:cTn>
                              </p:par>
                              <p:par>
                                <p:cTn id="29" presetID="2" presetClass="entr" presetSubtype="4" decel="100000" fill="hold" grpId="0" nodeType="with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additive="base">
                                        <p:cTn id="31" dur="500" fill="hold"/>
                                        <p:tgtEl>
                                          <p:spTgt spid="82"/>
                                        </p:tgtEl>
                                        <p:attrNameLst>
                                          <p:attrName>ppt_x</p:attrName>
                                        </p:attrNameLst>
                                      </p:cBhvr>
                                      <p:tavLst>
                                        <p:tav tm="0">
                                          <p:val>
                                            <p:strVal val="#ppt_x"/>
                                          </p:val>
                                        </p:tav>
                                        <p:tav tm="100000">
                                          <p:val>
                                            <p:strVal val="#ppt_x"/>
                                          </p:val>
                                        </p:tav>
                                      </p:tavLst>
                                    </p:anim>
                                    <p:anim calcmode="lin" valueType="num">
                                      <p:cBhvr additive="base">
                                        <p:cTn id="32" dur="500" fill="hold"/>
                                        <p:tgtEl>
                                          <p:spTgt spid="82"/>
                                        </p:tgtEl>
                                        <p:attrNameLst>
                                          <p:attrName>ppt_y</p:attrName>
                                        </p:attrNameLst>
                                      </p:cBhvr>
                                      <p:tavLst>
                                        <p:tav tm="0">
                                          <p:val>
                                            <p:strVal val="1+#ppt_h/2"/>
                                          </p:val>
                                        </p:tav>
                                        <p:tav tm="100000">
                                          <p:val>
                                            <p:strVal val="#ppt_y"/>
                                          </p:val>
                                        </p:tav>
                                      </p:tavLst>
                                    </p:anim>
                                  </p:childTnLst>
                                </p:cTn>
                              </p:par>
                              <p:par>
                                <p:cTn id="33" presetID="2" presetClass="entr" presetSubtype="4" decel="100000"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additive="base">
                                        <p:cTn id="35" dur="500" fill="hold"/>
                                        <p:tgtEl>
                                          <p:spTgt spid="83"/>
                                        </p:tgtEl>
                                        <p:attrNameLst>
                                          <p:attrName>ppt_x</p:attrName>
                                        </p:attrNameLst>
                                      </p:cBhvr>
                                      <p:tavLst>
                                        <p:tav tm="0">
                                          <p:val>
                                            <p:strVal val="#ppt_x"/>
                                          </p:val>
                                        </p:tav>
                                        <p:tav tm="100000">
                                          <p:val>
                                            <p:strVal val="#ppt_x"/>
                                          </p:val>
                                        </p:tav>
                                      </p:tavLst>
                                    </p:anim>
                                    <p:anim calcmode="lin" valueType="num">
                                      <p:cBhvr additive="base">
                                        <p:cTn id="36" dur="500" fill="hold"/>
                                        <p:tgtEl>
                                          <p:spTgt spid="83"/>
                                        </p:tgtEl>
                                        <p:attrNameLst>
                                          <p:attrName>ppt_y</p:attrName>
                                        </p:attrNameLst>
                                      </p:cBhvr>
                                      <p:tavLst>
                                        <p:tav tm="0">
                                          <p:val>
                                            <p:strVal val="1+#ppt_h/2"/>
                                          </p:val>
                                        </p:tav>
                                        <p:tav tm="100000">
                                          <p:val>
                                            <p:strVal val="#ppt_y"/>
                                          </p:val>
                                        </p:tav>
                                      </p:tavLst>
                                    </p:anim>
                                  </p:childTnLst>
                                </p:cTn>
                              </p:par>
                              <p:par>
                                <p:cTn id="37" presetID="2" presetClass="entr" presetSubtype="4" decel="100000" fill="hold" grpId="0" nodeType="withEffect">
                                  <p:stCondLst>
                                    <p:cond delay="0"/>
                                  </p:stCondLst>
                                  <p:childTnLst>
                                    <p:set>
                                      <p:cBhvr>
                                        <p:cTn id="38" dur="1" fill="hold">
                                          <p:stCondLst>
                                            <p:cond delay="0"/>
                                          </p:stCondLst>
                                        </p:cTn>
                                        <p:tgtEl>
                                          <p:spTgt spid="84"/>
                                        </p:tgtEl>
                                        <p:attrNameLst>
                                          <p:attrName>style.visibility</p:attrName>
                                        </p:attrNameLst>
                                      </p:cBhvr>
                                      <p:to>
                                        <p:strVal val="visible"/>
                                      </p:to>
                                    </p:set>
                                    <p:anim calcmode="lin" valueType="num">
                                      <p:cBhvr additive="base">
                                        <p:cTn id="39" dur="500" fill="hold"/>
                                        <p:tgtEl>
                                          <p:spTgt spid="84"/>
                                        </p:tgtEl>
                                        <p:attrNameLst>
                                          <p:attrName>ppt_x</p:attrName>
                                        </p:attrNameLst>
                                      </p:cBhvr>
                                      <p:tavLst>
                                        <p:tav tm="0">
                                          <p:val>
                                            <p:strVal val="#ppt_x"/>
                                          </p:val>
                                        </p:tav>
                                        <p:tav tm="100000">
                                          <p:val>
                                            <p:strVal val="#ppt_x"/>
                                          </p:val>
                                        </p:tav>
                                      </p:tavLst>
                                    </p:anim>
                                    <p:anim calcmode="lin" valueType="num">
                                      <p:cBhvr additive="base">
                                        <p:cTn id="40" dur="500" fill="hold"/>
                                        <p:tgtEl>
                                          <p:spTgt spid="84"/>
                                        </p:tgtEl>
                                        <p:attrNameLst>
                                          <p:attrName>ppt_y</p:attrName>
                                        </p:attrNameLst>
                                      </p:cBhvr>
                                      <p:tavLst>
                                        <p:tav tm="0">
                                          <p:val>
                                            <p:strVal val="1+#ppt_h/2"/>
                                          </p:val>
                                        </p:tav>
                                        <p:tav tm="100000">
                                          <p:val>
                                            <p:strVal val="#ppt_y"/>
                                          </p:val>
                                        </p:tav>
                                      </p:tavLst>
                                    </p:anim>
                                  </p:childTnLst>
                                </p:cTn>
                              </p:par>
                              <p:par>
                                <p:cTn id="41" presetID="2" presetClass="entr" presetSubtype="4" decel="100000" fill="hold" grpId="0" nodeType="withEffect">
                                  <p:stCondLst>
                                    <p:cond delay="0"/>
                                  </p:stCondLst>
                                  <p:childTnLst>
                                    <p:set>
                                      <p:cBhvr>
                                        <p:cTn id="42" dur="1" fill="hold">
                                          <p:stCondLst>
                                            <p:cond delay="0"/>
                                          </p:stCondLst>
                                        </p:cTn>
                                        <p:tgtEl>
                                          <p:spTgt spid="85"/>
                                        </p:tgtEl>
                                        <p:attrNameLst>
                                          <p:attrName>style.visibility</p:attrName>
                                        </p:attrNameLst>
                                      </p:cBhvr>
                                      <p:to>
                                        <p:strVal val="visible"/>
                                      </p:to>
                                    </p:set>
                                    <p:anim calcmode="lin" valueType="num">
                                      <p:cBhvr additive="base">
                                        <p:cTn id="43" dur="500" fill="hold"/>
                                        <p:tgtEl>
                                          <p:spTgt spid="85"/>
                                        </p:tgtEl>
                                        <p:attrNameLst>
                                          <p:attrName>ppt_x</p:attrName>
                                        </p:attrNameLst>
                                      </p:cBhvr>
                                      <p:tavLst>
                                        <p:tav tm="0">
                                          <p:val>
                                            <p:strVal val="#ppt_x"/>
                                          </p:val>
                                        </p:tav>
                                        <p:tav tm="100000">
                                          <p:val>
                                            <p:strVal val="#ppt_x"/>
                                          </p:val>
                                        </p:tav>
                                      </p:tavLst>
                                    </p:anim>
                                    <p:anim calcmode="lin" valueType="num">
                                      <p:cBhvr additive="base">
                                        <p:cTn id="44" dur="500" fill="hold"/>
                                        <p:tgtEl>
                                          <p:spTgt spid="85"/>
                                        </p:tgtEl>
                                        <p:attrNameLst>
                                          <p:attrName>ppt_y</p:attrName>
                                        </p:attrNameLst>
                                      </p:cBhvr>
                                      <p:tavLst>
                                        <p:tav tm="0">
                                          <p:val>
                                            <p:strVal val="1+#ppt_h/2"/>
                                          </p:val>
                                        </p:tav>
                                        <p:tav tm="100000">
                                          <p:val>
                                            <p:strVal val="#ppt_y"/>
                                          </p:val>
                                        </p:tav>
                                      </p:tavLst>
                                    </p:anim>
                                  </p:childTnLst>
                                </p:cTn>
                              </p:par>
                            </p:childTnLst>
                          </p:cTn>
                        </p:par>
                        <p:par>
                          <p:cTn id="45" fill="hold">
                            <p:stCondLst>
                              <p:cond delay="2000"/>
                            </p:stCondLst>
                            <p:childTnLst>
                              <p:par>
                                <p:cTn id="46" presetID="22" presetClass="entr" presetSubtype="8"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Effect transition="in" filter="wipe(left)">
                                      <p:cBhvr>
                                        <p:cTn id="48" dur="500"/>
                                        <p:tgtEl>
                                          <p:spTgt spid="65"/>
                                        </p:tgtEl>
                                      </p:cBhvr>
                                    </p:animEffect>
                                  </p:childTnLst>
                                </p:cTn>
                              </p:par>
                              <p:par>
                                <p:cTn id="49" presetID="22" presetClass="entr" presetSubtype="8" fill="hold" grpId="0" nodeType="withEffect">
                                  <p:stCondLst>
                                    <p:cond delay="100"/>
                                  </p:stCondLst>
                                  <p:childTnLst>
                                    <p:set>
                                      <p:cBhvr>
                                        <p:cTn id="50" dur="1" fill="hold">
                                          <p:stCondLst>
                                            <p:cond delay="0"/>
                                          </p:stCondLst>
                                        </p:cTn>
                                        <p:tgtEl>
                                          <p:spTgt spid="66"/>
                                        </p:tgtEl>
                                        <p:attrNameLst>
                                          <p:attrName>style.visibility</p:attrName>
                                        </p:attrNameLst>
                                      </p:cBhvr>
                                      <p:to>
                                        <p:strVal val="visible"/>
                                      </p:to>
                                    </p:set>
                                    <p:animEffect transition="in" filter="wipe(left)">
                                      <p:cBhvr>
                                        <p:cTn id="51" dur="500"/>
                                        <p:tgtEl>
                                          <p:spTgt spid="66"/>
                                        </p:tgtEl>
                                      </p:cBhvr>
                                    </p:animEffect>
                                  </p:childTnLst>
                                </p:cTn>
                              </p:par>
                              <p:par>
                                <p:cTn id="52" presetID="22" presetClass="entr" presetSubtype="8" fill="hold" grpId="0" nodeType="withEffect">
                                  <p:stCondLst>
                                    <p:cond delay="200"/>
                                  </p:stCondLst>
                                  <p:childTnLst>
                                    <p:set>
                                      <p:cBhvr>
                                        <p:cTn id="53" dur="1" fill="hold">
                                          <p:stCondLst>
                                            <p:cond delay="0"/>
                                          </p:stCondLst>
                                        </p:cTn>
                                        <p:tgtEl>
                                          <p:spTgt spid="67"/>
                                        </p:tgtEl>
                                        <p:attrNameLst>
                                          <p:attrName>style.visibility</p:attrName>
                                        </p:attrNameLst>
                                      </p:cBhvr>
                                      <p:to>
                                        <p:strVal val="visible"/>
                                      </p:to>
                                    </p:set>
                                    <p:animEffect transition="in" filter="wipe(left)">
                                      <p:cBhvr>
                                        <p:cTn id="54" dur="500"/>
                                        <p:tgtEl>
                                          <p:spTgt spid="67"/>
                                        </p:tgtEl>
                                      </p:cBhvr>
                                    </p:animEffect>
                                  </p:childTnLst>
                                </p:cTn>
                              </p:par>
                              <p:par>
                                <p:cTn id="55" presetID="22" presetClass="entr" presetSubtype="8" fill="hold" grpId="0" nodeType="withEffect">
                                  <p:stCondLst>
                                    <p:cond delay="300"/>
                                  </p:stCondLst>
                                  <p:childTnLst>
                                    <p:set>
                                      <p:cBhvr>
                                        <p:cTn id="56" dur="1" fill="hold">
                                          <p:stCondLst>
                                            <p:cond delay="0"/>
                                          </p:stCondLst>
                                        </p:cTn>
                                        <p:tgtEl>
                                          <p:spTgt spid="68"/>
                                        </p:tgtEl>
                                        <p:attrNameLst>
                                          <p:attrName>style.visibility</p:attrName>
                                        </p:attrNameLst>
                                      </p:cBhvr>
                                      <p:to>
                                        <p:strVal val="visible"/>
                                      </p:to>
                                    </p:set>
                                    <p:animEffect transition="in" filter="wipe(left)">
                                      <p:cBhvr>
                                        <p:cTn id="57" dur="500"/>
                                        <p:tgtEl>
                                          <p:spTgt spid="68"/>
                                        </p:tgtEl>
                                      </p:cBhvr>
                                    </p:animEffect>
                                  </p:childTnLst>
                                </p:cTn>
                              </p:par>
                              <p:par>
                                <p:cTn id="58" presetID="22" presetClass="entr" presetSubtype="8" fill="hold" grpId="0" nodeType="withEffect">
                                  <p:stCondLst>
                                    <p:cond delay="400"/>
                                  </p:stCondLst>
                                  <p:childTnLst>
                                    <p:set>
                                      <p:cBhvr>
                                        <p:cTn id="59" dur="1" fill="hold">
                                          <p:stCondLst>
                                            <p:cond delay="0"/>
                                          </p:stCondLst>
                                        </p:cTn>
                                        <p:tgtEl>
                                          <p:spTgt spid="69"/>
                                        </p:tgtEl>
                                        <p:attrNameLst>
                                          <p:attrName>style.visibility</p:attrName>
                                        </p:attrNameLst>
                                      </p:cBhvr>
                                      <p:to>
                                        <p:strVal val="visible"/>
                                      </p:to>
                                    </p:set>
                                    <p:animEffect transition="in" filter="wipe(left)">
                                      <p:cBhvr>
                                        <p:cTn id="60" dur="500"/>
                                        <p:tgtEl>
                                          <p:spTgt spid="69"/>
                                        </p:tgtEl>
                                      </p:cBhvr>
                                    </p:animEffect>
                                  </p:childTnLst>
                                </p:cTn>
                              </p:par>
                              <p:par>
                                <p:cTn id="61" presetID="22" presetClass="entr" presetSubtype="8" fill="hold" grpId="0" nodeType="withEffect">
                                  <p:stCondLst>
                                    <p:cond delay="500"/>
                                  </p:stCondLst>
                                  <p:childTnLst>
                                    <p:set>
                                      <p:cBhvr>
                                        <p:cTn id="62" dur="1" fill="hold">
                                          <p:stCondLst>
                                            <p:cond delay="0"/>
                                          </p:stCondLst>
                                        </p:cTn>
                                        <p:tgtEl>
                                          <p:spTgt spid="70"/>
                                        </p:tgtEl>
                                        <p:attrNameLst>
                                          <p:attrName>style.visibility</p:attrName>
                                        </p:attrNameLst>
                                      </p:cBhvr>
                                      <p:to>
                                        <p:strVal val="visible"/>
                                      </p:to>
                                    </p:set>
                                    <p:animEffect transition="in" filter="wipe(left)">
                                      <p:cBhvr>
                                        <p:cTn id="63" dur="500"/>
                                        <p:tgtEl>
                                          <p:spTgt spid="70"/>
                                        </p:tgtEl>
                                      </p:cBhvr>
                                    </p:animEffect>
                                  </p:childTnLst>
                                </p:cTn>
                              </p:par>
                              <p:par>
                                <p:cTn id="64" presetID="22" presetClass="entr" presetSubtype="8" fill="hold" grpId="0" nodeType="withEffect">
                                  <p:stCondLst>
                                    <p:cond delay="600"/>
                                  </p:stCondLst>
                                  <p:childTnLst>
                                    <p:set>
                                      <p:cBhvr>
                                        <p:cTn id="65" dur="1" fill="hold">
                                          <p:stCondLst>
                                            <p:cond delay="0"/>
                                          </p:stCondLst>
                                        </p:cTn>
                                        <p:tgtEl>
                                          <p:spTgt spid="71"/>
                                        </p:tgtEl>
                                        <p:attrNameLst>
                                          <p:attrName>style.visibility</p:attrName>
                                        </p:attrNameLst>
                                      </p:cBhvr>
                                      <p:to>
                                        <p:strVal val="visible"/>
                                      </p:to>
                                    </p:set>
                                    <p:animEffect transition="in" filter="wipe(left)">
                                      <p:cBhvr>
                                        <p:cTn id="66" dur="500"/>
                                        <p:tgtEl>
                                          <p:spTgt spid="71"/>
                                        </p:tgtEl>
                                      </p:cBhvr>
                                    </p:animEffect>
                                  </p:childTnLst>
                                </p:cTn>
                              </p:par>
                              <p:par>
                                <p:cTn id="67" presetID="22" presetClass="entr" presetSubtype="2" fill="hold" grpId="0" nodeType="with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right)">
                                      <p:cBhvr>
                                        <p:cTn id="69" dur="500"/>
                                        <p:tgtEl>
                                          <p:spTgt spid="51"/>
                                        </p:tgtEl>
                                      </p:cBhvr>
                                    </p:animEffect>
                                  </p:childTnLst>
                                </p:cTn>
                              </p:par>
                              <p:par>
                                <p:cTn id="70" presetID="22" presetClass="entr" presetSubtype="2" fill="hold" grpId="0" nodeType="withEffect">
                                  <p:stCondLst>
                                    <p:cond delay="100"/>
                                  </p:stCondLst>
                                  <p:childTnLst>
                                    <p:set>
                                      <p:cBhvr>
                                        <p:cTn id="71" dur="1" fill="hold">
                                          <p:stCondLst>
                                            <p:cond delay="0"/>
                                          </p:stCondLst>
                                        </p:cTn>
                                        <p:tgtEl>
                                          <p:spTgt spid="52"/>
                                        </p:tgtEl>
                                        <p:attrNameLst>
                                          <p:attrName>style.visibility</p:attrName>
                                        </p:attrNameLst>
                                      </p:cBhvr>
                                      <p:to>
                                        <p:strVal val="visible"/>
                                      </p:to>
                                    </p:set>
                                    <p:animEffect transition="in" filter="wipe(right)">
                                      <p:cBhvr>
                                        <p:cTn id="72" dur="500"/>
                                        <p:tgtEl>
                                          <p:spTgt spid="52"/>
                                        </p:tgtEl>
                                      </p:cBhvr>
                                    </p:animEffect>
                                  </p:childTnLst>
                                </p:cTn>
                              </p:par>
                              <p:par>
                                <p:cTn id="73" presetID="22" presetClass="entr" presetSubtype="2" fill="hold" grpId="0" nodeType="withEffect">
                                  <p:stCondLst>
                                    <p:cond delay="200"/>
                                  </p:stCondLst>
                                  <p:childTnLst>
                                    <p:set>
                                      <p:cBhvr>
                                        <p:cTn id="74" dur="1" fill="hold">
                                          <p:stCondLst>
                                            <p:cond delay="0"/>
                                          </p:stCondLst>
                                        </p:cTn>
                                        <p:tgtEl>
                                          <p:spTgt spid="53"/>
                                        </p:tgtEl>
                                        <p:attrNameLst>
                                          <p:attrName>style.visibility</p:attrName>
                                        </p:attrNameLst>
                                      </p:cBhvr>
                                      <p:to>
                                        <p:strVal val="visible"/>
                                      </p:to>
                                    </p:set>
                                    <p:animEffect transition="in" filter="wipe(right)">
                                      <p:cBhvr>
                                        <p:cTn id="75" dur="500"/>
                                        <p:tgtEl>
                                          <p:spTgt spid="53"/>
                                        </p:tgtEl>
                                      </p:cBhvr>
                                    </p:animEffect>
                                  </p:childTnLst>
                                </p:cTn>
                              </p:par>
                              <p:par>
                                <p:cTn id="76" presetID="22" presetClass="entr" presetSubtype="2" fill="hold" grpId="0" nodeType="withEffect">
                                  <p:stCondLst>
                                    <p:cond delay="300"/>
                                  </p:stCondLst>
                                  <p:childTnLst>
                                    <p:set>
                                      <p:cBhvr>
                                        <p:cTn id="77" dur="1" fill="hold">
                                          <p:stCondLst>
                                            <p:cond delay="0"/>
                                          </p:stCondLst>
                                        </p:cTn>
                                        <p:tgtEl>
                                          <p:spTgt spid="54"/>
                                        </p:tgtEl>
                                        <p:attrNameLst>
                                          <p:attrName>style.visibility</p:attrName>
                                        </p:attrNameLst>
                                      </p:cBhvr>
                                      <p:to>
                                        <p:strVal val="visible"/>
                                      </p:to>
                                    </p:set>
                                    <p:animEffect transition="in" filter="wipe(right)">
                                      <p:cBhvr>
                                        <p:cTn id="78" dur="500"/>
                                        <p:tgtEl>
                                          <p:spTgt spid="54"/>
                                        </p:tgtEl>
                                      </p:cBhvr>
                                    </p:animEffect>
                                  </p:childTnLst>
                                </p:cTn>
                              </p:par>
                              <p:par>
                                <p:cTn id="79" presetID="22" presetClass="entr" presetSubtype="2" fill="hold" grpId="0" nodeType="withEffect">
                                  <p:stCondLst>
                                    <p:cond delay="400"/>
                                  </p:stCondLst>
                                  <p:childTnLst>
                                    <p:set>
                                      <p:cBhvr>
                                        <p:cTn id="80" dur="1" fill="hold">
                                          <p:stCondLst>
                                            <p:cond delay="0"/>
                                          </p:stCondLst>
                                        </p:cTn>
                                        <p:tgtEl>
                                          <p:spTgt spid="55"/>
                                        </p:tgtEl>
                                        <p:attrNameLst>
                                          <p:attrName>style.visibility</p:attrName>
                                        </p:attrNameLst>
                                      </p:cBhvr>
                                      <p:to>
                                        <p:strVal val="visible"/>
                                      </p:to>
                                    </p:set>
                                    <p:animEffect transition="in" filter="wipe(right)">
                                      <p:cBhvr>
                                        <p:cTn id="81" dur="500"/>
                                        <p:tgtEl>
                                          <p:spTgt spid="55"/>
                                        </p:tgtEl>
                                      </p:cBhvr>
                                    </p:animEffect>
                                  </p:childTnLst>
                                </p:cTn>
                              </p:par>
                              <p:par>
                                <p:cTn id="82" presetID="22" presetClass="entr" presetSubtype="2" fill="hold" grpId="0" nodeType="withEffect">
                                  <p:stCondLst>
                                    <p:cond delay="500"/>
                                  </p:stCondLst>
                                  <p:childTnLst>
                                    <p:set>
                                      <p:cBhvr>
                                        <p:cTn id="83" dur="1" fill="hold">
                                          <p:stCondLst>
                                            <p:cond delay="0"/>
                                          </p:stCondLst>
                                        </p:cTn>
                                        <p:tgtEl>
                                          <p:spTgt spid="56"/>
                                        </p:tgtEl>
                                        <p:attrNameLst>
                                          <p:attrName>style.visibility</p:attrName>
                                        </p:attrNameLst>
                                      </p:cBhvr>
                                      <p:to>
                                        <p:strVal val="visible"/>
                                      </p:to>
                                    </p:set>
                                    <p:animEffect transition="in" filter="wipe(right)">
                                      <p:cBhvr>
                                        <p:cTn id="84" dur="500"/>
                                        <p:tgtEl>
                                          <p:spTgt spid="56"/>
                                        </p:tgtEl>
                                      </p:cBhvr>
                                    </p:animEffect>
                                  </p:childTnLst>
                                </p:cTn>
                              </p:par>
                              <p:par>
                                <p:cTn id="85" presetID="22" presetClass="entr" presetSubtype="2" fill="hold" grpId="0" nodeType="withEffect">
                                  <p:stCondLst>
                                    <p:cond delay="600"/>
                                  </p:stCondLst>
                                  <p:childTnLst>
                                    <p:set>
                                      <p:cBhvr>
                                        <p:cTn id="86" dur="1" fill="hold">
                                          <p:stCondLst>
                                            <p:cond delay="0"/>
                                          </p:stCondLst>
                                        </p:cTn>
                                        <p:tgtEl>
                                          <p:spTgt spid="57"/>
                                        </p:tgtEl>
                                        <p:attrNameLst>
                                          <p:attrName>style.visibility</p:attrName>
                                        </p:attrNameLst>
                                      </p:cBhvr>
                                      <p:to>
                                        <p:strVal val="visible"/>
                                      </p:to>
                                    </p:set>
                                    <p:animEffect transition="in" filter="wipe(right)">
                                      <p:cBhvr>
                                        <p:cTn id="87" dur="500"/>
                                        <p:tgtEl>
                                          <p:spTgt spid="57"/>
                                        </p:tgtEl>
                                      </p:cBhvr>
                                    </p:animEffect>
                                  </p:childTnLst>
                                </p:cTn>
                              </p:par>
                            </p:childTnLst>
                          </p:cTn>
                        </p:par>
                        <p:par>
                          <p:cTn id="88" fill="hold">
                            <p:stCondLst>
                              <p:cond delay="3100"/>
                            </p:stCondLst>
                            <p:childTnLst>
                              <p:par>
                                <p:cTn id="89" presetID="22" presetClass="entr" presetSubtype="8" fill="hold" grpId="0" nodeType="afterEffect">
                                  <p:stCondLst>
                                    <p:cond delay="0"/>
                                  </p:stCondLst>
                                  <p:childTnLst>
                                    <p:set>
                                      <p:cBhvr>
                                        <p:cTn id="90" dur="1" fill="hold">
                                          <p:stCondLst>
                                            <p:cond delay="0"/>
                                          </p:stCondLst>
                                        </p:cTn>
                                        <p:tgtEl>
                                          <p:spTgt spid="72"/>
                                        </p:tgtEl>
                                        <p:attrNameLst>
                                          <p:attrName>style.visibility</p:attrName>
                                        </p:attrNameLst>
                                      </p:cBhvr>
                                      <p:to>
                                        <p:strVal val="visible"/>
                                      </p:to>
                                    </p:set>
                                    <p:animEffect transition="in" filter="wipe(left)">
                                      <p:cBhvr>
                                        <p:cTn id="91" dur="500"/>
                                        <p:tgtEl>
                                          <p:spTgt spid="72"/>
                                        </p:tgtEl>
                                      </p:cBhvr>
                                    </p:animEffect>
                                  </p:childTnLst>
                                </p:cTn>
                              </p:par>
                              <p:par>
                                <p:cTn id="92" presetID="22" presetClass="entr" presetSubtype="8" fill="hold" grpId="0" nodeType="withEffect">
                                  <p:stCondLst>
                                    <p:cond delay="0"/>
                                  </p:stCondLst>
                                  <p:childTnLst>
                                    <p:set>
                                      <p:cBhvr>
                                        <p:cTn id="93" dur="1" fill="hold">
                                          <p:stCondLst>
                                            <p:cond delay="0"/>
                                          </p:stCondLst>
                                        </p:cTn>
                                        <p:tgtEl>
                                          <p:spTgt spid="73"/>
                                        </p:tgtEl>
                                        <p:attrNameLst>
                                          <p:attrName>style.visibility</p:attrName>
                                        </p:attrNameLst>
                                      </p:cBhvr>
                                      <p:to>
                                        <p:strVal val="visible"/>
                                      </p:to>
                                    </p:set>
                                    <p:animEffect transition="in" filter="wipe(left)">
                                      <p:cBhvr>
                                        <p:cTn id="94" dur="500"/>
                                        <p:tgtEl>
                                          <p:spTgt spid="73"/>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par>
                                <p:cTn id="98" presetID="22" presetClass="entr" presetSubtype="8" fill="hold" grpId="0" nodeType="withEffect">
                                  <p:stCondLst>
                                    <p:cond delay="0"/>
                                  </p:stCondLst>
                                  <p:childTnLst>
                                    <p:set>
                                      <p:cBhvr>
                                        <p:cTn id="99" dur="1" fill="hold">
                                          <p:stCondLst>
                                            <p:cond delay="0"/>
                                          </p:stCondLst>
                                        </p:cTn>
                                        <p:tgtEl>
                                          <p:spTgt spid="75"/>
                                        </p:tgtEl>
                                        <p:attrNameLst>
                                          <p:attrName>style.visibility</p:attrName>
                                        </p:attrNameLst>
                                      </p:cBhvr>
                                      <p:to>
                                        <p:strVal val="visible"/>
                                      </p:to>
                                    </p:set>
                                    <p:animEffect transition="in" filter="wipe(left)">
                                      <p:cBhvr>
                                        <p:cTn id="100" dur="500"/>
                                        <p:tgtEl>
                                          <p:spTgt spid="75"/>
                                        </p:tgtEl>
                                      </p:cBhvr>
                                    </p:animEffect>
                                  </p:childTnLst>
                                </p:cTn>
                              </p:par>
                              <p:par>
                                <p:cTn id="101" presetID="22" presetClass="entr" presetSubtype="8" fill="hold" grpId="0" nodeType="withEffect">
                                  <p:stCondLst>
                                    <p:cond delay="0"/>
                                  </p:stCondLst>
                                  <p:childTnLst>
                                    <p:set>
                                      <p:cBhvr>
                                        <p:cTn id="102" dur="1" fill="hold">
                                          <p:stCondLst>
                                            <p:cond delay="0"/>
                                          </p:stCondLst>
                                        </p:cTn>
                                        <p:tgtEl>
                                          <p:spTgt spid="76"/>
                                        </p:tgtEl>
                                        <p:attrNameLst>
                                          <p:attrName>style.visibility</p:attrName>
                                        </p:attrNameLst>
                                      </p:cBhvr>
                                      <p:to>
                                        <p:strVal val="visible"/>
                                      </p:to>
                                    </p:set>
                                    <p:animEffect transition="in" filter="wipe(left)">
                                      <p:cBhvr>
                                        <p:cTn id="103" dur="500"/>
                                        <p:tgtEl>
                                          <p:spTgt spid="76"/>
                                        </p:tgtEl>
                                      </p:cBhvr>
                                    </p:animEffect>
                                  </p:childTnLst>
                                </p:cTn>
                              </p:par>
                              <p:par>
                                <p:cTn id="104" presetID="22" presetClass="entr" presetSubtype="8" fill="hold" grpId="0" nodeType="withEffect">
                                  <p:stCondLst>
                                    <p:cond delay="0"/>
                                  </p:stCondLst>
                                  <p:childTnLst>
                                    <p:set>
                                      <p:cBhvr>
                                        <p:cTn id="105" dur="1" fill="hold">
                                          <p:stCondLst>
                                            <p:cond delay="0"/>
                                          </p:stCondLst>
                                        </p:cTn>
                                        <p:tgtEl>
                                          <p:spTgt spid="77"/>
                                        </p:tgtEl>
                                        <p:attrNameLst>
                                          <p:attrName>style.visibility</p:attrName>
                                        </p:attrNameLst>
                                      </p:cBhvr>
                                      <p:to>
                                        <p:strVal val="visible"/>
                                      </p:to>
                                    </p:set>
                                    <p:animEffect transition="in" filter="wipe(left)">
                                      <p:cBhvr>
                                        <p:cTn id="106" dur="500"/>
                                        <p:tgtEl>
                                          <p:spTgt spid="77"/>
                                        </p:tgtEl>
                                      </p:cBhvr>
                                    </p:animEffect>
                                  </p:childTnLst>
                                </p:cTn>
                              </p:par>
                              <p:par>
                                <p:cTn id="107" presetID="22" presetClass="entr" presetSubtype="8"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wipe(left)">
                                      <p:cBhvr>
                                        <p:cTn id="109" dur="500"/>
                                        <p:tgtEl>
                                          <p:spTgt spid="78"/>
                                        </p:tgtEl>
                                      </p:cBhvr>
                                    </p:animEffect>
                                  </p:childTnLst>
                                </p:cTn>
                              </p:par>
                              <p:par>
                                <p:cTn id="110" presetID="22" presetClass="entr" presetSubtype="2" fill="hold" grpId="0" nodeType="withEffect">
                                  <p:stCondLst>
                                    <p:cond delay="0"/>
                                  </p:stCondLst>
                                  <p:childTnLst>
                                    <p:set>
                                      <p:cBhvr>
                                        <p:cTn id="111" dur="1" fill="hold">
                                          <p:stCondLst>
                                            <p:cond delay="0"/>
                                          </p:stCondLst>
                                        </p:cTn>
                                        <p:tgtEl>
                                          <p:spTgt spid="58"/>
                                        </p:tgtEl>
                                        <p:attrNameLst>
                                          <p:attrName>style.visibility</p:attrName>
                                        </p:attrNameLst>
                                      </p:cBhvr>
                                      <p:to>
                                        <p:strVal val="visible"/>
                                      </p:to>
                                    </p:set>
                                    <p:animEffect transition="in" filter="wipe(right)">
                                      <p:cBhvr>
                                        <p:cTn id="112" dur="500"/>
                                        <p:tgtEl>
                                          <p:spTgt spid="58"/>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59"/>
                                        </p:tgtEl>
                                        <p:attrNameLst>
                                          <p:attrName>style.visibility</p:attrName>
                                        </p:attrNameLst>
                                      </p:cBhvr>
                                      <p:to>
                                        <p:strVal val="visible"/>
                                      </p:to>
                                    </p:set>
                                    <p:animEffect transition="in" filter="wipe(right)">
                                      <p:cBhvr>
                                        <p:cTn id="115" dur="500"/>
                                        <p:tgtEl>
                                          <p:spTgt spid="59"/>
                                        </p:tgtEl>
                                      </p:cBhvr>
                                    </p:animEffect>
                                  </p:childTnLst>
                                </p:cTn>
                              </p:par>
                              <p:par>
                                <p:cTn id="116" presetID="22" presetClass="entr" presetSubtype="2" fill="hold" grpId="0" nodeType="withEffect">
                                  <p:stCondLst>
                                    <p:cond delay="0"/>
                                  </p:stCondLst>
                                  <p:childTnLst>
                                    <p:set>
                                      <p:cBhvr>
                                        <p:cTn id="117" dur="1" fill="hold">
                                          <p:stCondLst>
                                            <p:cond delay="0"/>
                                          </p:stCondLst>
                                        </p:cTn>
                                        <p:tgtEl>
                                          <p:spTgt spid="60"/>
                                        </p:tgtEl>
                                        <p:attrNameLst>
                                          <p:attrName>style.visibility</p:attrName>
                                        </p:attrNameLst>
                                      </p:cBhvr>
                                      <p:to>
                                        <p:strVal val="visible"/>
                                      </p:to>
                                    </p:set>
                                    <p:animEffect transition="in" filter="wipe(right)">
                                      <p:cBhvr>
                                        <p:cTn id="118" dur="500"/>
                                        <p:tgtEl>
                                          <p:spTgt spid="60"/>
                                        </p:tgtEl>
                                      </p:cBhvr>
                                    </p:animEffect>
                                  </p:childTnLst>
                                </p:cTn>
                              </p:par>
                              <p:par>
                                <p:cTn id="119" presetID="22" presetClass="entr" presetSubtype="2" fill="hold" grpId="0" nodeType="withEffect">
                                  <p:stCondLst>
                                    <p:cond delay="0"/>
                                  </p:stCondLst>
                                  <p:childTnLst>
                                    <p:set>
                                      <p:cBhvr>
                                        <p:cTn id="120" dur="1" fill="hold">
                                          <p:stCondLst>
                                            <p:cond delay="0"/>
                                          </p:stCondLst>
                                        </p:cTn>
                                        <p:tgtEl>
                                          <p:spTgt spid="61"/>
                                        </p:tgtEl>
                                        <p:attrNameLst>
                                          <p:attrName>style.visibility</p:attrName>
                                        </p:attrNameLst>
                                      </p:cBhvr>
                                      <p:to>
                                        <p:strVal val="visible"/>
                                      </p:to>
                                    </p:set>
                                    <p:animEffect transition="in" filter="wipe(right)">
                                      <p:cBhvr>
                                        <p:cTn id="121" dur="500"/>
                                        <p:tgtEl>
                                          <p:spTgt spid="61"/>
                                        </p:tgtEl>
                                      </p:cBhvr>
                                    </p:animEffect>
                                  </p:childTnLst>
                                </p:cTn>
                              </p:par>
                              <p:par>
                                <p:cTn id="122" presetID="22" presetClass="entr" presetSubtype="2" fill="hold" grpId="0" nodeType="withEffect">
                                  <p:stCondLst>
                                    <p:cond delay="0"/>
                                  </p:stCondLst>
                                  <p:childTnLst>
                                    <p:set>
                                      <p:cBhvr>
                                        <p:cTn id="123" dur="1" fill="hold">
                                          <p:stCondLst>
                                            <p:cond delay="0"/>
                                          </p:stCondLst>
                                        </p:cTn>
                                        <p:tgtEl>
                                          <p:spTgt spid="62"/>
                                        </p:tgtEl>
                                        <p:attrNameLst>
                                          <p:attrName>style.visibility</p:attrName>
                                        </p:attrNameLst>
                                      </p:cBhvr>
                                      <p:to>
                                        <p:strVal val="visible"/>
                                      </p:to>
                                    </p:set>
                                    <p:animEffect transition="in" filter="wipe(right)">
                                      <p:cBhvr>
                                        <p:cTn id="124" dur="500"/>
                                        <p:tgtEl>
                                          <p:spTgt spid="62"/>
                                        </p:tgtEl>
                                      </p:cBhvr>
                                    </p:animEffect>
                                  </p:childTnLst>
                                </p:cTn>
                              </p:par>
                              <p:par>
                                <p:cTn id="125" presetID="22" presetClass="entr" presetSubtype="2" fill="hold" grpId="0" nodeType="withEffect">
                                  <p:stCondLst>
                                    <p:cond delay="0"/>
                                  </p:stCondLst>
                                  <p:childTnLst>
                                    <p:set>
                                      <p:cBhvr>
                                        <p:cTn id="126" dur="1" fill="hold">
                                          <p:stCondLst>
                                            <p:cond delay="0"/>
                                          </p:stCondLst>
                                        </p:cTn>
                                        <p:tgtEl>
                                          <p:spTgt spid="63"/>
                                        </p:tgtEl>
                                        <p:attrNameLst>
                                          <p:attrName>style.visibility</p:attrName>
                                        </p:attrNameLst>
                                      </p:cBhvr>
                                      <p:to>
                                        <p:strVal val="visible"/>
                                      </p:to>
                                    </p:set>
                                    <p:animEffect transition="in" filter="wipe(right)">
                                      <p:cBhvr>
                                        <p:cTn id="127" dur="500"/>
                                        <p:tgtEl>
                                          <p:spTgt spid="63"/>
                                        </p:tgtEl>
                                      </p:cBhvr>
                                    </p:animEffect>
                                  </p:childTnLst>
                                </p:cTn>
                              </p:par>
                              <p:par>
                                <p:cTn id="128" presetID="22" presetClass="entr" presetSubtype="2" fill="hold" grpId="0" nodeType="withEffect">
                                  <p:stCondLst>
                                    <p:cond delay="0"/>
                                  </p:stCondLst>
                                  <p:childTnLst>
                                    <p:set>
                                      <p:cBhvr>
                                        <p:cTn id="129" dur="1" fill="hold">
                                          <p:stCondLst>
                                            <p:cond delay="0"/>
                                          </p:stCondLst>
                                        </p:cTn>
                                        <p:tgtEl>
                                          <p:spTgt spid="64"/>
                                        </p:tgtEl>
                                        <p:attrNameLst>
                                          <p:attrName>style.visibility</p:attrName>
                                        </p:attrNameLst>
                                      </p:cBhvr>
                                      <p:to>
                                        <p:strVal val="visible"/>
                                      </p:to>
                                    </p:set>
                                    <p:animEffect transition="in" filter="wipe(right)">
                                      <p:cBhvr>
                                        <p:cTn id="130" dur="500"/>
                                        <p:tgtEl>
                                          <p:spTgt spid="64"/>
                                        </p:tgtEl>
                                      </p:cBhvr>
                                    </p:animEffect>
                                  </p:childTnLst>
                                </p:cTn>
                              </p:par>
                            </p:childTnLst>
                          </p:cTn>
                        </p:par>
                        <p:par>
                          <p:cTn id="131" fill="hold">
                            <p:stCondLst>
                              <p:cond delay="3600"/>
                            </p:stCondLst>
                            <p:childTnLst>
                              <p:par>
                                <p:cTn id="132" presetID="10" presetClass="entr" presetSubtype="0" fill="hold" nodeType="afterEffect">
                                  <p:stCondLst>
                                    <p:cond delay="0"/>
                                  </p:stCondLst>
                                  <p:childTnLst>
                                    <p:set>
                                      <p:cBhvr>
                                        <p:cTn id="133" dur="1" fill="hold">
                                          <p:stCondLst>
                                            <p:cond delay="0"/>
                                          </p:stCondLst>
                                        </p:cTn>
                                        <p:tgtEl>
                                          <p:spTgt spid="7"/>
                                        </p:tgtEl>
                                        <p:attrNameLst>
                                          <p:attrName>style.visibility</p:attrName>
                                        </p:attrNameLst>
                                      </p:cBhvr>
                                      <p:to>
                                        <p:strVal val="visible"/>
                                      </p:to>
                                    </p:set>
                                    <p:animEffect transition="in" filter="fade">
                                      <p:cBhvr>
                                        <p:cTn id="134" dur="500"/>
                                        <p:tgtEl>
                                          <p:spTgt spid="7"/>
                                        </p:tgtEl>
                                      </p:cBhvr>
                                    </p:animEffect>
                                  </p:childTnLst>
                                </p:cTn>
                              </p:par>
                              <p:par>
                                <p:cTn id="135" presetID="10" presetClass="entr" presetSubtype="0" fill="hold" nodeType="withEffect">
                                  <p:stCondLst>
                                    <p:cond delay="0"/>
                                  </p:stCondLst>
                                  <p:childTnLst>
                                    <p:set>
                                      <p:cBhvr>
                                        <p:cTn id="136" dur="1" fill="hold">
                                          <p:stCondLst>
                                            <p:cond delay="0"/>
                                          </p:stCondLst>
                                        </p:cTn>
                                        <p:tgtEl>
                                          <p:spTgt spid="19"/>
                                        </p:tgtEl>
                                        <p:attrNameLst>
                                          <p:attrName>style.visibility</p:attrName>
                                        </p:attrNameLst>
                                      </p:cBhvr>
                                      <p:to>
                                        <p:strVal val="visible"/>
                                      </p:to>
                                    </p:set>
                                    <p:animEffect transition="in" filter="fade">
                                      <p:cBhvr>
                                        <p:cTn id="137" dur="500"/>
                                        <p:tgtEl>
                                          <p:spTgt spid="19"/>
                                        </p:tgtEl>
                                      </p:cBhvr>
                                    </p:animEffect>
                                  </p:childTnLst>
                                </p:cTn>
                              </p:par>
                            </p:childTnLst>
                          </p:cTn>
                        </p:par>
                        <p:par>
                          <p:cTn id="138" fill="hold">
                            <p:stCondLst>
                              <p:cond delay="4100"/>
                            </p:stCondLst>
                            <p:childTnLst>
                              <p:par>
                                <p:cTn id="139" presetID="12" presetClass="entr" presetSubtype="4" fill="hold" grpId="0" nodeType="afterEffect">
                                  <p:stCondLst>
                                    <p:cond delay="0"/>
                                  </p:stCondLst>
                                  <p:childTnLst>
                                    <p:set>
                                      <p:cBhvr>
                                        <p:cTn id="140" dur="1" fill="hold">
                                          <p:stCondLst>
                                            <p:cond delay="0"/>
                                          </p:stCondLst>
                                        </p:cTn>
                                        <p:tgtEl>
                                          <p:spTgt spid="31"/>
                                        </p:tgtEl>
                                        <p:attrNameLst>
                                          <p:attrName>style.visibility</p:attrName>
                                        </p:attrNameLst>
                                      </p:cBhvr>
                                      <p:to>
                                        <p:strVal val="visible"/>
                                      </p:to>
                                    </p:set>
                                    <p:anim calcmode="lin" valueType="num">
                                      <p:cBhvr additive="base">
                                        <p:cTn id="141" dur="500"/>
                                        <p:tgtEl>
                                          <p:spTgt spid="31"/>
                                        </p:tgtEl>
                                        <p:attrNameLst>
                                          <p:attrName>ppt_y</p:attrName>
                                        </p:attrNameLst>
                                      </p:cBhvr>
                                      <p:tavLst>
                                        <p:tav tm="0">
                                          <p:val>
                                            <p:strVal val="#ppt_y+#ppt_h*1.125000"/>
                                          </p:val>
                                        </p:tav>
                                        <p:tav tm="100000">
                                          <p:val>
                                            <p:strVal val="#ppt_y"/>
                                          </p:val>
                                        </p:tav>
                                      </p:tavLst>
                                    </p:anim>
                                    <p:animEffect transition="in" filter="wipe(up)">
                                      <p:cBhvr>
                                        <p:cTn id="142" dur="500"/>
                                        <p:tgtEl>
                                          <p:spTgt spid="31"/>
                                        </p:tgtEl>
                                      </p:cBhvr>
                                    </p:animEffect>
                                  </p:childTnLst>
                                </p:cTn>
                              </p:par>
                              <p:par>
                                <p:cTn id="143" presetID="12" presetClass="entr" presetSubtype="4" fill="hold" grpId="0" nodeType="withEffect">
                                  <p:stCondLst>
                                    <p:cond delay="100"/>
                                  </p:stCondLst>
                                  <p:childTnLst>
                                    <p:set>
                                      <p:cBhvr>
                                        <p:cTn id="144" dur="1" fill="hold">
                                          <p:stCondLst>
                                            <p:cond delay="0"/>
                                          </p:stCondLst>
                                        </p:cTn>
                                        <p:tgtEl>
                                          <p:spTgt spid="32"/>
                                        </p:tgtEl>
                                        <p:attrNameLst>
                                          <p:attrName>style.visibility</p:attrName>
                                        </p:attrNameLst>
                                      </p:cBhvr>
                                      <p:to>
                                        <p:strVal val="visible"/>
                                      </p:to>
                                    </p:set>
                                    <p:anim calcmode="lin" valueType="num">
                                      <p:cBhvr additive="base">
                                        <p:cTn id="145" dur="500"/>
                                        <p:tgtEl>
                                          <p:spTgt spid="32"/>
                                        </p:tgtEl>
                                        <p:attrNameLst>
                                          <p:attrName>ppt_y</p:attrName>
                                        </p:attrNameLst>
                                      </p:cBhvr>
                                      <p:tavLst>
                                        <p:tav tm="0">
                                          <p:val>
                                            <p:strVal val="#ppt_y+#ppt_h*1.125000"/>
                                          </p:val>
                                        </p:tav>
                                        <p:tav tm="100000">
                                          <p:val>
                                            <p:strVal val="#ppt_y"/>
                                          </p:val>
                                        </p:tav>
                                      </p:tavLst>
                                    </p:anim>
                                    <p:animEffect transition="in" filter="wipe(up)">
                                      <p:cBhvr>
                                        <p:cTn id="146" dur="500"/>
                                        <p:tgtEl>
                                          <p:spTgt spid="32"/>
                                        </p:tgtEl>
                                      </p:cBhvr>
                                    </p:animEffect>
                                  </p:childTnLst>
                                </p:cTn>
                              </p:par>
                              <p:par>
                                <p:cTn id="147" presetID="12" presetClass="entr" presetSubtype="4" fill="hold" grpId="0" nodeType="withEffect">
                                  <p:stCondLst>
                                    <p:cond delay="200"/>
                                  </p:stCondLst>
                                  <p:childTnLst>
                                    <p:set>
                                      <p:cBhvr>
                                        <p:cTn id="148" dur="1" fill="hold">
                                          <p:stCondLst>
                                            <p:cond delay="0"/>
                                          </p:stCondLst>
                                        </p:cTn>
                                        <p:tgtEl>
                                          <p:spTgt spid="33"/>
                                        </p:tgtEl>
                                        <p:attrNameLst>
                                          <p:attrName>style.visibility</p:attrName>
                                        </p:attrNameLst>
                                      </p:cBhvr>
                                      <p:to>
                                        <p:strVal val="visible"/>
                                      </p:to>
                                    </p:set>
                                    <p:anim calcmode="lin" valueType="num">
                                      <p:cBhvr additive="base">
                                        <p:cTn id="149" dur="500"/>
                                        <p:tgtEl>
                                          <p:spTgt spid="33"/>
                                        </p:tgtEl>
                                        <p:attrNameLst>
                                          <p:attrName>ppt_y</p:attrName>
                                        </p:attrNameLst>
                                      </p:cBhvr>
                                      <p:tavLst>
                                        <p:tav tm="0">
                                          <p:val>
                                            <p:strVal val="#ppt_y+#ppt_h*1.125000"/>
                                          </p:val>
                                        </p:tav>
                                        <p:tav tm="100000">
                                          <p:val>
                                            <p:strVal val="#ppt_y"/>
                                          </p:val>
                                        </p:tav>
                                      </p:tavLst>
                                    </p:anim>
                                    <p:animEffect transition="in" filter="wipe(up)">
                                      <p:cBhvr>
                                        <p:cTn id="150" dur="500"/>
                                        <p:tgtEl>
                                          <p:spTgt spid="33"/>
                                        </p:tgtEl>
                                      </p:cBhvr>
                                    </p:animEffect>
                                  </p:childTnLst>
                                </p:cTn>
                              </p:par>
                              <p:par>
                                <p:cTn id="151" presetID="12" presetClass="entr" presetSubtype="4" fill="hold" grpId="0" nodeType="withEffect">
                                  <p:stCondLst>
                                    <p:cond delay="300"/>
                                  </p:stCondLst>
                                  <p:childTnLst>
                                    <p:set>
                                      <p:cBhvr>
                                        <p:cTn id="152" dur="1" fill="hold">
                                          <p:stCondLst>
                                            <p:cond delay="0"/>
                                          </p:stCondLst>
                                        </p:cTn>
                                        <p:tgtEl>
                                          <p:spTgt spid="34"/>
                                        </p:tgtEl>
                                        <p:attrNameLst>
                                          <p:attrName>style.visibility</p:attrName>
                                        </p:attrNameLst>
                                      </p:cBhvr>
                                      <p:to>
                                        <p:strVal val="visible"/>
                                      </p:to>
                                    </p:set>
                                    <p:anim calcmode="lin" valueType="num">
                                      <p:cBhvr additive="base">
                                        <p:cTn id="153" dur="500"/>
                                        <p:tgtEl>
                                          <p:spTgt spid="34"/>
                                        </p:tgtEl>
                                        <p:attrNameLst>
                                          <p:attrName>ppt_y</p:attrName>
                                        </p:attrNameLst>
                                      </p:cBhvr>
                                      <p:tavLst>
                                        <p:tav tm="0">
                                          <p:val>
                                            <p:strVal val="#ppt_y+#ppt_h*1.125000"/>
                                          </p:val>
                                        </p:tav>
                                        <p:tav tm="100000">
                                          <p:val>
                                            <p:strVal val="#ppt_y"/>
                                          </p:val>
                                        </p:tav>
                                      </p:tavLst>
                                    </p:anim>
                                    <p:animEffect transition="in" filter="wipe(up)">
                                      <p:cBhvr>
                                        <p:cTn id="154" dur="500"/>
                                        <p:tgtEl>
                                          <p:spTgt spid="34"/>
                                        </p:tgtEl>
                                      </p:cBhvr>
                                    </p:animEffect>
                                  </p:childTnLst>
                                </p:cTn>
                              </p:par>
                              <p:par>
                                <p:cTn id="155" presetID="12" presetClass="entr" presetSubtype="4" fill="hold" grpId="0" nodeType="withEffect">
                                  <p:stCondLst>
                                    <p:cond delay="400"/>
                                  </p:stCondLst>
                                  <p:childTnLst>
                                    <p:set>
                                      <p:cBhvr>
                                        <p:cTn id="156" dur="1" fill="hold">
                                          <p:stCondLst>
                                            <p:cond delay="0"/>
                                          </p:stCondLst>
                                        </p:cTn>
                                        <p:tgtEl>
                                          <p:spTgt spid="35"/>
                                        </p:tgtEl>
                                        <p:attrNameLst>
                                          <p:attrName>style.visibility</p:attrName>
                                        </p:attrNameLst>
                                      </p:cBhvr>
                                      <p:to>
                                        <p:strVal val="visible"/>
                                      </p:to>
                                    </p:set>
                                    <p:anim calcmode="lin" valueType="num">
                                      <p:cBhvr additive="base">
                                        <p:cTn id="157" dur="500"/>
                                        <p:tgtEl>
                                          <p:spTgt spid="35"/>
                                        </p:tgtEl>
                                        <p:attrNameLst>
                                          <p:attrName>ppt_y</p:attrName>
                                        </p:attrNameLst>
                                      </p:cBhvr>
                                      <p:tavLst>
                                        <p:tav tm="0">
                                          <p:val>
                                            <p:strVal val="#ppt_y+#ppt_h*1.125000"/>
                                          </p:val>
                                        </p:tav>
                                        <p:tav tm="100000">
                                          <p:val>
                                            <p:strVal val="#ppt_y"/>
                                          </p:val>
                                        </p:tav>
                                      </p:tavLst>
                                    </p:anim>
                                    <p:animEffect transition="in" filter="wipe(up)">
                                      <p:cBhvr>
                                        <p:cTn id="158" dur="500"/>
                                        <p:tgtEl>
                                          <p:spTgt spid="35"/>
                                        </p:tgtEl>
                                      </p:cBhvr>
                                    </p:animEffect>
                                  </p:childTnLst>
                                </p:cTn>
                              </p:par>
                              <p:par>
                                <p:cTn id="159" presetID="12" presetClass="entr" presetSubtype="4" fill="hold" grpId="0" nodeType="withEffect">
                                  <p:stCondLst>
                                    <p:cond delay="500"/>
                                  </p:stCondLst>
                                  <p:childTnLst>
                                    <p:set>
                                      <p:cBhvr>
                                        <p:cTn id="160" dur="1" fill="hold">
                                          <p:stCondLst>
                                            <p:cond delay="0"/>
                                          </p:stCondLst>
                                        </p:cTn>
                                        <p:tgtEl>
                                          <p:spTgt spid="36"/>
                                        </p:tgtEl>
                                        <p:attrNameLst>
                                          <p:attrName>style.visibility</p:attrName>
                                        </p:attrNameLst>
                                      </p:cBhvr>
                                      <p:to>
                                        <p:strVal val="visible"/>
                                      </p:to>
                                    </p:set>
                                    <p:anim calcmode="lin" valueType="num">
                                      <p:cBhvr additive="base">
                                        <p:cTn id="161" dur="500"/>
                                        <p:tgtEl>
                                          <p:spTgt spid="36"/>
                                        </p:tgtEl>
                                        <p:attrNameLst>
                                          <p:attrName>ppt_y</p:attrName>
                                        </p:attrNameLst>
                                      </p:cBhvr>
                                      <p:tavLst>
                                        <p:tav tm="0">
                                          <p:val>
                                            <p:strVal val="#ppt_y+#ppt_h*1.125000"/>
                                          </p:val>
                                        </p:tav>
                                        <p:tav tm="100000">
                                          <p:val>
                                            <p:strVal val="#ppt_y"/>
                                          </p:val>
                                        </p:tav>
                                      </p:tavLst>
                                    </p:anim>
                                    <p:animEffect transition="in" filter="wipe(up)">
                                      <p:cBhvr>
                                        <p:cTn id="162" dur="500"/>
                                        <p:tgtEl>
                                          <p:spTgt spid="36"/>
                                        </p:tgtEl>
                                      </p:cBhvr>
                                    </p:animEffect>
                                  </p:childTnLst>
                                </p:cTn>
                              </p:par>
                              <p:par>
                                <p:cTn id="163" presetID="12" presetClass="entr" presetSubtype="4" fill="hold" grpId="0" nodeType="withEffect">
                                  <p:stCondLst>
                                    <p:cond delay="600"/>
                                  </p:stCondLst>
                                  <p:childTnLst>
                                    <p:set>
                                      <p:cBhvr>
                                        <p:cTn id="164" dur="1" fill="hold">
                                          <p:stCondLst>
                                            <p:cond delay="0"/>
                                          </p:stCondLst>
                                        </p:cTn>
                                        <p:tgtEl>
                                          <p:spTgt spid="37"/>
                                        </p:tgtEl>
                                        <p:attrNameLst>
                                          <p:attrName>style.visibility</p:attrName>
                                        </p:attrNameLst>
                                      </p:cBhvr>
                                      <p:to>
                                        <p:strVal val="visible"/>
                                      </p:to>
                                    </p:set>
                                    <p:anim calcmode="lin" valueType="num">
                                      <p:cBhvr additive="base">
                                        <p:cTn id="165" dur="500"/>
                                        <p:tgtEl>
                                          <p:spTgt spid="37"/>
                                        </p:tgtEl>
                                        <p:attrNameLst>
                                          <p:attrName>ppt_y</p:attrName>
                                        </p:attrNameLst>
                                      </p:cBhvr>
                                      <p:tavLst>
                                        <p:tav tm="0">
                                          <p:val>
                                            <p:strVal val="#ppt_y+#ppt_h*1.125000"/>
                                          </p:val>
                                        </p:tav>
                                        <p:tav tm="100000">
                                          <p:val>
                                            <p:strVal val="#ppt_y"/>
                                          </p:val>
                                        </p:tav>
                                      </p:tavLst>
                                    </p:anim>
                                    <p:animEffect transition="in" filter="wipe(up)">
                                      <p:cBhvr>
                                        <p:cTn id="166" dur="500"/>
                                        <p:tgtEl>
                                          <p:spTgt spid="37"/>
                                        </p:tgtEl>
                                      </p:cBhvr>
                                    </p:animEffect>
                                  </p:childTnLst>
                                </p:cTn>
                              </p:par>
                              <p:par>
                                <p:cTn id="167" presetID="12" presetClass="entr" presetSubtype="4" fill="hold" grpId="0" nodeType="withEffect">
                                  <p:stCondLst>
                                    <p:cond delay="700"/>
                                  </p:stCondLst>
                                  <p:childTnLst>
                                    <p:set>
                                      <p:cBhvr>
                                        <p:cTn id="168" dur="1" fill="hold">
                                          <p:stCondLst>
                                            <p:cond delay="0"/>
                                          </p:stCondLst>
                                        </p:cTn>
                                        <p:tgtEl>
                                          <p:spTgt spid="38"/>
                                        </p:tgtEl>
                                        <p:attrNameLst>
                                          <p:attrName>style.visibility</p:attrName>
                                        </p:attrNameLst>
                                      </p:cBhvr>
                                      <p:to>
                                        <p:strVal val="visible"/>
                                      </p:to>
                                    </p:set>
                                    <p:anim calcmode="lin" valueType="num">
                                      <p:cBhvr additive="base">
                                        <p:cTn id="169" dur="500"/>
                                        <p:tgtEl>
                                          <p:spTgt spid="38"/>
                                        </p:tgtEl>
                                        <p:attrNameLst>
                                          <p:attrName>ppt_y</p:attrName>
                                        </p:attrNameLst>
                                      </p:cBhvr>
                                      <p:tavLst>
                                        <p:tav tm="0">
                                          <p:val>
                                            <p:strVal val="#ppt_y+#ppt_h*1.125000"/>
                                          </p:val>
                                        </p:tav>
                                        <p:tav tm="100000">
                                          <p:val>
                                            <p:strVal val="#ppt_y"/>
                                          </p:val>
                                        </p:tav>
                                      </p:tavLst>
                                    </p:anim>
                                    <p:animEffect transition="in" filter="wipe(up)">
                                      <p:cBhvr>
                                        <p:cTn id="170" dur="500"/>
                                        <p:tgtEl>
                                          <p:spTgt spid="38"/>
                                        </p:tgtEl>
                                      </p:cBhvr>
                                    </p:animEffect>
                                  </p:childTnLst>
                                </p:cTn>
                              </p:par>
                              <p:par>
                                <p:cTn id="171" presetID="12" presetClass="entr" presetSubtype="4" fill="hold" grpId="0" nodeType="withEffect">
                                  <p:stCondLst>
                                    <p:cond delay="800"/>
                                  </p:stCondLst>
                                  <p:childTnLst>
                                    <p:set>
                                      <p:cBhvr>
                                        <p:cTn id="172" dur="1" fill="hold">
                                          <p:stCondLst>
                                            <p:cond delay="0"/>
                                          </p:stCondLst>
                                        </p:cTn>
                                        <p:tgtEl>
                                          <p:spTgt spid="39"/>
                                        </p:tgtEl>
                                        <p:attrNameLst>
                                          <p:attrName>style.visibility</p:attrName>
                                        </p:attrNameLst>
                                      </p:cBhvr>
                                      <p:to>
                                        <p:strVal val="visible"/>
                                      </p:to>
                                    </p:set>
                                    <p:anim calcmode="lin" valueType="num">
                                      <p:cBhvr additive="base">
                                        <p:cTn id="173" dur="500"/>
                                        <p:tgtEl>
                                          <p:spTgt spid="39"/>
                                        </p:tgtEl>
                                        <p:attrNameLst>
                                          <p:attrName>ppt_y</p:attrName>
                                        </p:attrNameLst>
                                      </p:cBhvr>
                                      <p:tavLst>
                                        <p:tav tm="0">
                                          <p:val>
                                            <p:strVal val="#ppt_y+#ppt_h*1.125000"/>
                                          </p:val>
                                        </p:tav>
                                        <p:tav tm="100000">
                                          <p:val>
                                            <p:strVal val="#ppt_y"/>
                                          </p:val>
                                        </p:tav>
                                      </p:tavLst>
                                    </p:anim>
                                    <p:animEffect transition="in" filter="wipe(up)">
                                      <p:cBhvr>
                                        <p:cTn id="174" dur="500"/>
                                        <p:tgtEl>
                                          <p:spTgt spid="39"/>
                                        </p:tgtEl>
                                      </p:cBhvr>
                                    </p:animEffect>
                                  </p:childTnLst>
                                </p:cTn>
                              </p:par>
                              <p:par>
                                <p:cTn id="175" presetID="12" presetClass="entr" presetSubtype="4" fill="hold" grpId="0" nodeType="withEffect">
                                  <p:stCondLst>
                                    <p:cond delay="900"/>
                                  </p:stCondLst>
                                  <p:childTnLst>
                                    <p:set>
                                      <p:cBhvr>
                                        <p:cTn id="176" dur="1" fill="hold">
                                          <p:stCondLst>
                                            <p:cond delay="0"/>
                                          </p:stCondLst>
                                        </p:cTn>
                                        <p:tgtEl>
                                          <p:spTgt spid="40"/>
                                        </p:tgtEl>
                                        <p:attrNameLst>
                                          <p:attrName>style.visibility</p:attrName>
                                        </p:attrNameLst>
                                      </p:cBhvr>
                                      <p:to>
                                        <p:strVal val="visible"/>
                                      </p:to>
                                    </p:set>
                                    <p:anim calcmode="lin" valueType="num">
                                      <p:cBhvr additive="base">
                                        <p:cTn id="177" dur="500"/>
                                        <p:tgtEl>
                                          <p:spTgt spid="40"/>
                                        </p:tgtEl>
                                        <p:attrNameLst>
                                          <p:attrName>ppt_y</p:attrName>
                                        </p:attrNameLst>
                                      </p:cBhvr>
                                      <p:tavLst>
                                        <p:tav tm="0">
                                          <p:val>
                                            <p:strVal val="#ppt_y+#ppt_h*1.125000"/>
                                          </p:val>
                                        </p:tav>
                                        <p:tav tm="100000">
                                          <p:val>
                                            <p:strVal val="#ppt_y"/>
                                          </p:val>
                                        </p:tav>
                                      </p:tavLst>
                                    </p:anim>
                                    <p:animEffect transition="in" filter="wipe(up)">
                                      <p:cBhvr>
                                        <p:cTn id="178" dur="500"/>
                                        <p:tgtEl>
                                          <p:spTgt spid="40"/>
                                        </p:tgtEl>
                                      </p:cBhvr>
                                    </p:animEffect>
                                  </p:childTnLst>
                                </p:cTn>
                              </p:par>
                              <p:par>
                                <p:cTn id="179" presetID="12" presetClass="entr" presetSubtype="4" fill="hold" grpId="0" nodeType="withEffect">
                                  <p:stCondLst>
                                    <p:cond delay="0"/>
                                  </p:stCondLst>
                                  <p:childTnLst>
                                    <p:set>
                                      <p:cBhvr>
                                        <p:cTn id="180" dur="1" fill="hold">
                                          <p:stCondLst>
                                            <p:cond delay="0"/>
                                          </p:stCondLst>
                                        </p:cTn>
                                        <p:tgtEl>
                                          <p:spTgt spid="41"/>
                                        </p:tgtEl>
                                        <p:attrNameLst>
                                          <p:attrName>style.visibility</p:attrName>
                                        </p:attrNameLst>
                                      </p:cBhvr>
                                      <p:to>
                                        <p:strVal val="visible"/>
                                      </p:to>
                                    </p:set>
                                    <p:anim calcmode="lin" valueType="num">
                                      <p:cBhvr additive="base">
                                        <p:cTn id="181" dur="500"/>
                                        <p:tgtEl>
                                          <p:spTgt spid="41"/>
                                        </p:tgtEl>
                                        <p:attrNameLst>
                                          <p:attrName>ppt_y</p:attrName>
                                        </p:attrNameLst>
                                      </p:cBhvr>
                                      <p:tavLst>
                                        <p:tav tm="0">
                                          <p:val>
                                            <p:strVal val="#ppt_y+#ppt_h*1.125000"/>
                                          </p:val>
                                        </p:tav>
                                        <p:tav tm="100000">
                                          <p:val>
                                            <p:strVal val="#ppt_y"/>
                                          </p:val>
                                        </p:tav>
                                      </p:tavLst>
                                    </p:anim>
                                    <p:animEffect transition="in" filter="wipe(up)">
                                      <p:cBhvr>
                                        <p:cTn id="182" dur="500"/>
                                        <p:tgtEl>
                                          <p:spTgt spid="41"/>
                                        </p:tgtEl>
                                      </p:cBhvr>
                                    </p:animEffect>
                                  </p:childTnLst>
                                </p:cTn>
                              </p:par>
                              <p:par>
                                <p:cTn id="183" presetID="12" presetClass="entr" presetSubtype="4" fill="hold" grpId="0" nodeType="withEffect">
                                  <p:stCondLst>
                                    <p:cond delay="100"/>
                                  </p:stCondLst>
                                  <p:childTnLst>
                                    <p:set>
                                      <p:cBhvr>
                                        <p:cTn id="184" dur="1" fill="hold">
                                          <p:stCondLst>
                                            <p:cond delay="0"/>
                                          </p:stCondLst>
                                        </p:cTn>
                                        <p:tgtEl>
                                          <p:spTgt spid="42"/>
                                        </p:tgtEl>
                                        <p:attrNameLst>
                                          <p:attrName>style.visibility</p:attrName>
                                        </p:attrNameLst>
                                      </p:cBhvr>
                                      <p:to>
                                        <p:strVal val="visible"/>
                                      </p:to>
                                    </p:set>
                                    <p:anim calcmode="lin" valueType="num">
                                      <p:cBhvr additive="base">
                                        <p:cTn id="185" dur="500"/>
                                        <p:tgtEl>
                                          <p:spTgt spid="42"/>
                                        </p:tgtEl>
                                        <p:attrNameLst>
                                          <p:attrName>ppt_y</p:attrName>
                                        </p:attrNameLst>
                                      </p:cBhvr>
                                      <p:tavLst>
                                        <p:tav tm="0">
                                          <p:val>
                                            <p:strVal val="#ppt_y+#ppt_h*1.125000"/>
                                          </p:val>
                                        </p:tav>
                                        <p:tav tm="100000">
                                          <p:val>
                                            <p:strVal val="#ppt_y"/>
                                          </p:val>
                                        </p:tav>
                                      </p:tavLst>
                                    </p:anim>
                                    <p:animEffect transition="in" filter="wipe(up)">
                                      <p:cBhvr>
                                        <p:cTn id="186" dur="500"/>
                                        <p:tgtEl>
                                          <p:spTgt spid="42"/>
                                        </p:tgtEl>
                                      </p:cBhvr>
                                    </p:animEffect>
                                  </p:childTnLst>
                                </p:cTn>
                              </p:par>
                              <p:par>
                                <p:cTn id="187" presetID="12" presetClass="entr" presetSubtype="4" fill="hold" grpId="0" nodeType="withEffect">
                                  <p:stCondLst>
                                    <p:cond delay="200"/>
                                  </p:stCondLst>
                                  <p:childTnLst>
                                    <p:set>
                                      <p:cBhvr>
                                        <p:cTn id="188" dur="1" fill="hold">
                                          <p:stCondLst>
                                            <p:cond delay="0"/>
                                          </p:stCondLst>
                                        </p:cTn>
                                        <p:tgtEl>
                                          <p:spTgt spid="43"/>
                                        </p:tgtEl>
                                        <p:attrNameLst>
                                          <p:attrName>style.visibility</p:attrName>
                                        </p:attrNameLst>
                                      </p:cBhvr>
                                      <p:to>
                                        <p:strVal val="visible"/>
                                      </p:to>
                                    </p:set>
                                    <p:anim calcmode="lin" valueType="num">
                                      <p:cBhvr additive="base">
                                        <p:cTn id="189" dur="500"/>
                                        <p:tgtEl>
                                          <p:spTgt spid="43"/>
                                        </p:tgtEl>
                                        <p:attrNameLst>
                                          <p:attrName>ppt_y</p:attrName>
                                        </p:attrNameLst>
                                      </p:cBhvr>
                                      <p:tavLst>
                                        <p:tav tm="0">
                                          <p:val>
                                            <p:strVal val="#ppt_y+#ppt_h*1.125000"/>
                                          </p:val>
                                        </p:tav>
                                        <p:tav tm="100000">
                                          <p:val>
                                            <p:strVal val="#ppt_y"/>
                                          </p:val>
                                        </p:tav>
                                      </p:tavLst>
                                    </p:anim>
                                    <p:animEffect transition="in" filter="wipe(up)">
                                      <p:cBhvr>
                                        <p:cTn id="190" dur="500"/>
                                        <p:tgtEl>
                                          <p:spTgt spid="43"/>
                                        </p:tgtEl>
                                      </p:cBhvr>
                                    </p:animEffect>
                                  </p:childTnLst>
                                </p:cTn>
                              </p:par>
                              <p:par>
                                <p:cTn id="191" presetID="12" presetClass="entr" presetSubtype="4" fill="hold" grpId="0" nodeType="withEffect">
                                  <p:stCondLst>
                                    <p:cond delay="300"/>
                                  </p:stCondLst>
                                  <p:childTnLst>
                                    <p:set>
                                      <p:cBhvr>
                                        <p:cTn id="192" dur="1" fill="hold">
                                          <p:stCondLst>
                                            <p:cond delay="0"/>
                                          </p:stCondLst>
                                        </p:cTn>
                                        <p:tgtEl>
                                          <p:spTgt spid="44"/>
                                        </p:tgtEl>
                                        <p:attrNameLst>
                                          <p:attrName>style.visibility</p:attrName>
                                        </p:attrNameLst>
                                      </p:cBhvr>
                                      <p:to>
                                        <p:strVal val="visible"/>
                                      </p:to>
                                    </p:set>
                                    <p:anim calcmode="lin" valueType="num">
                                      <p:cBhvr additive="base">
                                        <p:cTn id="193" dur="500"/>
                                        <p:tgtEl>
                                          <p:spTgt spid="44"/>
                                        </p:tgtEl>
                                        <p:attrNameLst>
                                          <p:attrName>ppt_y</p:attrName>
                                        </p:attrNameLst>
                                      </p:cBhvr>
                                      <p:tavLst>
                                        <p:tav tm="0">
                                          <p:val>
                                            <p:strVal val="#ppt_y+#ppt_h*1.125000"/>
                                          </p:val>
                                        </p:tav>
                                        <p:tav tm="100000">
                                          <p:val>
                                            <p:strVal val="#ppt_y"/>
                                          </p:val>
                                        </p:tav>
                                      </p:tavLst>
                                    </p:anim>
                                    <p:animEffect transition="in" filter="wipe(up)">
                                      <p:cBhvr>
                                        <p:cTn id="194" dur="500"/>
                                        <p:tgtEl>
                                          <p:spTgt spid="44"/>
                                        </p:tgtEl>
                                      </p:cBhvr>
                                    </p:animEffect>
                                  </p:childTnLst>
                                </p:cTn>
                              </p:par>
                              <p:par>
                                <p:cTn id="195" presetID="12" presetClass="entr" presetSubtype="4" fill="hold" grpId="0" nodeType="withEffect">
                                  <p:stCondLst>
                                    <p:cond delay="400"/>
                                  </p:stCondLst>
                                  <p:childTnLst>
                                    <p:set>
                                      <p:cBhvr>
                                        <p:cTn id="196" dur="1" fill="hold">
                                          <p:stCondLst>
                                            <p:cond delay="0"/>
                                          </p:stCondLst>
                                        </p:cTn>
                                        <p:tgtEl>
                                          <p:spTgt spid="45"/>
                                        </p:tgtEl>
                                        <p:attrNameLst>
                                          <p:attrName>style.visibility</p:attrName>
                                        </p:attrNameLst>
                                      </p:cBhvr>
                                      <p:to>
                                        <p:strVal val="visible"/>
                                      </p:to>
                                    </p:set>
                                    <p:anim calcmode="lin" valueType="num">
                                      <p:cBhvr additive="base">
                                        <p:cTn id="197" dur="500"/>
                                        <p:tgtEl>
                                          <p:spTgt spid="45"/>
                                        </p:tgtEl>
                                        <p:attrNameLst>
                                          <p:attrName>ppt_y</p:attrName>
                                        </p:attrNameLst>
                                      </p:cBhvr>
                                      <p:tavLst>
                                        <p:tav tm="0">
                                          <p:val>
                                            <p:strVal val="#ppt_y+#ppt_h*1.125000"/>
                                          </p:val>
                                        </p:tav>
                                        <p:tav tm="100000">
                                          <p:val>
                                            <p:strVal val="#ppt_y"/>
                                          </p:val>
                                        </p:tav>
                                      </p:tavLst>
                                    </p:anim>
                                    <p:animEffect transition="in" filter="wipe(up)">
                                      <p:cBhvr>
                                        <p:cTn id="198" dur="500"/>
                                        <p:tgtEl>
                                          <p:spTgt spid="45"/>
                                        </p:tgtEl>
                                      </p:cBhvr>
                                    </p:animEffect>
                                  </p:childTnLst>
                                </p:cTn>
                              </p:par>
                              <p:par>
                                <p:cTn id="199" presetID="12" presetClass="entr" presetSubtype="4" fill="hold" grpId="0" nodeType="withEffect">
                                  <p:stCondLst>
                                    <p:cond delay="500"/>
                                  </p:stCondLst>
                                  <p:childTnLst>
                                    <p:set>
                                      <p:cBhvr>
                                        <p:cTn id="200" dur="1" fill="hold">
                                          <p:stCondLst>
                                            <p:cond delay="0"/>
                                          </p:stCondLst>
                                        </p:cTn>
                                        <p:tgtEl>
                                          <p:spTgt spid="46"/>
                                        </p:tgtEl>
                                        <p:attrNameLst>
                                          <p:attrName>style.visibility</p:attrName>
                                        </p:attrNameLst>
                                      </p:cBhvr>
                                      <p:to>
                                        <p:strVal val="visible"/>
                                      </p:to>
                                    </p:set>
                                    <p:anim calcmode="lin" valueType="num">
                                      <p:cBhvr additive="base">
                                        <p:cTn id="201" dur="500"/>
                                        <p:tgtEl>
                                          <p:spTgt spid="46"/>
                                        </p:tgtEl>
                                        <p:attrNameLst>
                                          <p:attrName>ppt_y</p:attrName>
                                        </p:attrNameLst>
                                      </p:cBhvr>
                                      <p:tavLst>
                                        <p:tav tm="0">
                                          <p:val>
                                            <p:strVal val="#ppt_y+#ppt_h*1.125000"/>
                                          </p:val>
                                        </p:tav>
                                        <p:tav tm="100000">
                                          <p:val>
                                            <p:strVal val="#ppt_y"/>
                                          </p:val>
                                        </p:tav>
                                      </p:tavLst>
                                    </p:anim>
                                    <p:animEffect transition="in" filter="wipe(up)">
                                      <p:cBhvr>
                                        <p:cTn id="202" dur="500"/>
                                        <p:tgtEl>
                                          <p:spTgt spid="46"/>
                                        </p:tgtEl>
                                      </p:cBhvr>
                                    </p:animEffect>
                                  </p:childTnLst>
                                </p:cTn>
                              </p:par>
                              <p:par>
                                <p:cTn id="203" presetID="12" presetClass="entr" presetSubtype="4" fill="hold" grpId="0" nodeType="withEffect">
                                  <p:stCondLst>
                                    <p:cond delay="600"/>
                                  </p:stCondLst>
                                  <p:childTnLst>
                                    <p:set>
                                      <p:cBhvr>
                                        <p:cTn id="204" dur="1" fill="hold">
                                          <p:stCondLst>
                                            <p:cond delay="0"/>
                                          </p:stCondLst>
                                        </p:cTn>
                                        <p:tgtEl>
                                          <p:spTgt spid="47"/>
                                        </p:tgtEl>
                                        <p:attrNameLst>
                                          <p:attrName>style.visibility</p:attrName>
                                        </p:attrNameLst>
                                      </p:cBhvr>
                                      <p:to>
                                        <p:strVal val="visible"/>
                                      </p:to>
                                    </p:set>
                                    <p:anim calcmode="lin" valueType="num">
                                      <p:cBhvr additive="base">
                                        <p:cTn id="205" dur="500"/>
                                        <p:tgtEl>
                                          <p:spTgt spid="47"/>
                                        </p:tgtEl>
                                        <p:attrNameLst>
                                          <p:attrName>ppt_y</p:attrName>
                                        </p:attrNameLst>
                                      </p:cBhvr>
                                      <p:tavLst>
                                        <p:tav tm="0">
                                          <p:val>
                                            <p:strVal val="#ppt_y+#ppt_h*1.125000"/>
                                          </p:val>
                                        </p:tav>
                                        <p:tav tm="100000">
                                          <p:val>
                                            <p:strVal val="#ppt_y"/>
                                          </p:val>
                                        </p:tav>
                                      </p:tavLst>
                                    </p:anim>
                                    <p:animEffect transition="in" filter="wipe(up)">
                                      <p:cBhvr>
                                        <p:cTn id="206" dur="500"/>
                                        <p:tgtEl>
                                          <p:spTgt spid="47"/>
                                        </p:tgtEl>
                                      </p:cBhvr>
                                    </p:animEffect>
                                  </p:childTnLst>
                                </p:cTn>
                              </p:par>
                              <p:par>
                                <p:cTn id="207" presetID="12" presetClass="entr" presetSubtype="4" fill="hold" grpId="0" nodeType="withEffect">
                                  <p:stCondLst>
                                    <p:cond delay="700"/>
                                  </p:stCondLst>
                                  <p:childTnLst>
                                    <p:set>
                                      <p:cBhvr>
                                        <p:cTn id="208" dur="1" fill="hold">
                                          <p:stCondLst>
                                            <p:cond delay="0"/>
                                          </p:stCondLst>
                                        </p:cTn>
                                        <p:tgtEl>
                                          <p:spTgt spid="48"/>
                                        </p:tgtEl>
                                        <p:attrNameLst>
                                          <p:attrName>style.visibility</p:attrName>
                                        </p:attrNameLst>
                                      </p:cBhvr>
                                      <p:to>
                                        <p:strVal val="visible"/>
                                      </p:to>
                                    </p:set>
                                    <p:anim calcmode="lin" valueType="num">
                                      <p:cBhvr additive="base">
                                        <p:cTn id="209" dur="500"/>
                                        <p:tgtEl>
                                          <p:spTgt spid="48"/>
                                        </p:tgtEl>
                                        <p:attrNameLst>
                                          <p:attrName>ppt_y</p:attrName>
                                        </p:attrNameLst>
                                      </p:cBhvr>
                                      <p:tavLst>
                                        <p:tav tm="0">
                                          <p:val>
                                            <p:strVal val="#ppt_y+#ppt_h*1.125000"/>
                                          </p:val>
                                        </p:tav>
                                        <p:tav tm="100000">
                                          <p:val>
                                            <p:strVal val="#ppt_y"/>
                                          </p:val>
                                        </p:tav>
                                      </p:tavLst>
                                    </p:anim>
                                    <p:animEffect transition="in" filter="wipe(up)">
                                      <p:cBhvr>
                                        <p:cTn id="210" dur="500"/>
                                        <p:tgtEl>
                                          <p:spTgt spid="48"/>
                                        </p:tgtEl>
                                      </p:cBhvr>
                                    </p:animEffect>
                                  </p:childTnLst>
                                </p:cTn>
                              </p:par>
                              <p:par>
                                <p:cTn id="211" presetID="12" presetClass="entr" presetSubtype="4" fill="hold" grpId="0" nodeType="withEffect">
                                  <p:stCondLst>
                                    <p:cond delay="800"/>
                                  </p:stCondLst>
                                  <p:childTnLst>
                                    <p:set>
                                      <p:cBhvr>
                                        <p:cTn id="212" dur="1" fill="hold">
                                          <p:stCondLst>
                                            <p:cond delay="0"/>
                                          </p:stCondLst>
                                        </p:cTn>
                                        <p:tgtEl>
                                          <p:spTgt spid="49"/>
                                        </p:tgtEl>
                                        <p:attrNameLst>
                                          <p:attrName>style.visibility</p:attrName>
                                        </p:attrNameLst>
                                      </p:cBhvr>
                                      <p:to>
                                        <p:strVal val="visible"/>
                                      </p:to>
                                    </p:set>
                                    <p:anim calcmode="lin" valueType="num">
                                      <p:cBhvr additive="base">
                                        <p:cTn id="213" dur="500"/>
                                        <p:tgtEl>
                                          <p:spTgt spid="49"/>
                                        </p:tgtEl>
                                        <p:attrNameLst>
                                          <p:attrName>ppt_y</p:attrName>
                                        </p:attrNameLst>
                                      </p:cBhvr>
                                      <p:tavLst>
                                        <p:tav tm="0">
                                          <p:val>
                                            <p:strVal val="#ppt_y+#ppt_h*1.125000"/>
                                          </p:val>
                                        </p:tav>
                                        <p:tav tm="100000">
                                          <p:val>
                                            <p:strVal val="#ppt_y"/>
                                          </p:val>
                                        </p:tav>
                                      </p:tavLst>
                                    </p:anim>
                                    <p:animEffect transition="in" filter="wipe(up)">
                                      <p:cBhvr>
                                        <p:cTn id="214" dur="500"/>
                                        <p:tgtEl>
                                          <p:spTgt spid="49"/>
                                        </p:tgtEl>
                                      </p:cBhvr>
                                    </p:animEffect>
                                  </p:childTnLst>
                                </p:cTn>
                              </p:par>
                              <p:par>
                                <p:cTn id="215" presetID="12" presetClass="entr" presetSubtype="4" fill="hold" grpId="0" nodeType="withEffect">
                                  <p:stCondLst>
                                    <p:cond delay="900"/>
                                  </p:stCondLst>
                                  <p:childTnLst>
                                    <p:set>
                                      <p:cBhvr>
                                        <p:cTn id="216" dur="1" fill="hold">
                                          <p:stCondLst>
                                            <p:cond delay="0"/>
                                          </p:stCondLst>
                                        </p:cTn>
                                        <p:tgtEl>
                                          <p:spTgt spid="50"/>
                                        </p:tgtEl>
                                        <p:attrNameLst>
                                          <p:attrName>style.visibility</p:attrName>
                                        </p:attrNameLst>
                                      </p:cBhvr>
                                      <p:to>
                                        <p:strVal val="visible"/>
                                      </p:to>
                                    </p:set>
                                    <p:anim calcmode="lin" valueType="num">
                                      <p:cBhvr additive="base">
                                        <p:cTn id="217" dur="500"/>
                                        <p:tgtEl>
                                          <p:spTgt spid="50"/>
                                        </p:tgtEl>
                                        <p:attrNameLst>
                                          <p:attrName>ppt_y</p:attrName>
                                        </p:attrNameLst>
                                      </p:cBhvr>
                                      <p:tavLst>
                                        <p:tav tm="0">
                                          <p:val>
                                            <p:strVal val="#ppt_y+#ppt_h*1.125000"/>
                                          </p:val>
                                        </p:tav>
                                        <p:tav tm="100000">
                                          <p:val>
                                            <p:strVal val="#ppt_y"/>
                                          </p:val>
                                        </p:tav>
                                      </p:tavLst>
                                    </p:anim>
                                    <p:animEffect transition="in" filter="wipe(up)">
                                      <p:cBhvr>
                                        <p:cTn id="218"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31" grpId="0"/>
      <p:bldP spid="32" grpId="0"/>
      <p:bldP spid="33" grpId="0"/>
      <p:bldP spid="34" grpId="0"/>
      <p:bldP spid="35" grpId="0"/>
      <p:bldP spid="36" grpId="0"/>
      <p:bldP spid="37" grpId="0"/>
      <p:bldP spid="38" grpId="0"/>
      <p:bldP spid="39" grpId="0"/>
      <p:bldP spid="40" grpId="0"/>
      <p:bldP spid="41" grpId="0"/>
      <p:bldP spid="42" grpId="0"/>
      <p:bldP spid="43" grpId="0"/>
      <p:bldP spid="44" grpId="0"/>
      <p:bldP spid="45" grpId="0"/>
      <p:bldP spid="46" grpId="0"/>
      <p:bldP spid="47" grpId="0"/>
      <p:bldP spid="48" grpId="0"/>
      <p:bldP spid="49" grpId="0"/>
      <p:bldP spid="50" grpId="0"/>
      <p:bldP spid="51" grpId="0" animBg="1"/>
      <p:bldP spid="52" grpId="0" animBg="1"/>
      <p:bldP spid="53" grpId="0" animBg="1"/>
      <p:bldP spid="54" grpId="0" animBg="1"/>
      <p:bldP spid="55" grpId="0" animBg="1"/>
      <p:bldP spid="56" grpId="0" animBg="1"/>
      <p:bldP spid="57" grpId="0" animBg="1"/>
      <p:bldP spid="58" grpId="0"/>
      <p:bldP spid="59" grpId="0"/>
      <p:bldP spid="60" grpId="0"/>
      <p:bldP spid="61" grpId="0"/>
      <p:bldP spid="62" grpId="0"/>
      <p:bldP spid="63" grpId="0"/>
      <p:bldP spid="64" grpId="0"/>
      <p:bldP spid="65" grpId="0" animBg="1"/>
      <p:bldP spid="66" grpId="0" animBg="1"/>
      <p:bldP spid="67" grpId="0" animBg="1"/>
      <p:bldP spid="68" grpId="0" animBg="1"/>
      <p:bldP spid="69" grpId="0" animBg="1"/>
      <p:bldP spid="70" grpId="0" animBg="1"/>
      <p:bldP spid="71" grpId="0" animBg="1"/>
      <p:bldP spid="72" grpId="0"/>
      <p:bldP spid="73" grpId="0"/>
      <p:bldP spid="74" grpId="0"/>
      <p:bldP spid="75" grpId="0"/>
      <p:bldP spid="76" grpId="0"/>
      <p:bldP spid="77" grpId="0"/>
      <p:bldP spid="78" grpId="0"/>
      <p:bldP spid="79" grpId="0"/>
      <p:bldP spid="80" grpId="0"/>
      <p:bldP spid="81" grpId="0"/>
      <p:bldP spid="82" grpId="0"/>
      <p:bldP spid="83" grpId="0"/>
      <p:bldP spid="84" grpId="0"/>
      <p:bldP spid="8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7"/>
          <p:cNvPicPr>
            <a:picLocks noChangeAspect="1"/>
          </p:cNvPicPr>
          <p:nvPr/>
        </p:nvPicPr>
        <p:blipFill>
          <a:blip r:embed="rId2" cstate="print"/>
          <a:srcRect/>
          <a:stretch>
            <a:fillRect/>
          </a:stretch>
        </p:blipFill>
        <p:spPr bwMode="auto">
          <a:xfrm>
            <a:off x="2747723" y="2624386"/>
            <a:ext cx="3600956" cy="1783143"/>
          </a:xfrm>
          <a:prstGeom prst="rect">
            <a:avLst/>
          </a:prstGeom>
          <a:noFill/>
          <a:ln w="9525">
            <a:noFill/>
            <a:miter lim="800000"/>
            <a:headEnd/>
            <a:tailEnd/>
          </a:ln>
        </p:spPr>
      </p:pic>
      <p:sp>
        <p:nvSpPr>
          <p:cNvPr id="7" name="椭圆 8"/>
          <p:cNvSpPr/>
          <p:nvPr/>
        </p:nvSpPr>
        <p:spPr>
          <a:xfrm>
            <a:off x="1521521" y="1622837"/>
            <a:ext cx="1241176" cy="1241535"/>
          </a:xfrm>
          <a:prstGeom prst="ellipse">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43" tIns="34272" rIns="68543" bIns="34272" anchor="ctr"/>
          <a:lstStyle/>
          <a:p>
            <a:pPr algn="ctr">
              <a:defRPr/>
            </a:pPr>
            <a:r>
              <a:rPr lang="zh-CN" altLang="en-US" b="1" dirty="0">
                <a:latin typeface="微软雅黑" panose="020B0503020204020204" pitchFamily="34" charset="-122"/>
                <a:ea typeface="微软雅黑" panose="020B0503020204020204" pitchFamily="34" charset="-122"/>
              </a:rPr>
              <a:t>年度工作概述</a:t>
            </a:r>
          </a:p>
        </p:txBody>
      </p:sp>
      <p:sp>
        <p:nvSpPr>
          <p:cNvPr id="8" name="椭圆 9"/>
          <p:cNvSpPr/>
          <p:nvPr/>
        </p:nvSpPr>
        <p:spPr>
          <a:xfrm>
            <a:off x="2627784" y="935526"/>
            <a:ext cx="1241176" cy="1241535"/>
          </a:xfrm>
          <a:prstGeom prst="ellipse">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43" tIns="34272" rIns="68543" bIns="34272" anchor="ctr"/>
          <a:lstStyle/>
          <a:p>
            <a:pPr algn="ctr">
              <a:defRPr/>
            </a:pPr>
            <a:r>
              <a:rPr lang="zh-CN" altLang="en-US" b="1" dirty="0" smtClean="0">
                <a:latin typeface="微软雅黑" panose="020B0503020204020204" pitchFamily="34" charset="-122"/>
                <a:ea typeface="微软雅黑" panose="020B0503020204020204" pitchFamily="34" charset="-122"/>
              </a:rPr>
              <a:t>工作完成情况</a:t>
            </a:r>
            <a:endParaRPr lang="zh-CN" altLang="en-US" b="1" dirty="0">
              <a:latin typeface="微软雅黑" panose="020B0503020204020204" pitchFamily="34" charset="-122"/>
              <a:ea typeface="微软雅黑" panose="020B0503020204020204" pitchFamily="34" charset="-122"/>
            </a:endParaRPr>
          </a:p>
        </p:txBody>
      </p:sp>
      <p:sp>
        <p:nvSpPr>
          <p:cNvPr id="9" name="椭圆 10"/>
          <p:cNvSpPr/>
          <p:nvPr/>
        </p:nvSpPr>
        <p:spPr>
          <a:xfrm>
            <a:off x="5203033" y="1007534"/>
            <a:ext cx="1241175" cy="1241535"/>
          </a:xfrm>
          <a:prstGeom prst="ellipse">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43" tIns="34272" rIns="68543" bIns="34272" anchor="ctr"/>
          <a:lstStyle/>
          <a:p>
            <a:pPr algn="ctr">
              <a:defRPr/>
            </a:pPr>
            <a:r>
              <a:rPr lang="zh-CN" altLang="en-US" b="1" dirty="0" smtClean="0">
                <a:latin typeface="微软雅黑" panose="020B0503020204020204" pitchFamily="34" charset="-122"/>
                <a:ea typeface="微软雅黑" panose="020B0503020204020204" pitchFamily="34" charset="-122"/>
              </a:rPr>
              <a:t>工作不足之处</a:t>
            </a:r>
            <a:endParaRPr lang="zh-CN" altLang="en-US" b="1" dirty="0">
              <a:latin typeface="微软雅黑" panose="020B0503020204020204" pitchFamily="34" charset="-122"/>
              <a:ea typeface="微软雅黑" panose="020B0503020204020204" pitchFamily="34" charset="-122"/>
            </a:endParaRPr>
          </a:p>
        </p:txBody>
      </p:sp>
      <p:sp>
        <p:nvSpPr>
          <p:cNvPr id="10" name="椭圆 11"/>
          <p:cNvSpPr/>
          <p:nvPr/>
        </p:nvSpPr>
        <p:spPr>
          <a:xfrm>
            <a:off x="6348679" y="1622836"/>
            <a:ext cx="1241175" cy="1241535"/>
          </a:xfrm>
          <a:prstGeom prst="ellipse">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43" tIns="34272" rIns="68543" bIns="34272" anchor="ctr"/>
          <a:lstStyle/>
          <a:p>
            <a:pPr algn="ctr">
              <a:defRPr/>
            </a:pPr>
            <a:r>
              <a:rPr lang="zh-CN" altLang="en-US" b="1" dirty="0" smtClean="0">
                <a:latin typeface="微软雅黑" panose="020B0503020204020204" pitchFamily="34" charset="-122"/>
                <a:ea typeface="微软雅黑" panose="020B0503020204020204" pitchFamily="34" charset="-122"/>
              </a:rPr>
              <a:t>明年工作计划</a:t>
            </a:r>
            <a:endParaRPr lang="zh-CN" altLang="en-US" b="1" dirty="0">
              <a:latin typeface="微软雅黑" panose="020B0503020204020204" pitchFamily="34" charset="-122"/>
              <a:ea typeface="微软雅黑" panose="020B0503020204020204" pitchFamily="34" charset="-122"/>
            </a:endParaRPr>
          </a:p>
        </p:txBody>
      </p:sp>
      <p:grpSp>
        <p:nvGrpSpPr>
          <p:cNvPr id="11" name="组合 12"/>
          <p:cNvGrpSpPr>
            <a:grpSpLocks/>
          </p:cNvGrpSpPr>
          <p:nvPr/>
        </p:nvGrpSpPr>
        <p:grpSpPr bwMode="auto">
          <a:xfrm>
            <a:off x="2587729" y="3852958"/>
            <a:ext cx="518842" cy="518992"/>
            <a:chOff x="3927867" y="5719055"/>
            <a:chExt cx="692150" cy="692150"/>
          </a:xfrm>
        </p:grpSpPr>
        <p:sp>
          <p:nvSpPr>
            <p:cNvPr id="12" name="椭圆 13"/>
            <p:cNvSpPr/>
            <p:nvPr/>
          </p:nvSpPr>
          <p:spPr>
            <a:xfrm>
              <a:off x="3927867" y="5719055"/>
              <a:ext cx="692150" cy="692150"/>
            </a:xfrm>
            <a:prstGeom prst="ellipse">
              <a:avLst/>
            </a:prstGeom>
            <a:solidFill>
              <a:schemeClr val="bg1"/>
            </a:solidFill>
            <a:ln w="63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Impact" pitchFamily="34" charset="0"/>
              </a:endParaRPr>
            </a:p>
          </p:txBody>
        </p:sp>
        <p:sp>
          <p:nvSpPr>
            <p:cNvPr id="13" name="椭圆 14"/>
            <p:cNvSpPr/>
            <p:nvPr/>
          </p:nvSpPr>
          <p:spPr>
            <a:xfrm>
              <a:off x="4004067" y="5795255"/>
              <a:ext cx="539750" cy="539750"/>
            </a:xfrm>
            <a:prstGeom prst="ellipse">
              <a:avLst/>
            </a:prstGeom>
            <a:solidFill>
              <a:srgbClr val="0070C0"/>
            </a:solidFill>
            <a:ln w="63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dirty="0">
                  <a:latin typeface="Impact" pitchFamily="34" charset="0"/>
                </a:rPr>
                <a:t>1</a:t>
              </a:r>
              <a:endParaRPr lang="zh-CN" altLang="en-US" dirty="0">
                <a:latin typeface="Impact" pitchFamily="34" charset="0"/>
              </a:endParaRPr>
            </a:p>
          </p:txBody>
        </p:sp>
      </p:grpSp>
      <p:grpSp>
        <p:nvGrpSpPr>
          <p:cNvPr id="14" name="组合 15"/>
          <p:cNvGrpSpPr>
            <a:grpSpLocks/>
          </p:cNvGrpSpPr>
          <p:nvPr/>
        </p:nvGrpSpPr>
        <p:grpSpPr bwMode="auto">
          <a:xfrm>
            <a:off x="3152577" y="2844846"/>
            <a:ext cx="518842" cy="518992"/>
            <a:chOff x="5191288" y="4388838"/>
            <a:chExt cx="692150" cy="692150"/>
          </a:xfrm>
        </p:grpSpPr>
        <p:sp>
          <p:nvSpPr>
            <p:cNvPr id="15" name="椭圆 16"/>
            <p:cNvSpPr/>
            <p:nvPr/>
          </p:nvSpPr>
          <p:spPr>
            <a:xfrm>
              <a:off x="5191288" y="4388838"/>
              <a:ext cx="692150" cy="692150"/>
            </a:xfrm>
            <a:prstGeom prst="ellipse">
              <a:avLst/>
            </a:prstGeom>
            <a:solidFill>
              <a:schemeClr val="bg1"/>
            </a:solidFill>
            <a:ln w="63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Impact" pitchFamily="34" charset="0"/>
              </a:endParaRPr>
            </a:p>
          </p:txBody>
        </p:sp>
        <p:sp>
          <p:nvSpPr>
            <p:cNvPr id="16" name="椭圆 17"/>
            <p:cNvSpPr/>
            <p:nvPr/>
          </p:nvSpPr>
          <p:spPr>
            <a:xfrm>
              <a:off x="5267488" y="4465038"/>
              <a:ext cx="539750" cy="539750"/>
            </a:xfrm>
            <a:prstGeom prst="ellipse">
              <a:avLst/>
            </a:prstGeom>
            <a:solidFill>
              <a:srgbClr val="0070C0"/>
            </a:solidFill>
            <a:ln w="63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dirty="0">
                  <a:latin typeface="Impact" pitchFamily="34" charset="0"/>
                </a:rPr>
                <a:t>2</a:t>
              </a:r>
              <a:endParaRPr lang="zh-CN" altLang="en-US" dirty="0">
                <a:latin typeface="Impact" pitchFamily="34" charset="0"/>
              </a:endParaRPr>
            </a:p>
          </p:txBody>
        </p:sp>
      </p:grpSp>
      <p:grpSp>
        <p:nvGrpSpPr>
          <p:cNvPr id="17" name="组合 18"/>
          <p:cNvGrpSpPr>
            <a:grpSpLocks/>
          </p:cNvGrpSpPr>
          <p:nvPr/>
        </p:nvGrpSpPr>
        <p:grpSpPr bwMode="auto">
          <a:xfrm>
            <a:off x="5419614" y="2916854"/>
            <a:ext cx="518842" cy="518992"/>
            <a:chOff x="6884827" y="4388838"/>
            <a:chExt cx="692150" cy="692150"/>
          </a:xfrm>
        </p:grpSpPr>
        <p:sp>
          <p:nvSpPr>
            <p:cNvPr id="18" name="椭圆 19"/>
            <p:cNvSpPr/>
            <p:nvPr/>
          </p:nvSpPr>
          <p:spPr>
            <a:xfrm>
              <a:off x="6884827" y="4388838"/>
              <a:ext cx="692150" cy="692150"/>
            </a:xfrm>
            <a:prstGeom prst="ellipse">
              <a:avLst/>
            </a:prstGeom>
            <a:solidFill>
              <a:schemeClr val="bg1"/>
            </a:solidFill>
            <a:ln w="63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Impact" pitchFamily="34" charset="0"/>
              </a:endParaRPr>
            </a:p>
          </p:txBody>
        </p:sp>
        <p:sp>
          <p:nvSpPr>
            <p:cNvPr id="19" name="椭圆 20"/>
            <p:cNvSpPr/>
            <p:nvPr/>
          </p:nvSpPr>
          <p:spPr>
            <a:xfrm>
              <a:off x="6957852" y="4465038"/>
              <a:ext cx="539750" cy="539750"/>
            </a:xfrm>
            <a:prstGeom prst="ellipse">
              <a:avLst/>
            </a:prstGeom>
            <a:solidFill>
              <a:srgbClr val="0070C0"/>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dirty="0">
                  <a:latin typeface="Impact" pitchFamily="34" charset="0"/>
                </a:rPr>
                <a:t>3</a:t>
              </a:r>
              <a:endParaRPr lang="zh-CN" altLang="en-US" dirty="0">
                <a:latin typeface="Impact" pitchFamily="34" charset="0"/>
              </a:endParaRPr>
            </a:p>
          </p:txBody>
        </p:sp>
      </p:grpSp>
      <p:grpSp>
        <p:nvGrpSpPr>
          <p:cNvPr id="20" name="组合 21"/>
          <p:cNvGrpSpPr>
            <a:grpSpLocks/>
          </p:cNvGrpSpPr>
          <p:nvPr/>
        </p:nvGrpSpPr>
        <p:grpSpPr bwMode="auto">
          <a:xfrm>
            <a:off x="6012160" y="3852958"/>
            <a:ext cx="520032" cy="518992"/>
            <a:chOff x="8218831" y="5719055"/>
            <a:chExt cx="693737" cy="692150"/>
          </a:xfrm>
        </p:grpSpPr>
        <p:sp>
          <p:nvSpPr>
            <p:cNvPr id="21" name="椭圆 22"/>
            <p:cNvSpPr/>
            <p:nvPr/>
          </p:nvSpPr>
          <p:spPr>
            <a:xfrm>
              <a:off x="8218831" y="5719055"/>
              <a:ext cx="693737" cy="692150"/>
            </a:xfrm>
            <a:prstGeom prst="ellipse">
              <a:avLst/>
            </a:prstGeom>
            <a:solidFill>
              <a:schemeClr val="bg1"/>
            </a:solidFill>
            <a:ln w="63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Impact" pitchFamily="34" charset="0"/>
              </a:endParaRPr>
            </a:p>
          </p:txBody>
        </p:sp>
        <p:sp>
          <p:nvSpPr>
            <p:cNvPr id="22" name="椭圆 23"/>
            <p:cNvSpPr/>
            <p:nvPr/>
          </p:nvSpPr>
          <p:spPr>
            <a:xfrm>
              <a:off x="8295031" y="5795255"/>
              <a:ext cx="539750" cy="539750"/>
            </a:xfrm>
            <a:prstGeom prst="ellipse">
              <a:avLst/>
            </a:prstGeom>
            <a:solidFill>
              <a:srgbClr val="0070C0"/>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dirty="0">
                  <a:latin typeface="Impact" pitchFamily="34" charset="0"/>
                </a:rPr>
                <a:t>4</a:t>
              </a:r>
              <a:endParaRPr lang="zh-CN" altLang="en-US" dirty="0">
                <a:latin typeface="Impact" pitchFamily="34" charset="0"/>
              </a:endParaRPr>
            </a:p>
          </p:txBody>
        </p:sp>
      </p:grpSp>
      <p:sp>
        <p:nvSpPr>
          <p:cNvPr id="23" name="任意多边形 24"/>
          <p:cNvSpPr/>
          <p:nvPr/>
        </p:nvSpPr>
        <p:spPr>
          <a:xfrm rot="5400000">
            <a:off x="6255263" y="3301187"/>
            <a:ext cx="1056042" cy="392702"/>
          </a:xfrm>
          <a:custGeom>
            <a:avLst/>
            <a:gdLst>
              <a:gd name="connsiteX0" fmla="*/ 1799772 w 1799772"/>
              <a:gd name="connsiteY0" fmla="*/ 232228 h 232228"/>
              <a:gd name="connsiteX1" fmla="*/ 1524000 w 1799772"/>
              <a:gd name="connsiteY1" fmla="*/ 0 h 232228"/>
              <a:gd name="connsiteX2" fmla="*/ 0 w 1799772"/>
              <a:gd name="connsiteY2" fmla="*/ 0 h 232228"/>
            </a:gdLst>
            <a:ahLst/>
            <a:cxnLst>
              <a:cxn ang="0">
                <a:pos x="connsiteX0" y="connsiteY0"/>
              </a:cxn>
              <a:cxn ang="0">
                <a:pos x="connsiteX1" y="connsiteY1"/>
              </a:cxn>
              <a:cxn ang="0">
                <a:pos x="connsiteX2" y="connsiteY2"/>
              </a:cxn>
            </a:cxnLst>
            <a:rect l="l" t="t" r="r" b="b"/>
            <a:pathLst>
              <a:path w="1799772" h="232228">
                <a:moveTo>
                  <a:pt x="1799772" y="232228"/>
                </a:moveTo>
                <a:lnTo>
                  <a:pt x="1524000" y="0"/>
                </a:lnTo>
                <a:lnTo>
                  <a:pt x="0" y="0"/>
                </a:lnTo>
              </a:path>
            </a:pathLst>
          </a:custGeom>
          <a:ln>
            <a:solidFill>
              <a:srgbClr val="0070C0"/>
            </a:solidFill>
          </a:ln>
        </p:spPr>
        <p:style>
          <a:lnRef idx="3">
            <a:schemeClr val="accent5"/>
          </a:lnRef>
          <a:fillRef idx="0">
            <a:schemeClr val="accent5"/>
          </a:fillRef>
          <a:effectRef idx="2">
            <a:schemeClr val="accent5"/>
          </a:effectRef>
          <a:fontRef idx="minor">
            <a:schemeClr val="tx1"/>
          </a:fontRef>
        </p:style>
        <p:txBody>
          <a:bodyPr lIns="68543" tIns="34272" rIns="68543" bIns="34272" anchor="ctr"/>
          <a:lstStyle/>
          <a:p>
            <a:pPr algn="ctr">
              <a:defRPr/>
            </a:pPr>
            <a:endParaRPr lang="zh-CN" altLang="en-US"/>
          </a:p>
        </p:txBody>
      </p:sp>
      <p:sp>
        <p:nvSpPr>
          <p:cNvPr id="24" name="任意多边形 25"/>
          <p:cNvSpPr/>
          <p:nvPr/>
        </p:nvSpPr>
        <p:spPr>
          <a:xfrm rot="5400000">
            <a:off x="2971021" y="2484778"/>
            <a:ext cx="553512" cy="80920"/>
          </a:xfrm>
          <a:custGeom>
            <a:avLst/>
            <a:gdLst>
              <a:gd name="connsiteX0" fmla="*/ 740229 w 740229"/>
              <a:gd name="connsiteY0" fmla="*/ 0 h 406400"/>
              <a:gd name="connsiteX1" fmla="*/ 580572 w 740229"/>
              <a:gd name="connsiteY1" fmla="*/ 406400 h 406400"/>
              <a:gd name="connsiteX2" fmla="*/ 0 w 740229"/>
              <a:gd name="connsiteY2" fmla="*/ 406400 h 406400"/>
            </a:gdLst>
            <a:ahLst/>
            <a:cxnLst>
              <a:cxn ang="0">
                <a:pos x="connsiteX0" y="connsiteY0"/>
              </a:cxn>
              <a:cxn ang="0">
                <a:pos x="connsiteX1" y="connsiteY1"/>
              </a:cxn>
              <a:cxn ang="0">
                <a:pos x="connsiteX2" y="connsiteY2"/>
              </a:cxn>
            </a:cxnLst>
            <a:rect l="l" t="t" r="r" b="b"/>
            <a:pathLst>
              <a:path w="740229" h="406400">
                <a:moveTo>
                  <a:pt x="740229" y="0"/>
                </a:moveTo>
                <a:lnTo>
                  <a:pt x="580572" y="406400"/>
                </a:lnTo>
                <a:lnTo>
                  <a:pt x="0" y="406400"/>
                </a:lnTo>
              </a:path>
            </a:pathLst>
          </a:custGeom>
          <a:ln>
            <a:solidFill>
              <a:srgbClr val="0070C0"/>
            </a:solidFill>
          </a:ln>
        </p:spPr>
        <p:style>
          <a:lnRef idx="3">
            <a:schemeClr val="accent5"/>
          </a:lnRef>
          <a:fillRef idx="0">
            <a:schemeClr val="accent5"/>
          </a:fillRef>
          <a:effectRef idx="2">
            <a:schemeClr val="accent5"/>
          </a:effectRef>
          <a:fontRef idx="minor">
            <a:schemeClr val="tx1"/>
          </a:fontRef>
        </p:style>
        <p:txBody>
          <a:bodyPr lIns="68543" tIns="34272" rIns="68543" bIns="34272" anchor="ctr"/>
          <a:lstStyle/>
          <a:p>
            <a:pPr algn="ctr">
              <a:defRPr/>
            </a:pPr>
            <a:endParaRPr lang="zh-CN" altLang="en-US"/>
          </a:p>
        </p:txBody>
      </p:sp>
      <p:sp>
        <p:nvSpPr>
          <p:cNvPr id="25" name="任意多边形 27"/>
          <p:cNvSpPr/>
          <p:nvPr/>
        </p:nvSpPr>
        <p:spPr>
          <a:xfrm rot="5400000" flipV="1">
            <a:off x="1790767" y="3285717"/>
            <a:ext cx="1056042" cy="423642"/>
          </a:xfrm>
          <a:custGeom>
            <a:avLst/>
            <a:gdLst>
              <a:gd name="connsiteX0" fmla="*/ 1799772 w 1799772"/>
              <a:gd name="connsiteY0" fmla="*/ 232228 h 232228"/>
              <a:gd name="connsiteX1" fmla="*/ 1524000 w 1799772"/>
              <a:gd name="connsiteY1" fmla="*/ 0 h 232228"/>
              <a:gd name="connsiteX2" fmla="*/ 0 w 1799772"/>
              <a:gd name="connsiteY2" fmla="*/ 0 h 232228"/>
            </a:gdLst>
            <a:ahLst/>
            <a:cxnLst>
              <a:cxn ang="0">
                <a:pos x="connsiteX0" y="connsiteY0"/>
              </a:cxn>
              <a:cxn ang="0">
                <a:pos x="connsiteX1" y="connsiteY1"/>
              </a:cxn>
              <a:cxn ang="0">
                <a:pos x="connsiteX2" y="connsiteY2"/>
              </a:cxn>
            </a:cxnLst>
            <a:rect l="l" t="t" r="r" b="b"/>
            <a:pathLst>
              <a:path w="1799772" h="232228">
                <a:moveTo>
                  <a:pt x="1799772" y="232228"/>
                </a:moveTo>
                <a:lnTo>
                  <a:pt x="1524000" y="0"/>
                </a:lnTo>
                <a:lnTo>
                  <a:pt x="0" y="0"/>
                </a:lnTo>
              </a:path>
            </a:pathLst>
          </a:custGeom>
          <a:ln>
            <a:solidFill>
              <a:srgbClr val="0070C0"/>
            </a:solidFill>
          </a:ln>
        </p:spPr>
        <p:style>
          <a:lnRef idx="3">
            <a:schemeClr val="accent5"/>
          </a:lnRef>
          <a:fillRef idx="0">
            <a:schemeClr val="accent5"/>
          </a:fillRef>
          <a:effectRef idx="2">
            <a:schemeClr val="accent5"/>
          </a:effectRef>
          <a:fontRef idx="minor">
            <a:schemeClr val="tx1"/>
          </a:fontRef>
        </p:style>
        <p:txBody>
          <a:bodyPr lIns="68543" tIns="34272" rIns="68543" bIns="34272" anchor="ctr"/>
          <a:lstStyle/>
          <a:p>
            <a:pPr algn="ctr">
              <a:defRPr/>
            </a:pPr>
            <a:endParaRPr lang="zh-CN" altLang="en-US"/>
          </a:p>
        </p:txBody>
      </p:sp>
      <p:sp>
        <p:nvSpPr>
          <p:cNvPr id="26" name="TextBox 15"/>
          <p:cNvSpPr txBox="1"/>
          <p:nvPr/>
        </p:nvSpPr>
        <p:spPr>
          <a:xfrm>
            <a:off x="3935348" y="3732602"/>
            <a:ext cx="1241175" cy="253544"/>
          </a:xfrm>
          <a:prstGeom prst="rect">
            <a:avLst/>
          </a:prstGeom>
          <a:noFill/>
        </p:spPr>
        <p:txBody>
          <a:bodyPr lIns="68543" tIns="34272" rIns="68543" bIns="34272">
            <a:spAutoFit/>
          </a:bodyPr>
          <a:lstStyle/>
          <a:p>
            <a:pPr algn="ctr">
              <a:defRPr/>
            </a:pPr>
            <a:r>
              <a:rPr lang="en-US" altLang="zh-CN" sz="1200" dirty="0">
                <a:solidFill>
                  <a:schemeClr val="tx1">
                    <a:lumMod val="65000"/>
                    <a:lumOff val="35000"/>
                  </a:schemeClr>
                </a:solidFill>
                <a:latin typeface="Agency FB" panose="020B0503020202020204" pitchFamily="34" charset="0"/>
                <a:ea typeface="Adobe 宋体 Std L" pitchFamily="18" charset="-122"/>
              </a:rPr>
              <a:t>Contents Page</a:t>
            </a:r>
            <a:endParaRPr lang="zh-CN" altLang="en-US" sz="1200" dirty="0">
              <a:solidFill>
                <a:schemeClr val="tx1">
                  <a:lumMod val="65000"/>
                  <a:lumOff val="35000"/>
                </a:schemeClr>
              </a:solidFill>
              <a:latin typeface="Agency FB" panose="020B0503020202020204" pitchFamily="34" charset="0"/>
              <a:ea typeface="Adobe 宋体 Std L" pitchFamily="18" charset="-122"/>
            </a:endParaRPr>
          </a:p>
        </p:txBody>
      </p:sp>
      <p:sp>
        <p:nvSpPr>
          <p:cNvPr id="27" name="文本框 13"/>
          <p:cNvSpPr txBox="1"/>
          <p:nvPr/>
        </p:nvSpPr>
        <p:spPr>
          <a:xfrm>
            <a:off x="3935348" y="3401684"/>
            <a:ext cx="1241175" cy="346391"/>
          </a:xfrm>
          <a:prstGeom prst="rect">
            <a:avLst/>
          </a:prstGeom>
          <a:noFill/>
        </p:spPr>
        <p:txBody>
          <a:bodyPr lIns="68543" tIns="34272" rIns="68543" bIns="34272">
            <a:spAutoFit/>
          </a:bodyPr>
          <a:lstStyle/>
          <a:p>
            <a:pPr algn="ctr">
              <a:defRPr/>
            </a:pPr>
            <a:r>
              <a:rPr lang="zh-CN" altLang="en-US" sz="1800" b="1" dirty="0">
                <a:solidFill>
                  <a:schemeClr val="tx1">
                    <a:lumMod val="65000"/>
                    <a:lumOff val="35000"/>
                  </a:schemeClr>
                </a:solidFill>
                <a:ea typeface="微软雅黑"/>
              </a:rPr>
              <a:t>目录页</a:t>
            </a:r>
          </a:p>
        </p:txBody>
      </p:sp>
      <p:sp>
        <p:nvSpPr>
          <p:cNvPr id="28" name="任意多边形 32"/>
          <p:cNvSpPr/>
          <p:nvPr/>
        </p:nvSpPr>
        <p:spPr>
          <a:xfrm rot="5400000" flipV="1">
            <a:off x="5547460" y="2556786"/>
            <a:ext cx="553512" cy="80920"/>
          </a:xfrm>
          <a:custGeom>
            <a:avLst/>
            <a:gdLst>
              <a:gd name="connsiteX0" fmla="*/ 740229 w 740229"/>
              <a:gd name="connsiteY0" fmla="*/ 0 h 406400"/>
              <a:gd name="connsiteX1" fmla="*/ 580572 w 740229"/>
              <a:gd name="connsiteY1" fmla="*/ 406400 h 406400"/>
              <a:gd name="connsiteX2" fmla="*/ 0 w 740229"/>
              <a:gd name="connsiteY2" fmla="*/ 406400 h 406400"/>
            </a:gdLst>
            <a:ahLst/>
            <a:cxnLst>
              <a:cxn ang="0">
                <a:pos x="connsiteX0" y="connsiteY0"/>
              </a:cxn>
              <a:cxn ang="0">
                <a:pos x="connsiteX1" y="connsiteY1"/>
              </a:cxn>
              <a:cxn ang="0">
                <a:pos x="connsiteX2" y="connsiteY2"/>
              </a:cxn>
            </a:cxnLst>
            <a:rect l="l" t="t" r="r" b="b"/>
            <a:pathLst>
              <a:path w="740229" h="406400">
                <a:moveTo>
                  <a:pt x="740229" y="0"/>
                </a:moveTo>
                <a:lnTo>
                  <a:pt x="580572" y="406400"/>
                </a:lnTo>
                <a:lnTo>
                  <a:pt x="0" y="406400"/>
                </a:lnTo>
              </a:path>
            </a:pathLst>
          </a:custGeom>
          <a:ln>
            <a:solidFill>
              <a:srgbClr val="0070C0"/>
            </a:solidFill>
          </a:ln>
        </p:spPr>
        <p:style>
          <a:lnRef idx="3">
            <a:schemeClr val="accent5"/>
          </a:lnRef>
          <a:fillRef idx="0">
            <a:schemeClr val="accent5"/>
          </a:fillRef>
          <a:effectRef idx="2">
            <a:schemeClr val="accent5"/>
          </a:effectRef>
          <a:fontRef idx="minor">
            <a:schemeClr val="tx1"/>
          </a:fontRef>
        </p:style>
        <p:txBody>
          <a:bodyPr lIns="68543" tIns="34272" rIns="68543" bIns="34272" anchor="ctr"/>
          <a:lstStyle/>
          <a:p>
            <a:pPr algn="ctr">
              <a:defRPr/>
            </a:pPr>
            <a:endParaRPr lang="zh-CN" altLang="en-US"/>
          </a:p>
        </p:txBody>
      </p:sp>
      <p:sp>
        <p:nvSpPr>
          <p:cNvPr id="29" name="椭圆 1"/>
          <p:cNvSpPr/>
          <p:nvPr/>
        </p:nvSpPr>
        <p:spPr>
          <a:xfrm>
            <a:off x="4275689" y="4103990"/>
            <a:ext cx="592623" cy="303539"/>
          </a:xfrm>
          <a:custGeom>
            <a:avLst/>
            <a:gdLst/>
            <a:ahLst/>
            <a:cxnLst/>
            <a:rect l="l" t="t" r="r" b="b"/>
            <a:pathLst>
              <a:path w="792088" h="404664">
                <a:moveTo>
                  <a:pt x="396044" y="0"/>
                </a:moveTo>
                <a:cubicBezTo>
                  <a:pt x="614773" y="0"/>
                  <a:pt x="792088" y="177315"/>
                  <a:pt x="792088" y="396044"/>
                </a:cubicBezTo>
                <a:lnTo>
                  <a:pt x="791219" y="404664"/>
                </a:lnTo>
                <a:lnTo>
                  <a:pt x="869" y="404664"/>
                </a:lnTo>
                <a:cubicBezTo>
                  <a:pt x="31" y="401809"/>
                  <a:pt x="0" y="398930"/>
                  <a:pt x="0" y="396044"/>
                </a:cubicBezTo>
                <a:cubicBezTo>
                  <a:pt x="0" y="177315"/>
                  <a:pt x="177315" y="0"/>
                  <a:pt x="396044" y="0"/>
                </a:cubicBez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43" tIns="34272" rIns="68543" bIns="34272" anchor="ctr"/>
          <a:lstStyle/>
          <a:p>
            <a:pPr algn="ctr">
              <a:defRPr/>
            </a:pPr>
            <a:endParaRPr lang="zh-CN" altLang="en-US"/>
          </a:p>
        </p:txBody>
      </p:sp>
      <p:sp>
        <p:nvSpPr>
          <p:cNvPr id="30" name="矩形 29"/>
          <p:cNvSpPr/>
          <p:nvPr/>
        </p:nvSpPr>
        <p:spPr>
          <a:xfrm flipV="1">
            <a:off x="0" y="304023"/>
            <a:ext cx="9144000" cy="10798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68543" tIns="34272" rIns="68543" bIns="34272" rtlCol="0" anchor="ctr"/>
          <a:lstStyle/>
          <a:p>
            <a:pPr algn="ctr"/>
            <a:endParaRPr lang="zh-CN" altLang="en-US"/>
          </a:p>
        </p:txBody>
      </p:sp>
      <p:sp>
        <p:nvSpPr>
          <p:cNvPr id="31" name="矩形 30"/>
          <p:cNvSpPr/>
          <p:nvPr/>
        </p:nvSpPr>
        <p:spPr>
          <a:xfrm>
            <a:off x="0" y="4415844"/>
            <a:ext cx="9144000" cy="43194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68543" tIns="34272" rIns="68543" bIns="34272" rtlCol="0" anchor="ctr"/>
          <a:lstStyle/>
          <a:p>
            <a:pPr algn="ctr"/>
            <a:endParaRPr lang="zh-CN" altLang="en-US"/>
          </a:p>
        </p:txBody>
      </p:sp>
      <p:sp>
        <p:nvSpPr>
          <p:cNvPr id="32" name="椭圆 8"/>
          <p:cNvSpPr/>
          <p:nvPr/>
        </p:nvSpPr>
        <p:spPr>
          <a:xfrm>
            <a:off x="3951412" y="5217432"/>
            <a:ext cx="1241176" cy="1241535"/>
          </a:xfrm>
          <a:prstGeom prst="ellipse">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43" tIns="34272" rIns="68543" bIns="34272" anchor="ctr"/>
          <a:lstStyle/>
          <a:p>
            <a:pPr algn="ctr">
              <a:defRPr/>
            </a:pPr>
            <a:r>
              <a:rPr lang="zh-CN" altLang="en-US" b="1" dirty="0" smtClean="0">
                <a:latin typeface="微软雅黑" panose="020B0503020204020204" pitchFamily="34" charset="-122"/>
                <a:ea typeface="微软雅黑" panose="020B0503020204020204" pitchFamily="34" charset="-122"/>
              </a:rPr>
              <a:t>项目成果展示</a:t>
            </a:r>
            <a:endParaRPr lang="zh-CN" altLang="en-US" b="1" dirty="0">
              <a:latin typeface="微软雅黑" panose="020B0503020204020204" pitchFamily="34" charset="-122"/>
              <a:ea typeface="微软雅黑" panose="020B0503020204020204" pitchFamily="34" charset="-122"/>
            </a:endParaRPr>
          </a:p>
        </p:txBody>
      </p:sp>
      <p:sp>
        <p:nvSpPr>
          <p:cNvPr id="33" name="椭圆 9"/>
          <p:cNvSpPr/>
          <p:nvPr/>
        </p:nvSpPr>
        <p:spPr>
          <a:xfrm>
            <a:off x="3923928" y="610135"/>
            <a:ext cx="1241176" cy="1241535"/>
          </a:xfrm>
          <a:prstGeom prst="ellipse">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43" tIns="34272" rIns="68543" bIns="34272" anchor="ctr"/>
          <a:lstStyle/>
          <a:p>
            <a:pPr algn="ctr">
              <a:defRPr/>
            </a:pPr>
            <a:r>
              <a:rPr lang="zh-CN" altLang="en-US" b="1" dirty="0" smtClean="0">
                <a:latin typeface="微软雅黑" panose="020B0503020204020204" pitchFamily="34" charset="-122"/>
                <a:ea typeface="微软雅黑" panose="020B0503020204020204" pitchFamily="34" charset="-122"/>
              </a:rPr>
              <a:t>项目成果展示</a:t>
            </a:r>
            <a:endParaRPr lang="zh-CN" altLang="en-US" b="1" dirty="0">
              <a:latin typeface="微软雅黑" panose="020B0503020204020204" pitchFamily="34" charset="-122"/>
              <a:ea typeface="微软雅黑" panose="020B0503020204020204" pitchFamily="34" charset="-122"/>
            </a:endParaRPr>
          </a:p>
        </p:txBody>
      </p:sp>
      <p:grpSp>
        <p:nvGrpSpPr>
          <p:cNvPr id="34" name="组合 15"/>
          <p:cNvGrpSpPr>
            <a:grpSpLocks/>
          </p:cNvGrpSpPr>
          <p:nvPr/>
        </p:nvGrpSpPr>
        <p:grpSpPr bwMode="auto">
          <a:xfrm>
            <a:off x="4312579" y="2450523"/>
            <a:ext cx="518842" cy="518992"/>
            <a:chOff x="5191288" y="4388838"/>
            <a:chExt cx="692150" cy="692150"/>
          </a:xfrm>
        </p:grpSpPr>
        <p:sp>
          <p:nvSpPr>
            <p:cNvPr id="35" name="椭圆 16"/>
            <p:cNvSpPr/>
            <p:nvPr/>
          </p:nvSpPr>
          <p:spPr>
            <a:xfrm>
              <a:off x="5191288" y="4388838"/>
              <a:ext cx="692150" cy="692150"/>
            </a:xfrm>
            <a:prstGeom prst="ellipse">
              <a:avLst/>
            </a:prstGeom>
            <a:solidFill>
              <a:schemeClr val="bg1"/>
            </a:solidFill>
            <a:ln w="63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Impact" pitchFamily="34" charset="0"/>
              </a:endParaRPr>
            </a:p>
          </p:txBody>
        </p:sp>
        <p:sp>
          <p:nvSpPr>
            <p:cNvPr id="36" name="椭圆 17"/>
            <p:cNvSpPr/>
            <p:nvPr/>
          </p:nvSpPr>
          <p:spPr>
            <a:xfrm>
              <a:off x="5267488" y="4465038"/>
              <a:ext cx="539750" cy="539750"/>
            </a:xfrm>
            <a:prstGeom prst="ellipse">
              <a:avLst/>
            </a:prstGeom>
            <a:solidFill>
              <a:srgbClr val="0070C0"/>
            </a:solidFill>
            <a:ln w="63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dirty="0">
                  <a:latin typeface="Impact" pitchFamily="34" charset="0"/>
                </a:rPr>
                <a:t>2</a:t>
              </a:r>
              <a:endParaRPr lang="zh-CN" altLang="en-US" dirty="0">
                <a:latin typeface="Impact" pitchFamily="34" charset="0"/>
              </a:endParaRPr>
            </a:p>
          </p:txBody>
        </p:sp>
      </p:grpSp>
      <p:cxnSp>
        <p:nvCxnSpPr>
          <p:cNvPr id="37" name="直接连接符 36"/>
          <p:cNvCxnSpPr/>
          <p:nvPr/>
        </p:nvCxnSpPr>
        <p:spPr>
          <a:xfrm>
            <a:off x="4572000" y="1923678"/>
            <a:ext cx="0" cy="468820"/>
          </a:xfrm>
          <a:prstGeom prst="line">
            <a:avLst/>
          </a:prstGeom>
          <a:ln w="31750">
            <a:solidFill>
              <a:srgbClr val="0070C0"/>
            </a:solidFill>
          </a:ln>
          <a:effectLst>
            <a:outerShdw blurRad="40005" dist="22860" dir="5400000" algn="ctr" rotWithShape="0">
              <a:schemeClr val="tx1">
                <a:alpha val="35000"/>
              </a:scheme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354493127"/>
      </p:ext>
    </p:extLst>
  </p:cSld>
  <p:clrMapOvr>
    <a:masterClrMapping/>
  </p:clrMapOvr>
  <p:transition spd="slow"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wipe(right)">
                                      <p:cBhvr>
                                        <p:cTn id="10" dur="500"/>
                                        <p:tgtEl>
                                          <p:spTgt spid="31"/>
                                        </p:tgtEl>
                                      </p:cBhvr>
                                    </p:animEffect>
                                  </p:childTnLst>
                                </p:cTn>
                              </p:par>
                            </p:childTnLst>
                          </p:cTn>
                        </p:par>
                        <p:par>
                          <p:cTn id="11" fill="hold">
                            <p:stCondLst>
                              <p:cond delay="500"/>
                            </p:stCondLst>
                            <p:childTnLst>
                              <p:par>
                                <p:cTn id="12" presetID="2" presetClass="entr" presetSubtype="4" fill="hold" grpId="0" nodeType="afterEffect">
                                  <p:stCondLst>
                                    <p:cond delay="0"/>
                                  </p:stCondLst>
                                  <p:childTnLst>
                                    <p:set>
                                      <p:cBhvr>
                                        <p:cTn id="13" dur="1" fill="hold">
                                          <p:stCondLst>
                                            <p:cond delay="0"/>
                                          </p:stCondLst>
                                        </p:cTn>
                                        <p:tgtEl>
                                          <p:spTgt spid="26"/>
                                        </p:tgtEl>
                                        <p:attrNameLst>
                                          <p:attrName>style.visibility</p:attrName>
                                        </p:attrNameLst>
                                      </p:cBhvr>
                                      <p:to>
                                        <p:strVal val="visible"/>
                                      </p:to>
                                    </p:set>
                                    <p:anim calcmode="lin" valueType="num">
                                      <p:cBhvr additive="base">
                                        <p:cTn id="14" dur="500" fill="hold"/>
                                        <p:tgtEl>
                                          <p:spTgt spid="26"/>
                                        </p:tgtEl>
                                        <p:attrNameLst>
                                          <p:attrName>ppt_x</p:attrName>
                                        </p:attrNameLst>
                                      </p:cBhvr>
                                      <p:tavLst>
                                        <p:tav tm="0">
                                          <p:val>
                                            <p:strVal val="#ppt_x"/>
                                          </p:val>
                                        </p:tav>
                                        <p:tav tm="100000">
                                          <p:val>
                                            <p:strVal val="#ppt_x"/>
                                          </p:val>
                                        </p:tav>
                                      </p:tavLst>
                                    </p:anim>
                                    <p:anim calcmode="lin" valueType="num">
                                      <p:cBhvr additive="base">
                                        <p:cTn id="15" dur="500" fill="hold"/>
                                        <p:tgtEl>
                                          <p:spTgt spid="26"/>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0"/>
                                  </p:stCondLst>
                                  <p:childTnLst>
                                    <p:set>
                                      <p:cBhvr>
                                        <p:cTn id="17" dur="1" fill="hold">
                                          <p:stCondLst>
                                            <p:cond delay="0"/>
                                          </p:stCondLst>
                                        </p:cTn>
                                        <p:tgtEl>
                                          <p:spTgt spid="27"/>
                                        </p:tgtEl>
                                        <p:attrNameLst>
                                          <p:attrName>style.visibility</p:attrName>
                                        </p:attrNameLst>
                                      </p:cBhvr>
                                      <p:to>
                                        <p:strVal val="visible"/>
                                      </p:to>
                                    </p:set>
                                    <p:anim calcmode="lin" valueType="num">
                                      <p:cBhvr additive="base">
                                        <p:cTn id="18" dur="500" fill="hold"/>
                                        <p:tgtEl>
                                          <p:spTgt spid="27"/>
                                        </p:tgtEl>
                                        <p:attrNameLst>
                                          <p:attrName>ppt_x</p:attrName>
                                        </p:attrNameLst>
                                      </p:cBhvr>
                                      <p:tavLst>
                                        <p:tav tm="0">
                                          <p:val>
                                            <p:strVal val="#ppt_x"/>
                                          </p:val>
                                        </p:tav>
                                        <p:tav tm="100000">
                                          <p:val>
                                            <p:strVal val="#ppt_x"/>
                                          </p:val>
                                        </p:tav>
                                      </p:tavLst>
                                    </p:anim>
                                    <p:anim calcmode="lin" valueType="num">
                                      <p:cBhvr additive="base">
                                        <p:cTn id="19" dur="500" fill="hold"/>
                                        <p:tgtEl>
                                          <p:spTgt spid="27"/>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additive="base">
                                        <p:cTn id="22" dur="500" fill="hold"/>
                                        <p:tgtEl>
                                          <p:spTgt spid="29"/>
                                        </p:tgtEl>
                                        <p:attrNameLst>
                                          <p:attrName>ppt_x</p:attrName>
                                        </p:attrNameLst>
                                      </p:cBhvr>
                                      <p:tavLst>
                                        <p:tav tm="0">
                                          <p:val>
                                            <p:strVal val="#ppt_x"/>
                                          </p:val>
                                        </p:tav>
                                        <p:tav tm="100000">
                                          <p:val>
                                            <p:strVal val="#ppt_x"/>
                                          </p:val>
                                        </p:tav>
                                      </p:tavLst>
                                    </p:anim>
                                    <p:anim calcmode="lin" valueType="num">
                                      <p:cBhvr additive="base">
                                        <p:cTn id="23" dur="500" fill="hold"/>
                                        <p:tgtEl>
                                          <p:spTgt spid="29"/>
                                        </p:tgtEl>
                                        <p:attrNameLst>
                                          <p:attrName>ppt_y</p:attrName>
                                        </p:attrNameLst>
                                      </p:cBhvr>
                                      <p:tavLst>
                                        <p:tav tm="0">
                                          <p:val>
                                            <p:strVal val="1+#ppt_h/2"/>
                                          </p:val>
                                        </p:tav>
                                        <p:tav tm="100000">
                                          <p:val>
                                            <p:strVal val="#ppt_y"/>
                                          </p:val>
                                        </p:tav>
                                      </p:tavLst>
                                    </p:anim>
                                  </p:childTnLst>
                                </p:cTn>
                              </p:par>
                            </p:childTnLst>
                          </p:cTn>
                        </p:par>
                        <p:par>
                          <p:cTn id="24" fill="hold">
                            <p:stCondLst>
                              <p:cond delay="1000"/>
                            </p:stCondLst>
                            <p:childTnLst>
                              <p:par>
                                <p:cTn id="25" presetID="53" presetClass="entr" presetSubtype="16" fill="hold" nodeType="after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p:cTn id="27" dur="500" fill="hold"/>
                                        <p:tgtEl>
                                          <p:spTgt spid="6"/>
                                        </p:tgtEl>
                                        <p:attrNameLst>
                                          <p:attrName>ppt_w</p:attrName>
                                        </p:attrNameLst>
                                      </p:cBhvr>
                                      <p:tavLst>
                                        <p:tav tm="0">
                                          <p:val>
                                            <p:fltVal val="0"/>
                                          </p:val>
                                        </p:tav>
                                        <p:tav tm="100000">
                                          <p:val>
                                            <p:strVal val="#ppt_w"/>
                                          </p:val>
                                        </p:tav>
                                      </p:tavLst>
                                    </p:anim>
                                    <p:anim calcmode="lin" valueType="num">
                                      <p:cBhvr>
                                        <p:cTn id="28" dur="500" fill="hold"/>
                                        <p:tgtEl>
                                          <p:spTgt spid="6"/>
                                        </p:tgtEl>
                                        <p:attrNameLst>
                                          <p:attrName>ppt_h</p:attrName>
                                        </p:attrNameLst>
                                      </p:cBhvr>
                                      <p:tavLst>
                                        <p:tav tm="0">
                                          <p:val>
                                            <p:fltVal val="0"/>
                                          </p:val>
                                        </p:tav>
                                        <p:tav tm="100000">
                                          <p:val>
                                            <p:strVal val="#ppt_h"/>
                                          </p:val>
                                        </p:tav>
                                      </p:tavLst>
                                    </p:anim>
                                    <p:animEffect transition="in" filter="fade">
                                      <p:cBhvr>
                                        <p:cTn id="29" dur="500"/>
                                        <p:tgtEl>
                                          <p:spTgt spid="6"/>
                                        </p:tgtEl>
                                      </p:cBhvr>
                                    </p:animEffect>
                                  </p:childTnLst>
                                </p:cTn>
                              </p:par>
                            </p:childTnLst>
                          </p:cTn>
                        </p:par>
                        <p:par>
                          <p:cTn id="30" fill="hold">
                            <p:stCondLst>
                              <p:cond delay="1500"/>
                            </p:stCondLst>
                            <p:childTnLst>
                              <p:par>
                                <p:cTn id="31" presetID="2" presetClass="entr" presetSubtype="4" fill="hold" nodeType="after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additive="base">
                                        <p:cTn id="33" dur="500" fill="hold"/>
                                        <p:tgtEl>
                                          <p:spTgt spid="11"/>
                                        </p:tgtEl>
                                        <p:attrNameLst>
                                          <p:attrName>ppt_x</p:attrName>
                                        </p:attrNameLst>
                                      </p:cBhvr>
                                      <p:tavLst>
                                        <p:tav tm="0">
                                          <p:val>
                                            <p:strVal val="#ppt_x"/>
                                          </p:val>
                                        </p:tav>
                                        <p:tav tm="100000">
                                          <p:val>
                                            <p:strVal val="#ppt_x"/>
                                          </p:val>
                                        </p:tav>
                                      </p:tavLst>
                                    </p:anim>
                                    <p:anim calcmode="lin" valueType="num">
                                      <p:cBhvr additive="base">
                                        <p:cTn id="34" dur="500" fill="hold"/>
                                        <p:tgtEl>
                                          <p:spTgt spid="11"/>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additive="base">
                                        <p:cTn id="37" dur="500" fill="hold"/>
                                        <p:tgtEl>
                                          <p:spTgt spid="14"/>
                                        </p:tgtEl>
                                        <p:attrNameLst>
                                          <p:attrName>ppt_x</p:attrName>
                                        </p:attrNameLst>
                                      </p:cBhvr>
                                      <p:tavLst>
                                        <p:tav tm="0">
                                          <p:val>
                                            <p:strVal val="#ppt_x"/>
                                          </p:val>
                                        </p:tav>
                                        <p:tav tm="100000">
                                          <p:val>
                                            <p:strVal val="#ppt_x"/>
                                          </p:val>
                                        </p:tav>
                                      </p:tavLst>
                                    </p:anim>
                                    <p:anim calcmode="lin" valueType="num">
                                      <p:cBhvr additive="base">
                                        <p:cTn id="38" dur="500" fill="hold"/>
                                        <p:tgtEl>
                                          <p:spTgt spid="14"/>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4"/>
                                        </p:tgtEl>
                                        <p:attrNameLst>
                                          <p:attrName>style.visibility</p:attrName>
                                        </p:attrNameLst>
                                      </p:cBhvr>
                                      <p:to>
                                        <p:strVal val="visible"/>
                                      </p:to>
                                    </p:set>
                                    <p:anim calcmode="lin" valueType="num">
                                      <p:cBhvr additive="base">
                                        <p:cTn id="41" dur="500" fill="hold"/>
                                        <p:tgtEl>
                                          <p:spTgt spid="34"/>
                                        </p:tgtEl>
                                        <p:attrNameLst>
                                          <p:attrName>ppt_x</p:attrName>
                                        </p:attrNameLst>
                                      </p:cBhvr>
                                      <p:tavLst>
                                        <p:tav tm="0">
                                          <p:val>
                                            <p:strVal val="#ppt_x"/>
                                          </p:val>
                                        </p:tav>
                                        <p:tav tm="100000">
                                          <p:val>
                                            <p:strVal val="#ppt_x"/>
                                          </p:val>
                                        </p:tav>
                                      </p:tavLst>
                                    </p:anim>
                                    <p:anim calcmode="lin" valueType="num">
                                      <p:cBhvr additive="base">
                                        <p:cTn id="42" dur="500" fill="hold"/>
                                        <p:tgtEl>
                                          <p:spTgt spid="34"/>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17"/>
                                        </p:tgtEl>
                                        <p:attrNameLst>
                                          <p:attrName>style.visibility</p:attrName>
                                        </p:attrNameLst>
                                      </p:cBhvr>
                                      <p:to>
                                        <p:strVal val="visible"/>
                                      </p:to>
                                    </p:set>
                                    <p:anim calcmode="lin" valueType="num">
                                      <p:cBhvr additive="base">
                                        <p:cTn id="45" dur="500" fill="hold"/>
                                        <p:tgtEl>
                                          <p:spTgt spid="17"/>
                                        </p:tgtEl>
                                        <p:attrNameLst>
                                          <p:attrName>ppt_x</p:attrName>
                                        </p:attrNameLst>
                                      </p:cBhvr>
                                      <p:tavLst>
                                        <p:tav tm="0">
                                          <p:val>
                                            <p:strVal val="#ppt_x"/>
                                          </p:val>
                                        </p:tav>
                                        <p:tav tm="100000">
                                          <p:val>
                                            <p:strVal val="#ppt_x"/>
                                          </p:val>
                                        </p:tav>
                                      </p:tavLst>
                                    </p:anim>
                                    <p:anim calcmode="lin" valueType="num">
                                      <p:cBhvr additive="base">
                                        <p:cTn id="46" dur="500" fill="hold"/>
                                        <p:tgtEl>
                                          <p:spTgt spid="17"/>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ppt_x"/>
                                          </p:val>
                                        </p:tav>
                                        <p:tav tm="100000">
                                          <p:val>
                                            <p:strVal val="#ppt_x"/>
                                          </p:val>
                                        </p:tav>
                                      </p:tavLst>
                                    </p:anim>
                                    <p:anim calcmode="lin" valueType="num">
                                      <p:cBhvr additive="base">
                                        <p:cTn id="50" dur="500" fill="hold"/>
                                        <p:tgtEl>
                                          <p:spTgt spid="20"/>
                                        </p:tgtEl>
                                        <p:attrNameLst>
                                          <p:attrName>ppt_y</p:attrName>
                                        </p:attrNameLst>
                                      </p:cBhvr>
                                      <p:tavLst>
                                        <p:tav tm="0">
                                          <p:val>
                                            <p:strVal val="1+#ppt_h/2"/>
                                          </p:val>
                                        </p:tav>
                                        <p:tav tm="100000">
                                          <p:val>
                                            <p:strVal val="#ppt_y"/>
                                          </p:val>
                                        </p:tav>
                                      </p:tavLst>
                                    </p:anim>
                                  </p:childTnLst>
                                </p:cTn>
                              </p:par>
                            </p:childTnLst>
                          </p:cTn>
                        </p:par>
                        <p:par>
                          <p:cTn id="51" fill="hold">
                            <p:stCondLst>
                              <p:cond delay="2000"/>
                            </p:stCondLst>
                            <p:childTnLst>
                              <p:par>
                                <p:cTn id="52" presetID="22" presetClass="entr" presetSubtype="4" fill="hold" grpId="0" nodeType="afterEffect">
                                  <p:stCondLst>
                                    <p:cond delay="0"/>
                                  </p:stCondLst>
                                  <p:childTnLst>
                                    <p:set>
                                      <p:cBhvr>
                                        <p:cTn id="53" dur="1" fill="hold">
                                          <p:stCondLst>
                                            <p:cond delay="0"/>
                                          </p:stCondLst>
                                        </p:cTn>
                                        <p:tgtEl>
                                          <p:spTgt spid="25"/>
                                        </p:tgtEl>
                                        <p:attrNameLst>
                                          <p:attrName>style.visibility</p:attrName>
                                        </p:attrNameLst>
                                      </p:cBhvr>
                                      <p:to>
                                        <p:strVal val="visible"/>
                                      </p:to>
                                    </p:set>
                                    <p:animEffect transition="in" filter="wipe(down)">
                                      <p:cBhvr>
                                        <p:cTn id="54" dur="500"/>
                                        <p:tgtEl>
                                          <p:spTgt spid="25"/>
                                        </p:tgtEl>
                                      </p:cBhvr>
                                    </p:animEffect>
                                  </p:childTnLst>
                                </p:cTn>
                              </p:par>
                              <p:par>
                                <p:cTn id="55" presetID="22" presetClass="entr" presetSubtype="4" fill="hold" grpId="0" nodeType="withEffect">
                                  <p:stCondLst>
                                    <p:cond delay="0"/>
                                  </p:stCondLst>
                                  <p:childTnLst>
                                    <p:set>
                                      <p:cBhvr>
                                        <p:cTn id="56" dur="1" fill="hold">
                                          <p:stCondLst>
                                            <p:cond delay="0"/>
                                          </p:stCondLst>
                                        </p:cTn>
                                        <p:tgtEl>
                                          <p:spTgt spid="24"/>
                                        </p:tgtEl>
                                        <p:attrNameLst>
                                          <p:attrName>style.visibility</p:attrName>
                                        </p:attrNameLst>
                                      </p:cBhvr>
                                      <p:to>
                                        <p:strVal val="visible"/>
                                      </p:to>
                                    </p:set>
                                    <p:animEffect transition="in" filter="wipe(down)">
                                      <p:cBhvr>
                                        <p:cTn id="57" dur="500"/>
                                        <p:tgtEl>
                                          <p:spTgt spid="24"/>
                                        </p:tgtEl>
                                      </p:cBhvr>
                                    </p:animEffect>
                                  </p:childTnLst>
                                </p:cTn>
                              </p:par>
                              <p:par>
                                <p:cTn id="58" presetID="22" presetClass="entr" presetSubtype="4" fill="hold" nodeType="withEffect">
                                  <p:stCondLst>
                                    <p:cond delay="0"/>
                                  </p:stCondLst>
                                  <p:childTnLst>
                                    <p:set>
                                      <p:cBhvr>
                                        <p:cTn id="59" dur="1" fill="hold">
                                          <p:stCondLst>
                                            <p:cond delay="0"/>
                                          </p:stCondLst>
                                        </p:cTn>
                                        <p:tgtEl>
                                          <p:spTgt spid="37"/>
                                        </p:tgtEl>
                                        <p:attrNameLst>
                                          <p:attrName>style.visibility</p:attrName>
                                        </p:attrNameLst>
                                      </p:cBhvr>
                                      <p:to>
                                        <p:strVal val="visible"/>
                                      </p:to>
                                    </p:set>
                                    <p:animEffect transition="in" filter="wipe(down)">
                                      <p:cBhvr>
                                        <p:cTn id="60" dur="500"/>
                                        <p:tgtEl>
                                          <p:spTgt spid="37"/>
                                        </p:tgtEl>
                                      </p:cBhvr>
                                    </p:animEffect>
                                  </p:childTnLst>
                                </p:cTn>
                              </p:par>
                              <p:par>
                                <p:cTn id="61" presetID="22" presetClass="entr" presetSubtype="4" fill="hold" grpId="0" nodeType="withEffect">
                                  <p:stCondLst>
                                    <p:cond delay="0"/>
                                  </p:stCondLst>
                                  <p:childTnLst>
                                    <p:set>
                                      <p:cBhvr>
                                        <p:cTn id="62" dur="1" fill="hold">
                                          <p:stCondLst>
                                            <p:cond delay="0"/>
                                          </p:stCondLst>
                                        </p:cTn>
                                        <p:tgtEl>
                                          <p:spTgt spid="28"/>
                                        </p:tgtEl>
                                        <p:attrNameLst>
                                          <p:attrName>style.visibility</p:attrName>
                                        </p:attrNameLst>
                                      </p:cBhvr>
                                      <p:to>
                                        <p:strVal val="visible"/>
                                      </p:to>
                                    </p:set>
                                    <p:animEffect transition="in" filter="wipe(down)">
                                      <p:cBhvr>
                                        <p:cTn id="63" dur="500"/>
                                        <p:tgtEl>
                                          <p:spTgt spid="28"/>
                                        </p:tgtEl>
                                      </p:cBhvr>
                                    </p:animEffect>
                                  </p:childTnLst>
                                </p:cTn>
                              </p:par>
                              <p:par>
                                <p:cTn id="64" presetID="22" presetClass="entr" presetSubtype="4" fill="hold" grpId="0" nodeType="with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wipe(down)">
                                      <p:cBhvr>
                                        <p:cTn id="66" dur="500"/>
                                        <p:tgtEl>
                                          <p:spTgt spid="23"/>
                                        </p:tgtEl>
                                      </p:cBhvr>
                                    </p:animEffect>
                                  </p:childTnLst>
                                </p:cTn>
                              </p:par>
                            </p:childTnLst>
                          </p:cTn>
                        </p:par>
                        <p:par>
                          <p:cTn id="67" fill="hold">
                            <p:stCondLst>
                              <p:cond delay="2500"/>
                            </p:stCondLst>
                            <p:childTnLst>
                              <p:par>
                                <p:cTn id="68" presetID="53" presetClass="entr" presetSubtype="16" fill="hold" grpId="0" nodeType="afterEffect">
                                  <p:stCondLst>
                                    <p:cond delay="0"/>
                                  </p:stCondLst>
                                  <p:childTnLst>
                                    <p:set>
                                      <p:cBhvr>
                                        <p:cTn id="69" dur="1" fill="hold">
                                          <p:stCondLst>
                                            <p:cond delay="0"/>
                                          </p:stCondLst>
                                        </p:cTn>
                                        <p:tgtEl>
                                          <p:spTgt spid="7"/>
                                        </p:tgtEl>
                                        <p:attrNameLst>
                                          <p:attrName>style.visibility</p:attrName>
                                        </p:attrNameLst>
                                      </p:cBhvr>
                                      <p:to>
                                        <p:strVal val="visible"/>
                                      </p:to>
                                    </p:set>
                                    <p:anim calcmode="lin" valueType="num">
                                      <p:cBhvr>
                                        <p:cTn id="70" dur="500" fill="hold"/>
                                        <p:tgtEl>
                                          <p:spTgt spid="7"/>
                                        </p:tgtEl>
                                        <p:attrNameLst>
                                          <p:attrName>ppt_w</p:attrName>
                                        </p:attrNameLst>
                                      </p:cBhvr>
                                      <p:tavLst>
                                        <p:tav tm="0">
                                          <p:val>
                                            <p:fltVal val="0"/>
                                          </p:val>
                                        </p:tav>
                                        <p:tav tm="100000">
                                          <p:val>
                                            <p:strVal val="#ppt_w"/>
                                          </p:val>
                                        </p:tav>
                                      </p:tavLst>
                                    </p:anim>
                                    <p:anim calcmode="lin" valueType="num">
                                      <p:cBhvr>
                                        <p:cTn id="71" dur="500" fill="hold"/>
                                        <p:tgtEl>
                                          <p:spTgt spid="7"/>
                                        </p:tgtEl>
                                        <p:attrNameLst>
                                          <p:attrName>ppt_h</p:attrName>
                                        </p:attrNameLst>
                                      </p:cBhvr>
                                      <p:tavLst>
                                        <p:tav tm="0">
                                          <p:val>
                                            <p:fltVal val="0"/>
                                          </p:val>
                                        </p:tav>
                                        <p:tav tm="100000">
                                          <p:val>
                                            <p:strVal val="#ppt_h"/>
                                          </p:val>
                                        </p:tav>
                                      </p:tavLst>
                                    </p:anim>
                                    <p:animEffect transition="in" filter="fade">
                                      <p:cBhvr>
                                        <p:cTn id="72" dur="500"/>
                                        <p:tgtEl>
                                          <p:spTgt spid="7"/>
                                        </p:tgtEl>
                                      </p:cBhvr>
                                    </p:animEffect>
                                  </p:childTnLst>
                                </p:cTn>
                              </p:par>
                            </p:childTnLst>
                          </p:cTn>
                        </p:par>
                        <p:par>
                          <p:cTn id="73" fill="hold">
                            <p:stCondLst>
                              <p:cond delay="3000"/>
                            </p:stCondLst>
                            <p:childTnLst>
                              <p:par>
                                <p:cTn id="74" presetID="53" presetClass="entr" presetSubtype="16" fill="hold" grpId="0" nodeType="afterEffect">
                                  <p:stCondLst>
                                    <p:cond delay="0"/>
                                  </p:stCondLst>
                                  <p:childTnLst>
                                    <p:set>
                                      <p:cBhvr>
                                        <p:cTn id="75" dur="1" fill="hold">
                                          <p:stCondLst>
                                            <p:cond delay="0"/>
                                          </p:stCondLst>
                                        </p:cTn>
                                        <p:tgtEl>
                                          <p:spTgt spid="8"/>
                                        </p:tgtEl>
                                        <p:attrNameLst>
                                          <p:attrName>style.visibility</p:attrName>
                                        </p:attrNameLst>
                                      </p:cBhvr>
                                      <p:to>
                                        <p:strVal val="visible"/>
                                      </p:to>
                                    </p:set>
                                    <p:anim calcmode="lin" valueType="num">
                                      <p:cBhvr>
                                        <p:cTn id="76" dur="500" fill="hold"/>
                                        <p:tgtEl>
                                          <p:spTgt spid="8"/>
                                        </p:tgtEl>
                                        <p:attrNameLst>
                                          <p:attrName>ppt_w</p:attrName>
                                        </p:attrNameLst>
                                      </p:cBhvr>
                                      <p:tavLst>
                                        <p:tav tm="0">
                                          <p:val>
                                            <p:fltVal val="0"/>
                                          </p:val>
                                        </p:tav>
                                        <p:tav tm="100000">
                                          <p:val>
                                            <p:strVal val="#ppt_w"/>
                                          </p:val>
                                        </p:tav>
                                      </p:tavLst>
                                    </p:anim>
                                    <p:anim calcmode="lin" valueType="num">
                                      <p:cBhvr>
                                        <p:cTn id="77" dur="500" fill="hold"/>
                                        <p:tgtEl>
                                          <p:spTgt spid="8"/>
                                        </p:tgtEl>
                                        <p:attrNameLst>
                                          <p:attrName>ppt_h</p:attrName>
                                        </p:attrNameLst>
                                      </p:cBhvr>
                                      <p:tavLst>
                                        <p:tav tm="0">
                                          <p:val>
                                            <p:fltVal val="0"/>
                                          </p:val>
                                        </p:tav>
                                        <p:tav tm="100000">
                                          <p:val>
                                            <p:strVal val="#ppt_h"/>
                                          </p:val>
                                        </p:tav>
                                      </p:tavLst>
                                    </p:anim>
                                    <p:animEffect transition="in" filter="fade">
                                      <p:cBhvr>
                                        <p:cTn id="78" dur="500"/>
                                        <p:tgtEl>
                                          <p:spTgt spid="8"/>
                                        </p:tgtEl>
                                      </p:cBhvr>
                                    </p:animEffect>
                                  </p:childTnLst>
                                </p:cTn>
                              </p:par>
                            </p:childTnLst>
                          </p:cTn>
                        </p:par>
                        <p:par>
                          <p:cTn id="79" fill="hold">
                            <p:stCondLst>
                              <p:cond delay="3500"/>
                            </p:stCondLst>
                            <p:childTnLst>
                              <p:par>
                                <p:cTn id="80" presetID="53" presetClass="entr" presetSubtype="16"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 calcmode="lin" valueType="num">
                                      <p:cBhvr>
                                        <p:cTn id="82" dur="500" fill="hold"/>
                                        <p:tgtEl>
                                          <p:spTgt spid="33"/>
                                        </p:tgtEl>
                                        <p:attrNameLst>
                                          <p:attrName>ppt_w</p:attrName>
                                        </p:attrNameLst>
                                      </p:cBhvr>
                                      <p:tavLst>
                                        <p:tav tm="0">
                                          <p:val>
                                            <p:fltVal val="0"/>
                                          </p:val>
                                        </p:tav>
                                        <p:tav tm="100000">
                                          <p:val>
                                            <p:strVal val="#ppt_w"/>
                                          </p:val>
                                        </p:tav>
                                      </p:tavLst>
                                    </p:anim>
                                    <p:anim calcmode="lin" valueType="num">
                                      <p:cBhvr>
                                        <p:cTn id="83" dur="500" fill="hold"/>
                                        <p:tgtEl>
                                          <p:spTgt spid="33"/>
                                        </p:tgtEl>
                                        <p:attrNameLst>
                                          <p:attrName>ppt_h</p:attrName>
                                        </p:attrNameLst>
                                      </p:cBhvr>
                                      <p:tavLst>
                                        <p:tav tm="0">
                                          <p:val>
                                            <p:fltVal val="0"/>
                                          </p:val>
                                        </p:tav>
                                        <p:tav tm="100000">
                                          <p:val>
                                            <p:strVal val="#ppt_h"/>
                                          </p:val>
                                        </p:tav>
                                      </p:tavLst>
                                    </p:anim>
                                    <p:animEffect transition="in" filter="fade">
                                      <p:cBhvr>
                                        <p:cTn id="84" dur="500"/>
                                        <p:tgtEl>
                                          <p:spTgt spid="33"/>
                                        </p:tgtEl>
                                      </p:cBhvr>
                                    </p:animEffect>
                                  </p:childTnLst>
                                </p:cTn>
                              </p:par>
                            </p:childTnLst>
                          </p:cTn>
                        </p:par>
                        <p:par>
                          <p:cTn id="85" fill="hold">
                            <p:stCondLst>
                              <p:cond delay="4000"/>
                            </p:stCondLst>
                            <p:childTnLst>
                              <p:par>
                                <p:cTn id="86" presetID="53" presetClass="entr" presetSubtype="16" fill="hold" grpId="0" nodeType="afterEffect">
                                  <p:stCondLst>
                                    <p:cond delay="0"/>
                                  </p:stCondLst>
                                  <p:childTnLst>
                                    <p:set>
                                      <p:cBhvr>
                                        <p:cTn id="87" dur="1" fill="hold">
                                          <p:stCondLst>
                                            <p:cond delay="0"/>
                                          </p:stCondLst>
                                        </p:cTn>
                                        <p:tgtEl>
                                          <p:spTgt spid="9"/>
                                        </p:tgtEl>
                                        <p:attrNameLst>
                                          <p:attrName>style.visibility</p:attrName>
                                        </p:attrNameLst>
                                      </p:cBhvr>
                                      <p:to>
                                        <p:strVal val="visible"/>
                                      </p:to>
                                    </p:set>
                                    <p:anim calcmode="lin" valueType="num">
                                      <p:cBhvr>
                                        <p:cTn id="88" dur="500" fill="hold"/>
                                        <p:tgtEl>
                                          <p:spTgt spid="9"/>
                                        </p:tgtEl>
                                        <p:attrNameLst>
                                          <p:attrName>ppt_w</p:attrName>
                                        </p:attrNameLst>
                                      </p:cBhvr>
                                      <p:tavLst>
                                        <p:tav tm="0">
                                          <p:val>
                                            <p:fltVal val="0"/>
                                          </p:val>
                                        </p:tav>
                                        <p:tav tm="100000">
                                          <p:val>
                                            <p:strVal val="#ppt_w"/>
                                          </p:val>
                                        </p:tav>
                                      </p:tavLst>
                                    </p:anim>
                                    <p:anim calcmode="lin" valueType="num">
                                      <p:cBhvr>
                                        <p:cTn id="89" dur="500" fill="hold"/>
                                        <p:tgtEl>
                                          <p:spTgt spid="9"/>
                                        </p:tgtEl>
                                        <p:attrNameLst>
                                          <p:attrName>ppt_h</p:attrName>
                                        </p:attrNameLst>
                                      </p:cBhvr>
                                      <p:tavLst>
                                        <p:tav tm="0">
                                          <p:val>
                                            <p:fltVal val="0"/>
                                          </p:val>
                                        </p:tav>
                                        <p:tav tm="100000">
                                          <p:val>
                                            <p:strVal val="#ppt_h"/>
                                          </p:val>
                                        </p:tav>
                                      </p:tavLst>
                                    </p:anim>
                                    <p:animEffect transition="in" filter="fade">
                                      <p:cBhvr>
                                        <p:cTn id="90" dur="500"/>
                                        <p:tgtEl>
                                          <p:spTgt spid="9"/>
                                        </p:tgtEl>
                                      </p:cBhvr>
                                    </p:animEffect>
                                  </p:childTnLst>
                                </p:cTn>
                              </p:par>
                            </p:childTnLst>
                          </p:cTn>
                        </p:par>
                        <p:par>
                          <p:cTn id="91" fill="hold">
                            <p:stCondLst>
                              <p:cond delay="4500"/>
                            </p:stCondLst>
                            <p:childTnLst>
                              <p:par>
                                <p:cTn id="92" presetID="53" presetClass="entr" presetSubtype="16" fill="hold" grpId="0" nodeType="afterEffect">
                                  <p:stCondLst>
                                    <p:cond delay="0"/>
                                  </p:stCondLst>
                                  <p:childTnLst>
                                    <p:set>
                                      <p:cBhvr>
                                        <p:cTn id="93" dur="1" fill="hold">
                                          <p:stCondLst>
                                            <p:cond delay="0"/>
                                          </p:stCondLst>
                                        </p:cTn>
                                        <p:tgtEl>
                                          <p:spTgt spid="10"/>
                                        </p:tgtEl>
                                        <p:attrNameLst>
                                          <p:attrName>style.visibility</p:attrName>
                                        </p:attrNameLst>
                                      </p:cBhvr>
                                      <p:to>
                                        <p:strVal val="visible"/>
                                      </p:to>
                                    </p:set>
                                    <p:anim calcmode="lin" valueType="num">
                                      <p:cBhvr>
                                        <p:cTn id="94" dur="500" fill="hold"/>
                                        <p:tgtEl>
                                          <p:spTgt spid="10"/>
                                        </p:tgtEl>
                                        <p:attrNameLst>
                                          <p:attrName>ppt_w</p:attrName>
                                        </p:attrNameLst>
                                      </p:cBhvr>
                                      <p:tavLst>
                                        <p:tav tm="0">
                                          <p:val>
                                            <p:fltVal val="0"/>
                                          </p:val>
                                        </p:tav>
                                        <p:tav tm="100000">
                                          <p:val>
                                            <p:strVal val="#ppt_w"/>
                                          </p:val>
                                        </p:tav>
                                      </p:tavLst>
                                    </p:anim>
                                    <p:anim calcmode="lin" valueType="num">
                                      <p:cBhvr>
                                        <p:cTn id="95" dur="500" fill="hold"/>
                                        <p:tgtEl>
                                          <p:spTgt spid="10"/>
                                        </p:tgtEl>
                                        <p:attrNameLst>
                                          <p:attrName>ppt_h</p:attrName>
                                        </p:attrNameLst>
                                      </p:cBhvr>
                                      <p:tavLst>
                                        <p:tav tm="0">
                                          <p:val>
                                            <p:fltVal val="0"/>
                                          </p:val>
                                        </p:tav>
                                        <p:tav tm="100000">
                                          <p:val>
                                            <p:strVal val="#ppt_h"/>
                                          </p:val>
                                        </p:tav>
                                      </p:tavLst>
                                    </p:anim>
                                    <p:animEffect transition="in" filter="fade">
                                      <p:cBhvr>
                                        <p:cTn id="96" dur="500"/>
                                        <p:tgtEl>
                                          <p:spTgt spid="10"/>
                                        </p:tgtEl>
                                      </p:cBhvr>
                                    </p:animEffect>
                                  </p:childTnLst>
                                </p:cTn>
                              </p:par>
                            </p:childTnLst>
                          </p:cTn>
                        </p:par>
                        <p:par>
                          <p:cTn id="97" fill="hold">
                            <p:stCondLst>
                              <p:cond delay="5000"/>
                            </p:stCondLst>
                            <p:childTnLst>
                              <p:par>
                                <p:cTn id="98" presetID="1" presetClass="entr" presetSubtype="0" fill="hold" grpId="1" nodeType="afterEffect">
                                  <p:stCondLst>
                                    <p:cond delay="0"/>
                                  </p:stCondLst>
                                  <p:childTnLst>
                                    <p:set>
                                      <p:cBhvr>
                                        <p:cTn id="99" dur="1" fill="hold">
                                          <p:stCondLst>
                                            <p:cond delay="999"/>
                                          </p:stCondLst>
                                        </p:cTn>
                                        <p:tgtEl>
                                          <p:spTgt spid="10"/>
                                        </p:tgtEl>
                                        <p:attrNameLst>
                                          <p:attrName>style.visibility</p:attrName>
                                        </p:attrNameLst>
                                      </p:cBhvr>
                                      <p:to>
                                        <p:strVal val="visible"/>
                                      </p:to>
                                    </p:set>
                                  </p:childTnLst>
                                </p:cTn>
                              </p:par>
                            </p:childTnLst>
                          </p:cTn>
                        </p:par>
                        <p:par>
                          <p:cTn id="100" fill="hold">
                            <p:stCondLst>
                              <p:cond delay="6000"/>
                            </p:stCondLst>
                            <p:childTnLst>
                              <p:par>
                                <p:cTn id="101" presetID="2" presetClass="exit" presetSubtype="1" fill="hold" grpId="1" nodeType="afterEffect">
                                  <p:stCondLst>
                                    <p:cond delay="0"/>
                                  </p:stCondLst>
                                  <p:childTnLst>
                                    <p:anim calcmode="lin" valueType="num">
                                      <p:cBhvr additive="base">
                                        <p:cTn id="102" dur="500"/>
                                        <p:tgtEl>
                                          <p:spTgt spid="30"/>
                                        </p:tgtEl>
                                        <p:attrNameLst>
                                          <p:attrName>ppt_x</p:attrName>
                                        </p:attrNameLst>
                                      </p:cBhvr>
                                      <p:tavLst>
                                        <p:tav tm="0">
                                          <p:val>
                                            <p:strVal val="ppt_x"/>
                                          </p:val>
                                        </p:tav>
                                        <p:tav tm="100000">
                                          <p:val>
                                            <p:strVal val="ppt_x"/>
                                          </p:val>
                                        </p:tav>
                                      </p:tavLst>
                                    </p:anim>
                                    <p:anim calcmode="lin" valueType="num">
                                      <p:cBhvr additive="base">
                                        <p:cTn id="103" dur="500"/>
                                        <p:tgtEl>
                                          <p:spTgt spid="30"/>
                                        </p:tgtEl>
                                        <p:attrNameLst>
                                          <p:attrName>ppt_y</p:attrName>
                                        </p:attrNameLst>
                                      </p:cBhvr>
                                      <p:tavLst>
                                        <p:tav tm="0">
                                          <p:val>
                                            <p:strVal val="ppt_y"/>
                                          </p:val>
                                        </p:tav>
                                        <p:tav tm="100000">
                                          <p:val>
                                            <p:strVal val="0-ppt_h/2"/>
                                          </p:val>
                                        </p:tav>
                                      </p:tavLst>
                                    </p:anim>
                                    <p:set>
                                      <p:cBhvr>
                                        <p:cTn id="104" dur="1" fill="hold">
                                          <p:stCondLst>
                                            <p:cond delay="499"/>
                                          </p:stCondLst>
                                        </p:cTn>
                                        <p:tgtEl>
                                          <p:spTgt spid="30"/>
                                        </p:tgtEl>
                                        <p:attrNameLst>
                                          <p:attrName>style.visibility</p:attrName>
                                        </p:attrNameLst>
                                      </p:cBhvr>
                                      <p:to>
                                        <p:strVal val="hidden"/>
                                      </p:to>
                                    </p:set>
                                  </p:childTnLst>
                                </p:cTn>
                              </p:par>
                              <p:par>
                                <p:cTn id="105" presetID="2" presetClass="exit" presetSubtype="1" fill="hold" grpId="1" nodeType="withEffect">
                                  <p:stCondLst>
                                    <p:cond delay="0"/>
                                  </p:stCondLst>
                                  <p:childTnLst>
                                    <p:anim calcmode="lin" valueType="num">
                                      <p:cBhvr additive="base">
                                        <p:cTn id="106" dur="500"/>
                                        <p:tgtEl>
                                          <p:spTgt spid="7"/>
                                        </p:tgtEl>
                                        <p:attrNameLst>
                                          <p:attrName>ppt_x</p:attrName>
                                        </p:attrNameLst>
                                      </p:cBhvr>
                                      <p:tavLst>
                                        <p:tav tm="0">
                                          <p:val>
                                            <p:strVal val="ppt_x"/>
                                          </p:val>
                                        </p:tav>
                                        <p:tav tm="100000">
                                          <p:val>
                                            <p:strVal val="ppt_x"/>
                                          </p:val>
                                        </p:tav>
                                      </p:tavLst>
                                    </p:anim>
                                    <p:anim calcmode="lin" valueType="num">
                                      <p:cBhvr additive="base">
                                        <p:cTn id="107" dur="500"/>
                                        <p:tgtEl>
                                          <p:spTgt spid="7"/>
                                        </p:tgtEl>
                                        <p:attrNameLst>
                                          <p:attrName>ppt_y</p:attrName>
                                        </p:attrNameLst>
                                      </p:cBhvr>
                                      <p:tavLst>
                                        <p:tav tm="0">
                                          <p:val>
                                            <p:strVal val="ppt_y"/>
                                          </p:val>
                                        </p:tav>
                                        <p:tav tm="100000">
                                          <p:val>
                                            <p:strVal val="0-ppt_h/2"/>
                                          </p:val>
                                        </p:tav>
                                      </p:tavLst>
                                    </p:anim>
                                    <p:set>
                                      <p:cBhvr>
                                        <p:cTn id="108" dur="1" fill="hold">
                                          <p:stCondLst>
                                            <p:cond delay="499"/>
                                          </p:stCondLst>
                                        </p:cTn>
                                        <p:tgtEl>
                                          <p:spTgt spid="7"/>
                                        </p:tgtEl>
                                        <p:attrNameLst>
                                          <p:attrName>style.visibility</p:attrName>
                                        </p:attrNameLst>
                                      </p:cBhvr>
                                      <p:to>
                                        <p:strVal val="hidden"/>
                                      </p:to>
                                    </p:set>
                                  </p:childTnLst>
                                </p:cTn>
                              </p:par>
                              <p:par>
                                <p:cTn id="109" presetID="2" presetClass="exit" presetSubtype="1" fill="hold" grpId="1" nodeType="withEffect">
                                  <p:stCondLst>
                                    <p:cond delay="0"/>
                                  </p:stCondLst>
                                  <p:childTnLst>
                                    <p:anim calcmode="lin" valueType="num">
                                      <p:cBhvr additive="base">
                                        <p:cTn id="110" dur="500"/>
                                        <p:tgtEl>
                                          <p:spTgt spid="8"/>
                                        </p:tgtEl>
                                        <p:attrNameLst>
                                          <p:attrName>ppt_x</p:attrName>
                                        </p:attrNameLst>
                                      </p:cBhvr>
                                      <p:tavLst>
                                        <p:tav tm="0">
                                          <p:val>
                                            <p:strVal val="ppt_x"/>
                                          </p:val>
                                        </p:tav>
                                        <p:tav tm="100000">
                                          <p:val>
                                            <p:strVal val="ppt_x"/>
                                          </p:val>
                                        </p:tav>
                                      </p:tavLst>
                                    </p:anim>
                                    <p:anim calcmode="lin" valueType="num">
                                      <p:cBhvr additive="base">
                                        <p:cTn id="111" dur="500"/>
                                        <p:tgtEl>
                                          <p:spTgt spid="8"/>
                                        </p:tgtEl>
                                        <p:attrNameLst>
                                          <p:attrName>ppt_y</p:attrName>
                                        </p:attrNameLst>
                                      </p:cBhvr>
                                      <p:tavLst>
                                        <p:tav tm="0">
                                          <p:val>
                                            <p:strVal val="ppt_y"/>
                                          </p:val>
                                        </p:tav>
                                        <p:tav tm="100000">
                                          <p:val>
                                            <p:strVal val="0-ppt_h/2"/>
                                          </p:val>
                                        </p:tav>
                                      </p:tavLst>
                                    </p:anim>
                                    <p:set>
                                      <p:cBhvr>
                                        <p:cTn id="112" dur="1" fill="hold">
                                          <p:stCondLst>
                                            <p:cond delay="499"/>
                                          </p:stCondLst>
                                        </p:cTn>
                                        <p:tgtEl>
                                          <p:spTgt spid="8"/>
                                        </p:tgtEl>
                                        <p:attrNameLst>
                                          <p:attrName>style.visibility</p:attrName>
                                        </p:attrNameLst>
                                      </p:cBhvr>
                                      <p:to>
                                        <p:strVal val="hidden"/>
                                      </p:to>
                                    </p:set>
                                  </p:childTnLst>
                                </p:cTn>
                              </p:par>
                              <p:par>
                                <p:cTn id="113" presetID="2" presetClass="exit" presetSubtype="1" fill="hold" grpId="1" nodeType="withEffect">
                                  <p:stCondLst>
                                    <p:cond delay="0"/>
                                  </p:stCondLst>
                                  <p:childTnLst>
                                    <p:anim calcmode="lin" valueType="num">
                                      <p:cBhvr additive="base">
                                        <p:cTn id="114" dur="500"/>
                                        <p:tgtEl>
                                          <p:spTgt spid="33"/>
                                        </p:tgtEl>
                                        <p:attrNameLst>
                                          <p:attrName>ppt_x</p:attrName>
                                        </p:attrNameLst>
                                      </p:cBhvr>
                                      <p:tavLst>
                                        <p:tav tm="0">
                                          <p:val>
                                            <p:strVal val="ppt_x"/>
                                          </p:val>
                                        </p:tav>
                                        <p:tav tm="100000">
                                          <p:val>
                                            <p:strVal val="ppt_x"/>
                                          </p:val>
                                        </p:tav>
                                      </p:tavLst>
                                    </p:anim>
                                    <p:anim calcmode="lin" valueType="num">
                                      <p:cBhvr additive="base">
                                        <p:cTn id="115" dur="500"/>
                                        <p:tgtEl>
                                          <p:spTgt spid="33"/>
                                        </p:tgtEl>
                                        <p:attrNameLst>
                                          <p:attrName>ppt_y</p:attrName>
                                        </p:attrNameLst>
                                      </p:cBhvr>
                                      <p:tavLst>
                                        <p:tav tm="0">
                                          <p:val>
                                            <p:strVal val="ppt_y"/>
                                          </p:val>
                                        </p:tav>
                                        <p:tav tm="100000">
                                          <p:val>
                                            <p:strVal val="0-ppt_h/2"/>
                                          </p:val>
                                        </p:tav>
                                      </p:tavLst>
                                    </p:anim>
                                    <p:set>
                                      <p:cBhvr>
                                        <p:cTn id="116" dur="1" fill="hold">
                                          <p:stCondLst>
                                            <p:cond delay="499"/>
                                          </p:stCondLst>
                                        </p:cTn>
                                        <p:tgtEl>
                                          <p:spTgt spid="33"/>
                                        </p:tgtEl>
                                        <p:attrNameLst>
                                          <p:attrName>style.visibility</p:attrName>
                                        </p:attrNameLst>
                                      </p:cBhvr>
                                      <p:to>
                                        <p:strVal val="hidden"/>
                                      </p:to>
                                    </p:set>
                                  </p:childTnLst>
                                </p:cTn>
                              </p:par>
                              <p:par>
                                <p:cTn id="117" presetID="2" presetClass="exit" presetSubtype="1" fill="hold" grpId="1" nodeType="withEffect">
                                  <p:stCondLst>
                                    <p:cond delay="0"/>
                                  </p:stCondLst>
                                  <p:childTnLst>
                                    <p:anim calcmode="lin" valueType="num">
                                      <p:cBhvr additive="base">
                                        <p:cTn id="118" dur="500"/>
                                        <p:tgtEl>
                                          <p:spTgt spid="9"/>
                                        </p:tgtEl>
                                        <p:attrNameLst>
                                          <p:attrName>ppt_x</p:attrName>
                                        </p:attrNameLst>
                                      </p:cBhvr>
                                      <p:tavLst>
                                        <p:tav tm="0">
                                          <p:val>
                                            <p:strVal val="ppt_x"/>
                                          </p:val>
                                        </p:tav>
                                        <p:tav tm="100000">
                                          <p:val>
                                            <p:strVal val="ppt_x"/>
                                          </p:val>
                                        </p:tav>
                                      </p:tavLst>
                                    </p:anim>
                                    <p:anim calcmode="lin" valueType="num">
                                      <p:cBhvr additive="base">
                                        <p:cTn id="119" dur="500"/>
                                        <p:tgtEl>
                                          <p:spTgt spid="9"/>
                                        </p:tgtEl>
                                        <p:attrNameLst>
                                          <p:attrName>ppt_y</p:attrName>
                                        </p:attrNameLst>
                                      </p:cBhvr>
                                      <p:tavLst>
                                        <p:tav tm="0">
                                          <p:val>
                                            <p:strVal val="ppt_y"/>
                                          </p:val>
                                        </p:tav>
                                        <p:tav tm="100000">
                                          <p:val>
                                            <p:strVal val="0-ppt_h/2"/>
                                          </p:val>
                                        </p:tav>
                                      </p:tavLst>
                                    </p:anim>
                                    <p:set>
                                      <p:cBhvr>
                                        <p:cTn id="120" dur="1" fill="hold">
                                          <p:stCondLst>
                                            <p:cond delay="499"/>
                                          </p:stCondLst>
                                        </p:cTn>
                                        <p:tgtEl>
                                          <p:spTgt spid="9"/>
                                        </p:tgtEl>
                                        <p:attrNameLst>
                                          <p:attrName>style.visibility</p:attrName>
                                        </p:attrNameLst>
                                      </p:cBhvr>
                                      <p:to>
                                        <p:strVal val="hidden"/>
                                      </p:to>
                                    </p:set>
                                  </p:childTnLst>
                                </p:cTn>
                              </p:par>
                              <p:par>
                                <p:cTn id="121" presetID="2" presetClass="exit" presetSubtype="1" fill="hold" grpId="2" nodeType="withEffect">
                                  <p:stCondLst>
                                    <p:cond delay="0"/>
                                  </p:stCondLst>
                                  <p:childTnLst>
                                    <p:anim calcmode="lin" valueType="num">
                                      <p:cBhvr additive="base">
                                        <p:cTn id="122" dur="500"/>
                                        <p:tgtEl>
                                          <p:spTgt spid="10"/>
                                        </p:tgtEl>
                                        <p:attrNameLst>
                                          <p:attrName>ppt_x</p:attrName>
                                        </p:attrNameLst>
                                      </p:cBhvr>
                                      <p:tavLst>
                                        <p:tav tm="0">
                                          <p:val>
                                            <p:strVal val="ppt_x"/>
                                          </p:val>
                                        </p:tav>
                                        <p:tav tm="100000">
                                          <p:val>
                                            <p:strVal val="ppt_x"/>
                                          </p:val>
                                        </p:tav>
                                      </p:tavLst>
                                    </p:anim>
                                    <p:anim calcmode="lin" valueType="num">
                                      <p:cBhvr additive="base">
                                        <p:cTn id="123" dur="500"/>
                                        <p:tgtEl>
                                          <p:spTgt spid="10"/>
                                        </p:tgtEl>
                                        <p:attrNameLst>
                                          <p:attrName>ppt_y</p:attrName>
                                        </p:attrNameLst>
                                      </p:cBhvr>
                                      <p:tavLst>
                                        <p:tav tm="0">
                                          <p:val>
                                            <p:strVal val="ppt_y"/>
                                          </p:val>
                                        </p:tav>
                                        <p:tav tm="100000">
                                          <p:val>
                                            <p:strVal val="0-ppt_h/2"/>
                                          </p:val>
                                        </p:tav>
                                      </p:tavLst>
                                    </p:anim>
                                    <p:set>
                                      <p:cBhvr>
                                        <p:cTn id="124" dur="1" fill="hold">
                                          <p:stCondLst>
                                            <p:cond delay="499"/>
                                          </p:stCondLst>
                                        </p:cTn>
                                        <p:tgtEl>
                                          <p:spTgt spid="10"/>
                                        </p:tgtEl>
                                        <p:attrNameLst>
                                          <p:attrName>style.visibility</p:attrName>
                                        </p:attrNameLst>
                                      </p:cBhvr>
                                      <p:to>
                                        <p:strVal val="hidden"/>
                                      </p:to>
                                    </p:set>
                                  </p:childTnLst>
                                </p:cTn>
                              </p:par>
                              <p:par>
                                <p:cTn id="125" presetID="2" presetClass="exit" presetSubtype="4" fill="hold" grpId="1" nodeType="withEffect">
                                  <p:stCondLst>
                                    <p:cond delay="0"/>
                                  </p:stCondLst>
                                  <p:childTnLst>
                                    <p:anim calcmode="lin" valueType="num">
                                      <p:cBhvr additive="base">
                                        <p:cTn id="126" dur="500"/>
                                        <p:tgtEl>
                                          <p:spTgt spid="31"/>
                                        </p:tgtEl>
                                        <p:attrNameLst>
                                          <p:attrName>ppt_x</p:attrName>
                                        </p:attrNameLst>
                                      </p:cBhvr>
                                      <p:tavLst>
                                        <p:tav tm="0">
                                          <p:val>
                                            <p:strVal val="ppt_x"/>
                                          </p:val>
                                        </p:tav>
                                        <p:tav tm="100000">
                                          <p:val>
                                            <p:strVal val="ppt_x"/>
                                          </p:val>
                                        </p:tav>
                                      </p:tavLst>
                                    </p:anim>
                                    <p:anim calcmode="lin" valueType="num">
                                      <p:cBhvr additive="base">
                                        <p:cTn id="127" dur="500"/>
                                        <p:tgtEl>
                                          <p:spTgt spid="31"/>
                                        </p:tgtEl>
                                        <p:attrNameLst>
                                          <p:attrName>ppt_y</p:attrName>
                                        </p:attrNameLst>
                                      </p:cBhvr>
                                      <p:tavLst>
                                        <p:tav tm="0">
                                          <p:val>
                                            <p:strVal val="ppt_y"/>
                                          </p:val>
                                        </p:tav>
                                        <p:tav tm="100000">
                                          <p:val>
                                            <p:strVal val="1+ppt_h/2"/>
                                          </p:val>
                                        </p:tav>
                                      </p:tavLst>
                                    </p:anim>
                                    <p:set>
                                      <p:cBhvr>
                                        <p:cTn id="128" dur="1" fill="hold">
                                          <p:stCondLst>
                                            <p:cond delay="499"/>
                                          </p:stCondLst>
                                        </p:cTn>
                                        <p:tgtEl>
                                          <p:spTgt spid="31"/>
                                        </p:tgtEl>
                                        <p:attrNameLst>
                                          <p:attrName>style.visibility</p:attrName>
                                        </p:attrNameLst>
                                      </p:cBhvr>
                                      <p:to>
                                        <p:strVal val="hidden"/>
                                      </p:to>
                                    </p:set>
                                  </p:childTnLst>
                                </p:cTn>
                              </p:par>
                              <p:par>
                                <p:cTn id="129" presetID="2" presetClass="exit" presetSubtype="4" fill="hold" grpId="1" nodeType="withEffect">
                                  <p:stCondLst>
                                    <p:cond delay="0"/>
                                  </p:stCondLst>
                                  <p:childTnLst>
                                    <p:anim calcmode="lin" valueType="num">
                                      <p:cBhvr additive="base">
                                        <p:cTn id="130" dur="500"/>
                                        <p:tgtEl>
                                          <p:spTgt spid="26"/>
                                        </p:tgtEl>
                                        <p:attrNameLst>
                                          <p:attrName>ppt_x</p:attrName>
                                        </p:attrNameLst>
                                      </p:cBhvr>
                                      <p:tavLst>
                                        <p:tav tm="0">
                                          <p:val>
                                            <p:strVal val="ppt_x"/>
                                          </p:val>
                                        </p:tav>
                                        <p:tav tm="100000">
                                          <p:val>
                                            <p:strVal val="ppt_x"/>
                                          </p:val>
                                        </p:tav>
                                      </p:tavLst>
                                    </p:anim>
                                    <p:anim calcmode="lin" valueType="num">
                                      <p:cBhvr additive="base">
                                        <p:cTn id="131" dur="500"/>
                                        <p:tgtEl>
                                          <p:spTgt spid="26"/>
                                        </p:tgtEl>
                                        <p:attrNameLst>
                                          <p:attrName>ppt_y</p:attrName>
                                        </p:attrNameLst>
                                      </p:cBhvr>
                                      <p:tavLst>
                                        <p:tav tm="0">
                                          <p:val>
                                            <p:strVal val="ppt_y"/>
                                          </p:val>
                                        </p:tav>
                                        <p:tav tm="100000">
                                          <p:val>
                                            <p:strVal val="1+ppt_h/2"/>
                                          </p:val>
                                        </p:tav>
                                      </p:tavLst>
                                    </p:anim>
                                    <p:set>
                                      <p:cBhvr>
                                        <p:cTn id="132" dur="1" fill="hold">
                                          <p:stCondLst>
                                            <p:cond delay="499"/>
                                          </p:stCondLst>
                                        </p:cTn>
                                        <p:tgtEl>
                                          <p:spTgt spid="26"/>
                                        </p:tgtEl>
                                        <p:attrNameLst>
                                          <p:attrName>style.visibility</p:attrName>
                                        </p:attrNameLst>
                                      </p:cBhvr>
                                      <p:to>
                                        <p:strVal val="hidden"/>
                                      </p:to>
                                    </p:set>
                                  </p:childTnLst>
                                </p:cTn>
                              </p:par>
                              <p:par>
                                <p:cTn id="133" presetID="2" presetClass="exit" presetSubtype="4" fill="hold" grpId="1" nodeType="withEffect">
                                  <p:stCondLst>
                                    <p:cond delay="0"/>
                                  </p:stCondLst>
                                  <p:childTnLst>
                                    <p:anim calcmode="lin" valueType="num">
                                      <p:cBhvr additive="base">
                                        <p:cTn id="134" dur="500"/>
                                        <p:tgtEl>
                                          <p:spTgt spid="27"/>
                                        </p:tgtEl>
                                        <p:attrNameLst>
                                          <p:attrName>ppt_x</p:attrName>
                                        </p:attrNameLst>
                                      </p:cBhvr>
                                      <p:tavLst>
                                        <p:tav tm="0">
                                          <p:val>
                                            <p:strVal val="ppt_x"/>
                                          </p:val>
                                        </p:tav>
                                        <p:tav tm="100000">
                                          <p:val>
                                            <p:strVal val="ppt_x"/>
                                          </p:val>
                                        </p:tav>
                                      </p:tavLst>
                                    </p:anim>
                                    <p:anim calcmode="lin" valueType="num">
                                      <p:cBhvr additive="base">
                                        <p:cTn id="135" dur="500"/>
                                        <p:tgtEl>
                                          <p:spTgt spid="27"/>
                                        </p:tgtEl>
                                        <p:attrNameLst>
                                          <p:attrName>ppt_y</p:attrName>
                                        </p:attrNameLst>
                                      </p:cBhvr>
                                      <p:tavLst>
                                        <p:tav tm="0">
                                          <p:val>
                                            <p:strVal val="ppt_y"/>
                                          </p:val>
                                        </p:tav>
                                        <p:tav tm="100000">
                                          <p:val>
                                            <p:strVal val="1+ppt_h/2"/>
                                          </p:val>
                                        </p:tav>
                                      </p:tavLst>
                                    </p:anim>
                                    <p:set>
                                      <p:cBhvr>
                                        <p:cTn id="136" dur="1" fill="hold">
                                          <p:stCondLst>
                                            <p:cond delay="499"/>
                                          </p:stCondLst>
                                        </p:cTn>
                                        <p:tgtEl>
                                          <p:spTgt spid="27"/>
                                        </p:tgtEl>
                                        <p:attrNameLst>
                                          <p:attrName>style.visibility</p:attrName>
                                        </p:attrNameLst>
                                      </p:cBhvr>
                                      <p:to>
                                        <p:strVal val="hidden"/>
                                      </p:to>
                                    </p:set>
                                  </p:childTnLst>
                                </p:cTn>
                              </p:par>
                              <p:par>
                                <p:cTn id="137" presetID="2" presetClass="exit" presetSubtype="4" fill="hold" grpId="1" nodeType="withEffect">
                                  <p:stCondLst>
                                    <p:cond delay="0"/>
                                  </p:stCondLst>
                                  <p:childTnLst>
                                    <p:anim calcmode="lin" valueType="num">
                                      <p:cBhvr additive="base">
                                        <p:cTn id="138" dur="500"/>
                                        <p:tgtEl>
                                          <p:spTgt spid="29"/>
                                        </p:tgtEl>
                                        <p:attrNameLst>
                                          <p:attrName>ppt_x</p:attrName>
                                        </p:attrNameLst>
                                      </p:cBhvr>
                                      <p:tavLst>
                                        <p:tav tm="0">
                                          <p:val>
                                            <p:strVal val="ppt_x"/>
                                          </p:val>
                                        </p:tav>
                                        <p:tav tm="100000">
                                          <p:val>
                                            <p:strVal val="ppt_x"/>
                                          </p:val>
                                        </p:tav>
                                      </p:tavLst>
                                    </p:anim>
                                    <p:anim calcmode="lin" valueType="num">
                                      <p:cBhvr additive="base">
                                        <p:cTn id="139" dur="500"/>
                                        <p:tgtEl>
                                          <p:spTgt spid="29"/>
                                        </p:tgtEl>
                                        <p:attrNameLst>
                                          <p:attrName>ppt_y</p:attrName>
                                        </p:attrNameLst>
                                      </p:cBhvr>
                                      <p:tavLst>
                                        <p:tav tm="0">
                                          <p:val>
                                            <p:strVal val="ppt_y"/>
                                          </p:val>
                                        </p:tav>
                                        <p:tav tm="100000">
                                          <p:val>
                                            <p:strVal val="1+ppt_h/2"/>
                                          </p:val>
                                        </p:tav>
                                      </p:tavLst>
                                    </p:anim>
                                    <p:set>
                                      <p:cBhvr>
                                        <p:cTn id="140" dur="1" fill="hold">
                                          <p:stCondLst>
                                            <p:cond delay="499"/>
                                          </p:stCondLst>
                                        </p:cTn>
                                        <p:tgtEl>
                                          <p:spTgt spid="29"/>
                                        </p:tgtEl>
                                        <p:attrNameLst>
                                          <p:attrName>style.visibility</p:attrName>
                                        </p:attrNameLst>
                                      </p:cBhvr>
                                      <p:to>
                                        <p:strVal val="hidden"/>
                                      </p:to>
                                    </p:set>
                                  </p:childTnLst>
                                </p:cTn>
                              </p:par>
                              <p:par>
                                <p:cTn id="141" presetID="2" presetClass="exit" presetSubtype="4" fill="hold" nodeType="withEffect">
                                  <p:stCondLst>
                                    <p:cond delay="0"/>
                                  </p:stCondLst>
                                  <p:childTnLst>
                                    <p:anim calcmode="lin" valueType="num">
                                      <p:cBhvr additive="base">
                                        <p:cTn id="142" dur="500"/>
                                        <p:tgtEl>
                                          <p:spTgt spid="6"/>
                                        </p:tgtEl>
                                        <p:attrNameLst>
                                          <p:attrName>ppt_x</p:attrName>
                                        </p:attrNameLst>
                                      </p:cBhvr>
                                      <p:tavLst>
                                        <p:tav tm="0">
                                          <p:val>
                                            <p:strVal val="ppt_x"/>
                                          </p:val>
                                        </p:tav>
                                        <p:tav tm="100000">
                                          <p:val>
                                            <p:strVal val="ppt_x"/>
                                          </p:val>
                                        </p:tav>
                                      </p:tavLst>
                                    </p:anim>
                                    <p:anim calcmode="lin" valueType="num">
                                      <p:cBhvr additive="base">
                                        <p:cTn id="143" dur="500"/>
                                        <p:tgtEl>
                                          <p:spTgt spid="6"/>
                                        </p:tgtEl>
                                        <p:attrNameLst>
                                          <p:attrName>ppt_y</p:attrName>
                                        </p:attrNameLst>
                                      </p:cBhvr>
                                      <p:tavLst>
                                        <p:tav tm="0">
                                          <p:val>
                                            <p:strVal val="ppt_y"/>
                                          </p:val>
                                        </p:tav>
                                        <p:tav tm="100000">
                                          <p:val>
                                            <p:strVal val="1+ppt_h/2"/>
                                          </p:val>
                                        </p:tav>
                                      </p:tavLst>
                                    </p:anim>
                                    <p:set>
                                      <p:cBhvr>
                                        <p:cTn id="144" dur="1" fill="hold">
                                          <p:stCondLst>
                                            <p:cond delay="499"/>
                                          </p:stCondLst>
                                        </p:cTn>
                                        <p:tgtEl>
                                          <p:spTgt spid="6"/>
                                        </p:tgtEl>
                                        <p:attrNameLst>
                                          <p:attrName>style.visibility</p:attrName>
                                        </p:attrNameLst>
                                      </p:cBhvr>
                                      <p:to>
                                        <p:strVal val="hidden"/>
                                      </p:to>
                                    </p:set>
                                  </p:childTnLst>
                                </p:cTn>
                              </p:par>
                              <p:par>
                                <p:cTn id="145" presetID="2" presetClass="exit" presetSubtype="4" fill="hold" nodeType="withEffect">
                                  <p:stCondLst>
                                    <p:cond delay="0"/>
                                  </p:stCondLst>
                                  <p:childTnLst>
                                    <p:anim calcmode="lin" valueType="num">
                                      <p:cBhvr additive="base">
                                        <p:cTn id="146" dur="500"/>
                                        <p:tgtEl>
                                          <p:spTgt spid="11"/>
                                        </p:tgtEl>
                                        <p:attrNameLst>
                                          <p:attrName>ppt_x</p:attrName>
                                        </p:attrNameLst>
                                      </p:cBhvr>
                                      <p:tavLst>
                                        <p:tav tm="0">
                                          <p:val>
                                            <p:strVal val="ppt_x"/>
                                          </p:val>
                                        </p:tav>
                                        <p:tav tm="100000">
                                          <p:val>
                                            <p:strVal val="ppt_x"/>
                                          </p:val>
                                        </p:tav>
                                      </p:tavLst>
                                    </p:anim>
                                    <p:anim calcmode="lin" valueType="num">
                                      <p:cBhvr additive="base">
                                        <p:cTn id="147" dur="500"/>
                                        <p:tgtEl>
                                          <p:spTgt spid="11"/>
                                        </p:tgtEl>
                                        <p:attrNameLst>
                                          <p:attrName>ppt_y</p:attrName>
                                        </p:attrNameLst>
                                      </p:cBhvr>
                                      <p:tavLst>
                                        <p:tav tm="0">
                                          <p:val>
                                            <p:strVal val="ppt_y"/>
                                          </p:val>
                                        </p:tav>
                                        <p:tav tm="100000">
                                          <p:val>
                                            <p:strVal val="1+ppt_h/2"/>
                                          </p:val>
                                        </p:tav>
                                      </p:tavLst>
                                    </p:anim>
                                    <p:set>
                                      <p:cBhvr>
                                        <p:cTn id="148" dur="1" fill="hold">
                                          <p:stCondLst>
                                            <p:cond delay="499"/>
                                          </p:stCondLst>
                                        </p:cTn>
                                        <p:tgtEl>
                                          <p:spTgt spid="11"/>
                                        </p:tgtEl>
                                        <p:attrNameLst>
                                          <p:attrName>style.visibility</p:attrName>
                                        </p:attrNameLst>
                                      </p:cBhvr>
                                      <p:to>
                                        <p:strVal val="hidden"/>
                                      </p:to>
                                    </p:set>
                                  </p:childTnLst>
                                </p:cTn>
                              </p:par>
                              <p:par>
                                <p:cTn id="149" presetID="2" presetClass="exit" presetSubtype="4" fill="hold" nodeType="withEffect">
                                  <p:stCondLst>
                                    <p:cond delay="0"/>
                                  </p:stCondLst>
                                  <p:childTnLst>
                                    <p:anim calcmode="lin" valueType="num">
                                      <p:cBhvr additive="base">
                                        <p:cTn id="150" dur="500"/>
                                        <p:tgtEl>
                                          <p:spTgt spid="14"/>
                                        </p:tgtEl>
                                        <p:attrNameLst>
                                          <p:attrName>ppt_x</p:attrName>
                                        </p:attrNameLst>
                                      </p:cBhvr>
                                      <p:tavLst>
                                        <p:tav tm="0">
                                          <p:val>
                                            <p:strVal val="ppt_x"/>
                                          </p:val>
                                        </p:tav>
                                        <p:tav tm="100000">
                                          <p:val>
                                            <p:strVal val="ppt_x"/>
                                          </p:val>
                                        </p:tav>
                                      </p:tavLst>
                                    </p:anim>
                                    <p:anim calcmode="lin" valueType="num">
                                      <p:cBhvr additive="base">
                                        <p:cTn id="151" dur="500"/>
                                        <p:tgtEl>
                                          <p:spTgt spid="14"/>
                                        </p:tgtEl>
                                        <p:attrNameLst>
                                          <p:attrName>ppt_y</p:attrName>
                                        </p:attrNameLst>
                                      </p:cBhvr>
                                      <p:tavLst>
                                        <p:tav tm="0">
                                          <p:val>
                                            <p:strVal val="ppt_y"/>
                                          </p:val>
                                        </p:tav>
                                        <p:tav tm="100000">
                                          <p:val>
                                            <p:strVal val="1+ppt_h/2"/>
                                          </p:val>
                                        </p:tav>
                                      </p:tavLst>
                                    </p:anim>
                                    <p:set>
                                      <p:cBhvr>
                                        <p:cTn id="152" dur="1" fill="hold">
                                          <p:stCondLst>
                                            <p:cond delay="499"/>
                                          </p:stCondLst>
                                        </p:cTn>
                                        <p:tgtEl>
                                          <p:spTgt spid="14"/>
                                        </p:tgtEl>
                                        <p:attrNameLst>
                                          <p:attrName>style.visibility</p:attrName>
                                        </p:attrNameLst>
                                      </p:cBhvr>
                                      <p:to>
                                        <p:strVal val="hidden"/>
                                      </p:to>
                                    </p:set>
                                  </p:childTnLst>
                                </p:cTn>
                              </p:par>
                              <p:par>
                                <p:cTn id="153" presetID="2" presetClass="exit" presetSubtype="4" fill="hold" nodeType="withEffect">
                                  <p:stCondLst>
                                    <p:cond delay="0"/>
                                  </p:stCondLst>
                                  <p:childTnLst>
                                    <p:anim calcmode="lin" valueType="num">
                                      <p:cBhvr additive="base">
                                        <p:cTn id="154" dur="500"/>
                                        <p:tgtEl>
                                          <p:spTgt spid="34"/>
                                        </p:tgtEl>
                                        <p:attrNameLst>
                                          <p:attrName>ppt_x</p:attrName>
                                        </p:attrNameLst>
                                      </p:cBhvr>
                                      <p:tavLst>
                                        <p:tav tm="0">
                                          <p:val>
                                            <p:strVal val="ppt_x"/>
                                          </p:val>
                                        </p:tav>
                                        <p:tav tm="100000">
                                          <p:val>
                                            <p:strVal val="ppt_x"/>
                                          </p:val>
                                        </p:tav>
                                      </p:tavLst>
                                    </p:anim>
                                    <p:anim calcmode="lin" valueType="num">
                                      <p:cBhvr additive="base">
                                        <p:cTn id="155" dur="500"/>
                                        <p:tgtEl>
                                          <p:spTgt spid="34"/>
                                        </p:tgtEl>
                                        <p:attrNameLst>
                                          <p:attrName>ppt_y</p:attrName>
                                        </p:attrNameLst>
                                      </p:cBhvr>
                                      <p:tavLst>
                                        <p:tav tm="0">
                                          <p:val>
                                            <p:strVal val="ppt_y"/>
                                          </p:val>
                                        </p:tav>
                                        <p:tav tm="100000">
                                          <p:val>
                                            <p:strVal val="1+ppt_h/2"/>
                                          </p:val>
                                        </p:tav>
                                      </p:tavLst>
                                    </p:anim>
                                    <p:set>
                                      <p:cBhvr>
                                        <p:cTn id="156" dur="1" fill="hold">
                                          <p:stCondLst>
                                            <p:cond delay="499"/>
                                          </p:stCondLst>
                                        </p:cTn>
                                        <p:tgtEl>
                                          <p:spTgt spid="34"/>
                                        </p:tgtEl>
                                        <p:attrNameLst>
                                          <p:attrName>style.visibility</p:attrName>
                                        </p:attrNameLst>
                                      </p:cBhvr>
                                      <p:to>
                                        <p:strVal val="hidden"/>
                                      </p:to>
                                    </p:set>
                                  </p:childTnLst>
                                </p:cTn>
                              </p:par>
                              <p:par>
                                <p:cTn id="157" presetID="2" presetClass="exit" presetSubtype="4" fill="hold" nodeType="withEffect">
                                  <p:stCondLst>
                                    <p:cond delay="0"/>
                                  </p:stCondLst>
                                  <p:childTnLst>
                                    <p:anim calcmode="lin" valueType="num">
                                      <p:cBhvr additive="base">
                                        <p:cTn id="158" dur="500"/>
                                        <p:tgtEl>
                                          <p:spTgt spid="17"/>
                                        </p:tgtEl>
                                        <p:attrNameLst>
                                          <p:attrName>ppt_x</p:attrName>
                                        </p:attrNameLst>
                                      </p:cBhvr>
                                      <p:tavLst>
                                        <p:tav tm="0">
                                          <p:val>
                                            <p:strVal val="ppt_x"/>
                                          </p:val>
                                        </p:tav>
                                        <p:tav tm="100000">
                                          <p:val>
                                            <p:strVal val="ppt_x"/>
                                          </p:val>
                                        </p:tav>
                                      </p:tavLst>
                                    </p:anim>
                                    <p:anim calcmode="lin" valueType="num">
                                      <p:cBhvr additive="base">
                                        <p:cTn id="159" dur="500"/>
                                        <p:tgtEl>
                                          <p:spTgt spid="17"/>
                                        </p:tgtEl>
                                        <p:attrNameLst>
                                          <p:attrName>ppt_y</p:attrName>
                                        </p:attrNameLst>
                                      </p:cBhvr>
                                      <p:tavLst>
                                        <p:tav tm="0">
                                          <p:val>
                                            <p:strVal val="ppt_y"/>
                                          </p:val>
                                        </p:tav>
                                        <p:tav tm="100000">
                                          <p:val>
                                            <p:strVal val="1+ppt_h/2"/>
                                          </p:val>
                                        </p:tav>
                                      </p:tavLst>
                                    </p:anim>
                                    <p:set>
                                      <p:cBhvr>
                                        <p:cTn id="160" dur="1" fill="hold">
                                          <p:stCondLst>
                                            <p:cond delay="499"/>
                                          </p:stCondLst>
                                        </p:cTn>
                                        <p:tgtEl>
                                          <p:spTgt spid="17"/>
                                        </p:tgtEl>
                                        <p:attrNameLst>
                                          <p:attrName>style.visibility</p:attrName>
                                        </p:attrNameLst>
                                      </p:cBhvr>
                                      <p:to>
                                        <p:strVal val="hidden"/>
                                      </p:to>
                                    </p:set>
                                  </p:childTnLst>
                                </p:cTn>
                              </p:par>
                              <p:par>
                                <p:cTn id="161" presetID="2" presetClass="exit" presetSubtype="4" fill="hold" nodeType="withEffect">
                                  <p:stCondLst>
                                    <p:cond delay="0"/>
                                  </p:stCondLst>
                                  <p:childTnLst>
                                    <p:anim calcmode="lin" valueType="num">
                                      <p:cBhvr additive="base">
                                        <p:cTn id="162" dur="500"/>
                                        <p:tgtEl>
                                          <p:spTgt spid="20"/>
                                        </p:tgtEl>
                                        <p:attrNameLst>
                                          <p:attrName>ppt_x</p:attrName>
                                        </p:attrNameLst>
                                      </p:cBhvr>
                                      <p:tavLst>
                                        <p:tav tm="0">
                                          <p:val>
                                            <p:strVal val="ppt_x"/>
                                          </p:val>
                                        </p:tav>
                                        <p:tav tm="100000">
                                          <p:val>
                                            <p:strVal val="ppt_x"/>
                                          </p:val>
                                        </p:tav>
                                      </p:tavLst>
                                    </p:anim>
                                    <p:anim calcmode="lin" valueType="num">
                                      <p:cBhvr additive="base">
                                        <p:cTn id="163" dur="500"/>
                                        <p:tgtEl>
                                          <p:spTgt spid="20"/>
                                        </p:tgtEl>
                                        <p:attrNameLst>
                                          <p:attrName>ppt_y</p:attrName>
                                        </p:attrNameLst>
                                      </p:cBhvr>
                                      <p:tavLst>
                                        <p:tav tm="0">
                                          <p:val>
                                            <p:strVal val="ppt_y"/>
                                          </p:val>
                                        </p:tav>
                                        <p:tav tm="100000">
                                          <p:val>
                                            <p:strVal val="1+ppt_h/2"/>
                                          </p:val>
                                        </p:tav>
                                      </p:tavLst>
                                    </p:anim>
                                    <p:set>
                                      <p:cBhvr>
                                        <p:cTn id="164" dur="1" fill="hold">
                                          <p:stCondLst>
                                            <p:cond delay="499"/>
                                          </p:stCondLst>
                                        </p:cTn>
                                        <p:tgtEl>
                                          <p:spTgt spid="20"/>
                                        </p:tgtEl>
                                        <p:attrNameLst>
                                          <p:attrName>style.visibility</p:attrName>
                                        </p:attrNameLst>
                                      </p:cBhvr>
                                      <p:to>
                                        <p:strVal val="hidden"/>
                                      </p:to>
                                    </p:set>
                                  </p:childTnLst>
                                </p:cTn>
                              </p:par>
                              <p:par>
                                <p:cTn id="165" presetID="2" presetClass="exit" presetSubtype="4" fill="hold" grpId="1" nodeType="withEffect">
                                  <p:stCondLst>
                                    <p:cond delay="0"/>
                                  </p:stCondLst>
                                  <p:childTnLst>
                                    <p:anim calcmode="lin" valueType="num">
                                      <p:cBhvr additive="base">
                                        <p:cTn id="166" dur="500"/>
                                        <p:tgtEl>
                                          <p:spTgt spid="25"/>
                                        </p:tgtEl>
                                        <p:attrNameLst>
                                          <p:attrName>ppt_x</p:attrName>
                                        </p:attrNameLst>
                                      </p:cBhvr>
                                      <p:tavLst>
                                        <p:tav tm="0">
                                          <p:val>
                                            <p:strVal val="ppt_x"/>
                                          </p:val>
                                        </p:tav>
                                        <p:tav tm="100000">
                                          <p:val>
                                            <p:strVal val="ppt_x"/>
                                          </p:val>
                                        </p:tav>
                                      </p:tavLst>
                                    </p:anim>
                                    <p:anim calcmode="lin" valueType="num">
                                      <p:cBhvr additive="base">
                                        <p:cTn id="167" dur="500"/>
                                        <p:tgtEl>
                                          <p:spTgt spid="25"/>
                                        </p:tgtEl>
                                        <p:attrNameLst>
                                          <p:attrName>ppt_y</p:attrName>
                                        </p:attrNameLst>
                                      </p:cBhvr>
                                      <p:tavLst>
                                        <p:tav tm="0">
                                          <p:val>
                                            <p:strVal val="ppt_y"/>
                                          </p:val>
                                        </p:tav>
                                        <p:tav tm="100000">
                                          <p:val>
                                            <p:strVal val="1+ppt_h/2"/>
                                          </p:val>
                                        </p:tav>
                                      </p:tavLst>
                                    </p:anim>
                                    <p:set>
                                      <p:cBhvr>
                                        <p:cTn id="168" dur="1" fill="hold">
                                          <p:stCondLst>
                                            <p:cond delay="499"/>
                                          </p:stCondLst>
                                        </p:cTn>
                                        <p:tgtEl>
                                          <p:spTgt spid="25"/>
                                        </p:tgtEl>
                                        <p:attrNameLst>
                                          <p:attrName>style.visibility</p:attrName>
                                        </p:attrNameLst>
                                      </p:cBhvr>
                                      <p:to>
                                        <p:strVal val="hidden"/>
                                      </p:to>
                                    </p:set>
                                  </p:childTnLst>
                                </p:cTn>
                              </p:par>
                              <p:par>
                                <p:cTn id="169" presetID="2" presetClass="exit" presetSubtype="4" fill="hold" grpId="1" nodeType="withEffect">
                                  <p:stCondLst>
                                    <p:cond delay="0"/>
                                  </p:stCondLst>
                                  <p:childTnLst>
                                    <p:anim calcmode="lin" valueType="num">
                                      <p:cBhvr additive="base">
                                        <p:cTn id="170" dur="500"/>
                                        <p:tgtEl>
                                          <p:spTgt spid="24"/>
                                        </p:tgtEl>
                                        <p:attrNameLst>
                                          <p:attrName>ppt_x</p:attrName>
                                        </p:attrNameLst>
                                      </p:cBhvr>
                                      <p:tavLst>
                                        <p:tav tm="0">
                                          <p:val>
                                            <p:strVal val="ppt_x"/>
                                          </p:val>
                                        </p:tav>
                                        <p:tav tm="100000">
                                          <p:val>
                                            <p:strVal val="ppt_x"/>
                                          </p:val>
                                        </p:tav>
                                      </p:tavLst>
                                    </p:anim>
                                    <p:anim calcmode="lin" valueType="num">
                                      <p:cBhvr additive="base">
                                        <p:cTn id="171" dur="500"/>
                                        <p:tgtEl>
                                          <p:spTgt spid="24"/>
                                        </p:tgtEl>
                                        <p:attrNameLst>
                                          <p:attrName>ppt_y</p:attrName>
                                        </p:attrNameLst>
                                      </p:cBhvr>
                                      <p:tavLst>
                                        <p:tav tm="0">
                                          <p:val>
                                            <p:strVal val="ppt_y"/>
                                          </p:val>
                                        </p:tav>
                                        <p:tav tm="100000">
                                          <p:val>
                                            <p:strVal val="1+ppt_h/2"/>
                                          </p:val>
                                        </p:tav>
                                      </p:tavLst>
                                    </p:anim>
                                    <p:set>
                                      <p:cBhvr>
                                        <p:cTn id="172" dur="1" fill="hold">
                                          <p:stCondLst>
                                            <p:cond delay="499"/>
                                          </p:stCondLst>
                                        </p:cTn>
                                        <p:tgtEl>
                                          <p:spTgt spid="24"/>
                                        </p:tgtEl>
                                        <p:attrNameLst>
                                          <p:attrName>style.visibility</p:attrName>
                                        </p:attrNameLst>
                                      </p:cBhvr>
                                      <p:to>
                                        <p:strVal val="hidden"/>
                                      </p:to>
                                    </p:set>
                                  </p:childTnLst>
                                </p:cTn>
                              </p:par>
                              <p:par>
                                <p:cTn id="173" presetID="2" presetClass="exit" presetSubtype="4" fill="hold" nodeType="withEffect">
                                  <p:stCondLst>
                                    <p:cond delay="0"/>
                                  </p:stCondLst>
                                  <p:childTnLst>
                                    <p:anim calcmode="lin" valueType="num">
                                      <p:cBhvr additive="base">
                                        <p:cTn id="174" dur="500"/>
                                        <p:tgtEl>
                                          <p:spTgt spid="37"/>
                                        </p:tgtEl>
                                        <p:attrNameLst>
                                          <p:attrName>ppt_x</p:attrName>
                                        </p:attrNameLst>
                                      </p:cBhvr>
                                      <p:tavLst>
                                        <p:tav tm="0">
                                          <p:val>
                                            <p:strVal val="ppt_x"/>
                                          </p:val>
                                        </p:tav>
                                        <p:tav tm="100000">
                                          <p:val>
                                            <p:strVal val="ppt_x"/>
                                          </p:val>
                                        </p:tav>
                                      </p:tavLst>
                                    </p:anim>
                                    <p:anim calcmode="lin" valueType="num">
                                      <p:cBhvr additive="base">
                                        <p:cTn id="175" dur="500"/>
                                        <p:tgtEl>
                                          <p:spTgt spid="37"/>
                                        </p:tgtEl>
                                        <p:attrNameLst>
                                          <p:attrName>ppt_y</p:attrName>
                                        </p:attrNameLst>
                                      </p:cBhvr>
                                      <p:tavLst>
                                        <p:tav tm="0">
                                          <p:val>
                                            <p:strVal val="ppt_y"/>
                                          </p:val>
                                        </p:tav>
                                        <p:tav tm="100000">
                                          <p:val>
                                            <p:strVal val="1+ppt_h/2"/>
                                          </p:val>
                                        </p:tav>
                                      </p:tavLst>
                                    </p:anim>
                                    <p:set>
                                      <p:cBhvr>
                                        <p:cTn id="176" dur="1" fill="hold">
                                          <p:stCondLst>
                                            <p:cond delay="499"/>
                                          </p:stCondLst>
                                        </p:cTn>
                                        <p:tgtEl>
                                          <p:spTgt spid="37"/>
                                        </p:tgtEl>
                                        <p:attrNameLst>
                                          <p:attrName>style.visibility</p:attrName>
                                        </p:attrNameLst>
                                      </p:cBhvr>
                                      <p:to>
                                        <p:strVal val="hidden"/>
                                      </p:to>
                                    </p:set>
                                  </p:childTnLst>
                                </p:cTn>
                              </p:par>
                              <p:par>
                                <p:cTn id="177" presetID="2" presetClass="exit" presetSubtype="4" fill="hold" grpId="1" nodeType="withEffect">
                                  <p:stCondLst>
                                    <p:cond delay="0"/>
                                  </p:stCondLst>
                                  <p:childTnLst>
                                    <p:anim calcmode="lin" valueType="num">
                                      <p:cBhvr additive="base">
                                        <p:cTn id="178" dur="500"/>
                                        <p:tgtEl>
                                          <p:spTgt spid="28"/>
                                        </p:tgtEl>
                                        <p:attrNameLst>
                                          <p:attrName>ppt_x</p:attrName>
                                        </p:attrNameLst>
                                      </p:cBhvr>
                                      <p:tavLst>
                                        <p:tav tm="0">
                                          <p:val>
                                            <p:strVal val="ppt_x"/>
                                          </p:val>
                                        </p:tav>
                                        <p:tav tm="100000">
                                          <p:val>
                                            <p:strVal val="ppt_x"/>
                                          </p:val>
                                        </p:tav>
                                      </p:tavLst>
                                    </p:anim>
                                    <p:anim calcmode="lin" valueType="num">
                                      <p:cBhvr additive="base">
                                        <p:cTn id="179" dur="500"/>
                                        <p:tgtEl>
                                          <p:spTgt spid="28"/>
                                        </p:tgtEl>
                                        <p:attrNameLst>
                                          <p:attrName>ppt_y</p:attrName>
                                        </p:attrNameLst>
                                      </p:cBhvr>
                                      <p:tavLst>
                                        <p:tav tm="0">
                                          <p:val>
                                            <p:strVal val="ppt_y"/>
                                          </p:val>
                                        </p:tav>
                                        <p:tav tm="100000">
                                          <p:val>
                                            <p:strVal val="1+ppt_h/2"/>
                                          </p:val>
                                        </p:tav>
                                      </p:tavLst>
                                    </p:anim>
                                    <p:set>
                                      <p:cBhvr>
                                        <p:cTn id="180" dur="1" fill="hold">
                                          <p:stCondLst>
                                            <p:cond delay="499"/>
                                          </p:stCondLst>
                                        </p:cTn>
                                        <p:tgtEl>
                                          <p:spTgt spid="28"/>
                                        </p:tgtEl>
                                        <p:attrNameLst>
                                          <p:attrName>style.visibility</p:attrName>
                                        </p:attrNameLst>
                                      </p:cBhvr>
                                      <p:to>
                                        <p:strVal val="hidden"/>
                                      </p:to>
                                    </p:set>
                                  </p:childTnLst>
                                </p:cTn>
                              </p:par>
                              <p:par>
                                <p:cTn id="181" presetID="2" presetClass="exit" presetSubtype="4" fill="hold" grpId="1" nodeType="withEffect">
                                  <p:stCondLst>
                                    <p:cond delay="0"/>
                                  </p:stCondLst>
                                  <p:childTnLst>
                                    <p:anim calcmode="lin" valueType="num">
                                      <p:cBhvr additive="base">
                                        <p:cTn id="182" dur="500"/>
                                        <p:tgtEl>
                                          <p:spTgt spid="23"/>
                                        </p:tgtEl>
                                        <p:attrNameLst>
                                          <p:attrName>ppt_x</p:attrName>
                                        </p:attrNameLst>
                                      </p:cBhvr>
                                      <p:tavLst>
                                        <p:tav tm="0">
                                          <p:val>
                                            <p:strVal val="ppt_x"/>
                                          </p:val>
                                        </p:tav>
                                        <p:tav tm="100000">
                                          <p:val>
                                            <p:strVal val="ppt_x"/>
                                          </p:val>
                                        </p:tav>
                                      </p:tavLst>
                                    </p:anim>
                                    <p:anim calcmode="lin" valueType="num">
                                      <p:cBhvr additive="base">
                                        <p:cTn id="183" dur="500"/>
                                        <p:tgtEl>
                                          <p:spTgt spid="23"/>
                                        </p:tgtEl>
                                        <p:attrNameLst>
                                          <p:attrName>ppt_y</p:attrName>
                                        </p:attrNameLst>
                                      </p:cBhvr>
                                      <p:tavLst>
                                        <p:tav tm="0">
                                          <p:val>
                                            <p:strVal val="ppt_y"/>
                                          </p:val>
                                        </p:tav>
                                        <p:tav tm="100000">
                                          <p:val>
                                            <p:strVal val="1+ppt_h/2"/>
                                          </p:val>
                                        </p:tav>
                                      </p:tavLst>
                                    </p:anim>
                                    <p:set>
                                      <p:cBhvr>
                                        <p:cTn id="184" dur="1" fill="hold">
                                          <p:stCondLst>
                                            <p:cond delay="499"/>
                                          </p:stCondLst>
                                        </p:cTn>
                                        <p:tgtEl>
                                          <p:spTgt spid="23"/>
                                        </p:tgtEl>
                                        <p:attrNameLst>
                                          <p:attrName>style.visibility</p:attrName>
                                        </p:attrNameLst>
                                      </p:cBhvr>
                                      <p:to>
                                        <p:strVal val="hidden"/>
                                      </p:to>
                                    </p:set>
                                  </p:childTnLst>
                                </p:cTn>
                              </p:par>
                            </p:childTnLst>
                          </p:cTn>
                        </p:par>
                        <p:par>
                          <p:cTn id="185" fill="hold">
                            <p:stCondLst>
                              <p:cond delay="6500"/>
                            </p:stCondLst>
                            <p:childTnLst>
                              <p:par>
                                <p:cTn id="186" presetID="64" presetClass="path" presetSubtype="0" accel="50000" decel="50000" fill="hold" grpId="0" nodeType="afterEffect">
                                  <p:stCondLst>
                                    <p:cond delay="0"/>
                                  </p:stCondLst>
                                  <p:childTnLst>
                                    <p:animMotion origin="layout" path="M -2.08333E-7 4.81481E-6 L -2.08333E-7 -0.66667 " pathEditMode="relative" rAng="0" ptsTypes="AA">
                                      <p:cBhvr>
                                        <p:cTn id="187" dur="2000" fill="hold"/>
                                        <p:tgtEl>
                                          <p:spTgt spid="32"/>
                                        </p:tgtEl>
                                        <p:attrNameLst>
                                          <p:attrName>ppt_x</p:attrName>
                                          <p:attrName>ppt_y</p:attrName>
                                        </p:attrNameLst>
                                      </p:cBhvr>
                                      <p:rCtr x="0" y="-33333"/>
                                    </p:animMotion>
                                  </p:childTnLst>
                                </p:cTn>
                              </p:par>
                              <p:par>
                                <p:cTn id="188" presetID="6" presetClass="emph" presetSubtype="0" fill="hold" grpId="1" nodeType="withEffect">
                                  <p:stCondLst>
                                    <p:cond delay="0"/>
                                  </p:stCondLst>
                                  <p:childTnLst>
                                    <p:animScale>
                                      <p:cBhvr>
                                        <p:cTn id="189" dur="1000" fill="hold"/>
                                        <p:tgtEl>
                                          <p:spTgt spid="32"/>
                                        </p:tgtEl>
                                      </p:cBhvr>
                                      <p:by x="150000" y="150000"/>
                                    </p:animScale>
                                  </p:childTnLst>
                                </p:cTn>
                              </p:par>
                            </p:childTnLst>
                          </p:cTn>
                        </p:par>
                        <p:par>
                          <p:cTn id="190" fill="hold">
                            <p:stCondLst>
                              <p:cond delay="8500"/>
                            </p:stCondLst>
                            <p:childTnLst>
                              <p:par>
                                <p:cTn id="191" presetID="6" presetClass="emph" presetSubtype="0" fill="hold" grpId="2" nodeType="afterEffect">
                                  <p:stCondLst>
                                    <p:cond delay="0"/>
                                  </p:stCondLst>
                                  <p:childTnLst>
                                    <p:animScale>
                                      <p:cBhvr>
                                        <p:cTn id="192" dur="1000" fill="hold"/>
                                        <p:tgtEl>
                                          <p:spTgt spid="32"/>
                                        </p:tgtEl>
                                      </p:cBhvr>
                                      <p:by x="400000" y="4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P spid="8" grpId="1" animBg="1"/>
      <p:bldP spid="9" grpId="0" animBg="1"/>
      <p:bldP spid="9" grpId="1" animBg="1"/>
      <p:bldP spid="10" grpId="0" animBg="1"/>
      <p:bldP spid="10" grpId="1" animBg="1"/>
      <p:bldP spid="10" grpId="2" animBg="1"/>
      <p:bldP spid="23" grpId="0" animBg="1"/>
      <p:bldP spid="23" grpId="1" animBg="1"/>
      <p:bldP spid="24" grpId="0" animBg="1"/>
      <p:bldP spid="24" grpId="1" animBg="1"/>
      <p:bldP spid="25" grpId="0" animBg="1"/>
      <p:bldP spid="25" grpId="1" animBg="1"/>
      <p:bldP spid="26" grpId="0"/>
      <p:bldP spid="26" grpId="1"/>
      <p:bldP spid="27" grpId="0"/>
      <p:bldP spid="27" grpId="1"/>
      <p:bldP spid="28" grpId="0" animBg="1"/>
      <p:bldP spid="28" grpId="1" animBg="1"/>
      <p:bldP spid="29" grpId="0" animBg="1"/>
      <p:bldP spid="29" grpId="1" animBg="1"/>
      <p:bldP spid="30" grpId="0" animBg="1"/>
      <p:bldP spid="30" grpId="1" animBg="1"/>
      <p:bldP spid="31" grpId="0" animBg="1"/>
      <p:bldP spid="31" grpId="1" animBg="1"/>
      <p:bldP spid="32" grpId="0" animBg="1"/>
      <p:bldP spid="32" grpId="1" animBg="1"/>
      <p:bldP spid="32" grpId="2" animBg="1"/>
      <p:bldP spid="33" grpId="0" animBg="1"/>
      <p:bldP spid="33"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3"/>
          <p:cNvSpPr>
            <a:spLocks noChangeArrowheads="1"/>
          </p:cNvSpPr>
          <p:nvPr/>
        </p:nvSpPr>
        <p:spPr bwMode="auto">
          <a:xfrm>
            <a:off x="4250061" y="386569"/>
            <a:ext cx="1831252" cy="4077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68571" tIns="34286" rIns="68571" bIns="3428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spcBef>
                <a:spcPct val="0"/>
              </a:spcBef>
              <a:buNone/>
            </a:pPr>
            <a:r>
              <a:rPr lang="zh-CN" altLang="en-US" sz="2200" b="1" dirty="0" smtClean="0">
                <a:solidFill>
                  <a:schemeClr val="tx1">
                    <a:lumMod val="75000"/>
                    <a:lumOff val="25000"/>
                  </a:schemeClr>
                </a:solidFill>
                <a:latin typeface="Arial" panose="020B0604020202020204" pitchFamily="34" charset="0"/>
                <a:cs typeface="Arial" panose="020B0604020202020204" pitchFamily="34" charset="0"/>
              </a:rPr>
              <a:t>项目成果展示</a:t>
            </a:r>
            <a:endParaRPr lang="zh-CN" altLang="en-US" sz="2200" b="1" dirty="0">
              <a:solidFill>
                <a:schemeClr val="tx1">
                  <a:lumMod val="75000"/>
                  <a:lumOff val="25000"/>
                </a:schemeClr>
              </a:solidFill>
              <a:latin typeface="Arial" panose="020B0604020202020204" pitchFamily="34" charset="0"/>
              <a:cs typeface="Arial" panose="020B0604020202020204" pitchFamily="34" charset="0"/>
            </a:endParaRPr>
          </a:p>
        </p:txBody>
      </p:sp>
      <p:grpSp>
        <p:nvGrpSpPr>
          <p:cNvPr id="3" name="组合 2"/>
          <p:cNvGrpSpPr/>
          <p:nvPr/>
        </p:nvGrpSpPr>
        <p:grpSpPr>
          <a:xfrm>
            <a:off x="3782214" y="427662"/>
            <a:ext cx="197506" cy="296260"/>
            <a:chOff x="5284519" y="1508166"/>
            <a:chExt cx="213756" cy="427512"/>
          </a:xfrm>
        </p:grpSpPr>
        <p:cxnSp>
          <p:nvCxnSpPr>
            <p:cNvPr id="4" name="直接连接符 3"/>
            <p:cNvCxnSpPr/>
            <p:nvPr/>
          </p:nvCxnSpPr>
          <p:spPr>
            <a:xfrm>
              <a:off x="5284519" y="1508166"/>
              <a:ext cx="213756" cy="213756"/>
            </a:xfrm>
            <a:prstGeom prst="line">
              <a:avLst/>
            </a:prstGeom>
            <a:ln w="19050">
              <a:solidFill>
                <a:schemeClr val="tx1">
                  <a:lumMod val="75000"/>
                  <a:lumOff val="25000"/>
                </a:schemeClr>
              </a:solidFill>
              <a:headEnd type="oval" w="med" len="med"/>
              <a:tailEnd type="oval" w="lg" len="lg"/>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flipH="1">
              <a:off x="5284519" y="1721922"/>
              <a:ext cx="213756" cy="213756"/>
            </a:xfrm>
            <a:prstGeom prst="line">
              <a:avLst/>
            </a:prstGeom>
            <a:ln w="19050">
              <a:solidFill>
                <a:schemeClr val="tx1">
                  <a:lumMod val="75000"/>
                  <a:lumOff val="25000"/>
                </a:schemeClr>
              </a:solidFill>
              <a:headEnd type="oval" w="med" len="med"/>
              <a:tailEnd type="oval" w="lg" len="lg"/>
            </a:ln>
          </p:spPr>
          <p:style>
            <a:lnRef idx="1">
              <a:schemeClr val="accent1"/>
            </a:lnRef>
            <a:fillRef idx="0">
              <a:schemeClr val="accent1"/>
            </a:fillRef>
            <a:effectRef idx="0">
              <a:schemeClr val="accent1"/>
            </a:effectRef>
            <a:fontRef idx="minor">
              <a:schemeClr val="tx1"/>
            </a:fontRef>
          </p:style>
        </p:cxnSp>
      </p:grpSp>
      <p:sp>
        <p:nvSpPr>
          <p:cNvPr id="6" name="Freeform 7"/>
          <p:cNvSpPr>
            <a:spLocks/>
          </p:cNvSpPr>
          <p:nvPr/>
        </p:nvSpPr>
        <p:spPr bwMode="auto">
          <a:xfrm>
            <a:off x="3944058" y="1329107"/>
            <a:ext cx="1005569" cy="3174831"/>
          </a:xfrm>
          <a:custGeom>
            <a:avLst/>
            <a:gdLst>
              <a:gd name="T0" fmla="*/ 1750 w 1750"/>
              <a:gd name="T1" fmla="*/ 272 h 5527"/>
              <a:gd name="T2" fmla="*/ 314 w 1750"/>
              <a:gd name="T3" fmla="*/ 2778 h 5527"/>
              <a:gd name="T4" fmla="*/ 1699 w 1750"/>
              <a:gd name="T5" fmla="*/ 5254 h 5527"/>
              <a:gd name="T6" fmla="*/ 1542 w 1750"/>
              <a:gd name="T7" fmla="*/ 5527 h 5527"/>
              <a:gd name="T8" fmla="*/ 0 w 1750"/>
              <a:gd name="T9" fmla="*/ 2778 h 5527"/>
              <a:gd name="T10" fmla="*/ 1593 w 1750"/>
              <a:gd name="T11" fmla="*/ 0 h 5527"/>
              <a:gd name="T12" fmla="*/ 1750 w 1750"/>
              <a:gd name="T13" fmla="*/ 272 h 5527"/>
            </a:gdLst>
            <a:ahLst/>
            <a:cxnLst>
              <a:cxn ang="0">
                <a:pos x="T0" y="T1"/>
              </a:cxn>
              <a:cxn ang="0">
                <a:pos x="T2" y="T3"/>
              </a:cxn>
              <a:cxn ang="0">
                <a:pos x="T4" y="T5"/>
              </a:cxn>
              <a:cxn ang="0">
                <a:pos x="T6" y="T7"/>
              </a:cxn>
              <a:cxn ang="0">
                <a:pos x="T8" y="T9"/>
              </a:cxn>
              <a:cxn ang="0">
                <a:pos x="T10" y="T11"/>
              </a:cxn>
              <a:cxn ang="0">
                <a:pos x="T12" y="T13"/>
              </a:cxn>
            </a:cxnLst>
            <a:rect l="0" t="0" r="r" b="b"/>
            <a:pathLst>
              <a:path w="1750" h="5527">
                <a:moveTo>
                  <a:pt x="1750" y="272"/>
                </a:moveTo>
                <a:cubicBezTo>
                  <a:pt x="891" y="777"/>
                  <a:pt x="314" y="1710"/>
                  <a:pt x="314" y="2778"/>
                </a:cubicBezTo>
                <a:cubicBezTo>
                  <a:pt x="314" y="3825"/>
                  <a:pt x="868" y="4743"/>
                  <a:pt x="1699" y="5254"/>
                </a:cubicBezTo>
                <a:lnTo>
                  <a:pt x="1542" y="5527"/>
                </a:lnTo>
                <a:cubicBezTo>
                  <a:pt x="617" y="4961"/>
                  <a:pt x="0" y="3942"/>
                  <a:pt x="0" y="2778"/>
                </a:cubicBezTo>
                <a:cubicBezTo>
                  <a:pt x="0" y="1594"/>
                  <a:pt x="640" y="559"/>
                  <a:pt x="1593" y="0"/>
                </a:cubicBezTo>
                <a:lnTo>
                  <a:pt x="1750" y="272"/>
                </a:lnTo>
                <a:close/>
              </a:path>
            </a:pathLst>
          </a:cu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endParaRPr lang="zh-CN" altLang="en-US">
              <a:solidFill>
                <a:srgbClr val="0070C0"/>
              </a:solidFill>
              <a:latin typeface="微软雅黑" pitchFamily="34" charset="-122"/>
              <a:ea typeface="微软雅黑" pitchFamily="34" charset="-122"/>
            </a:endParaRPr>
          </a:p>
        </p:txBody>
      </p:sp>
      <p:sp>
        <p:nvSpPr>
          <p:cNvPr id="7" name="Line 11"/>
          <p:cNvSpPr>
            <a:spLocks noChangeShapeType="1"/>
          </p:cNvSpPr>
          <p:nvPr/>
        </p:nvSpPr>
        <p:spPr bwMode="auto">
          <a:xfrm flipH="1" flipV="1">
            <a:off x="4951216" y="2121195"/>
            <a:ext cx="1105214" cy="565931"/>
          </a:xfrm>
          <a:prstGeom prst="line">
            <a:avLst/>
          </a:prstGeom>
          <a:noFill/>
          <a:ln w="38100" cap="flat">
            <a:solidFill>
              <a:schemeClr val="bg1">
                <a:lumMod val="50000"/>
              </a:schemeClr>
            </a:solidFill>
            <a:prstDash val="solid"/>
            <a:miter lim="800000"/>
            <a:headEnd type="none" w="med" len="med"/>
            <a:tailEnd type="triangle" w="lg" len="lg"/>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zh-CN" altLang="en-US">
              <a:solidFill>
                <a:schemeClr val="tx1">
                  <a:lumMod val="65000"/>
                  <a:lumOff val="35000"/>
                </a:schemeClr>
              </a:solidFill>
              <a:latin typeface="微软雅黑" pitchFamily="34" charset="-122"/>
              <a:ea typeface="微软雅黑" pitchFamily="34" charset="-122"/>
            </a:endParaRPr>
          </a:p>
        </p:txBody>
      </p:sp>
      <p:sp>
        <p:nvSpPr>
          <p:cNvPr id="8" name="Line 12"/>
          <p:cNvSpPr>
            <a:spLocks noChangeShapeType="1"/>
          </p:cNvSpPr>
          <p:nvPr/>
        </p:nvSpPr>
        <p:spPr bwMode="auto">
          <a:xfrm flipH="1">
            <a:off x="5117938" y="3257835"/>
            <a:ext cx="938492" cy="576195"/>
          </a:xfrm>
          <a:prstGeom prst="line">
            <a:avLst/>
          </a:prstGeom>
          <a:noFill/>
          <a:ln w="38100" cap="flat">
            <a:solidFill>
              <a:schemeClr val="bg1">
                <a:lumMod val="50000"/>
              </a:schemeClr>
            </a:solidFill>
            <a:prstDash val="solid"/>
            <a:miter lim="800000"/>
            <a:headEnd type="none" w="med" len="med"/>
            <a:tailEnd type="triangle" w="lg" len="lg"/>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zh-CN" altLang="en-US">
              <a:solidFill>
                <a:schemeClr val="tx1">
                  <a:lumMod val="65000"/>
                  <a:lumOff val="35000"/>
                </a:schemeClr>
              </a:solidFill>
              <a:latin typeface="微软雅黑" pitchFamily="34" charset="-122"/>
              <a:ea typeface="微软雅黑" pitchFamily="34" charset="-122"/>
            </a:endParaRPr>
          </a:p>
        </p:txBody>
      </p:sp>
      <p:sp>
        <p:nvSpPr>
          <p:cNvPr id="9" name="Line 13"/>
          <p:cNvSpPr>
            <a:spLocks noChangeShapeType="1"/>
          </p:cNvSpPr>
          <p:nvPr/>
        </p:nvSpPr>
        <p:spPr bwMode="auto">
          <a:xfrm flipH="1">
            <a:off x="4599738" y="2984096"/>
            <a:ext cx="1409567" cy="1195"/>
          </a:xfrm>
          <a:prstGeom prst="line">
            <a:avLst/>
          </a:prstGeom>
          <a:noFill/>
          <a:ln w="38100" cap="flat">
            <a:solidFill>
              <a:schemeClr val="bg1">
                <a:lumMod val="50000"/>
              </a:schemeClr>
            </a:solidFill>
            <a:prstDash val="solid"/>
            <a:miter lim="800000"/>
            <a:headEnd type="none" w="med" len="med"/>
            <a:tailEnd type="triangle" w="lg" len="lg"/>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zh-CN" altLang="en-US">
              <a:solidFill>
                <a:schemeClr val="tx1">
                  <a:lumMod val="65000"/>
                  <a:lumOff val="35000"/>
                </a:schemeClr>
              </a:solidFill>
              <a:latin typeface="微软雅黑" pitchFamily="34" charset="-122"/>
              <a:ea typeface="微软雅黑" pitchFamily="34" charset="-122"/>
            </a:endParaRPr>
          </a:p>
        </p:txBody>
      </p:sp>
      <p:sp>
        <p:nvSpPr>
          <p:cNvPr id="10" name="椭圆 9"/>
          <p:cNvSpPr/>
          <p:nvPr/>
        </p:nvSpPr>
        <p:spPr>
          <a:xfrm>
            <a:off x="6084168" y="2481235"/>
            <a:ext cx="1057687" cy="1057687"/>
          </a:xfrm>
          <a:prstGeom prst="ellipse">
            <a:avLst/>
          </a:prstGeom>
          <a:solidFill>
            <a:srgbClr val="007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65000"/>
                  <a:lumOff val="35000"/>
                </a:schemeClr>
              </a:solidFill>
              <a:latin typeface="微软雅黑" pitchFamily="34" charset="-122"/>
              <a:ea typeface="微软雅黑" pitchFamily="34" charset="-122"/>
            </a:endParaRPr>
          </a:p>
        </p:txBody>
      </p:sp>
      <p:grpSp>
        <p:nvGrpSpPr>
          <p:cNvPr id="11" name="组合 10"/>
          <p:cNvGrpSpPr/>
          <p:nvPr/>
        </p:nvGrpSpPr>
        <p:grpSpPr>
          <a:xfrm>
            <a:off x="3968996" y="1115965"/>
            <a:ext cx="1099553" cy="1099553"/>
            <a:chOff x="2367233" y="918448"/>
            <a:chExt cx="1099553" cy="1099553"/>
          </a:xfrm>
        </p:grpSpPr>
        <p:sp>
          <p:nvSpPr>
            <p:cNvPr id="15" name="椭圆 14"/>
            <p:cNvSpPr/>
            <p:nvPr/>
          </p:nvSpPr>
          <p:spPr>
            <a:xfrm>
              <a:off x="2367233" y="918448"/>
              <a:ext cx="1099553" cy="1099553"/>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latin typeface="微软雅黑" pitchFamily="34" charset="-122"/>
                <a:ea typeface="微软雅黑" pitchFamily="34" charset="-122"/>
              </a:endParaRPr>
            </a:p>
          </p:txBody>
        </p:sp>
        <p:sp>
          <p:nvSpPr>
            <p:cNvPr id="13" name="KSO_Shape"/>
            <p:cNvSpPr>
              <a:spLocks/>
            </p:cNvSpPr>
            <p:nvPr/>
          </p:nvSpPr>
          <p:spPr bwMode="auto">
            <a:xfrm>
              <a:off x="2678413" y="1165965"/>
              <a:ext cx="489748" cy="569476"/>
            </a:xfrm>
            <a:custGeom>
              <a:avLst/>
              <a:gdLst>
                <a:gd name="T0" fmla="*/ 2147483646 w 5822"/>
                <a:gd name="T1" fmla="*/ 2147483646 h 6759"/>
                <a:gd name="T2" fmla="*/ 2147483646 w 5822"/>
                <a:gd name="T3" fmla="*/ 2147483646 h 6759"/>
                <a:gd name="T4" fmla="*/ 2147483646 w 5822"/>
                <a:gd name="T5" fmla="*/ 2147483646 h 6759"/>
                <a:gd name="T6" fmla="*/ 2147483646 w 5822"/>
                <a:gd name="T7" fmla="*/ 2147483646 h 6759"/>
                <a:gd name="T8" fmla="*/ 2147483646 w 5822"/>
                <a:gd name="T9" fmla="*/ 2147483646 h 6759"/>
                <a:gd name="T10" fmla="*/ 2147483646 w 5822"/>
                <a:gd name="T11" fmla="*/ 1253760573 h 6759"/>
                <a:gd name="T12" fmla="*/ 2147483646 w 5822"/>
                <a:gd name="T13" fmla="*/ 2147483646 h 6759"/>
                <a:gd name="T14" fmla="*/ 2147483646 w 5822"/>
                <a:gd name="T15" fmla="*/ 2147483646 h 6759"/>
                <a:gd name="T16" fmla="*/ 2147483646 w 5822"/>
                <a:gd name="T17" fmla="*/ 2147483646 h 6759"/>
                <a:gd name="T18" fmla="*/ 2147483646 w 5822"/>
                <a:gd name="T19" fmla="*/ 2147483646 h 6759"/>
                <a:gd name="T20" fmla="*/ 2147483646 w 5822"/>
                <a:gd name="T21" fmla="*/ 2147483646 h 6759"/>
                <a:gd name="T22" fmla="*/ 2147483646 w 5822"/>
                <a:gd name="T23" fmla="*/ 2147483646 h 6759"/>
                <a:gd name="T24" fmla="*/ 2147483646 w 5822"/>
                <a:gd name="T25" fmla="*/ 2147483646 h 6759"/>
                <a:gd name="T26" fmla="*/ 2147483646 w 5822"/>
                <a:gd name="T27" fmla="*/ 2147483646 h 6759"/>
                <a:gd name="T28" fmla="*/ 2147483646 w 5822"/>
                <a:gd name="T29" fmla="*/ 2147483646 h 6759"/>
                <a:gd name="T30" fmla="*/ 2147483646 w 5822"/>
                <a:gd name="T31" fmla="*/ 2147483646 h 6759"/>
                <a:gd name="T32" fmla="*/ 2147483646 w 5822"/>
                <a:gd name="T33" fmla="*/ 2147483646 h 6759"/>
                <a:gd name="T34" fmla="*/ 2147483646 w 5822"/>
                <a:gd name="T35" fmla="*/ 2147483646 h 6759"/>
                <a:gd name="T36" fmla="*/ 2147483646 w 5822"/>
                <a:gd name="T37" fmla="*/ 2147483646 h 6759"/>
                <a:gd name="T38" fmla="*/ 2147483646 w 5822"/>
                <a:gd name="T39" fmla="*/ 2147483646 h 6759"/>
                <a:gd name="T40" fmla="*/ 0 w 5822"/>
                <a:gd name="T41" fmla="*/ 2147483646 h 6759"/>
                <a:gd name="T42" fmla="*/ 2147483646 w 5822"/>
                <a:gd name="T43" fmla="*/ 2147483646 h 6759"/>
                <a:gd name="T44" fmla="*/ 2147483646 w 5822"/>
                <a:gd name="T45" fmla="*/ 2147483646 h 6759"/>
                <a:gd name="T46" fmla="*/ 2147483646 w 5822"/>
                <a:gd name="T47" fmla="*/ 2147483646 h 6759"/>
                <a:gd name="T48" fmla="*/ 2147483646 w 5822"/>
                <a:gd name="T49" fmla="*/ 2147483646 h 6759"/>
                <a:gd name="T50" fmla="*/ 2147483646 w 5822"/>
                <a:gd name="T51" fmla="*/ 2147483646 h 6759"/>
                <a:gd name="T52" fmla="*/ 2147483646 w 5822"/>
                <a:gd name="T53" fmla="*/ 2147483646 h 6759"/>
                <a:gd name="T54" fmla="*/ 2147483646 w 5822"/>
                <a:gd name="T55" fmla="*/ 2147483646 h 6759"/>
                <a:gd name="T56" fmla="*/ 2147483646 w 5822"/>
                <a:gd name="T57" fmla="*/ 2147483646 h 6759"/>
                <a:gd name="T58" fmla="*/ 2147483646 w 5822"/>
                <a:gd name="T59" fmla="*/ 2147483646 h 6759"/>
                <a:gd name="T60" fmla="*/ 2147483646 w 5822"/>
                <a:gd name="T61" fmla="*/ 2147483646 h 6759"/>
                <a:gd name="T62" fmla="*/ 2147483646 w 5822"/>
                <a:gd name="T63" fmla="*/ 2147483646 h 6759"/>
                <a:gd name="T64" fmla="*/ 2147483646 w 5822"/>
                <a:gd name="T65" fmla="*/ 2147483646 h 6759"/>
                <a:gd name="T66" fmla="*/ 2147483646 w 5822"/>
                <a:gd name="T67" fmla="*/ 2147483646 h 6759"/>
                <a:gd name="T68" fmla="*/ 2147483646 w 5822"/>
                <a:gd name="T69" fmla="*/ 2147483646 h 6759"/>
                <a:gd name="T70" fmla="*/ 2147483646 w 5822"/>
                <a:gd name="T71" fmla="*/ 2147483646 h 6759"/>
                <a:gd name="T72" fmla="*/ 2147483646 w 5822"/>
                <a:gd name="T73" fmla="*/ 2147483646 h 6759"/>
                <a:gd name="T74" fmla="*/ 2147483646 w 5822"/>
                <a:gd name="T75" fmla="*/ 2147483646 h 6759"/>
                <a:gd name="T76" fmla="*/ 2147483646 w 5822"/>
                <a:gd name="T77" fmla="*/ 2147483646 h 6759"/>
                <a:gd name="T78" fmla="*/ 2147483646 w 5822"/>
                <a:gd name="T79" fmla="*/ 2147483646 h 6759"/>
                <a:gd name="T80" fmla="*/ 2147483646 w 5822"/>
                <a:gd name="T81" fmla="*/ 2147483646 h 6759"/>
                <a:gd name="T82" fmla="*/ 2147483646 w 5822"/>
                <a:gd name="T83" fmla="*/ 2147483646 h 6759"/>
                <a:gd name="T84" fmla="*/ 2147483646 w 5822"/>
                <a:gd name="T85" fmla="*/ 2147483646 h 6759"/>
                <a:gd name="T86" fmla="*/ 2147483646 w 5822"/>
                <a:gd name="T87" fmla="*/ 2147483646 h 6759"/>
                <a:gd name="T88" fmla="*/ 2147483646 w 5822"/>
                <a:gd name="T89" fmla="*/ 2147483646 h 6759"/>
                <a:gd name="T90" fmla="*/ 2147483646 w 5822"/>
                <a:gd name="T91" fmla="*/ 2147483646 h 6759"/>
                <a:gd name="T92" fmla="*/ 2147483646 w 5822"/>
                <a:gd name="T93" fmla="*/ 2147483646 h 6759"/>
                <a:gd name="T94" fmla="*/ 2147483646 w 5822"/>
                <a:gd name="T95" fmla="*/ 2147483646 h 6759"/>
                <a:gd name="T96" fmla="*/ 2147483646 w 5822"/>
                <a:gd name="T97" fmla="*/ 2147483646 h 675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822" h="6759">
                  <a:moveTo>
                    <a:pt x="0" y="6351"/>
                  </a:moveTo>
                  <a:lnTo>
                    <a:pt x="129" y="6351"/>
                  </a:lnTo>
                  <a:lnTo>
                    <a:pt x="129" y="3057"/>
                  </a:lnTo>
                  <a:lnTo>
                    <a:pt x="129" y="2914"/>
                  </a:lnTo>
                  <a:lnTo>
                    <a:pt x="266" y="2865"/>
                  </a:lnTo>
                  <a:lnTo>
                    <a:pt x="1775" y="2337"/>
                  </a:lnTo>
                  <a:lnTo>
                    <a:pt x="1775" y="1515"/>
                  </a:lnTo>
                  <a:lnTo>
                    <a:pt x="1775" y="1386"/>
                  </a:lnTo>
                  <a:lnTo>
                    <a:pt x="1892" y="1331"/>
                  </a:lnTo>
                  <a:lnTo>
                    <a:pt x="4422" y="137"/>
                  </a:lnTo>
                  <a:lnTo>
                    <a:pt x="4714" y="0"/>
                  </a:lnTo>
                  <a:lnTo>
                    <a:pt x="4714" y="56"/>
                  </a:lnTo>
                  <a:lnTo>
                    <a:pt x="5511" y="532"/>
                  </a:lnTo>
                  <a:lnTo>
                    <a:pt x="5511" y="6326"/>
                  </a:lnTo>
                  <a:lnTo>
                    <a:pt x="5822" y="6326"/>
                  </a:lnTo>
                  <a:lnTo>
                    <a:pt x="5822" y="6734"/>
                  </a:lnTo>
                  <a:lnTo>
                    <a:pt x="4510" y="6734"/>
                  </a:lnTo>
                  <a:lnTo>
                    <a:pt x="4305" y="6734"/>
                  </a:lnTo>
                  <a:lnTo>
                    <a:pt x="4305" y="6529"/>
                  </a:lnTo>
                  <a:lnTo>
                    <a:pt x="4305" y="643"/>
                  </a:lnTo>
                  <a:lnTo>
                    <a:pt x="2183" y="1644"/>
                  </a:lnTo>
                  <a:lnTo>
                    <a:pt x="2183" y="2194"/>
                  </a:lnTo>
                  <a:lnTo>
                    <a:pt x="2798" y="1979"/>
                  </a:lnTo>
                  <a:lnTo>
                    <a:pt x="3035" y="1895"/>
                  </a:lnTo>
                  <a:lnTo>
                    <a:pt x="3035" y="1889"/>
                  </a:lnTo>
                  <a:lnTo>
                    <a:pt x="3042" y="1892"/>
                  </a:lnTo>
                  <a:lnTo>
                    <a:pt x="3068" y="1884"/>
                  </a:lnTo>
                  <a:lnTo>
                    <a:pt x="3068" y="1909"/>
                  </a:lnTo>
                  <a:lnTo>
                    <a:pt x="3862" y="2381"/>
                  </a:lnTo>
                  <a:lnTo>
                    <a:pt x="3862" y="6313"/>
                  </a:lnTo>
                  <a:lnTo>
                    <a:pt x="4177" y="6313"/>
                  </a:lnTo>
                  <a:lnTo>
                    <a:pt x="4177" y="6722"/>
                  </a:lnTo>
                  <a:lnTo>
                    <a:pt x="2865" y="6722"/>
                  </a:lnTo>
                  <a:lnTo>
                    <a:pt x="2661" y="6722"/>
                  </a:lnTo>
                  <a:lnTo>
                    <a:pt x="2661" y="6517"/>
                  </a:lnTo>
                  <a:lnTo>
                    <a:pt x="2661" y="2458"/>
                  </a:lnTo>
                  <a:lnTo>
                    <a:pt x="538" y="3202"/>
                  </a:lnTo>
                  <a:lnTo>
                    <a:pt x="538" y="6556"/>
                  </a:lnTo>
                  <a:lnTo>
                    <a:pt x="538" y="6759"/>
                  </a:lnTo>
                  <a:lnTo>
                    <a:pt x="334" y="6759"/>
                  </a:lnTo>
                  <a:lnTo>
                    <a:pt x="0" y="6759"/>
                  </a:lnTo>
                  <a:lnTo>
                    <a:pt x="0" y="6351"/>
                  </a:lnTo>
                  <a:close/>
                  <a:moveTo>
                    <a:pt x="776" y="6707"/>
                  </a:moveTo>
                  <a:lnTo>
                    <a:pt x="776" y="6707"/>
                  </a:lnTo>
                  <a:lnTo>
                    <a:pt x="1501" y="6707"/>
                  </a:lnTo>
                  <a:lnTo>
                    <a:pt x="2348" y="6707"/>
                  </a:lnTo>
                  <a:lnTo>
                    <a:pt x="2348" y="5989"/>
                  </a:lnTo>
                  <a:lnTo>
                    <a:pt x="1501" y="6044"/>
                  </a:lnTo>
                  <a:lnTo>
                    <a:pt x="776" y="6092"/>
                  </a:lnTo>
                  <a:lnTo>
                    <a:pt x="776" y="6707"/>
                  </a:lnTo>
                  <a:close/>
                  <a:moveTo>
                    <a:pt x="776" y="4048"/>
                  </a:moveTo>
                  <a:lnTo>
                    <a:pt x="776" y="4048"/>
                  </a:lnTo>
                  <a:lnTo>
                    <a:pt x="1501" y="3842"/>
                  </a:lnTo>
                  <a:lnTo>
                    <a:pt x="2348" y="3604"/>
                  </a:lnTo>
                  <a:lnTo>
                    <a:pt x="2348" y="2883"/>
                  </a:lnTo>
                  <a:lnTo>
                    <a:pt x="1501" y="3178"/>
                  </a:lnTo>
                  <a:lnTo>
                    <a:pt x="776" y="3431"/>
                  </a:lnTo>
                  <a:lnTo>
                    <a:pt x="776" y="4048"/>
                  </a:lnTo>
                  <a:close/>
                  <a:moveTo>
                    <a:pt x="776" y="4926"/>
                  </a:moveTo>
                  <a:lnTo>
                    <a:pt x="776" y="4926"/>
                  </a:lnTo>
                  <a:lnTo>
                    <a:pt x="1501" y="4788"/>
                  </a:lnTo>
                  <a:lnTo>
                    <a:pt x="2348" y="4628"/>
                  </a:lnTo>
                  <a:lnTo>
                    <a:pt x="2348" y="3909"/>
                  </a:lnTo>
                  <a:lnTo>
                    <a:pt x="1501" y="4124"/>
                  </a:lnTo>
                  <a:lnTo>
                    <a:pt x="776" y="4310"/>
                  </a:lnTo>
                  <a:lnTo>
                    <a:pt x="776" y="4926"/>
                  </a:lnTo>
                  <a:close/>
                  <a:moveTo>
                    <a:pt x="776" y="5811"/>
                  </a:moveTo>
                  <a:lnTo>
                    <a:pt x="776" y="5811"/>
                  </a:lnTo>
                  <a:lnTo>
                    <a:pt x="1501" y="5741"/>
                  </a:lnTo>
                  <a:lnTo>
                    <a:pt x="2348" y="5661"/>
                  </a:lnTo>
                  <a:lnTo>
                    <a:pt x="2348" y="4942"/>
                  </a:lnTo>
                  <a:lnTo>
                    <a:pt x="1501" y="5078"/>
                  </a:lnTo>
                  <a:lnTo>
                    <a:pt x="776" y="5194"/>
                  </a:lnTo>
                  <a:lnTo>
                    <a:pt x="776" y="5811"/>
                  </a:lnTo>
                  <a:close/>
                </a:path>
              </a:pathLst>
            </a:custGeom>
            <a:solidFill>
              <a:schemeClr val="bg1"/>
            </a:solidFill>
            <a:ln>
              <a:noFill/>
            </a:ln>
            <a:extLst/>
          </p:spPr>
          <p:txBody>
            <a:bodyPr anchor="ctr">
              <a:scene3d>
                <a:camera prst="orthographicFront"/>
                <a:lightRig rig="threePt" dir="t"/>
              </a:scene3d>
              <a:sp3d>
                <a:contourClr>
                  <a:srgbClr val="FFFFFF"/>
                </a:contourClr>
              </a:sp3d>
            </a:bodyPr>
            <a:lstStyle/>
            <a:p>
              <a:pPr algn="ctr">
                <a:defRPr/>
              </a:pPr>
              <a:endParaRPr lang="zh-CN" altLang="en-US" dirty="0">
                <a:solidFill>
                  <a:schemeClr val="tx1">
                    <a:lumMod val="65000"/>
                    <a:lumOff val="35000"/>
                  </a:schemeClr>
                </a:solidFill>
                <a:latin typeface="微软雅黑" pitchFamily="34" charset="-122"/>
                <a:ea typeface="微软雅黑" pitchFamily="34" charset="-122"/>
              </a:endParaRPr>
            </a:p>
          </p:txBody>
        </p:sp>
      </p:grpSp>
      <p:grpSp>
        <p:nvGrpSpPr>
          <p:cNvPr id="16" name="组合 15"/>
          <p:cNvGrpSpPr/>
          <p:nvPr/>
        </p:nvGrpSpPr>
        <p:grpSpPr>
          <a:xfrm>
            <a:off x="3462552" y="2434320"/>
            <a:ext cx="1099553" cy="1099553"/>
            <a:chOff x="1860789" y="2236803"/>
            <a:chExt cx="1099553" cy="1099553"/>
          </a:xfrm>
        </p:grpSpPr>
        <p:sp>
          <p:nvSpPr>
            <p:cNvPr id="20" name="椭圆 19"/>
            <p:cNvSpPr/>
            <p:nvPr/>
          </p:nvSpPr>
          <p:spPr>
            <a:xfrm>
              <a:off x="1860789" y="2236803"/>
              <a:ext cx="1099553" cy="1099553"/>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latin typeface="微软雅黑" pitchFamily="34" charset="-122"/>
                <a:ea typeface="微软雅黑" pitchFamily="34" charset="-122"/>
              </a:endParaRPr>
            </a:p>
          </p:txBody>
        </p:sp>
        <p:sp>
          <p:nvSpPr>
            <p:cNvPr id="18" name="KSO_Shape"/>
            <p:cNvSpPr>
              <a:spLocks/>
            </p:cNvSpPr>
            <p:nvPr/>
          </p:nvSpPr>
          <p:spPr bwMode="auto">
            <a:xfrm>
              <a:off x="2089100" y="2562390"/>
              <a:ext cx="649486" cy="486031"/>
            </a:xfrm>
            <a:custGeom>
              <a:avLst/>
              <a:gdLst>
                <a:gd name="T0" fmla="*/ 151004 w 5185"/>
                <a:gd name="T1" fmla="*/ 1065477 h 3880"/>
                <a:gd name="T2" fmla="*/ 1873403 w 5185"/>
                <a:gd name="T3" fmla="*/ 1297678 h 3880"/>
                <a:gd name="T4" fmla="*/ 751713 w 5185"/>
                <a:gd name="T5" fmla="*/ 1241832 h 3880"/>
                <a:gd name="T6" fmla="*/ 1108464 w 5185"/>
                <a:gd name="T7" fmla="*/ 1148144 h 3880"/>
                <a:gd name="T8" fmla="*/ 751713 w 5185"/>
                <a:gd name="T9" fmla="*/ 1241832 h 3880"/>
                <a:gd name="T10" fmla="*/ 1726808 w 5185"/>
                <a:gd name="T11" fmla="*/ 1012203 h 3880"/>
                <a:gd name="T12" fmla="*/ 1726073 w 5185"/>
                <a:gd name="T13" fmla="*/ 1007794 h 3880"/>
                <a:gd name="T14" fmla="*/ 1726808 w 5185"/>
                <a:gd name="T15" fmla="*/ 44089 h 3880"/>
                <a:gd name="T16" fmla="*/ 1726441 w 5185"/>
                <a:gd name="T17" fmla="*/ 39680 h 3880"/>
                <a:gd name="T18" fmla="*/ 1724604 w 5185"/>
                <a:gd name="T19" fmla="*/ 30862 h 3880"/>
                <a:gd name="T20" fmla="*/ 1721297 w 5185"/>
                <a:gd name="T21" fmla="*/ 23147 h 3880"/>
                <a:gd name="T22" fmla="*/ 1716888 w 5185"/>
                <a:gd name="T23" fmla="*/ 15798 h 3880"/>
                <a:gd name="T24" fmla="*/ 1711010 w 5185"/>
                <a:gd name="T25" fmla="*/ 9920 h 3880"/>
                <a:gd name="T26" fmla="*/ 1703662 w 5185"/>
                <a:gd name="T27" fmla="*/ 5144 h 3880"/>
                <a:gd name="T28" fmla="*/ 1695946 w 5185"/>
                <a:gd name="T29" fmla="*/ 1837 h 3880"/>
                <a:gd name="T30" fmla="*/ 1687128 w 5185"/>
                <a:gd name="T31" fmla="*/ 367 h 3880"/>
                <a:gd name="T32" fmla="*/ 222281 w 5185"/>
                <a:gd name="T33" fmla="*/ 0 h 3880"/>
                <a:gd name="T34" fmla="*/ 217872 w 5185"/>
                <a:gd name="T35" fmla="*/ 367 h 3880"/>
                <a:gd name="T36" fmla="*/ 209054 w 5185"/>
                <a:gd name="T37" fmla="*/ 1837 h 3880"/>
                <a:gd name="T38" fmla="*/ 201338 w 5185"/>
                <a:gd name="T39" fmla="*/ 5144 h 3880"/>
                <a:gd name="T40" fmla="*/ 194358 w 5185"/>
                <a:gd name="T41" fmla="*/ 9920 h 3880"/>
                <a:gd name="T42" fmla="*/ 188112 w 5185"/>
                <a:gd name="T43" fmla="*/ 15798 h 3880"/>
                <a:gd name="T44" fmla="*/ 183336 w 5185"/>
                <a:gd name="T45" fmla="*/ 23147 h 3880"/>
                <a:gd name="T46" fmla="*/ 180029 w 5185"/>
                <a:gd name="T47" fmla="*/ 30862 h 3880"/>
                <a:gd name="T48" fmla="*/ 178559 w 5185"/>
                <a:gd name="T49" fmla="*/ 39680 h 3880"/>
                <a:gd name="T50" fmla="*/ 178192 w 5185"/>
                <a:gd name="T51" fmla="*/ 1003386 h 3880"/>
                <a:gd name="T52" fmla="*/ 178559 w 5185"/>
                <a:gd name="T53" fmla="*/ 1007794 h 3880"/>
                <a:gd name="T54" fmla="*/ 178192 w 5185"/>
                <a:gd name="T55" fmla="*/ 1012203 h 3880"/>
                <a:gd name="T56" fmla="*/ 1727176 w 5185"/>
                <a:gd name="T57" fmla="*/ 1012571 h 3880"/>
                <a:gd name="T58" fmla="*/ 1616954 w 5185"/>
                <a:gd name="T59" fmla="*/ 937620 h 3880"/>
                <a:gd name="T60" fmla="*/ 288046 w 5185"/>
                <a:gd name="T61" fmla="*/ 109854 h 3880"/>
                <a:gd name="T62" fmla="*/ 1616954 w 5185"/>
                <a:gd name="T63" fmla="*/ 937620 h 3880"/>
                <a:gd name="T64" fmla="*/ 4409 w 5185"/>
                <a:gd name="T65" fmla="*/ 1350584 h 3880"/>
                <a:gd name="T66" fmla="*/ 0 w 5185"/>
                <a:gd name="T67" fmla="*/ 1359402 h 3880"/>
                <a:gd name="T68" fmla="*/ 735 w 5185"/>
                <a:gd name="T69" fmla="*/ 1369322 h 3880"/>
                <a:gd name="T70" fmla="*/ 3307 w 5185"/>
                <a:gd name="T71" fmla="*/ 1379977 h 3880"/>
                <a:gd name="T72" fmla="*/ 7348 w 5185"/>
                <a:gd name="T73" fmla="*/ 1390999 h 3880"/>
                <a:gd name="T74" fmla="*/ 13227 w 5185"/>
                <a:gd name="T75" fmla="*/ 1401654 h 3880"/>
                <a:gd name="T76" fmla="*/ 19473 w 5185"/>
                <a:gd name="T77" fmla="*/ 1411206 h 3880"/>
                <a:gd name="T78" fmla="*/ 26821 w 5185"/>
                <a:gd name="T79" fmla="*/ 1418554 h 3880"/>
                <a:gd name="T80" fmla="*/ 35271 w 5185"/>
                <a:gd name="T81" fmla="*/ 1423698 h 3880"/>
                <a:gd name="T82" fmla="*/ 41884 w 5185"/>
                <a:gd name="T83" fmla="*/ 1425168 h 3880"/>
                <a:gd name="T84" fmla="*/ 1860911 w 5185"/>
                <a:gd name="T85" fmla="*/ 1425535 h 3880"/>
                <a:gd name="T86" fmla="*/ 1863116 w 5185"/>
                <a:gd name="T87" fmla="*/ 1425168 h 3880"/>
                <a:gd name="T88" fmla="*/ 1869729 w 5185"/>
                <a:gd name="T89" fmla="*/ 1423698 h 3880"/>
                <a:gd name="T90" fmla="*/ 1878179 w 5185"/>
                <a:gd name="T91" fmla="*/ 1418554 h 3880"/>
                <a:gd name="T92" fmla="*/ 1885527 w 5185"/>
                <a:gd name="T93" fmla="*/ 1411206 h 3880"/>
                <a:gd name="T94" fmla="*/ 1892141 w 5185"/>
                <a:gd name="T95" fmla="*/ 1401654 h 3880"/>
                <a:gd name="T96" fmla="*/ 1897652 w 5185"/>
                <a:gd name="T97" fmla="*/ 1390999 h 3880"/>
                <a:gd name="T98" fmla="*/ 1901693 w 5185"/>
                <a:gd name="T99" fmla="*/ 1379977 h 3880"/>
                <a:gd name="T100" fmla="*/ 1903898 w 5185"/>
                <a:gd name="T101" fmla="*/ 1369322 h 3880"/>
                <a:gd name="T102" fmla="*/ 1905000 w 5185"/>
                <a:gd name="T103" fmla="*/ 1359402 h 388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185" h="3880">
                  <a:moveTo>
                    <a:pt x="4775" y="2900"/>
                  </a:moveTo>
                  <a:lnTo>
                    <a:pt x="411" y="2900"/>
                  </a:lnTo>
                  <a:lnTo>
                    <a:pt x="87" y="3532"/>
                  </a:lnTo>
                  <a:lnTo>
                    <a:pt x="5099" y="3532"/>
                  </a:lnTo>
                  <a:lnTo>
                    <a:pt x="4775" y="2900"/>
                  </a:lnTo>
                  <a:close/>
                  <a:moveTo>
                    <a:pt x="2046" y="3380"/>
                  </a:moveTo>
                  <a:lnTo>
                    <a:pt x="2181" y="3125"/>
                  </a:lnTo>
                  <a:lnTo>
                    <a:pt x="3017" y="3125"/>
                  </a:lnTo>
                  <a:lnTo>
                    <a:pt x="3139" y="3380"/>
                  </a:lnTo>
                  <a:lnTo>
                    <a:pt x="2046" y="3380"/>
                  </a:lnTo>
                  <a:close/>
                  <a:moveTo>
                    <a:pt x="4700" y="2755"/>
                  </a:moveTo>
                  <a:lnTo>
                    <a:pt x="4700" y="2755"/>
                  </a:lnTo>
                  <a:lnTo>
                    <a:pt x="4698" y="2743"/>
                  </a:lnTo>
                  <a:lnTo>
                    <a:pt x="4700" y="2731"/>
                  </a:lnTo>
                  <a:lnTo>
                    <a:pt x="4700" y="120"/>
                  </a:lnTo>
                  <a:lnTo>
                    <a:pt x="4699" y="108"/>
                  </a:lnTo>
                  <a:lnTo>
                    <a:pt x="4697" y="95"/>
                  </a:lnTo>
                  <a:lnTo>
                    <a:pt x="4694" y="84"/>
                  </a:lnTo>
                  <a:lnTo>
                    <a:pt x="4690" y="73"/>
                  </a:lnTo>
                  <a:lnTo>
                    <a:pt x="4685" y="63"/>
                  </a:lnTo>
                  <a:lnTo>
                    <a:pt x="4680" y="53"/>
                  </a:lnTo>
                  <a:lnTo>
                    <a:pt x="4673" y="43"/>
                  </a:lnTo>
                  <a:lnTo>
                    <a:pt x="4665" y="34"/>
                  </a:lnTo>
                  <a:lnTo>
                    <a:pt x="4657" y="27"/>
                  </a:lnTo>
                  <a:lnTo>
                    <a:pt x="4647" y="20"/>
                  </a:lnTo>
                  <a:lnTo>
                    <a:pt x="4637" y="14"/>
                  </a:lnTo>
                  <a:lnTo>
                    <a:pt x="4627" y="9"/>
                  </a:lnTo>
                  <a:lnTo>
                    <a:pt x="4616" y="5"/>
                  </a:lnTo>
                  <a:lnTo>
                    <a:pt x="4605" y="2"/>
                  </a:lnTo>
                  <a:lnTo>
                    <a:pt x="4592" y="1"/>
                  </a:lnTo>
                  <a:lnTo>
                    <a:pt x="4580" y="0"/>
                  </a:lnTo>
                  <a:lnTo>
                    <a:pt x="605" y="0"/>
                  </a:lnTo>
                  <a:lnTo>
                    <a:pt x="593" y="1"/>
                  </a:lnTo>
                  <a:lnTo>
                    <a:pt x="581" y="2"/>
                  </a:lnTo>
                  <a:lnTo>
                    <a:pt x="569" y="5"/>
                  </a:lnTo>
                  <a:lnTo>
                    <a:pt x="558" y="9"/>
                  </a:lnTo>
                  <a:lnTo>
                    <a:pt x="548" y="14"/>
                  </a:lnTo>
                  <a:lnTo>
                    <a:pt x="538" y="20"/>
                  </a:lnTo>
                  <a:lnTo>
                    <a:pt x="529" y="27"/>
                  </a:lnTo>
                  <a:lnTo>
                    <a:pt x="521" y="34"/>
                  </a:lnTo>
                  <a:lnTo>
                    <a:pt x="512" y="43"/>
                  </a:lnTo>
                  <a:lnTo>
                    <a:pt x="505" y="53"/>
                  </a:lnTo>
                  <a:lnTo>
                    <a:pt x="499" y="63"/>
                  </a:lnTo>
                  <a:lnTo>
                    <a:pt x="494" y="73"/>
                  </a:lnTo>
                  <a:lnTo>
                    <a:pt x="490" y="84"/>
                  </a:lnTo>
                  <a:lnTo>
                    <a:pt x="488" y="95"/>
                  </a:lnTo>
                  <a:lnTo>
                    <a:pt x="486" y="108"/>
                  </a:lnTo>
                  <a:lnTo>
                    <a:pt x="485" y="120"/>
                  </a:lnTo>
                  <a:lnTo>
                    <a:pt x="485" y="2731"/>
                  </a:lnTo>
                  <a:lnTo>
                    <a:pt x="486" y="2743"/>
                  </a:lnTo>
                  <a:lnTo>
                    <a:pt x="485" y="2755"/>
                  </a:lnTo>
                  <a:lnTo>
                    <a:pt x="484" y="2756"/>
                  </a:lnTo>
                  <a:lnTo>
                    <a:pt x="4701" y="2756"/>
                  </a:lnTo>
                  <a:lnTo>
                    <a:pt x="4700" y="2755"/>
                  </a:lnTo>
                  <a:close/>
                  <a:moveTo>
                    <a:pt x="4401" y="2552"/>
                  </a:moveTo>
                  <a:lnTo>
                    <a:pt x="784" y="2552"/>
                  </a:lnTo>
                  <a:lnTo>
                    <a:pt x="784" y="299"/>
                  </a:lnTo>
                  <a:lnTo>
                    <a:pt x="4401" y="299"/>
                  </a:lnTo>
                  <a:lnTo>
                    <a:pt x="4401" y="2552"/>
                  </a:lnTo>
                  <a:close/>
                  <a:moveTo>
                    <a:pt x="5172" y="3676"/>
                  </a:moveTo>
                  <a:lnTo>
                    <a:pt x="12" y="3676"/>
                  </a:lnTo>
                  <a:lnTo>
                    <a:pt x="0" y="3700"/>
                  </a:lnTo>
                  <a:lnTo>
                    <a:pt x="1" y="3713"/>
                  </a:lnTo>
                  <a:lnTo>
                    <a:pt x="2" y="3727"/>
                  </a:lnTo>
                  <a:lnTo>
                    <a:pt x="5" y="3741"/>
                  </a:lnTo>
                  <a:lnTo>
                    <a:pt x="9" y="3756"/>
                  </a:lnTo>
                  <a:lnTo>
                    <a:pt x="14" y="3771"/>
                  </a:lnTo>
                  <a:lnTo>
                    <a:pt x="20" y="3786"/>
                  </a:lnTo>
                  <a:lnTo>
                    <a:pt x="28" y="3801"/>
                  </a:lnTo>
                  <a:lnTo>
                    <a:pt x="36" y="3815"/>
                  </a:lnTo>
                  <a:lnTo>
                    <a:pt x="44" y="3828"/>
                  </a:lnTo>
                  <a:lnTo>
                    <a:pt x="53" y="3841"/>
                  </a:lnTo>
                  <a:lnTo>
                    <a:pt x="63" y="3852"/>
                  </a:lnTo>
                  <a:lnTo>
                    <a:pt x="73" y="3861"/>
                  </a:lnTo>
                  <a:lnTo>
                    <a:pt x="85" y="3869"/>
                  </a:lnTo>
                  <a:lnTo>
                    <a:pt x="96" y="3875"/>
                  </a:lnTo>
                  <a:lnTo>
                    <a:pt x="108" y="3878"/>
                  </a:lnTo>
                  <a:lnTo>
                    <a:pt x="114" y="3879"/>
                  </a:lnTo>
                  <a:lnTo>
                    <a:pt x="120" y="3880"/>
                  </a:lnTo>
                  <a:lnTo>
                    <a:pt x="5065" y="3880"/>
                  </a:lnTo>
                  <a:lnTo>
                    <a:pt x="5071" y="3879"/>
                  </a:lnTo>
                  <a:lnTo>
                    <a:pt x="5077" y="3878"/>
                  </a:lnTo>
                  <a:lnTo>
                    <a:pt x="5089" y="3875"/>
                  </a:lnTo>
                  <a:lnTo>
                    <a:pt x="5101" y="3869"/>
                  </a:lnTo>
                  <a:lnTo>
                    <a:pt x="5112" y="3861"/>
                  </a:lnTo>
                  <a:lnTo>
                    <a:pt x="5122" y="3852"/>
                  </a:lnTo>
                  <a:lnTo>
                    <a:pt x="5132" y="3841"/>
                  </a:lnTo>
                  <a:lnTo>
                    <a:pt x="5141" y="3828"/>
                  </a:lnTo>
                  <a:lnTo>
                    <a:pt x="5150" y="3815"/>
                  </a:lnTo>
                  <a:lnTo>
                    <a:pt x="5158" y="3801"/>
                  </a:lnTo>
                  <a:lnTo>
                    <a:pt x="5165" y="3786"/>
                  </a:lnTo>
                  <a:lnTo>
                    <a:pt x="5171" y="3771"/>
                  </a:lnTo>
                  <a:lnTo>
                    <a:pt x="5176" y="3756"/>
                  </a:lnTo>
                  <a:lnTo>
                    <a:pt x="5180" y="3741"/>
                  </a:lnTo>
                  <a:lnTo>
                    <a:pt x="5182" y="3727"/>
                  </a:lnTo>
                  <a:lnTo>
                    <a:pt x="5184" y="3713"/>
                  </a:lnTo>
                  <a:lnTo>
                    <a:pt x="5185" y="3700"/>
                  </a:lnTo>
                  <a:lnTo>
                    <a:pt x="5172" y="3676"/>
                  </a:lnTo>
                  <a:close/>
                </a:path>
              </a:pathLst>
            </a:custGeom>
            <a:solidFill>
              <a:schemeClr val="bg1"/>
            </a:solidFill>
            <a:ln>
              <a:noFill/>
            </a:ln>
            <a:extLst/>
          </p:spPr>
          <p:txBody>
            <a:bodyPr bIns="360000" anchor="ctr">
              <a:scene3d>
                <a:camera prst="orthographicFront"/>
                <a:lightRig rig="threePt" dir="t"/>
              </a:scene3d>
              <a:sp3d>
                <a:contourClr>
                  <a:srgbClr val="FFFFFF"/>
                </a:contourClr>
              </a:sp3d>
            </a:bodyPr>
            <a:lstStyle/>
            <a:p>
              <a:pPr algn="ctr">
                <a:defRPr/>
              </a:pPr>
              <a:endParaRPr lang="zh-CN" altLang="en-US" dirty="0">
                <a:solidFill>
                  <a:schemeClr val="tx1">
                    <a:lumMod val="65000"/>
                    <a:lumOff val="35000"/>
                  </a:schemeClr>
                </a:solidFill>
                <a:latin typeface="微软雅黑" pitchFamily="34" charset="-122"/>
                <a:ea typeface="微软雅黑" pitchFamily="34" charset="-122"/>
              </a:endParaRPr>
            </a:p>
          </p:txBody>
        </p:sp>
      </p:grpSp>
      <p:grpSp>
        <p:nvGrpSpPr>
          <p:cNvPr id="21" name="组合 20"/>
          <p:cNvGrpSpPr/>
          <p:nvPr/>
        </p:nvGrpSpPr>
        <p:grpSpPr>
          <a:xfrm>
            <a:off x="4110624" y="3658456"/>
            <a:ext cx="1099553" cy="1099553"/>
            <a:chOff x="2508861" y="3460939"/>
            <a:chExt cx="1099553" cy="1099553"/>
          </a:xfrm>
        </p:grpSpPr>
        <p:sp>
          <p:nvSpPr>
            <p:cNvPr id="25" name="椭圆 24"/>
            <p:cNvSpPr/>
            <p:nvPr/>
          </p:nvSpPr>
          <p:spPr>
            <a:xfrm>
              <a:off x="2508861" y="3460939"/>
              <a:ext cx="1099553" cy="1099553"/>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latin typeface="微软雅黑" pitchFamily="34" charset="-122"/>
                <a:ea typeface="微软雅黑" pitchFamily="34" charset="-122"/>
              </a:endParaRPr>
            </a:p>
          </p:txBody>
        </p:sp>
        <p:sp>
          <p:nvSpPr>
            <p:cNvPr id="23" name="KSO_Shape"/>
            <p:cNvSpPr>
              <a:spLocks/>
            </p:cNvSpPr>
            <p:nvPr/>
          </p:nvSpPr>
          <p:spPr bwMode="auto">
            <a:xfrm>
              <a:off x="2802446" y="3812214"/>
              <a:ext cx="521267" cy="439601"/>
            </a:xfrm>
            <a:custGeom>
              <a:avLst/>
              <a:gdLst>
                <a:gd name="T0" fmla="*/ 332222 w 2301876"/>
                <a:gd name="T1" fmla="*/ 1410232 h 1941513"/>
                <a:gd name="T2" fmla="*/ 321717 w 2301876"/>
                <a:gd name="T3" fmla="*/ 1470415 h 1941513"/>
                <a:gd name="T4" fmla="*/ 382384 w 2301876"/>
                <a:gd name="T5" fmla="*/ 1525343 h 1941513"/>
                <a:gd name="T6" fmla="*/ 696485 w 2301876"/>
                <a:gd name="T7" fmla="*/ 1509573 h 1941513"/>
                <a:gd name="T8" fmla="*/ 723010 w 2301876"/>
                <a:gd name="T9" fmla="*/ 1444398 h 1941513"/>
                <a:gd name="T10" fmla="*/ 671273 w 2301876"/>
                <a:gd name="T11" fmla="*/ 1380797 h 1941513"/>
                <a:gd name="T12" fmla="*/ 1348867 w 2301876"/>
                <a:gd name="T13" fmla="*/ 1247408 h 1941513"/>
                <a:gd name="T14" fmla="*/ 1327043 w 2301876"/>
                <a:gd name="T15" fmla="*/ 1320445 h 1941513"/>
                <a:gd name="T16" fmla="*/ 1593934 w 2301876"/>
                <a:gd name="T17" fmla="*/ 1356438 h 1941513"/>
                <a:gd name="T18" fmla="*/ 1647838 w 2301876"/>
                <a:gd name="T19" fmla="*/ 1303105 h 1941513"/>
                <a:gd name="T20" fmla="*/ 1606030 w 2301876"/>
                <a:gd name="T21" fmla="*/ 1239789 h 1941513"/>
                <a:gd name="T22" fmla="*/ 1529191 w 2301876"/>
                <a:gd name="T23" fmla="*/ 516517 h 1941513"/>
                <a:gd name="T24" fmla="*/ 1584982 w 2301876"/>
                <a:gd name="T25" fmla="*/ 576970 h 1941513"/>
                <a:gd name="T26" fmla="*/ 1601035 w 2301876"/>
                <a:gd name="T27" fmla="*/ 667649 h 1941513"/>
                <a:gd name="T28" fmla="*/ 1640510 w 2301876"/>
                <a:gd name="T29" fmla="*/ 716799 h 1941513"/>
                <a:gd name="T30" fmla="*/ 1583140 w 2301876"/>
                <a:gd name="T31" fmla="*/ 840071 h 1941513"/>
                <a:gd name="T32" fmla="*/ 1691827 w 2301876"/>
                <a:gd name="T33" fmla="*/ 916820 h 1941513"/>
                <a:gd name="T34" fmla="*/ 1229710 w 2301876"/>
                <a:gd name="T35" fmla="*/ 1106063 h 1941513"/>
                <a:gd name="T36" fmla="*/ 1284448 w 2301876"/>
                <a:gd name="T37" fmla="*/ 909460 h 1941513"/>
                <a:gd name="T38" fmla="*/ 1396556 w 2301876"/>
                <a:gd name="T39" fmla="*/ 836654 h 1941513"/>
                <a:gd name="T40" fmla="*/ 1335239 w 2301876"/>
                <a:gd name="T41" fmla="*/ 712857 h 1941513"/>
                <a:gd name="T42" fmla="*/ 1370240 w 2301876"/>
                <a:gd name="T43" fmla="*/ 660815 h 1941513"/>
                <a:gd name="T44" fmla="*/ 1388398 w 2301876"/>
                <a:gd name="T45" fmla="*/ 571451 h 1941513"/>
                <a:gd name="T46" fmla="*/ 1446031 w 2301876"/>
                <a:gd name="T47" fmla="*/ 514152 h 1941513"/>
                <a:gd name="T48" fmla="*/ 570227 w 2301876"/>
                <a:gd name="T49" fmla="*/ 477627 h 1941513"/>
                <a:gd name="T50" fmla="*/ 641756 w 2301876"/>
                <a:gd name="T51" fmla="*/ 549062 h 1941513"/>
                <a:gd name="T52" fmla="*/ 661216 w 2301876"/>
                <a:gd name="T53" fmla="*/ 657005 h 1941513"/>
                <a:gd name="T54" fmla="*/ 633078 w 2301876"/>
                <a:gd name="T55" fmla="*/ 739471 h 1941513"/>
                <a:gd name="T56" fmla="*/ 574697 w 2301876"/>
                <a:gd name="T57" fmla="*/ 792786 h 1941513"/>
                <a:gd name="T58" fmla="*/ 708552 w 2301876"/>
                <a:gd name="T59" fmla="*/ 915697 h 1941513"/>
                <a:gd name="T60" fmla="*/ 815320 w 2301876"/>
                <a:gd name="T61" fmla="*/ 1036508 h 1941513"/>
                <a:gd name="T62" fmla="*/ 222836 w 2301876"/>
                <a:gd name="T63" fmla="*/ 1047276 h 1941513"/>
                <a:gd name="T64" fmla="*/ 324870 w 2301876"/>
                <a:gd name="T65" fmla="*/ 922526 h 1941513"/>
                <a:gd name="T66" fmla="*/ 473189 w 2301876"/>
                <a:gd name="T67" fmla="*/ 794886 h 1941513"/>
                <a:gd name="T68" fmla="*/ 413493 w 2301876"/>
                <a:gd name="T69" fmla="*/ 744461 h 1941513"/>
                <a:gd name="T70" fmla="*/ 382462 w 2301876"/>
                <a:gd name="T71" fmla="*/ 663570 h 1941513"/>
                <a:gd name="T72" fmla="*/ 397978 w 2301876"/>
                <a:gd name="T73" fmla="*/ 556154 h 1941513"/>
                <a:gd name="T74" fmla="*/ 466878 w 2301876"/>
                <a:gd name="T75" fmla="*/ 480778 h 1941513"/>
                <a:gd name="T76" fmla="*/ 140242 w 2301876"/>
                <a:gd name="T77" fmla="*/ 134558 h 1941513"/>
                <a:gd name="T78" fmla="*/ 133677 w 2301876"/>
                <a:gd name="T79" fmla="*/ 1210760 h 1941513"/>
                <a:gd name="T80" fmla="*/ 198545 w 2301876"/>
                <a:gd name="T81" fmla="*/ 1290654 h 1941513"/>
                <a:gd name="T82" fmla="*/ 905010 w 2301876"/>
                <a:gd name="T83" fmla="*/ 1223901 h 1941513"/>
                <a:gd name="T84" fmla="*/ 906061 w 2301876"/>
                <a:gd name="T85" fmla="*/ 137186 h 1941513"/>
                <a:gd name="T86" fmla="*/ 1795088 w 2301876"/>
                <a:gd name="T87" fmla="*/ 130835 h 1941513"/>
                <a:gd name="T88" fmla="*/ 1869239 w 2301876"/>
                <a:gd name="T89" fmla="*/ 166040 h 1941513"/>
                <a:gd name="T90" fmla="*/ 1904211 w 2301876"/>
                <a:gd name="T91" fmla="*/ 240391 h 1941513"/>
                <a:gd name="T92" fmla="*/ 1879757 w 2301876"/>
                <a:gd name="T93" fmla="*/ 1330166 h 1941513"/>
                <a:gd name="T94" fmla="*/ 1769057 w 2301876"/>
                <a:gd name="T95" fmla="*/ 1410033 h 1941513"/>
                <a:gd name="T96" fmla="*/ 1237904 w 2301876"/>
                <a:gd name="T97" fmla="*/ 1415550 h 1941513"/>
                <a:gd name="T98" fmla="*/ 1189785 w 2301876"/>
                <a:gd name="T99" fmla="*/ 1139429 h 1941513"/>
                <a:gd name="T100" fmla="*/ 1756435 w 2301876"/>
                <a:gd name="T101" fmla="*/ 1159921 h 1941513"/>
                <a:gd name="T102" fmla="*/ 1799821 w 2301876"/>
                <a:gd name="T103" fmla="*/ 1088198 h 1941513"/>
                <a:gd name="T104" fmla="*/ 898445 w 2301876"/>
                <a:gd name="T105" fmla="*/ 262 h 1941513"/>
                <a:gd name="T106" fmla="*/ 992990 w 2301876"/>
                <a:gd name="T107" fmla="*/ 39421 h 1941513"/>
                <a:gd name="T108" fmla="*/ 1041313 w 2301876"/>
                <a:gd name="T109" fmla="*/ 129302 h 1941513"/>
                <a:gd name="T110" fmla="*/ 1017414 w 2301876"/>
                <a:gd name="T111" fmla="*/ 1483030 h 1941513"/>
                <a:gd name="T112" fmla="*/ 887939 w 2301876"/>
                <a:gd name="T113" fmla="*/ 1588417 h 1941513"/>
                <a:gd name="T114" fmla="*/ 200909 w 2301876"/>
                <a:gd name="T115" fmla="*/ 1599454 h 1941513"/>
                <a:gd name="T116" fmla="*/ 45959 w 2301876"/>
                <a:gd name="T117" fmla="*/ 1513779 h 1941513"/>
                <a:gd name="T118" fmla="*/ 0 w 2301876"/>
                <a:gd name="T119" fmla="*/ 152429 h 1941513"/>
                <a:gd name="T120" fmla="*/ 34667 w 2301876"/>
                <a:gd name="T121" fmla="*/ 55452 h 1941513"/>
                <a:gd name="T122" fmla="*/ 121596 w 2301876"/>
                <a:gd name="T123" fmla="*/ 2891 h 194151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01876" h="1941513">
                  <a:moveTo>
                    <a:pt x="475693" y="1664563"/>
                  </a:moveTo>
                  <a:lnTo>
                    <a:pt x="471250" y="1664880"/>
                  </a:lnTo>
                  <a:lnTo>
                    <a:pt x="466490" y="1665198"/>
                  </a:lnTo>
                  <a:lnTo>
                    <a:pt x="462047" y="1665515"/>
                  </a:lnTo>
                  <a:lnTo>
                    <a:pt x="457605" y="1666468"/>
                  </a:lnTo>
                  <a:lnTo>
                    <a:pt x="453162" y="1667421"/>
                  </a:lnTo>
                  <a:lnTo>
                    <a:pt x="449354" y="1668691"/>
                  </a:lnTo>
                  <a:lnTo>
                    <a:pt x="440786" y="1671550"/>
                  </a:lnTo>
                  <a:lnTo>
                    <a:pt x="433170" y="1675679"/>
                  </a:lnTo>
                  <a:lnTo>
                    <a:pt x="425553" y="1680125"/>
                  </a:lnTo>
                  <a:lnTo>
                    <a:pt x="418572" y="1685207"/>
                  </a:lnTo>
                  <a:lnTo>
                    <a:pt x="412542" y="1691241"/>
                  </a:lnTo>
                  <a:lnTo>
                    <a:pt x="406513" y="1697276"/>
                  </a:lnTo>
                  <a:lnTo>
                    <a:pt x="401435" y="1704263"/>
                  </a:lnTo>
                  <a:lnTo>
                    <a:pt x="396993" y="1711886"/>
                  </a:lnTo>
                  <a:lnTo>
                    <a:pt x="392867" y="1719508"/>
                  </a:lnTo>
                  <a:lnTo>
                    <a:pt x="390011" y="1728083"/>
                  </a:lnTo>
                  <a:lnTo>
                    <a:pt x="388742" y="1732212"/>
                  </a:lnTo>
                  <a:lnTo>
                    <a:pt x="387790" y="1736341"/>
                  </a:lnTo>
                  <a:lnTo>
                    <a:pt x="386838" y="1740787"/>
                  </a:lnTo>
                  <a:lnTo>
                    <a:pt x="386203" y="1745552"/>
                  </a:lnTo>
                  <a:lnTo>
                    <a:pt x="385886" y="1749998"/>
                  </a:lnTo>
                  <a:lnTo>
                    <a:pt x="385886" y="1754444"/>
                  </a:lnTo>
                  <a:lnTo>
                    <a:pt x="385886" y="1759209"/>
                  </a:lnTo>
                  <a:lnTo>
                    <a:pt x="386203" y="1763655"/>
                  </a:lnTo>
                  <a:lnTo>
                    <a:pt x="386838" y="1768419"/>
                  </a:lnTo>
                  <a:lnTo>
                    <a:pt x="387790" y="1772865"/>
                  </a:lnTo>
                  <a:lnTo>
                    <a:pt x="388742" y="1776994"/>
                  </a:lnTo>
                  <a:lnTo>
                    <a:pt x="390011" y="1781441"/>
                  </a:lnTo>
                  <a:lnTo>
                    <a:pt x="392867" y="1789698"/>
                  </a:lnTo>
                  <a:lnTo>
                    <a:pt x="396993" y="1797639"/>
                  </a:lnTo>
                  <a:lnTo>
                    <a:pt x="401435" y="1804943"/>
                  </a:lnTo>
                  <a:lnTo>
                    <a:pt x="406513" y="1812248"/>
                  </a:lnTo>
                  <a:lnTo>
                    <a:pt x="412542" y="1818283"/>
                  </a:lnTo>
                  <a:lnTo>
                    <a:pt x="418572" y="1824317"/>
                  </a:lnTo>
                  <a:lnTo>
                    <a:pt x="425553" y="1829399"/>
                  </a:lnTo>
                  <a:lnTo>
                    <a:pt x="433170" y="1833845"/>
                  </a:lnTo>
                  <a:lnTo>
                    <a:pt x="440786" y="1837657"/>
                  </a:lnTo>
                  <a:lnTo>
                    <a:pt x="449354" y="1840515"/>
                  </a:lnTo>
                  <a:lnTo>
                    <a:pt x="453162" y="1842103"/>
                  </a:lnTo>
                  <a:lnTo>
                    <a:pt x="457605" y="1842738"/>
                  </a:lnTo>
                  <a:lnTo>
                    <a:pt x="462047" y="1843374"/>
                  </a:lnTo>
                  <a:lnTo>
                    <a:pt x="466490" y="1844326"/>
                  </a:lnTo>
                  <a:lnTo>
                    <a:pt x="471250" y="1844644"/>
                  </a:lnTo>
                  <a:lnTo>
                    <a:pt x="475693" y="1844644"/>
                  </a:lnTo>
                  <a:lnTo>
                    <a:pt x="784465" y="1844644"/>
                  </a:lnTo>
                  <a:lnTo>
                    <a:pt x="788908" y="1844644"/>
                  </a:lnTo>
                  <a:lnTo>
                    <a:pt x="793668" y="1844326"/>
                  </a:lnTo>
                  <a:lnTo>
                    <a:pt x="798111" y="1843374"/>
                  </a:lnTo>
                  <a:lnTo>
                    <a:pt x="802553" y="1842738"/>
                  </a:lnTo>
                  <a:lnTo>
                    <a:pt x="806996" y="1842103"/>
                  </a:lnTo>
                  <a:lnTo>
                    <a:pt x="811122" y="1840515"/>
                  </a:lnTo>
                  <a:lnTo>
                    <a:pt x="819690" y="1837657"/>
                  </a:lnTo>
                  <a:lnTo>
                    <a:pt x="827306" y="1833845"/>
                  </a:lnTo>
                  <a:lnTo>
                    <a:pt x="834605" y="1829399"/>
                  </a:lnTo>
                  <a:lnTo>
                    <a:pt x="841586" y="1824317"/>
                  </a:lnTo>
                  <a:lnTo>
                    <a:pt x="847933" y="1818283"/>
                  </a:lnTo>
                  <a:lnTo>
                    <a:pt x="853963" y="1812248"/>
                  </a:lnTo>
                  <a:lnTo>
                    <a:pt x="859040" y="1804943"/>
                  </a:lnTo>
                  <a:lnTo>
                    <a:pt x="863483" y="1797639"/>
                  </a:lnTo>
                  <a:lnTo>
                    <a:pt x="867608" y="1789698"/>
                  </a:lnTo>
                  <a:lnTo>
                    <a:pt x="870464" y="1781441"/>
                  </a:lnTo>
                  <a:lnTo>
                    <a:pt x="871734" y="1776994"/>
                  </a:lnTo>
                  <a:lnTo>
                    <a:pt x="872686" y="1772865"/>
                  </a:lnTo>
                  <a:lnTo>
                    <a:pt x="873320" y="1768419"/>
                  </a:lnTo>
                  <a:lnTo>
                    <a:pt x="873638" y="1763655"/>
                  </a:lnTo>
                  <a:lnTo>
                    <a:pt x="874272" y="1759209"/>
                  </a:lnTo>
                  <a:lnTo>
                    <a:pt x="874590" y="1754444"/>
                  </a:lnTo>
                  <a:lnTo>
                    <a:pt x="874272" y="1749998"/>
                  </a:lnTo>
                  <a:lnTo>
                    <a:pt x="873638" y="1745552"/>
                  </a:lnTo>
                  <a:lnTo>
                    <a:pt x="873320" y="1740787"/>
                  </a:lnTo>
                  <a:lnTo>
                    <a:pt x="872686" y="1736341"/>
                  </a:lnTo>
                  <a:lnTo>
                    <a:pt x="871734" y="1732212"/>
                  </a:lnTo>
                  <a:lnTo>
                    <a:pt x="870464" y="1728083"/>
                  </a:lnTo>
                  <a:lnTo>
                    <a:pt x="867608" y="1719508"/>
                  </a:lnTo>
                  <a:lnTo>
                    <a:pt x="863483" y="1711886"/>
                  </a:lnTo>
                  <a:lnTo>
                    <a:pt x="859040" y="1704263"/>
                  </a:lnTo>
                  <a:lnTo>
                    <a:pt x="853963" y="1697276"/>
                  </a:lnTo>
                  <a:lnTo>
                    <a:pt x="847933" y="1691241"/>
                  </a:lnTo>
                  <a:lnTo>
                    <a:pt x="841586" y="1685207"/>
                  </a:lnTo>
                  <a:lnTo>
                    <a:pt x="834605" y="1680125"/>
                  </a:lnTo>
                  <a:lnTo>
                    <a:pt x="827306" y="1675679"/>
                  </a:lnTo>
                  <a:lnTo>
                    <a:pt x="819690" y="1671550"/>
                  </a:lnTo>
                  <a:lnTo>
                    <a:pt x="811122" y="1668691"/>
                  </a:lnTo>
                  <a:lnTo>
                    <a:pt x="806996" y="1667421"/>
                  </a:lnTo>
                  <a:lnTo>
                    <a:pt x="802553" y="1666468"/>
                  </a:lnTo>
                  <a:lnTo>
                    <a:pt x="798111" y="1665515"/>
                  </a:lnTo>
                  <a:lnTo>
                    <a:pt x="793668" y="1665198"/>
                  </a:lnTo>
                  <a:lnTo>
                    <a:pt x="788908" y="1664880"/>
                  </a:lnTo>
                  <a:lnTo>
                    <a:pt x="784465" y="1664563"/>
                  </a:lnTo>
                  <a:lnTo>
                    <a:pt x="475693" y="1664563"/>
                  </a:lnTo>
                  <a:close/>
                  <a:moveTo>
                    <a:pt x="1670551" y="1495108"/>
                  </a:moveTo>
                  <a:lnTo>
                    <a:pt x="1662926" y="1495425"/>
                  </a:lnTo>
                  <a:lnTo>
                    <a:pt x="1655936" y="1496695"/>
                  </a:lnTo>
                  <a:lnTo>
                    <a:pt x="1648946" y="1498283"/>
                  </a:lnTo>
                  <a:lnTo>
                    <a:pt x="1642274" y="1500823"/>
                  </a:lnTo>
                  <a:lnTo>
                    <a:pt x="1636237" y="1503998"/>
                  </a:lnTo>
                  <a:lnTo>
                    <a:pt x="1629882" y="1507490"/>
                  </a:lnTo>
                  <a:lnTo>
                    <a:pt x="1624481" y="1511618"/>
                  </a:lnTo>
                  <a:lnTo>
                    <a:pt x="1619080" y="1516380"/>
                  </a:lnTo>
                  <a:lnTo>
                    <a:pt x="1614631" y="1521778"/>
                  </a:lnTo>
                  <a:lnTo>
                    <a:pt x="1610183" y="1527175"/>
                  </a:lnTo>
                  <a:lnTo>
                    <a:pt x="1606688" y="1533208"/>
                  </a:lnTo>
                  <a:lnTo>
                    <a:pt x="1603511" y="1539240"/>
                  </a:lnTo>
                  <a:lnTo>
                    <a:pt x="1601605" y="1545908"/>
                  </a:lnTo>
                  <a:lnTo>
                    <a:pt x="1599698" y="1552893"/>
                  </a:lnTo>
                  <a:lnTo>
                    <a:pt x="1598427" y="1559878"/>
                  </a:lnTo>
                  <a:lnTo>
                    <a:pt x="1598110" y="1567498"/>
                  </a:lnTo>
                  <a:lnTo>
                    <a:pt x="1598427" y="1574800"/>
                  </a:lnTo>
                  <a:lnTo>
                    <a:pt x="1599698" y="1582103"/>
                  </a:lnTo>
                  <a:lnTo>
                    <a:pt x="1601605" y="1589088"/>
                  </a:lnTo>
                  <a:lnTo>
                    <a:pt x="1603511" y="1595755"/>
                  </a:lnTo>
                  <a:lnTo>
                    <a:pt x="1606688" y="1602105"/>
                  </a:lnTo>
                  <a:lnTo>
                    <a:pt x="1610183" y="1607820"/>
                  </a:lnTo>
                  <a:lnTo>
                    <a:pt x="1614631" y="1613535"/>
                  </a:lnTo>
                  <a:lnTo>
                    <a:pt x="1619080" y="1618615"/>
                  </a:lnTo>
                  <a:lnTo>
                    <a:pt x="1624481" y="1623378"/>
                  </a:lnTo>
                  <a:lnTo>
                    <a:pt x="1629882" y="1627505"/>
                  </a:lnTo>
                  <a:lnTo>
                    <a:pt x="1636237" y="1630998"/>
                  </a:lnTo>
                  <a:lnTo>
                    <a:pt x="1642274" y="1634173"/>
                  </a:lnTo>
                  <a:lnTo>
                    <a:pt x="1648946" y="1636713"/>
                  </a:lnTo>
                  <a:lnTo>
                    <a:pt x="1655936" y="1638300"/>
                  </a:lnTo>
                  <a:lnTo>
                    <a:pt x="1662926" y="1639253"/>
                  </a:lnTo>
                  <a:lnTo>
                    <a:pt x="1670551" y="1639570"/>
                  </a:lnTo>
                  <a:lnTo>
                    <a:pt x="1918697" y="1639570"/>
                  </a:lnTo>
                  <a:lnTo>
                    <a:pt x="1926004" y="1639253"/>
                  </a:lnTo>
                  <a:lnTo>
                    <a:pt x="1933630" y="1638300"/>
                  </a:lnTo>
                  <a:lnTo>
                    <a:pt x="1940620" y="1636713"/>
                  </a:lnTo>
                  <a:lnTo>
                    <a:pt x="1947292" y="1634173"/>
                  </a:lnTo>
                  <a:lnTo>
                    <a:pt x="1953329" y="1630998"/>
                  </a:lnTo>
                  <a:lnTo>
                    <a:pt x="1959366" y="1627505"/>
                  </a:lnTo>
                  <a:lnTo>
                    <a:pt x="1964767" y="1623378"/>
                  </a:lnTo>
                  <a:lnTo>
                    <a:pt x="1970168" y="1618615"/>
                  </a:lnTo>
                  <a:lnTo>
                    <a:pt x="1974934" y="1613535"/>
                  </a:lnTo>
                  <a:lnTo>
                    <a:pt x="1979065" y="1607820"/>
                  </a:lnTo>
                  <a:lnTo>
                    <a:pt x="1982560" y="1602105"/>
                  </a:lnTo>
                  <a:lnTo>
                    <a:pt x="1985419" y="1595755"/>
                  </a:lnTo>
                  <a:lnTo>
                    <a:pt x="1988279" y="1589088"/>
                  </a:lnTo>
                  <a:lnTo>
                    <a:pt x="1989868" y="1582103"/>
                  </a:lnTo>
                  <a:lnTo>
                    <a:pt x="1991138" y="1574800"/>
                  </a:lnTo>
                  <a:lnTo>
                    <a:pt x="1991456" y="1567498"/>
                  </a:lnTo>
                  <a:lnTo>
                    <a:pt x="1991138" y="1559878"/>
                  </a:lnTo>
                  <a:lnTo>
                    <a:pt x="1989868" y="1552893"/>
                  </a:lnTo>
                  <a:lnTo>
                    <a:pt x="1988279" y="1545908"/>
                  </a:lnTo>
                  <a:lnTo>
                    <a:pt x="1985419" y="1539240"/>
                  </a:lnTo>
                  <a:lnTo>
                    <a:pt x="1982560" y="1533208"/>
                  </a:lnTo>
                  <a:lnTo>
                    <a:pt x="1979065" y="1527175"/>
                  </a:lnTo>
                  <a:lnTo>
                    <a:pt x="1974934" y="1521778"/>
                  </a:lnTo>
                  <a:lnTo>
                    <a:pt x="1970168" y="1516380"/>
                  </a:lnTo>
                  <a:lnTo>
                    <a:pt x="1964767" y="1511618"/>
                  </a:lnTo>
                  <a:lnTo>
                    <a:pt x="1959366" y="1507490"/>
                  </a:lnTo>
                  <a:lnTo>
                    <a:pt x="1953329" y="1503998"/>
                  </a:lnTo>
                  <a:lnTo>
                    <a:pt x="1947292" y="1500823"/>
                  </a:lnTo>
                  <a:lnTo>
                    <a:pt x="1940620" y="1498283"/>
                  </a:lnTo>
                  <a:lnTo>
                    <a:pt x="1933630" y="1496695"/>
                  </a:lnTo>
                  <a:lnTo>
                    <a:pt x="1926004" y="1495425"/>
                  </a:lnTo>
                  <a:lnTo>
                    <a:pt x="1918697" y="1495108"/>
                  </a:lnTo>
                  <a:lnTo>
                    <a:pt x="1670551" y="1495108"/>
                  </a:lnTo>
                  <a:close/>
                  <a:moveTo>
                    <a:pt x="1787673" y="611187"/>
                  </a:moveTo>
                  <a:lnTo>
                    <a:pt x="1794669" y="611187"/>
                  </a:lnTo>
                  <a:lnTo>
                    <a:pt x="1801665" y="611187"/>
                  </a:lnTo>
                  <a:lnTo>
                    <a:pt x="1808661" y="612140"/>
                  </a:lnTo>
                  <a:lnTo>
                    <a:pt x="1815338" y="613093"/>
                  </a:lnTo>
                  <a:lnTo>
                    <a:pt x="1822016" y="614681"/>
                  </a:lnTo>
                  <a:lnTo>
                    <a:pt x="1828694" y="616587"/>
                  </a:lnTo>
                  <a:lnTo>
                    <a:pt x="1835372" y="618810"/>
                  </a:lnTo>
                  <a:lnTo>
                    <a:pt x="1841732" y="621352"/>
                  </a:lnTo>
                  <a:lnTo>
                    <a:pt x="1847773" y="624210"/>
                  </a:lnTo>
                  <a:lnTo>
                    <a:pt x="1853815" y="627387"/>
                  </a:lnTo>
                  <a:lnTo>
                    <a:pt x="1859539" y="631198"/>
                  </a:lnTo>
                  <a:lnTo>
                    <a:pt x="1865581" y="635010"/>
                  </a:lnTo>
                  <a:lnTo>
                    <a:pt x="1870987" y="639457"/>
                  </a:lnTo>
                  <a:lnTo>
                    <a:pt x="1876393" y="643904"/>
                  </a:lnTo>
                  <a:lnTo>
                    <a:pt x="1881480" y="648986"/>
                  </a:lnTo>
                  <a:lnTo>
                    <a:pt x="1886568" y="654068"/>
                  </a:lnTo>
                  <a:lnTo>
                    <a:pt x="1891338" y="659151"/>
                  </a:lnTo>
                  <a:lnTo>
                    <a:pt x="1895790" y="665186"/>
                  </a:lnTo>
                  <a:lnTo>
                    <a:pt x="1900242" y="670903"/>
                  </a:lnTo>
                  <a:lnTo>
                    <a:pt x="1904376" y="677256"/>
                  </a:lnTo>
                  <a:lnTo>
                    <a:pt x="1908192" y="683609"/>
                  </a:lnTo>
                  <a:lnTo>
                    <a:pt x="1911690" y="690597"/>
                  </a:lnTo>
                  <a:lnTo>
                    <a:pt x="1915188" y="697267"/>
                  </a:lnTo>
                  <a:lnTo>
                    <a:pt x="1918049" y="704255"/>
                  </a:lnTo>
                  <a:lnTo>
                    <a:pt x="1920593" y="711561"/>
                  </a:lnTo>
                  <a:lnTo>
                    <a:pt x="1923137" y="718867"/>
                  </a:lnTo>
                  <a:lnTo>
                    <a:pt x="1925363" y="726808"/>
                  </a:lnTo>
                  <a:lnTo>
                    <a:pt x="1927271" y="734431"/>
                  </a:lnTo>
                  <a:lnTo>
                    <a:pt x="1928861" y="742690"/>
                  </a:lnTo>
                  <a:lnTo>
                    <a:pt x="1929815" y="750631"/>
                  </a:lnTo>
                  <a:lnTo>
                    <a:pt x="1930451" y="758889"/>
                  </a:lnTo>
                  <a:lnTo>
                    <a:pt x="1931405" y="767466"/>
                  </a:lnTo>
                  <a:lnTo>
                    <a:pt x="1931405" y="775724"/>
                  </a:lnTo>
                  <a:lnTo>
                    <a:pt x="1931723" y="784301"/>
                  </a:lnTo>
                  <a:lnTo>
                    <a:pt x="1932359" y="791924"/>
                  </a:lnTo>
                  <a:lnTo>
                    <a:pt x="1933313" y="799865"/>
                  </a:lnTo>
                  <a:lnTo>
                    <a:pt x="1934585" y="806853"/>
                  </a:lnTo>
                  <a:lnTo>
                    <a:pt x="1936175" y="813206"/>
                  </a:lnTo>
                  <a:lnTo>
                    <a:pt x="1938401" y="819241"/>
                  </a:lnTo>
                  <a:lnTo>
                    <a:pt x="1940627" y="824958"/>
                  </a:lnTo>
                  <a:lnTo>
                    <a:pt x="1943171" y="830041"/>
                  </a:lnTo>
                  <a:lnTo>
                    <a:pt x="1945715" y="834805"/>
                  </a:lnTo>
                  <a:lnTo>
                    <a:pt x="1948576" y="839252"/>
                  </a:lnTo>
                  <a:lnTo>
                    <a:pt x="1951756" y="843381"/>
                  </a:lnTo>
                  <a:lnTo>
                    <a:pt x="1954936" y="846875"/>
                  </a:lnTo>
                  <a:lnTo>
                    <a:pt x="1958116" y="850687"/>
                  </a:lnTo>
                  <a:lnTo>
                    <a:pt x="1961614" y="853546"/>
                  </a:lnTo>
                  <a:lnTo>
                    <a:pt x="1965430" y="856087"/>
                  </a:lnTo>
                  <a:lnTo>
                    <a:pt x="1968610" y="858946"/>
                  </a:lnTo>
                  <a:lnTo>
                    <a:pt x="1975606" y="862757"/>
                  </a:lnTo>
                  <a:lnTo>
                    <a:pt x="1982284" y="866251"/>
                  </a:lnTo>
                  <a:lnTo>
                    <a:pt x="1988643" y="868475"/>
                  </a:lnTo>
                  <a:lnTo>
                    <a:pt x="1994049" y="869745"/>
                  </a:lnTo>
                  <a:lnTo>
                    <a:pt x="1998819" y="871016"/>
                  </a:lnTo>
                  <a:lnTo>
                    <a:pt x="2002635" y="871334"/>
                  </a:lnTo>
                  <a:lnTo>
                    <a:pt x="2005815" y="871651"/>
                  </a:lnTo>
                  <a:lnTo>
                    <a:pt x="2005815" y="932320"/>
                  </a:lnTo>
                  <a:lnTo>
                    <a:pt x="1841096" y="932320"/>
                  </a:lnTo>
                  <a:lnTo>
                    <a:pt x="1841096" y="997119"/>
                  </a:lnTo>
                  <a:lnTo>
                    <a:pt x="1853815" y="999025"/>
                  </a:lnTo>
                  <a:lnTo>
                    <a:pt x="1865899" y="1001566"/>
                  </a:lnTo>
                  <a:lnTo>
                    <a:pt x="1877983" y="1004107"/>
                  </a:lnTo>
                  <a:lnTo>
                    <a:pt x="1890066" y="1007601"/>
                  </a:lnTo>
                  <a:lnTo>
                    <a:pt x="1901514" y="1011095"/>
                  </a:lnTo>
                  <a:lnTo>
                    <a:pt x="1912962" y="1015224"/>
                  </a:lnTo>
                  <a:lnTo>
                    <a:pt x="1923773" y="1019354"/>
                  </a:lnTo>
                  <a:lnTo>
                    <a:pt x="1934903" y="1024118"/>
                  </a:lnTo>
                  <a:lnTo>
                    <a:pt x="1945715" y="1029200"/>
                  </a:lnTo>
                  <a:lnTo>
                    <a:pt x="1956208" y="1034918"/>
                  </a:lnTo>
                  <a:lnTo>
                    <a:pt x="1966384" y="1040635"/>
                  </a:lnTo>
                  <a:lnTo>
                    <a:pt x="1976242" y="1046988"/>
                  </a:lnTo>
                  <a:lnTo>
                    <a:pt x="1986099" y="1053659"/>
                  </a:lnTo>
                  <a:lnTo>
                    <a:pt x="1995321" y="1060329"/>
                  </a:lnTo>
                  <a:lnTo>
                    <a:pt x="2003907" y="1067635"/>
                  </a:lnTo>
                  <a:lnTo>
                    <a:pt x="2012811" y="1074940"/>
                  </a:lnTo>
                  <a:lnTo>
                    <a:pt x="2021396" y="1082881"/>
                  </a:lnTo>
                  <a:lnTo>
                    <a:pt x="2029028" y="1090822"/>
                  </a:lnTo>
                  <a:lnTo>
                    <a:pt x="2036978" y="1099081"/>
                  </a:lnTo>
                  <a:lnTo>
                    <a:pt x="2044292" y="1107975"/>
                  </a:lnTo>
                  <a:lnTo>
                    <a:pt x="2051288" y="1116551"/>
                  </a:lnTo>
                  <a:lnTo>
                    <a:pt x="2057965" y="1125445"/>
                  </a:lnTo>
                  <a:lnTo>
                    <a:pt x="2064325" y="1135292"/>
                  </a:lnTo>
                  <a:lnTo>
                    <a:pt x="2069731" y="1144821"/>
                  </a:lnTo>
                  <a:lnTo>
                    <a:pt x="2075455" y="1154350"/>
                  </a:lnTo>
                  <a:lnTo>
                    <a:pt x="2080225" y="1164515"/>
                  </a:lnTo>
                  <a:lnTo>
                    <a:pt x="2084995" y="1174679"/>
                  </a:lnTo>
                  <a:lnTo>
                    <a:pt x="2089128" y="1185161"/>
                  </a:lnTo>
                  <a:lnTo>
                    <a:pt x="2092626" y="1195643"/>
                  </a:lnTo>
                  <a:lnTo>
                    <a:pt x="2095488" y="1206761"/>
                  </a:lnTo>
                  <a:lnTo>
                    <a:pt x="2098668" y="1217560"/>
                  </a:lnTo>
                  <a:lnTo>
                    <a:pt x="2100894" y="1228995"/>
                  </a:lnTo>
                  <a:lnTo>
                    <a:pt x="2103438" y="1336675"/>
                  </a:lnTo>
                  <a:lnTo>
                    <a:pt x="1485900" y="1336675"/>
                  </a:lnTo>
                  <a:lnTo>
                    <a:pt x="1488444" y="1228995"/>
                  </a:lnTo>
                  <a:lnTo>
                    <a:pt x="1490670" y="1217560"/>
                  </a:lnTo>
                  <a:lnTo>
                    <a:pt x="1493214" y="1206761"/>
                  </a:lnTo>
                  <a:lnTo>
                    <a:pt x="1496712" y="1195643"/>
                  </a:lnTo>
                  <a:lnTo>
                    <a:pt x="1500210" y="1185161"/>
                  </a:lnTo>
                  <a:lnTo>
                    <a:pt x="1504343" y="1174679"/>
                  </a:lnTo>
                  <a:lnTo>
                    <a:pt x="1508795" y="1164515"/>
                  </a:lnTo>
                  <a:lnTo>
                    <a:pt x="1513565" y="1154350"/>
                  </a:lnTo>
                  <a:lnTo>
                    <a:pt x="1519289" y="1144821"/>
                  </a:lnTo>
                  <a:lnTo>
                    <a:pt x="1525013" y="1135292"/>
                  </a:lnTo>
                  <a:lnTo>
                    <a:pt x="1531055" y="1125763"/>
                  </a:lnTo>
                  <a:lnTo>
                    <a:pt x="1537732" y="1116551"/>
                  </a:lnTo>
                  <a:lnTo>
                    <a:pt x="1544728" y="1107975"/>
                  </a:lnTo>
                  <a:lnTo>
                    <a:pt x="1552042" y="1099081"/>
                  </a:lnTo>
                  <a:lnTo>
                    <a:pt x="1559674" y="1090822"/>
                  </a:lnTo>
                  <a:lnTo>
                    <a:pt x="1567942" y="1082881"/>
                  </a:lnTo>
                  <a:lnTo>
                    <a:pt x="1576209" y="1074940"/>
                  </a:lnTo>
                  <a:lnTo>
                    <a:pt x="1584795" y="1067635"/>
                  </a:lnTo>
                  <a:lnTo>
                    <a:pt x="1593699" y="1060329"/>
                  </a:lnTo>
                  <a:lnTo>
                    <a:pt x="1603239" y="1053659"/>
                  </a:lnTo>
                  <a:lnTo>
                    <a:pt x="1613096" y="1046988"/>
                  </a:lnTo>
                  <a:lnTo>
                    <a:pt x="1622954" y="1040635"/>
                  </a:lnTo>
                  <a:lnTo>
                    <a:pt x="1632812" y="1034918"/>
                  </a:lnTo>
                  <a:lnTo>
                    <a:pt x="1643305" y="1029200"/>
                  </a:lnTo>
                  <a:lnTo>
                    <a:pt x="1654117" y="1024118"/>
                  </a:lnTo>
                  <a:lnTo>
                    <a:pt x="1664929" y="1019671"/>
                  </a:lnTo>
                  <a:lnTo>
                    <a:pt x="1676058" y="1015224"/>
                  </a:lnTo>
                  <a:lnTo>
                    <a:pt x="1687506" y="1011095"/>
                  </a:lnTo>
                  <a:lnTo>
                    <a:pt x="1699272" y="1007601"/>
                  </a:lnTo>
                  <a:lnTo>
                    <a:pt x="1711355" y="1004107"/>
                  </a:lnTo>
                  <a:lnTo>
                    <a:pt x="1723439" y="1001566"/>
                  </a:lnTo>
                  <a:lnTo>
                    <a:pt x="1735523" y="999025"/>
                  </a:lnTo>
                  <a:lnTo>
                    <a:pt x="1747924" y="997119"/>
                  </a:lnTo>
                  <a:lnTo>
                    <a:pt x="1747924" y="932320"/>
                  </a:lnTo>
                  <a:lnTo>
                    <a:pt x="1583205" y="932320"/>
                  </a:lnTo>
                  <a:lnTo>
                    <a:pt x="1583205" y="871651"/>
                  </a:lnTo>
                  <a:lnTo>
                    <a:pt x="1586385" y="871334"/>
                  </a:lnTo>
                  <a:lnTo>
                    <a:pt x="1590201" y="870698"/>
                  </a:lnTo>
                  <a:lnTo>
                    <a:pt x="1594971" y="869110"/>
                  </a:lnTo>
                  <a:lnTo>
                    <a:pt x="1600377" y="867204"/>
                  </a:lnTo>
                  <a:lnTo>
                    <a:pt x="1606736" y="864663"/>
                  </a:lnTo>
                  <a:lnTo>
                    <a:pt x="1613414" y="861487"/>
                  </a:lnTo>
                  <a:lnTo>
                    <a:pt x="1620410" y="857358"/>
                  </a:lnTo>
                  <a:lnTo>
                    <a:pt x="1624226" y="854816"/>
                  </a:lnTo>
                  <a:lnTo>
                    <a:pt x="1627406" y="851958"/>
                  </a:lnTo>
                  <a:lnTo>
                    <a:pt x="1630586" y="848464"/>
                  </a:lnTo>
                  <a:lnTo>
                    <a:pt x="1634084" y="845287"/>
                  </a:lnTo>
                  <a:lnTo>
                    <a:pt x="1637264" y="841476"/>
                  </a:lnTo>
                  <a:lnTo>
                    <a:pt x="1640444" y="837346"/>
                  </a:lnTo>
                  <a:lnTo>
                    <a:pt x="1643305" y="832899"/>
                  </a:lnTo>
                  <a:lnTo>
                    <a:pt x="1646167" y="828135"/>
                  </a:lnTo>
                  <a:lnTo>
                    <a:pt x="1648393" y="823052"/>
                  </a:lnTo>
                  <a:lnTo>
                    <a:pt x="1650619" y="817653"/>
                  </a:lnTo>
                  <a:lnTo>
                    <a:pt x="1652845" y="811617"/>
                  </a:lnTo>
                  <a:lnTo>
                    <a:pt x="1654435" y="805265"/>
                  </a:lnTo>
                  <a:lnTo>
                    <a:pt x="1655707" y="798594"/>
                  </a:lnTo>
                  <a:lnTo>
                    <a:pt x="1656979" y="791289"/>
                  </a:lnTo>
                  <a:lnTo>
                    <a:pt x="1657297" y="783983"/>
                  </a:lnTo>
                  <a:lnTo>
                    <a:pt x="1657615" y="775724"/>
                  </a:lnTo>
                  <a:lnTo>
                    <a:pt x="1657933" y="767466"/>
                  </a:lnTo>
                  <a:lnTo>
                    <a:pt x="1658569" y="758889"/>
                  </a:lnTo>
                  <a:lnTo>
                    <a:pt x="1659205" y="750631"/>
                  </a:lnTo>
                  <a:lnTo>
                    <a:pt x="1660477" y="742690"/>
                  </a:lnTo>
                  <a:lnTo>
                    <a:pt x="1662067" y="734431"/>
                  </a:lnTo>
                  <a:lnTo>
                    <a:pt x="1663975" y="726808"/>
                  </a:lnTo>
                  <a:lnTo>
                    <a:pt x="1666201" y="718867"/>
                  </a:lnTo>
                  <a:lnTo>
                    <a:pt x="1668427" y="711561"/>
                  </a:lnTo>
                  <a:lnTo>
                    <a:pt x="1671289" y="704255"/>
                  </a:lnTo>
                  <a:lnTo>
                    <a:pt x="1674151" y="697267"/>
                  </a:lnTo>
                  <a:lnTo>
                    <a:pt x="1677648" y="690597"/>
                  </a:lnTo>
                  <a:lnTo>
                    <a:pt x="1680828" y="683609"/>
                  </a:lnTo>
                  <a:lnTo>
                    <a:pt x="1684962" y="677256"/>
                  </a:lnTo>
                  <a:lnTo>
                    <a:pt x="1689096" y="670903"/>
                  </a:lnTo>
                  <a:lnTo>
                    <a:pt x="1693230" y="665186"/>
                  </a:lnTo>
                  <a:lnTo>
                    <a:pt x="1698000" y="659151"/>
                  </a:lnTo>
                  <a:lnTo>
                    <a:pt x="1702770" y="654068"/>
                  </a:lnTo>
                  <a:lnTo>
                    <a:pt x="1707540" y="648986"/>
                  </a:lnTo>
                  <a:lnTo>
                    <a:pt x="1712627" y="643904"/>
                  </a:lnTo>
                  <a:lnTo>
                    <a:pt x="1718351" y="639457"/>
                  </a:lnTo>
                  <a:lnTo>
                    <a:pt x="1723757" y="635010"/>
                  </a:lnTo>
                  <a:lnTo>
                    <a:pt x="1729163" y="631198"/>
                  </a:lnTo>
                  <a:lnTo>
                    <a:pt x="1735205" y="627387"/>
                  </a:lnTo>
                  <a:lnTo>
                    <a:pt x="1741565" y="624210"/>
                  </a:lnTo>
                  <a:lnTo>
                    <a:pt x="1747288" y="621352"/>
                  </a:lnTo>
                  <a:lnTo>
                    <a:pt x="1753966" y="618810"/>
                  </a:lnTo>
                  <a:lnTo>
                    <a:pt x="1760326" y="616587"/>
                  </a:lnTo>
                  <a:lnTo>
                    <a:pt x="1767004" y="614681"/>
                  </a:lnTo>
                  <a:lnTo>
                    <a:pt x="1773682" y="613093"/>
                  </a:lnTo>
                  <a:lnTo>
                    <a:pt x="1780677" y="612140"/>
                  </a:lnTo>
                  <a:lnTo>
                    <a:pt x="1787673" y="611187"/>
                  </a:lnTo>
                  <a:close/>
                  <a:moveTo>
                    <a:pt x="630238" y="565150"/>
                  </a:moveTo>
                  <a:lnTo>
                    <a:pt x="639136" y="565468"/>
                  </a:lnTo>
                  <a:lnTo>
                    <a:pt x="647397" y="566420"/>
                  </a:lnTo>
                  <a:lnTo>
                    <a:pt x="655977" y="567372"/>
                  </a:lnTo>
                  <a:lnTo>
                    <a:pt x="664557" y="569276"/>
                  </a:lnTo>
                  <a:lnTo>
                    <a:pt x="672501" y="571498"/>
                  </a:lnTo>
                  <a:lnTo>
                    <a:pt x="680762" y="574354"/>
                  </a:lnTo>
                  <a:lnTo>
                    <a:pt x="689024" y="577211"/>
                  </a:lnTo>
                  <a:lnTo>
                    <a:pt x="696333" y="581020"/>
                  </a:lnTo>
                  <a:lnTo>
                    <a:pt x="703959" y="585463"/>
                  </a:lnTo>
                  <a:lnTo>
                    <a:pt x="711268" y="589907"/>
                  </a:lnTo>
                  <a:lnTo>
                    <a:pt x="718258" y="594667"/>
                  </a:lnTo>
                  <a:lnTo>
                    <a:pt x="725249" y="600063"/>
                  </a:lnTo>
                  <a:lnTo>
                    <a:pt x="731922" y="605776"/>
                  </a:lnTo>
                  <a:lnTo>
                    <a:pt x="738278" y="611489"/>
                  </a:lnTo>
                  <a:lnTo>
                    <a:pt x="744633" y="618154"/>
                  </a:lnTo>
                  <a:lnTo>
                    <a:pt x="750353" y="624820"/>
                  </a:lnTo>
                  <a:lnTo>
                    <a:pt x="756072" y="632437"/>
                  </a:lnTo>
                  <a:lnTo>
                    <a:pt x="761474" y="639737"/>
                  </a:lnTo>
                  <a:lnTo>
                    <a:pt x="766241" y="647354"/>
                  </a:lnTo>
                  <a:lnTo>
                    <a:pt x="771007" y="655289"/>
                  </a:lnTo>
                  <a:lnTo>
                    <a:pt x="775456" y="663541"/>
                  </a:lnTo>
                  <a:lnTo>
                    <a:pt x="779587" y="672111"/>
                  </a:lnTo>
                  <a:lnTo>
                    <a:pt x="783400" y="680998"/>
                  </a:lnTo>
                  <a:lnTo>
                    <a:pt x="786895" y="690202"/>
                  </a:lnTo>
                  <a:lnTo>
                    <a:pt x="790073" y="699406"/>
                  </a:lnTo>
                  <a:lnTo>
                    <a:pt x="792615" y="708611"/>
                  </a:lnTo>
                  <a:lnTo>
                    <a:pt x="794839" y="718450"/>
                  </a:lnTo>
                  <a:lnTo>
                    <a:pt x="796746" y="728606"/>
                  </a:lnTo>
                  <a:lnTo>
                    <a:pt x="798017" y="738445"/>
                  </a:lnTo>
                  <a:lnTo>
                    <a:pt x="799288" y="748919"/>
                  </a:lnTo>
                  <a:lnTo>
                    <a:pt x="799923" y="759076"/>
                  </a:lnTo>
                  <a:lnTo>
                    <a:pt x="800241" y="769550"/>
                  </a:lnTo>
                  <a:lnTo>
                    <a:pt x="799923" y="777802"/>
                  </a:lnTo>
                  <a:lnTo>
                    <a:pt x="799606" y="786054"/>
                  </a:lnTo>
                  <a:lnTo>
                    <a:pt x="798970" y="793989"/>
                  </a:lnTo>
                  <a:lnTo>
                    <a:pt x="798017" y="801923"/>
                  </a:lnTo>
                  <a:lnTo>
                    <a:pt x="797064" y="809541"/>
                  </a:lnTo>
                  <a:lnTo>
                    <a:pt x="795475" y="817476"/>
                  </a:lnTo>
                  <a:lnTo>
                    <a:pt x="793568" y="825093"/>
                  </a:lnTo>
                  <a:lnTo>
                    <a:pt x="791979" y="832710"/>
                  </a:lnTo>
                  <a:lnTo>
                    <a:pt x="789755" y="840328"/>
                  </a:lnTo>
                  <a:lnTo>
                    <a:pt x="787531" y="847310"/>
                  </a:lnTo>
                  <a:lnTo>
                    <a:pt x="784671" y="854293"/>
                  </a:lnTo>
                  <a:lnTo>
                    <a:pt x="781811" y="861276"/>
                  </a:lnTo>
                  <a:lnTo>
                    <a:pt x="778951" y="868258"/>
                  </a:lnTo>
                  <a:lnTo>
                    <a:pt x="775456" y="874923"/>
                  </a:lnTo>
                  <a:lnTo>
                    <a:pt x="772278" y="880954"/>
                  </a:lnTo>
                  <a:lnTo>
                    <a:pt x="768465" y="887619"/>
                  </a:lnTo>
                  <a:lnTo>
                    <a:pt x="764970" y="893649"/>
                  </a:lnTo>
                  <a:lnTo>
                    <a:pt x="760839" y="899680"/>
                  </a:lnTo>
                  <a:lnTo>
                    <a:pt x="756708" y="905393"/>
                  </a:lnTo>
                  <a:lnTo>
                    <a:pt x="752259" y="911106"/>
                  </a:lnTo>
                  <a:lnTo>
                    <a:pt x="747810" y="916501"/>
                  </a:lnTo>
                  <a:lnTo>
                    <a:pt x="743044" y="921580"/>
                  </a:lnTo>
                  <a:lnTo>
                    <a:pt x="738278" y="926341"/>
                  </a:lnTo>
                  <a:lnTo>
                    <a:pt x="733193" y="931101"/>
                  </a:lnTo>
                  <a:lnTo>
                    <a:pt x="728109" y="936180"/>
                  </a:lnTo>
                  <a:lnTo>
                    <a:pt x="722707" y="939988"/>
                  </a:lnTo>
                  <a:lnTo>
                    <a:pt x="717305" y="944114"/>
                  </a:lnTo>
                  <a:lnTo>
                    <a:pt x="711903" y="948241"/>
                  </a:lnTo>
                  <a:lnTo>
                    <a:pt x="706183" y="951414"/>
                  </a:lnTo>
                  <a:lnTo>
                    <a:pt x="700464" y="954906"/>
                  </a:lnTo>
                  <a:lnTo>
                    <a:pt x="694426" y="958080"/>
                  </a:lnTo>
                  <a:lnTo>
                    <a:pt x="688071" y="960619"/>
                  </a:lnTo>
                  <a:lnTo>
                    <a:pt x="688071" y="1044727"/>
                  </a:lnTo>
                  <a:lnTo>
                    <a:pt x="703641" y="1047266"/>
                  </a:lnTo>
                  <a:lnTo>
                    <a:pt x="718894" y="1050440"/>
                  </a:lnTo>
                  <a:lnTo>
                    <a:pt x="733829" y="1053614"/>
                  </a:lnTo>
                  <a:lnTo>
                    <a:pt x="748764" y="1057740"/>
                  </a:lnTo>
                  <a:lnTo>
                    <a:pt x="763063" y="1062184"/>
                  </a:lnTo>
                  <a:lnTo>
                    <a:pt x="777045" y="1066945"/>
                  </a:lnTo>
                  <a:lnTo>
                    <a:pt x="791026" y="1072340"/>
                  </a:lnTo>
                  <a:lnTo>
                    <a:pt x="804690" y="1078371"/>
                  </a:lnTo>
                  <a:lnTo>
                    <a:pt x="818036" y="1085036"/>
                  </a:lnTo>
                  <a:lnTo>
                    <a:pt x="831064" y="1091701"/>
                  </a:lnTo>
                  <a:lnTo>
                    <a:pt x="843775" y="1099001"/>
                  </a:lnTo>
                  <a:lnTo>
                    <a:pt x="856167" y="1106618"/>
                  </a:lnTo>
                  <a:lnTo>
                    <a:pt x="867925" y="1114871"/>
                  </a:lnTo>
                  <a:lnTo>
                    <a:pt x="879682" y="1123440"/>
                  </a:lnTo>
                  <a:lnTo>
                    <a:pt x="890804" y="1132010"/>
                  </a:lnTo>
                  <a:lnTo>
                    <a:pt x="901925" y="1141214"/>
                  </a:lnTo>
                  <a:lnTo>
                    <a:pt x="912094" y="1151370"/>
                  </a:lnTo>
                  <a:lnTo>
                    <a:pt x="921944" y="1161210"/>
                  </a:lnTo>
                  <a:lnTo>
                    <a:pt x="931795" y="1171683"/>
                  </a:lnTo>
                  <a:lnTo>
                    <a:pt x="940692" y="1182157"/>
                  </a:lnTo>
                  <a:lnTo>
                    <a:pt x="949272" y="1193266"/>
                  </a:lnTo>
                  <a:lnTo>
                    <a:pt x="957534" y="1204692"/>
                  </a:lnTo>
                  <a:lnTo>
                    <a:pt x="965160" y="1216118"/>
                  </a:lnTo>
                  <a:lnTo>
                    <a:pt x="972151" y="1227862"/>
                  </a:lnTo>
                  <a:lnTo>
                    <a:pt x="979142" y="1240557"/>
                  </a:lnTo>
                  <a:lnTo>
                    <a:pt x="985179" y="1252618"/>
                  </a:lnTo>
                  <a:lnTo>
                    <a:pt x="991217" y="1265631"/>
                  </a:lnTo>
                  <a:lnTo>
                    <a:pt x="995983" y="1278327"/>
                  </a:lnTo>
                  <a:lnTo>
                    <a:pt x="1000749" y="1291657"/>
                  </a:lnTo>
                  <a:lnTo>
                    <a:pt x="1004880" y="1304988"/>
                  </a:lnTo>
                  <a:lnTo>
                    <a:pt x="1008058" y="1318635"/>
                  </a:lnTo>
                  <a:lnTo>
                    <a:pt x="1010600" y="1332600"/>
                  </a:lnTo>
                  <a:lnTo>
                    <a:pt x="1014413" y="1484313"/>
                  </a:lnTo>
                  <a:lnTo>
                    <a:pt x="246063" y="1484313"/>
                  </a:lnTo>
                  <a:lnTo>
                    <a:pt x="249876" y="1332600"/>
                  </a:lnTo>
                  <a:lnTo>
                    <a:pt x="252419" y="1318635"/>
                  </a:lnTo>
                  <a:lnTo>
                    <a:pt x="255596" y="1304988"/>
                  </a:lnTo>
                  <a:lnTo>
                    <a:pt x="259727" y="1291657"/>
                  </a:lnTo>
                  <a:lnTo>
                    <a:pt x="264176" y="1278327"/>
                  </a:lnTo>
                  <a:lnTo>
                    <a:pt x="269260" y="1265631"/>
                  </a:lnTo>
                  <a:lnTo>
                    <a:pt x="275297" y="1252618"/>
                  </a:lnTo>
                  <a:lnTo>
                    <a:pt x="281017" y="1240557"/>
                  </a:lnTo>
                  <a:lnTo>
                    <a:pt x="288008" y="1227862"/>
                  </a:lnTo>
                  <a:lnTo>
                    <a:pt x="294999" y="1216118"/>
                  </a:lnTo>
                  <a:lnTo>
                    <a:pt x="302943" y="1204692"/>
                  </a:lnTo>
                  <a:lnTo>
                    <a:pt x="310887" y="1193266"/>
                  </a:lnTo>
                  <a:lnTo>
                    <a:pt x="319784" y="1182157"/>
                  </a:lnTo>
                  <a:lnTo>
                    <a:pt x="328682" y="1171683"/>
                  </a:lnTo>
                  <a:lnTo>
                    <a:pt x="338214" y="1161210"/>
                  </a:lnTo>
                  <a:lnTo>
                    <a:pt x="348383" y="1151370"/>
                  </a:lnTo>
                  <a:lnTo>
                    <a:pt x="358869" y="1141214"/>
                  </a:lnTo>
                  <a:lnTo>
                    <a:pt x="369673" y="1132010"/>
                  </a:lnTo>
                  <a:lnTo>
                    <a:pt x="380795" y="1123440"/>
                  </a:lnTo>
                  <a:lnTo>
                    <a:pt x="392552" y="1114871"/>
                  </a:lnTo>
                  <a:lnTo>
                    <a:pt x="404309" y="1106618"/>
                  </a:lnTo>
                  <a:lnTo>
                    <a:pt x="417020" y="1099001"/>
                  </a:lnTo>
                  <a:lnTo>
                    <a:pt x="429412" y="1091701"/>
                  </a:lnTo>
                  <a:lnTo>
                    <a:pt x="442441" y="1085036"/>
                  </a:lnTo>
                  <a:lnTo>
                    <a:pt x="455787" y="1078371"/>
                  </a:lnTo>
                  <a:lnTo>
                    <a:pt x="469450" y="1072340"/>
                  </a:lnTo>
                  <a:lnTo>
                    <a:pt x="483432" y="1066945"/>
                  </a:lnTo>
                  <a:lnTo>
                    <a:pt x="497413" y="1062184"/>
                  </a:lnTo>
                  <a:lnTo>
                    <a:pt x="511713" y="1057740"/>
                  </a:lnTo>
                  <a:lnTo>
                    <a:pt x="526648" y="1053614"/>
                  </a:lnTo>
                  <a:lnTo>
                    <a:pt x="541582" y="1050440"/>
                  </a:lnTo>
                  <a:lnTo>
                    <a:pt x="556835" y="1047266"/>
                  </a:lnTo>
                  <a:lnTo>
                    <a:pt x="571770" y="1044727"/>
                  </a:lnTo>
                  <a:lnTo>
                    <a:pt x="571770" y="960619"/>
                  </a:lnTo>
                  <a:lnTo>
                    <a:pt x="566050" y="958080"/>
                  </a:lnTo>
                  <a:lnTo>
                    <a:pt x="560013" y="954906"/>
                  </a:lnTo>
                  <a:lnTo>
                    <a:pt x="554293" y="951414"/>
                  </a:lnTo>
                  <a:lnTo>
                    <a:pt x="548573" y="948241"/>
                  </a:lnTo>
                  <a:lnTo>
                    <a:pt x="543171" y="944114"/>
                  </a:lnTo>
                  <a:lnTo>
                    <a:pt x="537452" y="939988"/>
                  </a:lnTo>
                  <a:lnTo>
                    <a:pt x="532367" y="935545"/>
                  </a:lnTo>
                  <a:lnTo>
                    <a:pt x="527283" y="931101"/>
                  </a:lnTo>
                  <a:lnTo>
                    <a:pt x="522199" y="926341"/>
                  </a:lnTo>
                  <a:lnTo>
                    <a:pt x="517433" y="921580"/>
                  </a:lnTo>
                  <a:lnTo>
                    <a:pt x="512348" y="916501"/>
                  </a:lnTo>
                  <a:lnTo>
                    <a:pt x="507900" y="911106"/>
                  </a:lnTo>
                  <a:lnTo>
                    <a:pt x="503769" y="905393"/>
                  </a:lnTo>
                  <a:lnTo>
                    <a:pt x="499638" y="899680"/>
                  </a:lnTo>
                  <a:lnTo>
                    <a:pt x="495507" y="893649"/>
                  </a:lnTo>
                  <a:lnTo>
                    <a:pt x="491694" y="887302"/>
                  </a:lnTo>
                  <a:lnTo>
                    <a:pt x="488198" y="880954"/>
                  </a:lnTo>
                  <a:lnTo>
                    <a:pt x="484385" y="874923"/>
                  </a:lnTo>
                  <a:lnTo>
                    <a:pt x="481525" y="868258"/>
                  </a:lnTo>
                  <a:lnTo>
                    <a:pt x="478665" y="861276"/>
                  </a:lnTo>
                  <a:lnTo>
                    <a:pt x="475488" y="854293"/>
                  </a:lnTo>
                  <a:lnTo>
                    <a:pt x="472946" y="847310"/>
                  </a:lnTo>
                  <a:lnTo>
                    <a:pt x="470404" y="839693"/>
                  </a:lnTo>
                  <a:lnTo>
                    <a:pt x="468497" y="832393"/>
                  </a:lnTo>
                  <a:lnTo>
                    <a:pt x="466273" y="825093"/>
                  </a:lnTo>
                  <a:lnTo>
                    <a:pt x="465002" y="817476"/>
                  </a:lnTo>
                  <a:lnTo>
                    <a:pt x="463413" y="809541"/>
                  </a:lnTo>
                  <a:lnTo>
                    <a:pt x="462142" y="801923"/>
                  </a:lnTo>
                  <a:lnTo>
                    <a:pt x="461189" y="793989"/>
                  </a:lnTo>
                  <a:lnTo>
                    <a:pt x="460871" y="786054"/>
                  </a:lnTo>
                  <a:lnTo>
                    <a:pt x="460235" y="777802"/>
                  </a:lnTo>
                  <a:lnTo>
                    <a:pt x="460235" y="769550"/>
                  </a:lnTo>
                  <a:lnTo>
                    <a:pt x="460553" y="759076"/>
                  </a:lnTo>
                  <a:lnTo>
                    <a:pt x="460871" y="748919"/>
                  </a:lnTo>
                  <a:lnTo>
                    <a:pt x="461824" y="738445"/>
                  </a:lnTo>
                  <a:lnTo>
                    <a:pt x="463413" y="728606"/>
                  </a:lnTo>
                  <a:lnTo>
                    <a:pt x="465637" y="718450"/>
                  </a:lnTo>
                  <a:lnTo>
                    <a:pt x="467862" y="708611"/>
                  </a:lnTo>
                  <a:lnTo>
                    <a:pt x="470404" y="699406"/>
                  </a:lnTo>
                  <a:lnTo>
                    <a:pt x="473264" y="690202"/>
                  </a:lnTo>
                  <a:lnTo>
                    <a:pt x="477077" y="680998"/>
                  </a:lnTo>
                  <a:lnTo>
                    <a:pt x="480890" y="672111"/>
                  </a:lnTo>
                  <a:lnTo>
                    <a:pt x="484703" y="663541"/>
                  </a:lnTo>
                  <a:lnTo>
                    <a:pt x="489152" y="655289"/>
                  </a:lnTo>
                  <a:lnTo>
                    <a:pt x="493918" y="647354"/>
                  </a:lnTo>
                  <a:lnTo>
                    <a:pt x="498685" y="639737"/>
                  </a:lnTo>
                  <a:lnTo>
                    <a:pt x="504404" y="632437"/>
                  </a:lnTo>
                  <a:lnTo>
                    <a:pt x="509806" y="624820"/>
                  </a:lnTo>
                  <a:lnTo>
                    <a:pt x="515844" y="618154"/>
                  </a:lnTo>
                  <a:lnTo>
                    <a:pt x="522199" y="611489"/>
                  </a:lnTo>
                  <a:lnTo>
                    <a:pt x="528236" y="605776"/>
                  </a:lnTo>
                  <a:lnTo>
                    <a:pt x="534909" y="600063"/>
                  </a:lnTo>
                  <a:lnTo>
                    <a:pt x="541900" y="594667"/>
                  </a:lnTo>
                  <a:lnTo>
                    <a:pt x="548891" y="589907"/>
                  </a:lnTo>
                  <a:lnTo>
                    <a:pt x="556517" y="585463"/>
                  </a:lnTo>
                  <a:lnTo>
                    <a:pt x="564144" y="581020"/>
                  </a:lnTo>
                  <a:lnTo>
                    <a:pt x="571770" y="577211"/>
                  </a:lnTo>
                  <a:lnTo>
                    <a:pt x="579714" y="574354"/>
                  </a:lnTo>
                  <a:lnTo>
                    <a:pt x="587658" y="571498"/>
                  </a:lnTo>
                  <a:lnTo>
                    <a:pt x="595920" y="569276"/>
                  </a:lnTo>
                  <a:lnTo>
                    <a:pt x="604499" y="567372"/>
                  </a:lnTo>
                  <a:lnTo>
                    <a:pt x="612761" y="566420"/>
                  </a:lnTo>
                  <a:lnTo>
                    <a:pt x="621659" y="565468"/>
                  </a:lnTo>
                  <a:lnTo>
                    <a:pt x="630238" y="565150"/>
                  </a:lnTo>
                  <a:close/>
                  <a:moveTo>
                    <a:pt x="181836" y="158167"/>
                  </a:moveTo>
                  <a:lnTo>
                    <a:pt x="178980" y="158484"/>
                  </a:lnTo>
                  <a:lnTo>
                    <a:pt x="176441" y="159119"/>
                  </a:lnTo>
                  <a:lnTo>
                    <a:pt x="173902" y="160390"/>
                  </a:lnTo>
                  <a:lnTo>
                    <a:pt x="171681" y="161343"/>
                  </a:lnTo>
                  <a:lnTo>
                    <a:pt x="169459" y="162613"/>
                  </a:lnTo>
                  <a:lnTo>
                    <a:pt x="167238" y="163884"/>
                  </a:lnTo>
                  <a:lnTo>
                    <a:pt x="165651" y="165789"/>
                  </a:lnTo>
                  <a:lnTo>
                    <a:pt x="164065" y="167695"/>
                  </a:lnTo>
                  <a:lnTo>
                    <a:pt x="162478" y="169918"/>
                  </a:lnTo>
                  <a:lnTo>
                    <a:pt x="161209" y="171824"/>
                  </a:lnTo>
                  <a:lnTo>
                    <a:pt x="159939" y="174364"/>
                  </a:lnTo>
                  <a:lnTo>
                    <a:pt x="159305" y="176588"/>
                  </a:lnTo>
                  <a:lnTo>
                    <a:pt x="158352" y="179128"/>
                  </a:lnTo>
                  <a:lnTo>
                    <a:pt x="158035" y="181669"/>
                  </a:lnTo>
                  <a:lnTo>
                    <a:pt x="157718" y="184210"/>
                  </a:lnTo>
                  <a:lnTo>
                    <a:pt x="157718" y="1440334"/>
                  </a:lnTo>
                  <a:lnTo>
                    <a:pt x="158352" y="1447639"/>
                  </a:lnTo>
                  <a:lnTo>
                    <a:pt x="159622" y="1454944"/>
                  </a:lnTo>
                  <a:lnTo>
                    <a:pt x="161526" y="1463202"/>
                  </a:lnTo>
                  <a:lnTo>
                    <a:pt x="164065" y="1471142"/>
                  </a:lnTo>
                  <a:lnTo>
                    <a:pt x="167238" y="1479717"/>
                  </a:lnTo>
                  <a:lnTo>
                    <a:pt x="171363" y="1488610"/>
                  </a:lnTo>
                  <a:lnTo>
                    <a:pt x="175806" y="1497185"/>
                  </a:lnTo>
                  <a:lnTo>
                    <a:pt x="181201" y="1506078"/>
                  </a:lnTo>
                  <a:lnTo>
                    <a:pt x="187230" y="1514336"/>
                  </a:lnTo>
                  <a:lnTo>
                    <a:pt x="193577" y="1522594"/>
                  </a:lnTo>
                  <a:lnTo>
                    <a:pt x="200876" y="1530534"/>
                  </a:lnTo>
                  <a:lnTo>
                    <a:pt x="208492" y="1538156"/>
                  </a:lnTo>
                  <a:lnTo>
                    <a:pt x="216743" y="1545143"/>
                  </a:lnTo>
                  <a:lnTo>
                    <a:pt x="225629" y="1551178"/>
                  </a:lnTo>
                  <a:lnTo>
                    <a:pt x="230389" y="1554354"/>
                  </a:lnTo>
                  <a:lnTo>
                    <a:pt x="235149" y="1557212"/>
                  </a:lnTo>
                  <a:lnTo>
                    <a:pt x="239909" y="1559753"/>
                  </a:lnTo>
                  <a:lnTo>
                    <a:pt x="244669" y="1561976"/>
                  </a:lnTo>
                  <a:lnTo>
                    <a:pt x="1018979" y="1561976"/>
                  </a:lnTo>
                  <a:lnTo>
                    <a:pt x="1018979" y="1559436"/>
                  </a:lnTo>
                  <a:lnTo>
                    <a:pt x="1028182" y="1554354"/>
                  </a:lnTo>
                  <a:lnTo>
                    <a:pt x="1037068" y="1548637"/>
                  </a:lnTo>
                  <a:lnTo>
                    <a:pt x="1045636" y="1542603"/>
                  </a:lnTo>
                  <a:lnTo>
                    <a:pt x="1053252" y="1535298"/>
                  </a:lnTo>
                  <a:lnTo>
                    <a:pt x="1060551" y="1527993"/>
                  </a:lnTo>
                  <a:lnTo>
                    <a:pt x="1067532" y="1520370"/>
                  </a:lnTo>
                  <a:lnTo>
                    <a:pt x="1073879" y="1512113"/>
                  </a:lnTo>
                  <a:lnTo>
                    <a:pt x="1079908" y="1504173"/>
                  </a:lnTo>
                  <a:lnTo>
                    <a:pt x="1084986" y="1495597"/>
                  </a:lnTo>
                  <a:lnTo>
                    <a:pt x="1089429" y="1487022"/>
                  </a:lnTo>
                  <a:lnTo>
                    <a:pt x="1093554" y="1479082"/>
                  </a:lnTo>
                  <a:lnTo>
                    <a:pt x="1096728" y="1470507"/>
                  </a:lnTo>
                  <a:lnTo>
                    <a:pt x="1099266" y="1462884"/>
                  </a:lnTo>
                  <a:lnTo>
                    <a:pt x="1101170" y="1454626"/>
                  </a:lnTo>
                  <a:lnTo>
                    <a:pt x="1102122" y="1447321"/>
                  </a:lnTo>
                  <a:lnTo>
                    <a:pt x="1102757" y="1440334"/>
                  </a:lnTo>
                  <a:lnTo>
                    <a:pt x="1102757" y="184210"/>
                  </a:lnTo>
                  <a:lnTo>
                    <a:pt x="1102122" y="181669"/>
                  </a:lnTo>
                  <a:lnTo>
                    <a:pt x="1101805" y="179128"/>
                  </a:lnTo>
                  <a:lnTo>
                    <a:pt x="1101170" y="176588"/>
                  </a:lnTo>
                  <a:lnTo>
                    <a:pt x="1100536" y="174364"/>
                  </a:lnTo>
                  <a:lnTo>
                    <a:pt x="1099266" y="171824"/>
                  </a:lnTo>
                  <a:lnTo>
                    <a:pt x="1097997" y="169918"/>
                  </a:lnTo>
                  <a:lnTo>
                    <a:pt x="1096410" y="167695"/>
                  </a:lnTo>
                  <a:lnTo>
                    <a:pt x="1094824" y="165789"/>
                  </a:lnTo>
                  <a:lnTo>
                    <a:pt x="1092919" y="163884"/>
                  </a:lnTo>
                  <a:lnTo>
                    <a:pt x="1090698" y="162613"/>
                  </a:lnTo>
                  <a:lnTo>
                    <a:pt x="1088794" y="161343"/>
                  </a:lnTo>
                  <a:lnTo>
                    <a:pt x="1086573" y="160390"/>
                  </a:lnTo>
                  <a:lnTo>
                    <a:pt x="1083716" y="159119"/>
                  </a:lnTo>
                  <a:lnTo>
                    <a:pt x="1081178" y="158484"/>
                  </a:lnTo>
                  <a:lnTo>
                    <a:pt x="1078639" y="158167"/>
                  </a:lnTo>
                  <a:lnTo>
                    <a:pt x="1076100" y="158167"/>
                  </a:lnTo>
                  <a:lnTo>
                    <a:pt x="184374" y="158167"/>
                  </a:lnTo>
                  <a:lnTo>
                    <a:pt x="181836" y="158167"/>
                  </a:lnTo>
                  <a:close/>
                  <a:moveTo>
                    <a:pt x="1414463" y="157162"/>
                  </a:moveTo>
                  <a:lnTo>
                    <a:pt x="2153497" y="157162"/>
                  </a:lnTo>
                  <a:lnTo>
                    <a:pt x="2161123" y="157162"/>
                  </a:lnTo>
                  <a:lnTo>
                    <a:pt x="2169066" y="158114"/>
                  </a:lnTo>
                  <a:lnTo>
                    <a:pt x="2176374" y="158749"/>
                  </a:lnTo>
                  <a:lnTo>
                    <a:pt x="2183364" y="160337"/>
                  </a:lnTo>
                  <a:lnTo>
                    <a:pt x="2190671" y="161924"/>
                  </a:lnTo>
                  <a:lnTo>
                    <a:pt x="2197661" y="163829"/>
                  </a:lnTo>
                  <a:lnTo>
                    <a:pt x="2204651" y="166052"/>
                  </a:lnTo>
                  <a:lnTo>
                    <a:pt x="2211324" y="168909"/>
                  </a:lnTo>
                  <a:lnTo>
                    <a:pt x="2217996" y="172084"/>
                  </a:lnTo>
                  <a:lnTo>
                    <a:pt x="2224350" y="174942"/>
                  </a:lnTo>
                  <a:lnTo>
                    <a:pt x="2230387" y="178752"/>
                  </a:lnTo>
                  <a:lnTo>
                    <a:pt x="2236424" y="182562"/>
                  </a:lnTo>
                  <a:lnTo>
                    <a:pt x="2242461" y="186689"/>
                  </a:lnTo>
                  <a:lnTo>
                    <a:pt x="2247862" y="191134"/>
                  </a:lnTo>
                  <a:lnTo>
                    <a:pt x="2253264" y="195579"/>
                  </a:lnTo>
                  <a:lnTo>
                    <a:pt x="2258665" y="200659"/>
                  </a:lnTo>
                  <a:lnTo>
                    <a:pt x="2263431" y="206057"/>
                  </a:lnTo>
                  <a:lnTo>
                    <a:pt x="2268197" y="211137"/>
                  </a:lnTo>
                  <a:lnTo>
                    <a:pt x="2272645" y="216852"/>
                  </a:lnTo>
                  <a:lnTo>
                    <a:pt x="2276776" y="222567"/>
                  </a:lnTo>
                  <a:lnTo>
                    <a:pt x="2280270" y="228917"/>
                  </a:lnTo>
                  <a:lnTo>
                    <a:pt x="2284083" y="234949"/>
                  </a:lnTo>
                  <a:lnTo>
                    <a:pt x="2287261" y="241299"/>
                  </a:lnTo>
                  <a:lnTo>
                    <a:pt x="2290438" y="247967"/>
                  </a:lnTo>
                  <a:lnTo>
                    <a:pt x="2292980" y="254634"/>
                  </a:lnTo>
                  <a:lnTo>
                    <a:pt x="2295204" y="261619"/>
                  </a:lnTo>
                  <a:lnTo>
                    <a:pt x="2297428" y="268604"/>
                  </a:lnTo>
                  <a:lnTo>
                    <a:pt x="2298699" y="275589"/>
                  </a:lnTo>
                  <a:lnTo>
                    <a:pt x="2300287" y="282892"/>
                  </a:lnTo>
                  <a:lnTo>
                    <a:pt x="2300923" y="290512"/>
                  </a:lnTo>
                  <a:lnTo>
                    <a:pt x="2301876" y="297814"/>
                  </a:lnTo>
                  <a:lnTo>
                    <a:pt x="2301876" y="305434"/>
                  </a:lnTo>
                  <a:lnTo>
                    <a:pt x="2301876" y="1484630"/>
                  </a:lnTo>
                  <a:lnTo>
                    <a:pt x="2301876" y="1497013"/>
                  </a:lnTo>
                  <a:lnTo>
                    <a:pt x="2300923" y="1509078"/>
                  </a:lnTo>
                  <a:lnTo>
                    <a:pt x="2299652" y="1521143"/>
                  </a:lnTo>
                  <a:lnTo>
                    <a:pt x="2298063" y="1533208"/>
                  </a:lnTo>
                  <a:lnTo>
                    <a:pt x="2295839" y="1544638"/>
                  </a:lnTo>
                  <a:lnTo>
                    <a:pt x="2292980" y="1555433"/>
                  </a:lnTo>
                  <a:lnTo>
                    <a:pt x="2289802" y="1566545"/>
                  </a:lnTo>
                  <a:lnTo>
                    <a:pt x="2285990" y="1577340"/>
                  </a:lnTo>
                  <a:lnTo>
                    <a:pt x="2281859" y="1587500"/>
                  </a:lnTo>
                  <a:lnTo>
                    <a:pt x="2277093" y="1597660"/>
                  </a:lnTo>
                  <a:lnTo>
                    <a:pt x="2271374" y="1607503"/>
                  </a:lnTo>
                  <a:lnTo>
                    <a:pt x="2265655" y="1616710"/>
                  </a:lnTo>
                  <a:lnTo>
                    <a:pt x="2259300" y="1625918"/>
                  </a:lnTo>
                  <a:lnTo>
                    <a:pt x="2252310" y="1634808"/>
                  </a:lnTo>
                  <a:lnTo>
                    <a:pt x="2244685" y="1643063"/>
                  </a:lnTo>
                  <a:lnTo>
                    <a:pt x="2236424" y="1651000"/>
                  </a:lnTo>
                  <a:lnTo>
                    <a:pt x="2227846" y="1658938"/>
                  </a:lnTo>
                  <a:lnTo>
                    <a:pt x="2218631" y="1665923"/>
                  </a:lnTo>
                  <a:lnTo>
                    <a:pt x="2208782" y="1672908"/>
                  </a:lnTo>
                  <a:lnTo>
                    <a:pt x="2198297" y="1678940"/>
                  </a:lnTo>
                  <a:lnTo>
                    <a:pt x="2187494" y="1684973"/>
                  </a:lnTo>
                  <a:lnTo>
                    <a:pt x="2176056" y="1690370"/>
                  </a:lnTo>
                  <a:lnTo>
                    <a:pt x="2163664" y="1695450"/>
                  </a:lnTo>
                  <a:lnTo>
                    <a:pt x="2150955" y="1700213"/>
                  </a:lnTo>
                  <a:lnTo>
                    <a:pt x="2137611" y="1704023"/>
                  </a:lnTo>
                  <a:lnTo>
                    <a:pt x="2123631" y="1707515"/>
                  </a:lnTo>
                  <a:lnTo>
                    <a:pt x="2108698" y="1710373"/>
                  </a:lnTo>
                  <a:lnTo>
                    <a:pt x="2093764" y="1712913"/>
                  </a:lnTo>
                  <a:lnTo>
                    <a:pt x="2077878" y="1715135"/>
                  </a:lnTo>
                  <a:lnTo>
                    <a:pt x="2061038" y="1716405"/>
                  </a:lnTo>
                  <a:lnTo>
                    <a:pt x="2044199" y="1717358"/>
                  </a:lnTo>
                  <a:lnTo>
                    <a:pt x="2026406" y="1717675"/>
                  </a:lnTo>
                  <a:lnTo>
                    <a:pt x="1563159" y="1717675"/>
                  </a:lnTo>
                  <a:lnTo>
                    <a:pt x="1551721" y="1717358"/>
                  </a:lnTo>
                  <a:lnTo>
                    <a:pt x="1540601" y="1716723"/>
                  </a:lnTo>
                  <a:lnTo>
                    <a:pt x="1529163" y="1715453"/>
                  </a:lnTo>
                  <a:lnTo>
                    <a:pt x="1518042" y="1714500"/>
                  </a:lnTo>
                  <a:lnTo>
                    <a:pt x="1506922" y="1712913"/>
                  </a:lnTo>
                  <a:lnTo>
                    <a:pt x="1495801" y="1710690"/>
                  </a:lnTo>
                  <a:lnTo>
                    <a:pt x="1485634" y="1709103"/>
                  </a:lnTo>
                  <a:lnTo>
                    <a:pt x="1475149" y="1706880"/>
                  </a:lnTo>
                  <a:lnTo>
                    <a:pt x="1456085" y="1701800"/>
                  </a:lnTo>
                  <a:lnTo>
                    <a:pt x="1439246" y="1697038"/>
                  </a:lnTo>
                  <a:lnTo>
                    <a:pt x="1424948" y="1692593"/>
                  </a:lnTo>
                  <a:lnTo>
                    <a:pt x="1414463" y="1688783"/>
                  </a:lnTo>
                  <a:lnTo>
                    <a:pt x="1414463" y="1342708"/>
                  </a:lnTo>
                  <a:lnTo>
                    <a:pt x="1416687" y="1347470"/>
                  </a:lnTo>
                  <a:lnTo>
                    <a:pt x="1419229" y="1352233"/>
                  </a:lnTo>
                  <a:lnTo>
                    <a:pt x="1422088" y="1357630"/>
                  </a:lnTo>
                  <a:lnTo>
                    <a:pt x="1425583" y="1362393"/>
                  </a:lnTo>
                  <a:lnTo>
                    <a:pt x="1429078" y="1367473"/>
                  </a:lnTo>
                  <a:lnTo>
                    <a:pt x="1433209" y="1372235"/>
                  </a:lnTo>
                  <a:lnTo>
                    <a:pt x="1437657" y="1376998"/>
                  </a:lnTo>
                  <a:lnTo>
                    <a:pt x="1442105" y="1381760"/>
                  </a:lnTo>
                  <a:lnTo>
                    <a:pt x="1446871" y="1386523"/>
                  </a:lnTo>
                  <a:lnTo>
                    <a:pt x="1451637" y="1390968"/>
                  </a:lnTo>
                  <a:lnTo>
                    <a:pt x="1456721" y="1395413"/>
                  </a:lnTo>
                  <a:lnTo>
                    <a:pt x="1462440" y="1399540"/>
                  </a:lnTo>
                  <a:lnTo>
                    <a:pt x="1467523" y="1403350"/>
                  </a:lnTo>
                  <a:lnTo>
                    <a:pt x="1472925" y="1406525"/>
                  </a:lnTo>
                  <a:lnTo>
                    <a:pt x="1478644" y="1410018"/>
                  </a:lnTo>
                  <a:lnTo>
                    <a:pt x="1484045" y="1412558"/>
                  </a:lnTo>
                  <a:lnTo>
                    <a:pt x="1484045" y="1413510"/>
                  </a:lnTo>
                  <a:lnTo>
                    <a:pt x="2108062" y="1413510"/>
                  </a:lnTo>
                  <a:lnTo>
                    <a:pt x="2108062" y="1410335"/>
                  </a:lnTo>
                  <a:lnTo>
                    <a:pt x="2115370" y="1406208"/>
                  </a:lnTo>
                  <a:lnTo>
                    <a:pt x="2122360" y="1401763"/>
                  </a:lnTo>
                  <a:lnTo>
                    <a:pt x="2129032" y="1396683"/>
                  </a:lnTo>
                  <a:lnTo>
                    <a:pt x="2135387" y="1390968"/>
                  </a:lnTo>
                  <a:lnTo>
                    <a:pt x="2141106" y="1385253"/>
                  </a:lnTo>
                  <a:lnTo>
                    <a:pt x="2146825" y="1378903"/>
                  </a:lnTo>
                  <a:lnTo>
                    <a:pt x="2151909" y="1372235"/>
                  </a:lnTo>
                  <a:lnTo>
                    <a:pt x="2156357" y="1365568"/>
                  </a:lnTo>
                  <a:lnTo>
                    <a:pt x="2160805" y="1358900"/>
                  </a:lnTo>
                  <a:lnTo>
                    <a:pt x="2163982" y="1352233"/>
                  </a:lnTo>
                  <a:lnTo>
                    <a:pt x="2167477" y="1345883"/>
                  </a:lnTo>
                  <a:lnTo>
                    <a:pt x="2170019" y="1339215"/>
                  </a:lnTo>
                  <a:lnTo>
                    <a:pt x="2172243" y="1332865"/>
                  </a:lnTo>
                  <a:lnTo>
                    <a:pt x="2173832" y="1326515"/>
                  </a:lnTo>
                  <a:lnTo>
                    <a:pt x="2174467" y="1320800"/>
                  </a:lnTo>
                  <a:lnTo>
                    <a:pt x="2174785" y="1315085"/>
                  </a:lnTo>
                  <a:lnTo>
                    <a:pt x="2174785" y="305434"/>
                  </a:lnTo>
                  <a:lnTo>
                    <a:pt x="2174467" y="301307"/>
                  </a:lnTo>
                  <a:lnTo>
                    <a:pt x="2172879" y="297497"/>
                  </a:lnTo>
                  <a:lnTo>
                    <a:pt x="2171290" y="293687"/>
                  </a:lnTo>
                  <a:lnTo>
                    <a:pt x="2168430" y="290829"/>
                  </a:lnTo>
                  <a:lnTo>
                    <a:pt x="2165571" y="288289"/>
                  </a:lnTo>
                  <a:lnTo>
                    <a:pt x="2162076" y="286067"/>
                  </a:lnTo>
                  <a:lnTo>
                    <a:pt x="2157945" y="284797"/>
                  </a:lnTo>
                  <a:lnTo>
                    <a:pt x="2153497" y="284479"/>
                  </a:lnTo>
                  <a:lnTo>
                    <a:pt x="1414463" y="284479"/>
                  </a:lnTo>
                  <a:lnTo>
                    <a:pt x="1414463" y="157162"/>
                  </a:lnTo>
                  <a:close/>
                  <a:moveTo>
                    <a:pt x="184374" y="0"/>
                  </a:moveTo>
                  <a:lnTo>
                    <a:pt x="1076100" y="0"/>
                  </a:lnTo>
                  <a:lnTo>
                    <a:pt x="1085621" y="317"/>
                  </a:lnTo>
                  <a:lnTo>
                    <a:pt x="1094824" y="953"/>
                  </a:lnTo>
                  <a:lnTo>
                    <a:pt x="1104026" y="1905"/>
                  </a:lnTo>
                  <a:lnTo>
                    <a:pt x="1113229" y="3494"/>
                  </a:lnTo>
                  <a:lnTo>
                    <a:pt x="1122115" y="5717"/>
                  </a:lnTo>
                  <a:lnTo>
                    <a:pt x="1131000" y="8258"/>
                  </a:lnTo>
                  <a:lnTo>
                    <a:pt x="1139568" y="11434"/>
                  </a:lnTo>
                  <a:lnTo>
                    <a:pt x="1147502" y="14610"/>
                  </a:lnTo>
                  <a:lnTo>
                    <a:pt x="1156070" y="18421"/>
                  </a:lnTo>
                  <a:lnTo>
                    <a:pt x="1163686" y="22232"/>
                  </a:lnTo>
                  <a:lnTo>
                    <a:pt x="1171620" y="26679"/>
                  </a:lnTo>
                  <a:lnTo>
                    <a:pt x="1178919" y="31443"/>
                  </a:lnTo>
                  <a:lnTo>
                    <a:pt x="1186217" y="36842"/>
                  </a:lnTo>
                  <a:lnTo>
                    <a:pt x="1193199" y="42241"/>
                  </a:lnTo>
                  <a:lnTo>
                    <a:pt x="1199863" y="47640"/>
                  </a:lnTo>
                  <a:lnTo>
                    <a:pt x="1206210" y="53993"/>
                  </a:lnTo>
                  <a:lnTo>
                    <a:pt x="1212557" y="60345"/>
                  </a:lnTo>
                  <a:lnTo>
                    <a:pt x="1218269" y="67014"/>
                  </a:lnTo>
                  <a:lnTo>
                    <a:pt x="1223981" y="74002"/>
                  </a:lnTo>
                  <a:lnTo>
                    <a:pt x="1229058" y="81306"/>
                  </a:lnTo>
                  <a:lnTo>
                    <a:pt x="1233818" y="88611"/>
                  </a:lnTo>
                  <a:lnTo>
                    <a:pt x="1238261" y="96551"/>
                  </a:lnTo>
                  <a:lnTo>
                    <a:pt x="1242387" y="104492"/>
                  </a:lnTo>
                  <a:lnTo>
                    <a:pt x="1245877" y="112749"/>
                  </a:lnTo>
                  <a:lnTo>
                    <a:pt x="1249368" y="121325"/>
                  </a:lnTo>
                  <a:lnTo>
                    <a:pt x="1252224" y="129582"/>
                  </a:lnTo>
                  <a:lnTo>
                    <a:pt x="1254446" y="138475"/>
                  </a:lnTo>
                  <a:lnTo>
                    <a:pt x="1256667" y="147368"/>
                  </a:lnTo>
                  <a:lnTo>
                    <a:pt x="1258254" y="156261"/>
                  </a:lnTo>
                  <a:lnTo>
                    <a:pt x="1259523" y="165472"/>
                  </a:lnTo>
                  <a:lnTo>
                    <a:pt x="1259840" y="175000"/>
                  </a:lnTo>
                  <a:lnTo>
                    <a:pt x="1260475" y="184210"/>
                  </a:lnTo>
                  <a:lnTo>
                    <a:pt x="1260475" y="1651541"/>
                  </a:lnTo>
                  <a:lnTo>
                    <a:pt x="1259840" y="1667103"/>
                  </a:lnTo>
                  <a:lnTo>
                    <a:pt x="1259206" y="1682348"/>
                  </a:lnTo>
                  <a:lnTo>
                    <a:pt x="1257936" y="1696958"/>
                  </a:lnTo>
                  <a:lnTo>
                    <a:pt x="1255715" y="1711886"/>
                  </a:lnTo>
                  <a:lnTo>
                    <a:pt x="1252542" y="1725860"/>
                  </a:lnTo>
                  <a:lnTo>
                    <a:pt x="1249368" y="1739835"/>
                  </a:lnTo>
                  <a:lnTo>
                    <a:pt x="1245243" y="1753492"/>
                  </a:lnTo>
                  <a:lnTo>
                    <a:pt x="1240483" y="1766831"/>
                  </a:lnTo>
                  <a:lnTo>
                    <a:pt x="1235405" y="1779535"/>
                  </a:lnTo>
                  <a:lnTo>
                    <a:pt x="1229376" y="1792239"/>
                  </a:lnTo>
                  <a:lnTo>
                    <a:pt x="1222712" y="1804308"/>
                  </a:lnTo>
                  <a:lnTo>
                    <a:pt x="1215413" y="1816060"/>
                  </a:lnTo>
                  <a:lnTo>
                    <a:pt x="1207162" y="1827493"/>
                  </a:lnTo>
                  <a:lnTo>
                    <a:pt x="1198594" y="1838292"/>
                  </a:lnTo>
                  <a:lnTo>
                    <a:pt x="1189391" y="1848773"/>
                  </a:lnTo>
                  <a:lnTo>
                    <a:pt x="1179236" y="1858619"/>
                  </a:lnTo>
                  <a:lnTo>
                    <a:pt x="1168129" y="1868147"/>
                  </a:lnTo>
                  <a:lnTo>
                    <a:pt x="1156705" y="1877040"/>
                  </a:lnTo>
                  <a:lnTo>
                    <a:pt x="1144646" y="1885615"/>
                  </a:lnTo>
                  <a:lnTo>
                    <a:pt x="1131635" y="1893555"/>
                  </a:lnTo>
                  <a:lnTo>
                    <a:pt x="1117989" y="1900860"/>
                  </a:lnTo>
                  <a:lnTo>
                    <a:pt x="1103709" y="1907530"/>
                  </a:lnTo>
                  <a:lnTo>
                    <a:pt x="1088794" y="1913882"/>
                  </a:lnTo>
                  <a:lnTo>
                    <a:pt x="1072927" y="1919599"/>
                  </a:lnTo>
                  <a:lnTo>
                    <a:pt x="1056108" y="1924680"/>
                  </a:lnTo>
                  <a:lnTo>
                    <a:pt x="1038654" y="1929127"/>
                  </a:lnTo>
                  <a:lnTo>
                    <a:pt x="1020566" y="1932620"/>
                  </a:lnTo>
                  <a:lnTo>
                    <a:pt x="1001526" y="1936114"/>
                  </a:lnTo>
                  <a:lnTo>
                    <a:pt x="981851" y="1938337"/>
                  </a:lnTo>
                  <a:lnTo>
                    <a:pt x="961541" y="1940243"/>
                  </a:lnTo>
                  <a:lnTo>
                    <a:pt x="940279" y="1941196"/>
                  </a:lnTo>
                  <a:lnTo>
                    <a:pt x="918065" y="1941513"/>
                  </a:lnTo>
                  <a:lnTo>
                    <a:pt x="342410" y="1941513"/>
                  </a:lnTo>
                  <a:lnTo>
                    <a:pt x="321148" y="1941196"/>
                  </a:lnTo>
                  <a:lnTo>
                    <a:pt x="300839" y="1940243"/>
                  </a:lnTo>
                  <a:lnTo>
                    <a:pt x="280846" y="1938337"/>
                  </a:lnTo>
                  <a:lnTo>
                    <a:pt x="261806" y="1936114"/>
                  </a:lnTo>
                  <a:lnTo>
                    <a:pt x="242765" y="1932938"/>
                  </a:lnTo>
                  <a:lnTo>
                    <a:pt x="225311" y="1929444"/>
                  </a:lnTo>
                  <a:lnTo>
                    <a:pt x="208175" y="1924998"/>
                  </a:lnTo>
                  <a:lnTo>
                    <a:pt x="191673" y="1920234"/>
                  </a:lnTo>
                  <a:lnTo>
                    <a:pt x="175806" y="1914517"/>
                  </a:lnTo>
                  <a:lnTo>
                    <a:pt x="160574" y="1908800"/>
                  </a:lnTo>
                  <a:lnTo>
                    <a:pt x="146294" y="1902130"/>
                  </a:lnTo>
                  <a:lnTo>
                    <a:pt x="132648" y="1894825"/>
                  </a:lnTo>
                  <a:lnTo>
                    <a:pt x="119954" y="1886885"/>
                  </a:lnTo>
                  <a:lnTo>
                    <a:pt x="107261" y="1878628"/>
                  </a:lnTo>
                  <a:lnTo>
                    <a:pt x="95836" y="1869735"/>
                  </a:lnTo>
                  <a:lnTo>
                    <a:pt x="84730" y="1860524"/>
                  </a:lnTo>
                  <a:lnTo>
                    <a:pt x="74575" y="1850361"/>
                  </a:lnTo>
                  <a:lnTo>
                    <a:pt x="64737" y="1840198"/>
                  </a:lnTo>
                  <a:lnTo>
                    <a:pt x="55534" y="1829399"/>
                  </a:lnTo>
                  <a:lnTo>
                    <a:pt x="47601" y="1817965"/>
                  </a:lnTo>
                  <a:lnTo>
                    <a:pt x="39985" y="1806532"/>
                  </a:lnTo>
                  <a:lnTo>
                    <a:pt x="32686" y="1794463"/>
                  </a:lnTo>
                  <a:lnTo>
                    <a:pt x="26656" y="1781758"/>
                  </a:lnTo>
                  <a:lnTo>
                    <a:pt x="20944" y="1768419"/>
                  </a:lnTo>
                  <a:lnTo>
                    <a:pt x="16184" y="1755397"/>
                  </a:lnTo>
                  <a:lnTo>
                    <a:pt x="11741" y="1741740"/>
                  </a:lnTo>
                  <a:lnTo>
                    <a:pt x="8251" y="1727131"/>
                  </a:lnTo>
                  <a:lnTo>
                    <a:pt x="5077" y="1712838"/>
                  </a:lnTo>
                  <a:lnTo>
                    <a:pt x="2856" y="1698229"/>
                  </a:lnTo>
                  <a:lnTo>
                    <a:pt x="1269" y="1682984"/>
                  </a:lnTo>
                  <a:lnTo>
                    <a:pt x="317" y="1667421"/>
                  </a:lnTo>
                  <a:lnTo>
                    <a:pt x="0" y="1651541"/>
                  </a:lnTo>
                  <a:lnTo>
                    <a:pt x="0" y="184210"/>
                  </a:lnTo>
                  <a:lnTo>
                    <a:pt x="0" y="175000"/>
                  </a:lnTo>
                  <a:lnTo>
                    <a:pt x="634" y="165472"/>
                  </a:lnTo>
                  <a:lnTo>
                    <a:pt x="1904" y="156261"/>
                  </a:lnTo>
                  <a:lnTo>
                    <a:pt x="3808" y="147368"/>
                  </a:lnTo>
                  <a:lnTo>
                    <a:pt x="6029" y="138475"/>
                  </a:lnTo>
                  <a:lnTo>
                    <a:pt x="8251" y="129582"/>
                  </a:lnTo>
                  <a:lnTo>
                    <a:pt x="11107" y="121325"/>
                  </a:lnTo>
                  <a:lnTo>
                    <a:pt x="14280" y="112749"/>
                  </a:lnTo>
                  <a:lnTo>
                    <a:pt x="18088" y="104492"/>
                  </a:lnTo>
                  <a:lnTo>
                    <a:pt x="22214" y="96551"/>
                  </a:lnTo>
                  <a:lnTo>
                    <a:pt x="26656" y="88611"/>
                  </a:lnTo>
                  <a:lnTo>
                    <a:pt x="31416" y="81306"/>
                  </a:lnTo>
                  <a:lnTo>
                    <a:pt x="36494" y="74002"/>
                  </a:lnTo>
                  <a:lnTo>
                    <a:pt x="41889" y="67014"/>
                  </a:lnTo>
                  <a:lnTo>
                    <a:pt x="47918" y="60345"/>
                  </a:lnTo>
                  <a:lnTo>
                    <a:pt x="53948" y="53993"/>
                  </a:lnTo>
                  <a:lnTo>
                    <a:pt x="60612" y="47640"/>
                  </a:lnTo>
                  <a:lnTo>
                    <a:pt x="66959" y="42241"/>
                  </a:lnTo>
                  <a:lnTo>
                    <a:pt x="74257" y="36842"/>
                  </a:lnTo>
                  <a:lnTo>
                    <a:pt x="81556" y="31443"/>
                  </a:lnTo>
                  <a:lnTo>
                    <a:pt x="88855" y="26679"/>
                  </a:lnTo>
                  <a:lnTo>
                    <a:pt x="96471" y="22232"/>
                  </a:lnTo>
                  <a:lnTo>
                    <a:pt x="104405" y="18421"/>
                  </a:lnTo>
                  <a:lnTo>
                    <a:pt x="112338" y="14610"/>
                  </a:lnTo>
                  <a:lnTo>
                    <a:pt x="120906" y="11434"/>
                  </a:lnTo>
                  <a:lnTo>
                    <a:pt x="129475" y="8258"/>
                  </a:lnTo>
                  <a:lnTo>
                    <a:pt x="138360" y="5717"/>
                  </a:lnTo>
                  <a:lnTo>
                    <a:pt x="146928" y="3494"/>
                  </a:lnTo>
                  <a:lnTo>
                    <a:pt x="156131" y="1905"/>
                  </a:lnTo>
                  <a:lnTo>
                    <a:pt x="165651" y="953"/>
                  </a:lnTo>
                  <a:lnTo>
                    <a:pt x="174854" y="317"/>
                  </a:lnTo>
                  <a:lnTo>
                    <a:pt x="184374" y="0"/>
                  </a:lnTo>
                  <a:close/>
                </a:path>
              </a:pathLst>
            </a:custGeom>
            <a:solidFill>
              <a:schemeClr val="bg1"/>
            </a:solidFill>
            <a:ln>
              <a:noFill/>
            </a:ln>
            <a:extLst/>
          </p:spPr>
          <p:txBody>
            <a:bodyPr anchor="ctr">
              <a:scene3d>
                <a:camera prst="orthographicFront"/>
                <a:lightRig rig="threePt" dir="t"/>
              </a:scene3d>
              <a:sp3d>
                <a:contourClr>
                  <a:srgbClr val="FFFFFF"/>
                </a:contourClr>
              </a:sp3d>
            </a:bodyPr>
            <a:lstStyle/>
            <a:p>
              <a:pPr algn="ctr">
                <a:defRPr/>
              </a:pPr>
              <a:endParaRPr lang="zh-CN" altLang="en-US" dirty="0">
                <a:solidFill>
                  <a:schemeClr val="tx1">
                    <a:lumMod val="65000"/>
                    <a:lumOff val="35000"/>
                  </a:schemeClr>
                </a:solidFill>
                <a:latin typeface="微软雅黑" pitchFamily="34" charset="-122"/>
                <a:ea typeface="微软雅黑" pitchFamily="34" charset="-122"/>
              </a:endParaRPr>
            </a:p>
          </p:txBody>
        </p:sp>
      </p:grpSp>
      <p:sp>
        <p:nvSpPr>
          <p:cNvPr id="26" name="TextBox 25"/>
          <p:cNvSpPr txBox="1"/>
          <p:nvPr/>
        </p:nvSpPr>
        <p:spPr>
          <a:xfrm>
            <a:off x="7184864" y="1451844"/>
            <a:ext cx="1347576" cy="2953116"/>
          </a:xfrm>
          <a:prstGeom prst="rect">
            <a:avLst/>
          </a:prstGeom>
          <a:noFill/>
          <a:ln>
            <a:noFill/>
          </a:ln>
        </p:spPr>
        <p:txBody>
          <a:bodyPr wrap="square" rtlCol="0">
            <a:spAutoFit/>
          </a:bodyPr>
          <a:lstStyle/>
          <a:p>
            <a:pPr>
              <a:lnSpc>
                <a:spcPct val="130000"/>
              </a:lnSpc>
              <a:defRPr/>
            </a:pPr>
            <a:r>
              <a:rPr lang="zh-CN" altLang="en-US" sz="1100" dirty="0">
                <a:solidFill>
                  <a:schemeClr val="tx1">
                    <a:lumMod val="65000"/>
                    <a:lumOff val="35000"/>
                  </a:schemeClr>
                </a:solidFill>
                <a:latin typeface="微软雅黑" pitchFamily="34" charset="-122"/>
                <a:ea typeface="微软雅黑" pitchFamily="34" charset="-122"/>
              </a:rPr>
              <a:t>点击输入简要文字内容，文字内容需概括精炼，不用多余的文字修饰，言简意赅的说明分项内容</a:t>
            </a:r>
            <a:r>
              <a:rPr lang="en-US" altLang="zh-CN" sz="1100" dirty="0" smtClean="0">
                <a:solidFill>
                  <a:schemeClr val="tx1">
                    <a:lumMod val="65000"/>
                    <a:lumOff val="35000"/>
                  </a:schemeClr>
                </a:solidFill>
                <a:latin typeface="微软雅黑" pitchFamily="34" charset="-122"/>
                <a:ea typeface="微软雅黑" pitchFamily="34" charset="-122"/>
              </a:rPr>
              <a:t>……</a:t>
            </a:r>
          </a:p>
          <a:p>
            <a:pPr>
              <a:lnSpc>
                <a:spcPct val="130000"/>
              </a:lnSpc>
              <a:defRPr/>
            </a:pPr>
            <a:endParaRPr lang="en-US" altLang="zh-CN" sz="1100" dirty="0" smtClean="0">
              <a:solidFill>
                <a:schemeClr val="tx1">
                  <a:lumMod val="65000"/>
                  <a:lumOff val="35000"/>
                </a:schemeClr>
              </a:solidFill>
              <a:latin typeface="微软雅黑" pitchFamily="34" charset="-122"/>
              <a:ea typeface="微软雅黑" pitchFamily="34" charset="-122"/>
            </a:endParaRPr>
          </a:p>
          <a:p>
            <a:pPr>
              <a:lnSpc>
                <a:spcPct val="130000"/>
              </a:lnSpc>
              <a:defRPr/>
            </a:pPr>
            <a:r>
              <a:rPr lang="zh-CN" altLang="en-US" sz="1100" dirty="0" smtClean="0">
                <a:solidFill>
                  <a:schemeClr val="tx1">
                    <a:lumMod val="65000"/>
                    <a:lumOff val="35000"/>
                  </a:schemeClr>
                </a:solidFill>
                <a:latin typeface="微软雅黑" pitchFamily="34" charset="-122"/>
                <a:ea typeface="微软雅黑" pitchFamily="34" charset="-122"/>
              </a:rPr>
              <a:t>点击</a:t>
            </a:r>
            <a:r>
              <a:rPr lang="zh-CN" altLang="en-US" sz="1100" dirty="0">
                <a:solidFill>
                  <a:schemeClr val="tx1">
                    <a:lumMod val="65000"/>
                    <a:lumOff val="35000"/>
                  </a:schemeClr>
                </a:solidFill>
                <a:latin typeface="微软雅黑" pitchFamily="34" charset="-122"/>
                <a:ea typeface="微软雅黑" pitchFamily="34" charset="-122"/>
              </a:rPr>
              <a:t>输入简要文字内容，文字内容需概括精炼，不用多余的文字修饰，言简意赅的说明分项内容</a:t>
            </a:r>
            <a:r>
              <a:rPr lang="en-US" altLang="zh-CN" sz="1100" dirty="0" smtClean="0">
                <a:solidFill>
                  <a:schemeClr val="tx1">
                    <a:lumMod val="65000"/>
                    <a:lumOff val="35000"/>
                  </a:schemeClr>
                </a:solidFill>
                <a:latin typeface="微软雅黑" pitchFamily="34" charset="-122"/>
                <a:ea typeface="微软雅黑" pitchFamily="34" charset="-122"/>
              </a:rPr>
              <a:t>……</a:t>
            </a:r>
            <a:endParaRPr lang="en-US" altLang="zh-CN" sz="1100" dirty="0">
              <a:solidFill>
                <a:schemeClr val="tx1">
                  <a:lumMod val="65000"/>
                  <a:lumOff val="35000"/>
                </a:schemeClr>
              </a:solidFill>
              <a:latin typeface="微软雅黑" pitchFamily="34" charset="-122"/>
              <a:ea typeface="微软雅黑" pitchFamily="34" charset="-122"/>
            </a:endParaRPr>
          </a:p>
        </p:txBody>
      </p:sp>
      <p:sp>
        <p:nvSpPr>
          <p:cNvPr id="27" name="TextBox 26"/>
          <p:cNvSpPr txBox="1"/>
          <p:nvPr/>
        </p:nvSpPr>
        <p:spPr>
          <a:xfrm>
            <a:off x="2770429" y="1450297"/>
            <a:ext cx="1036867" cy="215444"/>
          </a:xfrm>
          <a:prstGeom prst="rect">
            <a:avLst/>
          </a:prstGeom>
          <a:noFill/>
        </p:spPr>
        <p:txBody>
          <a:bodyPr wrap="square" lIns="0" tIns="0" rIns="0" bIns="0" rtlCol="0">
            <a:spAutoFit/>
          </a:bodyPr>
          <a:lstStyle/>
          <a:p>
            <a:pPr algn="ctr"/>
            <a:r>
              <a:rPr lang="zh-CN" altLang="en-US" sz="1400" b="1" dirty="0" smtClean="0">
                <a:solidFill>
                  <a:schemeClr val="tx1">
                    <a:lumMod val="65000"/>
                    <a:lumOff val="35000"/>
                  </a:schemeClr>
                </a:solidFill>
                <a:latin typeface="微软雅黑" pitchFamily="34" charset="-122"/>
                <a:ea typeface="微软雅黑" pitchFamily="34" charset="-122"/>
              </a:rPr>
              <a:t>添加标题</a:t>
            </a:r>
            <a:endParaRPr lang="zh-CN" altLang="en-US" sz="1400" b="1" dirty="0">
              <a:solidFill>
                <a:schemeClr val="tx1">
                  <a:lumMod val="65000"/>
                  <a:lumOff val="35000"/>
                </a:schemeClr>
              </a:solidFill>
              <a:latin typeface="微软雅黑" pitchFamily="34" charset="-122"/>
              <a:ea typeface="微软雅黑" pitchFamily="34" charset="-122"/>
            </a:endParaRPr>
          </a:p>
        </p:txBody>
      </p:sp>
      <p:sp>
        <p:nvSpPr>
          <p:cNvPr id="28" name="TextBox 27"/>
          <p:cNvSpPr txBox="1"/>
          <p:nvPr/>
        </p:nvSpPr>
        <p:spPr>
          <a:xfrm>
            <a:off x="2134126" y="1769587"/>
            <a:ext cx="1620121" cy="338554"/>
          </a:xfrm>
          <a:prstGeom prst="rect">
            <a:avLst/>
          </a:prstGeom>
          <a:noFill/>
        </p:spPr>
        <p:txBody>
          <a:bodyPr wrap="square" lIns="0" tIns="0" rIns="0" bIns="0" rtlCol="0">
            <a:spAutoFit/>
          </a:bodyPr>
          <a:lstStyle/>
          <a:p>
            <a:pPr algn="ctr"/>
            <a:r>
              <a:rPr lang="zh-CN" altLang="en-US" sz="1100" dirty="0" smtClean="0">
                <a:solidFill>
                  <a:schemeClr val="tx1">
                    <a:lumMod val="65000"/>
                    <a:lumOff val="35000"/>
                  </a:schemeClr>
                </a:solidFill>
                <a:latin typeface="微软雅黑" pitchFamily="34" charset="-122"/>
                <a:ea typeface="微软雅黑" pitchFamily="34" charset="-122"/>
              </a:rPr>
              <a:t>单击此处添加文本内容</a:t>
            </a:r>
            <a:endParaRPr lang="en-US" altLang="zh-CN" sz="1100" dirty="0" smtClean="0">
              <a:solidFill>
                <a:schemeClr val="tx1">
                  <a:lumMod val="65000"/>
                  <a:lumOff val="35000"/>
                </a:schemeClr>
              </a:solidFill>
              <a:latin typeface="微软雅黑" pitchFamily="34" charset="-122"/>
              <a:ea typeface="微软雅黑" pitchFamily="34" charset="-122"/>
            </a:endParaRPr>
          </a:p>
          <a:p>
            <a:pPr algn="ctr"/>
            <a:r>
              <a:rPr lang="zh-CN" altLang="en-US" sz="1100" dirty="0">
                <a:solidFill>
                  <a:schemeClr val="tx1">
                    <a:lumMod val="65000"/>
                    <a:lumOff val="35000"/>
                  </a:schemeClr>
                </a:solidFill>
                <a:latin typeface="微软雅黑" pitchFamily="34" charset="-122"/>
                <a:ea typeface="微软雅黑" pitchFamily="34" charset="-122"/>
              </a:rPr>
              <a:t>单击此处添加文本内容</a:t>
            </a:r>
          </a:p>
        </p:txBody>
      </p:sp>
      <p:sp>
        <p:nvSpPr>
          <p:cNvPr id="29" name="TextBox 28"/>
          <p:cNvSpPr txBox="1"/>
          <p:nvPr/>
        </p:nvSpPr>
        <p:spPr>
          <a:xfrm>
            <a:off x="2318733" y="2694871"/>
            <a:ext cx="1331318" cy="215444"/>
          </a:xfrm>
          <a:prstGeom prst="rect">
            <a:avLst/>
          </a:prstGeom>
          <a:noFill/>
        </p:spPr>
        <p:txBody>
          <a:bodyPr wrap="square" lIns="0" tIns="0" rIns="0" bIns="0" rtlCol="0">
            <a:spAutoFit/>
          </a:bodyPr>
          <a:lstStyle/>
          <a:p>
            <a:pPr algn="ctr"/>
            <a:r>
              <a:rPr lang="zh-CN" altLang="en-US" sz="1400" b="1" dirty="0" smtClean="0">
                <a:solidFill>
                  <a:schemeClr val="tx1">
                    <a:lumMod val="65000"/>
                    <a:lumOff val="35000"/>
                  </a:schemeClr>
                </a:solidFill>
                <a:latin typeface="微软雅黑" pitchFamily="34" charset="-122"/>
                <a:ea typeface="微软雅黑" pitchFamily="34" charset="-122"/>
              </a:rPr>
              <a:t>添加标题</a:t>
            </a:r>
            <a:endParaRPr lang="zh-CN" altLang="en-US" sz="1400" b="1" dirty="0">
              <a:solidFill>
                <a:schemeClr val="tx1">
                  <a:lumMod val="65000"/>
                  <a:lumOff val="35000"/>
                </a:schemeClr>
              </a:solidFill>
              <a:latin typeface="微软雅黑" pitchFamily="34" charset="-122"/>
              <a:ea typeface="微软雅黑" pitchFamily="34" charset="-122"/>
            </a:endParaRPr>
          </a:p>
        </p:txBody>
      </p:sp>
      <p:sp>
        <p:nvSpPr>
          <p:cNvPr id="30" name="TextBox 29"/>
          <p:cNvSpPr txBox="1"/>
          <p:nvPr/>
        </p:nvSpPr>
        <p:spPr>
          <a:xfrm>
            <a:off x="1907704" y="3036448"/>
            <a:ext cx="1464936" cy="338554"/>
          </a:xfrm>
          <a:prstGeom prst="rect">
            <a:avLst/>
          </a:prstGeom>
          <a:noFill/>
        </p:spPr>
        <p:txBody>
          <a:bodyPr wrap="square" lIns="0" tIns="0" rIns="0" bIns="0" rtlCol="0">
            <a:spAutoFit/>
          </a:bodyPr>
          <a:lstStyle/>
          <a:p>
            <a:pPr algn="ctr"/>
            <a:r>
              <a:rPr lang="zh-CN" altLang="en-US" sz="1100" dirty="0" smtClean="0">
                <a:solidFill>
                  <a:schemeClr val="tx1">
                    <a:lumMod val="65000"/>
                    <a:lumOff val="35000"/>
                  </a:schemeClr>
                </a:solidFill>
                <a:latin typeface="微软雅黑" pitchFamily="34" charset="-122"/>
                <a:ea typeface="微软雅黑" pitchFamily="34" charset="-122"/>
              </a:rPr>
              <a:t>单击此处添加文本内容</a:t>
            </a:r>
            <a:endParaRPr lang="en-US" altLang="zh-CN" sz="1100" dirty="0" smtClean="0">
              <a:solidFill>
                <a:schemeClr val="tx1">
                  <a:lumMod val="65000"/>
                  <a:lumOff val="35000"/>
                </a:schemeClr>
              </a:solidFill>
              <a:latin typeface="微软雅黑" pitchFamily="34" charset="-122"/>
              <a:ea typeface="微软雅黑" pitchFamily="34" charset="-122"/>
            </a:endParaRPr>
          </a:p>
          <a:p>
            <a:pPr algn="ctr"/>
            <a:r>
              <a:rPr lang="zh-CN" altLang="en-US" sz="1100" dirty="0">
                <a:solidFill>
                  <a:schemeClr val="tx1">
                    <a:lumMod val="65000"/>
                    <a:lumOff val="35000"/>
                  </a:schemeClr>
                </a:solidFill>
                <a:latin typeface="微软雅黑" pitchFamily="34" charset="-122"/>
                <a:ea typeface="微软雅黑" pitchFamily="34" charset="-122"/>
              </a:rPr>
              <a:t>单击此处添加文本内容</a:t>
            </a:r>
          </a:p>
        </p:txBody>
      </p:sp>
      <p:sp>
        <p:nvSpPr>
          <p:cNvPr id="31" name="TextBox 30"/>
          <p:cNvSpPr txBox="1"/>
          <p:nvPr/>
        </p:nvSpPr>
        <p:spPr>
          <a:xfrm>
            <a:off x="2973446" y="4135031"/>
            <a:ext cx="1166506" cy="215444"/>
          </a:xfrm>
          <a:prstGeom prst="rect">
            <a:avLst/>
          </a:prstGeom>
          <a:noFill/>
        </p:spPr>
        <p:txBody>
          <a:bodyPr wrap="square" lIns="0" tIns="0" rIns="0" bIns="0" rtlCol="0">
            <a:spAutoFit/>
          </a:bodyPr>
          <a:lstStyle/>
          <a:p>
            <a:pPr algn="ctr"/>
            <a:r>
              <a:rPr lang="zh-CN" altLang="en-US" sz="1400" b="1" dirty="0" smtClean="0">
                <a:solidFill>
                  <a:schemeClr val="tx1">
                    <a:lumMod val="65000"/>
                    <a:lumOff val="35000"/>
                  </a:schemeClr>
                </a:solidFill>
                <a:latin typeface="微软雅黑" pitchFamily="34" charset="-122"/>
                <a:ea typeface="微软雅黑" pitchFamily="34" charset="-122"/>
              </a:rPr>
              <a:t>添加标题</a:t>
            </a:r>
            <a:endParaRPr lang="zh-CN" altLang="en-US" sz="1400" b="1" dirty="0">
              <a:solidFill>
                <a:schemeClr val="tx1">
                  <a:lumMod val="65000"/>
                  <a:lumOff val="35000"/>
                </a:schemeClr>
              </a:solidFill>
              <a:latin typeface="微软雅黑" pitchFamily="34" charset="-122"/>
              <a:ea typeface="微软雅黑" pitchFamily="34" charset="-122"/>
            </a:endParaRPr>
          </a:p>
        </p:txBody>
      </p:sp>
      <p:sp>
        <p:nvSpPr>
          <p:cNvPr id="32" name="TextBox 31"/>
          <p:cNvSpPr txBox="1"/>
          <p:nvPr/>
        </p:nvSpPr>
        <p:spPr>
          <a:xfrm>
            <a:off x="2448371" y="4465444"/>
            <a:ext cx="1576351" cy="338554"/>
          </a:xfrm>
          <a:prstGeom prst="rect">
            <a:avLst/>
          </a:prstGeom>
          <a:noFill/>
        </p:spPr>
        <p:txBody>
          <a:bodyPr wrap="square" lIns="0" tIns="0" rIns="0" bIns="0" rtlCol="0">
            <a:spAutoFit/>
          </a:bodyPr>
          <a:lstStyle/>
          <a:p>
            <a:pPr algn="ctr"/>
            <a:r>
              <a:rPr lang="zh-CN" altLang="en-US" sz="1100" dirty="0">
                <a:solidFill>
                  <a:schemeClr val="tx1">
                    <a:lumMod val="65000"/>
                    <a:lumOff val="35000"/>
                  </a:schemeClr>
                </a:solidFill>
                <a:latin typeface="微软雅黑" pitchFamily="34" charset="-122"/>
                <a:ea typeface="微软雅黑" pitchFamily="34" charset="-122"/>
              </a:rPr>
              <a:t>单击此处添加文本</a:t>
            </a:r>
            <a:r>
              <a:rPr lang="zh-CN" altLang="en-US" sz="1100" dirty="0" smtClean="0">
                <a:solidFill>
                  <a:schemeClr val="tx1">
                    <a:lumMod val="65000"/>
                    <a:lumOff val="35000"/>
                  </a:schemeClr>
                </a:solidFill>
                <a:latin typeface="微软雅黑" pitchFamily="34" charset="-122"/>
                <a:ea typeface="微软雅黑" pitchFamily="34" charset="-122"/>
              </a:rPr>
              <a:t>内容</a:t>
            </a:r>
            <a:endParaRPr lang="en-US" altLang="zh-CN" sz="1100" dirty="0" smtClean="0">
              <a:solidFill>
                <a:schemeClr val="tx1">
                  <a:lumMod val="65000"/>
                  <a:lumOff val="35000"/>
                </a:schemeClr>
              </a:solidFill>
              <a:latin typeface="微软雅黑" pitchFamily="34" charset="-122"/>
              <a:ea typeface="微软雅黑" pitchFamily="34" charset="-122"/>
            </a:endParaRPr>
          </a:p>
          <a:p>
            <a:pPr algn="ctr"/>
            <a:r>
              <a:rPr lang="zh-CN" altLang="en-US" sz="1100" dirty="0">
                <a:solidFill>
                  <a:schemeClr val="tx1">
                    <a:lumMod val="65000"/>
                    <a:lumOff val="35000"/>
                  </a:schemeClr>
                </a:solidFill>
                <a:latin typeface="微软雅黑" pitchFamily="34" charset="-122"/>
                <a:ea typeface="微软雅黑" pitchFamily="34" charset="-122"/>
              </a:rPr>
              <a:t>单击此处添加文本内容</a:t>
            </a:r>
          </a:p>
        </p:txBody>
      </p:sp>
      <p:sp>
        <p:nvSpPr>
          <p:cNvPr id="33" name="TextBox 32"/>
          <p:cNvSpPr txBox="1"/>
          <p:nvPr/>
        </p:nvSpPr>
        <p:spPr>
          <a:xfrm>
            <a:off x="6100496" y="2687126"/>
            <a:ext cx="1036867" cy="615553"/>
          </a:xfrm>
          <a:prstGeom prst="rect">
            <a:avLst/>
          </a:prstGeom>
          <a:noFill/>
        </p:spPr>
        <p:txBody>
          <a:bodyPr wrap="square" lIns="0" tIns="0" rIns="0" bIns="0" rtlCol="0">
            <a:spAutoFit/>
          </a:bodyPr>
          <a:lstStyle/>
          <a:p>
            <a:pPr algn="ctr"/>
            <a:r>
              <a:rPr lang="zh-CN" altLang="en-US" sz="2000" b="1" dirty="0" smtClean="0">
                <a:solidFill>
                  <a:schemeClr val="bg1"/>
                </a:solidFill>
                <a:latin typeface="微软雅黑" pitchFamily="34" charset="-122"/>
                <a:ea typeface="微软雅黑" pitchFamily="34" charset="-122"/>
              </a:rPr>
              <a:t>添加</a:t>
            </a:r>
            <a:endParaRPr lang="en-US" altLang="zh-CN" sz="2000" b="1" dirty="0" smtClean="0">
              <a:solidFill>
                <a:schemeClr val="bg1"/>
              </a:solidFill>
              <a:latin typeface="微软雅黑" pitchFamily="34" charset="-122"/>
              <a:ea typeface="微软雅黑" pitchFamily="34" charset="-122"/>
            </a:endParaRPr>
          </a:p>
          <a:p>
            <a:pPr algn="ctr"/>
            <a:r>
              <a:rPr lang="zh-CN" altLang="en-US" sz="2000" b="1" dirty="0" smtClean="0">
                <a:solidFill>
                  <a:schemeClr val="bg1"/>
                </a:solidFill>
                <a:latin typeface="微软雅黑" pitchFamily="34" charset="-122"/>
                <a:ea typeface="微软雅黑" pitchFamily="34" charset="-122"/>
              </a:rPr>
              <a:t>标题</a:t>
            </a:r>
            <a:endParaRPr lang="en-US" altLang="zh-CN" sz="2000" b="1" dirty="0" smtClean="0">
              <a:solidFill>
                <a:schemeClr val="bg1"/>
              </a:solidFill>
              <a:latin typeface="微软雅黑" pitchFamily="34" charset="-122"/>
              <a:ea typeface="微软雅黑" pitchFamily="34" charset="-122"/>
            </a:endParaRPr>
          </a:p>
        </p:txBody>
      </p:sp>
    </p:spTree>
    <p:extLst>
      <p:ext uri="{BB962C8B-B14F-4D97-AF65-F5344CB8AC3E}">
        <p14:creationId xmlns:p14="http://schemas.microsoft.com/office/powerpoint/2010/main" xmlns="" val="2265250824"/>
      </p:ext>
    </p:extLst>
  </p:cSld>
  <p:clrMapOvr>
    <a:masterClrMapping/>
  </p:clrMapOvr>
  <p:transition spd="slow" advTm="0">
    <p:cover/>
  </p:transition>
  <mc:AlternateContent xmlns:mc="http://schemas.openxmlformats.org/markup-compatibility/2006">
    <mc:Choice xmlns:p14="http://schemas.microsoft.com/office/powerpoint/2010/main" xmlns=""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000"/>
                                </p:stCondLst>
                                <p:childTnLst>
                                  <p:par>
                                    <p:cTn id="13" presetID="2" presetClass="entr" presetSubtype="4" fill="hold" grpId="0" nodeType="afterEffect" p14:presetBounceEnd="44000">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14:bounceEnd="44000">
                                          <p:cBhvr additive="base">
                                            <p:cTn id="15" dur="500" fill="hold"/>
                                            <p:tgtEl>
                                              <p:spTgt spid="10"/>
                                            </p:tgtEl>
                                            <p:attrNameLst>
                                              <p:attrName>ppt_x</p:attrName>
                                            </p:attrNameLst>
                                          </p:cBhvr>
                                          <p:tavLst>
                                            <p:tav tm="0">
                                              <p:val>
                                                <p:strVal val="#ppt_x"/>
                                              </p:val>
                                            </p:tav>
                                            <p:tav tm="100000">
                                              <p:val>
                                                <p:strVal val="#ppt_x"/>
                                              </p:val>
                                            </p:tav>
                                          </p:tavLst>
                                        </p:anim>
                                        <p:anim calcmode="lin" valueType="num" p14:bounceEnd="44000">
                                          <p:cBhvr additive="base">
                                            <p:cTn id="16" dur="500" fill="hold"/>
                                            <p:tgtEl>
                                              <p:spTgt spid="10"/>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10" presetClass="entr" presetSubtype="0" fill="hold" grpId="0" nodeType="afterEffect">
                                      <p:stCondLst>
                                        <p:cond delay="0"/>
                                      </p:stCondLst>
                                      <p:childTnLst>
                                        <p:set>
                                          <p:cBhvr>
                                            <p:cTn id="19" dur="1" fill="hold">
                                              <p:stCondLst>
                                                <p:cond delay="0"/>
                                              </p:stCondLst>
                                            </p:cTn>
                                            <p:tgtEl>
                                              <p:spTgt spid="33"/>
                                            </p:tgtEl>
                                            <p:attrNameLst>
                                              <p:attrName>style.visibility</p:attrName>
                                            </p:attrNameLst>
                                          </p:cBhvr>
                                          <p:to>
                                            <p:strVal val="visible"/>
                                          </p:to>
                                        </p:set>
                                        <p:animEffect transition="in" filter="fade">
                                          <p:cBhvr>
                                            <p:cTn id="20" dur="500"/>
                                            <p:tgtEl>
                                              <p:spTgt spid="33"/>
                                            </p:tgtEl>
                                          </p:cBhvr>
                                        </p:animEffect>
                                      </p:childTnLst>
                                    </p:cTn>
                                  </p:par>
                                </p:childTnLst>
                              </p:cTn>
                            </p:par>
                            <p:par>
                              <p:cTn id="21" fill="hold">
                                <p:stCondLst>
                                  <p:cond delay="2000"/>
                                </p:stCondLst>
                                <p:childTnLst>
                                  <p:par>
                                    <p:cTn id="22" presetID="22" presetClass="entr" presetSubtype="2"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right)">
                                          <p:cBhvr>
                                            <p:cTn id="24" dur="500"/>
                                            <p:tgtEl>
                                              <p:spTgt spid="7"/>
                                            </p:tgtEl>
                                          </p:cBhvr>
                                        </p:animEffect>
                                      </p:childTnLst>
                                    </p:cTn>
                                  </p:par>
                                  <p:par>
                                    <p:cTn id="25" presetID="22" presetClass="entr" presetSubtype="2"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right)">
                                          <p:cBhvr>
                                            <p:cTn id="27" dur="500"/>
                                            <p:tgtEl>
                                              <p:spTgt spid="9"/>
                                            </p:tgtEl>
                                          </p:cBhvr>
                                        </p:animEffect>
                                      </p:childTnLst>
                                    </p:cTn>
                                  </p:par>
                                  <p:par>
                                    <p:cTn id="28" presetID="22" presetClass="entr" presetSubtype="2" fill="hold" grpId="0"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right)">
                                          <p:cBhvr>
                                            <p:cTn id="30" dur="500"/>
                                            <p:tgtEl>
                                              <p:spTgt spid="8"/>
                                            </p:tgtEl>
                                          </p:cBhvr>
                                        </p:animEffect>
                                      </p:childTnLst>
                                    </p:cTn>
                                  </p:par>
                                </p:childTnLst>
                              </p:cTn>
                            </p:par>
                            <p:par>
                              <p:cTn id="31" fill="hold">
                                <p:stCondLst>
                                  <p:cond delay="2500"/>
                                </p:stCondLst>
                                <p:childTnLst>
                                  <p:par>
                                    <p:cTn id="32" presetID="53" presetClass="entr" presetSubtype="16" fill="hold" nodeType="after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p:cTn id="34" dur="500" fill="hold"/>
                                            <p:tgtEl>
                                              <p:spTgt spid="16"/>
                                            </p:tgtEl>
                                            <p:attrNameLst>
                                              <p:attrName>ppt_w</p:attrName>
                                            </p:attrNameLst>
                                          </p:cBhvr>
                                          <p:tavLst>
                                            <p:tav tm="0">
                                              <p:val>
                                                <p:fltVal val="0"/>
                                              </p:val>
                                            </p:tav>
                                            <p:tav tm="100000">
                                              <p:val>
                                                <p:strVal val="#ppt_w"/>
                                              </p:val>
                                            </p:tav>
                                          </p:tavLst>
                                        </p:anim>
                                        <p:anim calcmode="lin" valueType="num">
                                          <p:cBhvr>
                                            <p:cTn id="35" dur="500" fill="hold"/>
                                            <p:tgtEl>
                                              <p:spTgt spid="16"/>
                                            </p:tgtEl>
                                            <p:attrNameLst>
                                              <p:attrName>ppt_h</p:attrName>
                                            </p:attrNameLst>
                                          </p:cBhvr>
                                          <p:tavLst>
                                            <p:tav tm="0">
                                              <p:val>
                                                <p:fltVal val="0"/>
                                              </p:val>
                                            </p:tav>
                                            <p:tav tm="100000">
                                              <p:val>
                                                <p:strVal val="#ppt_h"/>
                                              </p:val>
                                            </p:tav>
                                          </p:tavLst>
                                        </p:anim>
                                        <p:animEffect transition="in" filter="fade">
                                          <p:cBhvr>
                                            <p:cTn id="36" dur="500"/>
                                            <p:tgtEl>
                                              <p:spTgt spid="16"/>
                                            </p:tgtEl>
                                          </p:cBhvr>
                                        </p:animEffect>
                                      </p:childTnLst>
                                    </p:cTn>
                                  </p:par>
                                  <p:par>
                                    <p:cTn id="37" presetID="53" presetClass="entr" presetSubtype="16" fill="hold" nodeType="with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p:cTn id="39" dur="500" fill="hold"/>
                                            <p:tgtEl>
                                              <p:spTgt spid="11"/>
                                            </p:tgtEl>
                                            <p:attrNameLst>
                                              <p:attrName>ppt_w</p:attrName>
                                            </p:attrNameLst>
                                          </p:cBhvr>
                                          <p:tavLst>
                                            <p:tav tm="0">
                                              <p:val>
                                                <p:fltVal val="0"/>
                                              </p:val>
                                            </p:tav>
                                            <p:tav tm="100000">
                                              <p:val>
                                                <p:strVal val="#ppt_w"/>
                                              </p:val>
                                            </p:tav>
                                          </p:tavLst>
                                        </p:anim>
                                        <p:anim calcmode="lin" valueType="num">
                                          <p:cBhvr>
                                            <p:cTn id="40" dur="500" fill="hold"/>
                                            <p:tgtEl>
                                              <p:spTgt spid="11"/>
                                            </p:tgtEl>
                                            <p:attrNameLst>
                                              <p:attrName>ppt_h</p:attrName>
                                            </p:attrNameLst>
                                          </p:cBhvr>
                                          <p:tavLst>
                                            <p:tav tm="0">
                                              <p:val>
                                                <p:fltVal val="0"/>
                                              </p:val>
                                            </p:tav>
                                            <p:tav tm="100000">
                                              <p:val>
                                                <p:strVal val="#ppt_h"/>
                                              </p:val>
                                            </p:tav>
                                          </p:tavLst>
                                        </p:anim>
                                        <p:animEffect transition="in" filter="fade">
                                          <p:cBhvr>
                                            <p:cTn id="41" dur="500"/>
                                            <p:tgtEl>
                                              <p:spTgt spid="11"/>
                                            </p:tgtEl>
                                          </p:cBhvr>
                                        </p:animEffect>
                                      </p:childTnLst>
                                    </p:cTn>
                                  </p:par>
                                  <p:par>
                                    <p:cTn id="42" presetID="53" presetClass="entr" presetSubtype="16" fill="hold" nodeType="withEffect">
                                      <p:stCondLst>
                                        <p:cond delay="0"/>
                                      </p:stCondLst>
                                      <p:childTnLst>
                                        <p:set>
                                          <p:cBhvr>
                                            <p:cTn id="43" dur="1" fill="hold">
                                              <p:stCondLst>
                                                <p:cond delay="0"/>
                                              </p:stCondLst>
                                            </p:cTn>
                                            <p:tgtEl>
                                              <p:spTgt spid="21"/>
                                            </p:tgtEl>
                                            <p:attrNameLst>
                                              <p:attrName>style.visibility</p:attrName>
                                            </p:attrNameLst>
                                          </p:cBhvr>
                                          <p:to>
                                            <p:strVal val="visible"/>
                                          </p:to>
                                        </p:set>
                                        <p:anim calcmode="lin" valueType="num">
                                          <p:cBhvr>
                                            <p:cTn id="44" dur="500" fill="hold"/>
                                            <p:tgtEl>
                                              <p:spTgt spid="21"/>
                                            </p:tgtEl>
                                            <p:attrNameLst>
                                              <p:attrName>ppt_w</p:attrName>
                                            </p:attrNameLst>
                                          </p:cBhvr>
                                          <p:tavLst>
                                            <p:tav tm="0">
                                              <p:val>
                                                <p:fltVal val="0"/>
                                              </p:val>
                                            </p:tav>
                                            <p:tav tm="100000">
                                              <p:val>
                                                <p:strVal val="#ppt_w"/>
                                              </p:val>
                                            </p:tav>
                                          </p:tavLst>
                                        </p:anim>
                                        <p:anim calcmode="lin" valueType="num">
                                          <p:cBhvr>
                                            <p:cTn id="45" dur="500" fill="hold"/>
                                            <p:tgtEl>
                                              <p:spTgt spid="21"/>
                                            </p:tgtEl>
                                            <p:attrNameLst>
                                              <p:attrName>ppt_h</p:attrName>
                                            </p:attrNameLst>
                                          </p:cBhvr>
                                          <p:tavLst>
                                            <p:tav tm="0">
                                              <p:val>
                                                <p:fltVal val="0"/>
                                              </p:val>
                                            </p:tav>
                                            <p:tav tm="100000">
                                              <p:val>
                                                <p:strVal val="#ppt_h"/>
                                              </p:val>
                                            </p:tav>
                                          </p:tavLst>
                                        </p:anim>
                                        <p:animEffect transition="in" filter="fade">
                                          <p:cBhvr>
                                            <p:cTn id="46" dur="500"/>
                                            <p:tgtEl>
                                              <p:spTgt spid="21"/>
                                            </p:tgtEl>
                                          </p:cBhvr>
                                        </p:animEffect>
                                      </p:childTnLst>
                                    </p:cTn>
                                  </p:par>
                                </p:childTnLst>
                              </p:cTn>
                            </p:par>
                            <p:par>
                              <p:cTn id="47" fill="hold">
                                <p:stCondLst>
                                  <p:cond delay="3000"/>
                                </p:stCondLst>
                                <p:childTnLst>
                                  <p:par>
                                    <p:cTn id="48" presetID="22" presetClass="entr" presetSubtype="1" fill="hold" grpId="0" nodeType="afterEffect">
                                      <p:stCondLst>
                                        <p:cond delay="0"/>
                                      </p:stCondLst>
                                      <p:childTnLst>
                                        <p:set>
                                          <p:cBhvr>
                                            <p:cTn id="49" dur="1" fill="hold">
                                              <p:stCondLst>
                                                <p:cond delay="0"/>
                                              </p:stCondLst>
                                            </p:cTn>
                                            <p:tgtEl>
                                              <p:spTgt spid="6"/>
                                            </p:tgtEl>
                                            <p:attrNameLst>
                                              <p:attrName>style.visibility</p:attrName>
                                            </p:attrNameLst>
                                          </p:cBhvr>
                                          <p:to>
                                            <p:strVal val="visible"/>
                                          </p:to>
                                        </p:set>
                                        <p:animEffect transition="in" filter="wipe(up)">
                                          <p:cBhvr>
                                            <p:cTn id="50" dur="500"/>
                                            <p:tgtEl>
                                              <p:spTgt spid="6"/>
                                            </p:tgtEl>
                                          </p:cBhvr>
                                        </p:animEffect>
                                      </p:childTnLst>
                                    </p:cTn>
                                  </p:par>
                                </p:childTnLst>
                              </p:cTn>
                            </p:par>
                            <p:par>
                              <p:cTn id="51" fill="hold">
                                <p:stCondLst>
                                  <p:cond delay="3500"/>
                                </p:stCondLst>
                                <p:childTnLst>
                                  <p:par>
                                    <p:cTn id="52" presetID="26" presetClass="entr" presetSubtype="0" fill="hold" grpId="0" nodeType="afterEffect">
                                      <p:stCondLst>
                                        <p:cond delay="0"/>
                                      </p:stCondLst>
                                      <p:childTnLst>
                                        <p:set>
                                          <p:cBhvr>
                                            <p:cTn id="53" dur="1" fill="hold">
                                              <p:stCondLst>
                                                <p:cond delay="0"/>
                                              </p:stCondLst>
                                            </p:cTn>
                                            <p:tgtEl>
                                              <p:spTgt spid="27"/>
                                            </p:tgtEl>
                                            <p:attrNameLst>
                                              <p:attrName>style.visibility</p:attrName>
                                            </p:attrNameLst>
                                          </p:cBhvr>
                                          <p:to>
                                            <p:strVal val="visible"/>
                                          </p:to>
                                        </p:set>
                                        <p:animEffect transition="in" filter="wipe(down)">
                                          <p:cBhvr>
                                            <p:cTn id="54" dur="290">
                                              <p:stCondLst>
                                                <p:cond delay="0"/>
                                              </p:stCondLst>
                                            </p:cTn>
                                            <p:tgtEl>
                                              <p:spTgt spid="27"/>
                                            </p:tgtEl>
                                          </p:cBhvr>
                                        </p:animEffect>
                                        <p:anim calcmode="lin" valueType="num">
                                          <p:cBhvr>
                                            <p:cTn id="55" dur="911" tmFilter="0,0; 0.14,0.36; 0.43,0.73; 0.71,0.91; 1.0,1.0">
                                              <p:stCondLst>
                                                <p:cond delay="0"/>
                                              </p:stCondLst>
                                            </p:cTn>
                                            <p:tgtEl>
                                              <p:spTgt spid="27"/>
                                            </p:tgtEl>
                                            <p:attrNameLst>
                                              <p:attrName>ppt_x</p:attrName>
                                            </p:attrNameLst>
                                          </p:cBhvr>
                                          <p:tavLst>
                                            <p:tav tm="0">
                                              <p:val>
                                                <p:strVal val="#ppt_x-0.25"/>
                                              </p:val>
                                            </p:tav>
                                            <p:tav tm="100000">
                                              <p:val>
                                                <p:strVal val="#ppt_x"/>
                                              </p:val>
                                            </p:tav>
                                          </p:tavLst>
                                        </p:anim>
                                        <p:anim calcmode="lin" valueType="num">
                                          <p:cBhvr>
                                            <p:cTn id="56" dur="332" tmFilter="0.0,0.0; 0.25,0.07; 0.50,0.2; 0.75,0.467; 1.0,1.0">
                                              <p:stCondLst>
                                                <p:cond delay="0"/>
                                              </p:stCondLst>
                                            </p:cTn>
                                            <p:tgtEl>
                                              <p:spTgt spid="27"/>
                                            </p:tgtEl>
                                            <p:attrNameLst>
                                              <p:attrName>ppt_y</p:attrName>
                                            </p:attrNameLst>
                                          </p:cBhvr>
                                          <p:tavLst>
                                            <p:tav tm="0" fmla="#ppt_y-sin(pi*$)/3">
                                              <p:val>
                                                <p:fltVal val="0.5"/>
                                              </p:val>
                                            </p:tav>
                                            <p:tav tm="100000">
                                              <p:val>
                                                <p:fltVal val="1"/>
                                              </p:val>
                                            </p:tav>
                                          </p:tavLst>
                                        </p:anim>
                                        <p:anim calcmode="lin" valueType="num">
                                          <p:cBhvr>
                                            <p:cTn id="57" dur="332" tmFilter="0, 0; 0.125,0.2665; 0.25,0.4; 0.375,0.465; 0.5,0.5;  0.625,0.535; 0.75,0.6; 0.875,0.7335; 1,1">
                                              <p:stCondLst>
                                                <p:cond delay="332"/>
                                              </p:stCondLst>
                                            </p:cTn>
                                            <p:tgtEl>
                                              <p:spTgt spid="27"/>
                                            </p:tgtEl>
                                            <p:attrNameLst>
                                              <p:attrName>ppt_y</p:attrName>
                                            </p:attrNameLst>
                                          </p:cBhvr>
                                          <p:tavLst>
                                            <p:tav tm="0" fmla="#ppt_y-sin(pi*$)/9">
                                              <p:val>
                                                <p:fltVal val="0"/>
                                              </p:val>
                                            </p:tav>
                                            <p:tav tm="100000">
                                              <p:val>
                                                <p:fltVal val="1"/>
                                              </p:val>
                                            </p:tav>
                                          </p:tavLst>
                                        </p:anim>
                                        <p:anim calcmode="lin" valueType="num">
                                          <p:cBhvr>
                                            <p:cTn id="58" dur="166" tmFilter="0, 0; 0.125,0.2665; 0.25,0.4; 0.375,0.465; 0.5,0.5;  0.625,0.535; 0.75,0.6; 0.875,0.7335; 1,1">
                                              <p:stCondLst>
                                                <p:cond delay="662"/>
                                              </p:stCondLst>
                                            </p:cTn>
                                            <p:tgtEl>
                                              <p:spTgt spid="27"/>
                                            </p:tgtEl>
                                            <p:attrNameLst>
                                              <p:attrName>ppt_y</p:attrName>
                                            </p:attrNameLst>
                                          </p:cBhvr>
                                          <p:tavLst>
                                            <p:tav tm="0" fmla="#ppt_y-sin(pi*$)/27">
                                              <p:val>
                                                <p:fltVal val="0"/>
                                              </p:val>
                                            </p:tav>
                                            <p:tav tm="100000">
                                              <p:val>
                                                <p:fltVal val="1"/>
                                              </p:val>
                                            </p:tav>
                                          </p:tavLst>
                                        </p:anim>
                                        <p:anim calcmode="lin" valueType="num">
                                          <p:cBhvr>
                                            <p:cTn id="59" dur="82" tmFilter="0, 0; 0.125,0.2665; 0.25,0.4; 0.375,0.465; 0.5,0.5;  0.625,0.535; 0.75,0.6; 0.875,0.7335; 1,1">
                                              <p:stCondLst>
                                                <p:cond delay="828"/>
                                              </p:stCondLst>
                                            </p:cTn>
                                            <p:tgtEl>
                                              <p:spTgt spid="27"/>
                                            </p:tgtEl>
                                            <p:attrNameLst>
                                              <p:attrName>ppt_y</p:attrName>
                                            </p:attrNameLst>
                                          </p:cBhvr>
                                          <p:tavLst>
                                            <p:tav tm="0" fmla="#ppt_y-sin(pi*$)/81">
                                              <p:val>
                                                <p:fltVal val="0"/>
                                              </p:val>
                                            </p:tav>
                                            <p:tav tm="100000">
                                              <p:val>
                                                <p:fltVal val="1"/>
                                              </p:val>
                                            </p:tav>
                                          </p:tavLst>
                                        </p:anim>
                                        <p:animScale>
                                          <p:cBhvr>
                                            <p:cTn id="60" dur="13">
                                              <p:stCondLst>
                                                <p:cond delay="325"/>
                                              </p:stCondLst>
                                            </p:cTn>
                                            <p:tgtEl>
                                              <p:spTgt spid="27"/>
                                            </p:tgtEl>
                                          </p:cBhvr>
                                          <p:to x="100000" y="60000"/>
                                        </p:animScale>
                                        <p:animScale>
                                          <p:cBhvr>
                                            <p:cTn id="61" dur="83" decel="50000">
                                              <p:stCondLst>
                                                <p:cond delay="338"/>
                                              </p:stCondLst>
                                            </p:cTn>
                                            <p:tgtEl>
                                              <p:spTgt spid="27"/>
                                            </p:tgtEl>
                                          </p:cBhvr>
                                          <p:to x="100000" y="100000"/>
                                        </p:animScale>
                                        <p:animScale>
                                          <p:cBhvr>
                                            <p:cTn id="62" dur="13">
                                              <p:stCondLst>
                                                <p:cond delay="656"/>
                                              </p:stCondLst>
                                            </p:cTn>
                                            <p:tgtEl>
                                              <p:spTgt spid="27"/>
                                            </p:tgtEl>
                                          </p:cBhvr>
                                          <p:to x="100000" y="80000"/>
                                        </p:animScale>
                                        <p:animScale>
                                          <p:cBhvr>
                                            <p:cTn id="63" dur="83" decel="50000">
                                              <p:stCondLst>
                                                <p:cond delay="669"/>
                                              </p:stCondLst>
                                            </p:cTn>
                                            <p:tgtEl>
                                              <p:spTgt spid="27"/>
                                            </p:tgtEl>
                                          </p:cBhvr>
                                          <p:to x="100000" y="100000"/>
                                        </p:animScale>
                                        <p:animScale>
                                          <p:cBhvr>
                                            <p:cTn id="64" dur="13">
                                              <p:stCondLst>
                                                <p:cond delay="821"/>
                                              </p:stCondLst>
                                            </p:cTn>
                                            <p:tgtEl>
                                              <p:spTgt spid="27"/>
                                            </p:tgtEl>
                                          </p:cBhvr>
                                          <p:to x="100000" y="90000"/>
                                        </p:animScale>
                                        <p:animScale>
                                          <p:cBhvr>
                                            <p:cTn id="65" dur="83" decel="50000">
                                              <p:stCondLst>
                                                <p:cond delay="834"/>
                                              </p:stCondLst>
                                            </p:cTn>
                                            <p:tgtEl>
                                              <p:spTgt spid="27"/>
                                            </p:tgtEl>
                                          </p:cBhvr>
                                          <p:to x="100000" y="100000"/>
                                        </p:animScale>
                                        <p:animScale>
                                          <p:cBhvr>
                                            <p:cTn id="66" dur="13">
                                              <p:stCondLst>
                                                <p:cond delay="904"/>
                                              </p:stCondLst>
                                            </p:cTn>
                                            <p:tgtEl>
                                              <p:spTgt spid="27"/>
                                            </p:tgtEl>
                                          </p:cBhvr>
                                          <p:to x="100000" y="95000"/>
                                        </p:animScale>
                                        <p:animScale>
                                          <p:cBhvr>
                                            <p:cTn id="67" dur="83" decel="50000">
                                              <p:stCondLst>
                                                <p:cond delay="917"/>
                                              </p:stCondLst>
                                            </p:cTn>
                                            <p:tgtEl>
                                              <p:spTgt spid="27"/>
                                            </p:tgtEl>
                                          </p:cBhvr>
                                          <p:to x="100000" y="100000"/>
                                        </p:animScale>
                                      </p:childTnLst>
                                    </p:cTn>
                                  </p:par>
                                  <p:par>
                                    <p:cTn id="68" presetID="26" presetClass="entr" presetSubtype="0" fill="hold" grpId="0" nodeType="withEffect">
                                      <p:stCondLst>
                                        <p:cond delay="100"/>
                                      </p:stCondLst>
                                      <p:childTnLst>
                                        <p:set>
                                          <p:cBhvr>
                                            <p:cTn id="69" dur="1" fill="hold">
                                              <p:stCondLst>
                                                <p:cond delay="0"/>
                                              </p:stCondLst>
                                            </p:cTn>
                                            <p:tgtEl>
                                              <p:spTgt spid="28"/>
                                            </p:tgtEl>
                                            <p:attrNameLst>
                                              <p:attrName>style.visibility</p:attrName>
                                            </p:attrNameLst>
                                          </p:cBhvr>
                                          <p:to>
                                            <p:strVal val="visible"/>
                                          </p:to>
                                        </p:set>
                                        <p:animEffect transition="in" filter="wipe(down)">
                                          <p:cBhvr>
                                            <p:cTn id="70" dur="290">
                                              <p:stCondLst>
                                                <p:cond delay="0"/>
                                              </p:stCondLst>
                                            </p:cTn>
                                            <p:tgtEl>
                                              <p:spTgt spid="28"/>
                                            </p:tgtEl>
                                          </p:cBhvr>
                                        </p:animEffect>
                                        <p:anim calcmode="lin" valueType="num">
                                          <p:cBhvr>
                                            <p:cTn id="71" dur="911"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72" dur="332"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73" dur="332" tmFilter="0, 0; 0.125,0.2665; 0.25,0.4; 0.375,0.465; 0.5,0.5;  0.625,0.535; 0.75,0.6; 0.875,0.7335; 1,1">
                                              <p:stCondLst>
                                                <p:cond delay="332"/>
                                              </p:stCondLst>
                                            </p:cTn>
                                            <p:tgtEl>
                                              <p:spTgt spid="28"/>
                                            </p:tgtEl>
                                            <p:attrNameLst>
                                              <p:attrName>ppt_y</p:attrName>
                                            </p:attrNameLst>
                                          </p:cBhvr>
                                          <p:tavLst>
                                            <p:tav tm="0" fmla="#ppt_y-sin(pi*$)/9">
                                              <p:val>
                                                <p:fltVal val="0"/>
                                              </p:val>
                                            </p:tav>
                                            <p:tav tm="100000">
                                              <p:val>
                                                <p:fltVal val="1"/>
                                              </p:val>
                                            </p:tav>
                                          </p:tavLst>
                                        </p:anim>
                                        <p:anim calcmode="lin" valueType="num">
                                          <p:cBhvr>
                                            <p:cTn id="74" dur="166" tmFilter="0, 0; 0.125,0.2665; 0.25,0.4; 0.375,0.465; 0.5,0.5;  0.625,0.535; 0.75,0.6; 0.875,0.7335; 1,1">
                                              <p:stCondLst>
                                                <p:cond delay="662"/>
                                              </p:stCondLst>
                                            </p:cTn>
                                            <p:tgtEl>
                                              <p:spTgt spid="28"/>
                                            </p:tgtEl>
                                            <p:attrNameLst>
                                              <p:attrName>ppt_y</p:attrName>
                                            </p:attrNameLst>
                                          </p:cBhvr>
                                          <p:tavLst>
                                            <p:tav tm="0" fmla="#ppt_y-sin(pi*$)/27">
                                              <p:val>
                                                <p:fltVal val="0"/>
                                              </p:val>
                                            </p:tav>
                                            <p:tav tm="100000">
                                              <p:val>
                                                <p:fltVal val="1"/>
                                              </p:val>
                                            </p:tav>
                                          </p:tavLst>
                                        </p:anim>
                                        <p:anim calcmode="lin" valueType="num">
                                          <p:cBhvr>
                                            <p:cTn id="75" dur="82" tmFilter="0, 0; 0.125,0.2665; 0.25,0.4; 0.375,0.465; 0.5,0.5;  0.625,0.535; 0.75,0.6; 0.875,0.7335; 1,1">
                                              <p:stCondLst>
                                                <p:cond delay="828"/>
                                              </p:stCondLst>
                                            </p:cTn>
                                            <p:tgtEl>
                                              <p:spTgt spid="28"/>
                                            </p:tgtEl>
                                            <p:attrNameLst>
                                              <p:attrName>ppt_y</p:attrName>
                                            </p:attrNameLst>
                                          </p:cBhvr>
                                          <p:tavLst>
                                            <p:tav tm="0" fmla="#ppt_y-sin(pi*$)/81">
                                              <p:val>
                                                <p:fltVal val="0"/>
                                              </p:val>
                                            </p:tav>
                                            <p:tav tm="100000">
                                              <p:val>
                                                <p:fltVal val="1"/>
                                              </p:val>
                                            </p:tav>
                                          </p:tavLst>
                                        </p:anim>
                                        <p:animScale>
                                          <p:cBhvr>
                                            <p:cTn id="76" dur="13">
                                              <p:stCondLst>
                                                <p:cond delay="325"/>
                                              </p:stCondLst>
                                            </p:cTn>
                                            <p:tgtEl>
                                              <p:spTgt spid="28"/>
                                            </p:tgtEl>
                                          </p:cBhvr>
                                          <p:to x="100000" y="60000"/>
                                        </p:animScale>
                                        <p:animScale>
                                          <p:cBhvr>
                                            <p:cTn id="77" dur="83" decel="50000">
                                              <p:stCondLst>
                                                <p:cond delay="338"/>
                                              </p:stCondLst>
                                            </p:cTn>
                                            <p:tgtEl>
                                              <p:spTgt spid="28"/>
                                            </p:tgtEl>
                                          </p:cBhvr>
                                          <p:to x="100000" y="100000"/>
                                        </p:animScale>
                                        <p:animScale>
                                          <p:cBhvr>
                                            <p:cTn id="78" dur="13">
                                              <p:stCondLst>
                                                <p:cond delay="656"/>
                                              </p:stCondLst>
                                            </p:cTn>
                                            <p:tgtEl>
                                              <p:spTgt spid="28"/>
                                            </p:tgtEl>
                                          </p:cBhvr>
                                          <p:to x="100000" y="80000"/>
                                        </p:animScale>
                                        <p:animScale>
                                          <p:cBhvr>
                                            <p:cTn id="79" dur="83" decel="50000">
                                              <p:stCondLst>
                                                <p:cond delay="669"/>
                                              </p:stCondLst>
                                            </p:cTn>
                                            <p:tgtEl>
                                              <p:spTgt spid="28"/>
                                            </p:tgtEl>
                                          </p:cBhvr>
                                          <p:to x="100000" y="100000"/>
                                        </p:animScale>
                                        <p:animScale>
                                          <p:cBhvr>
                                            <p:cTn id="80" dur="13">
                                              <p:stCondLst>
                                                <p:cond delay="821"/>
                                              </p:stCondLst>
                                            </p:cTn>
                                            <p:tgtEl>
                                              <p:spTgt spid="28"/>
                                            </p:tgtEl>
                                          </p:cBhvr>
                                          <p:to x="100000" y="90000"/>
                                        </p:animScale>
                                        <p:animScale>
                                          <p:cBhvr>
                                            <p:cTn id="81" dur="83" decel="50000">
                                              <p:stCondLst>
                                                <p:cond delay="834"/>
                                              </p:stCondLst>
                                            </p:cTn>
                                            <p:tgtEl>
                                              <p:spTgt spid="28"/>
                                            </p:tgtEl>
                                          </p:cBhvr>
                                          <p:to x="100000" y="100000"/>
                                        </p:animScale>
                                        <p:animScale>
                                          <p:cBhvr>
                                            <p:cTn id="82" dur="13">
                                              <p:stCondLst>
                                                <p:cond delay="904"/>
                                              </p:stCondLst>
                                            </p:cTn>
                                            <p:tgtEl>
                                              <p:spTgt spid="28"/>
                                            </p:tgtEl>
                                          </p:cBhvr>
                                          <p:to x="100000" y="95000"/>
                                        </p:animScale>
                                        <p:animScale>
                                          <p:cBhvr>
                                            <p:cTn id="83" dur="83" decel="50000">
                                              <p:stCondLst>
                                                <p:cond delay="917"/>
                                              </p:stCondLst>
                                            </p:cTn>
                                            <p:tgtEl>
                                              <p:spTgt spid="28"/>
                                            </p:tgtEl>
                                          </p:cBhvr>
                                          <p:to x="100000" y="100000"/>
                                        </p:animScale>
                                      </p:childTnLst>
                                    </p:cTn>
                                  </p:par>
                                  <p:par>
                                    <p:cTn id="84" presetID="26" presetClass="entr" presetSubtype="0" fill="hold" grpId="0" nodeType="withEffect">
                                      <p:stCondLst>
                                        <p:cond delay="200"/>
                                      </p:stCondLst>
                                      <p:childTnLst>
                                        <p:set>
                                          <p:cBhvr>
                                            <p:cTn id="85" dur="1" fill="hold">
                                              <p:stCondLst>
                                                <p:cond delay="0"/>
                                              </p:stCondLst>
                                            </p:cTn>
                                            <p:tgtEl>
                                              <p:spTgt spid="29"/>
                                            </p:tgtEl>
                                            <p:attrNameLst>
                                              <p:attrName>style.visibility</p:attrName>
                                            </p:attrNameLst>
                                          </p:cBhvr>
                                          <p:to>
                                            <p:strVal val="visible"/>
                                          </p:to>
                                        </p:set>
                                        <p:animEffect transition="in" filter="wipe(down)">
                                          <p:cBhvr>
                                            <p:cTn id="86" dur="290">
                                              <p:stCondLst>
                                                <p:cond delay="0"/>
                                              </p:stCondLst>
                                            </p:cTn>
                                            <p:tgtEl>
                                              <p:spTgt spid="29"/>
                                            </p:tgtEl>
                                          </p:cBhvr>
                                        </p:animEffect>
                                        <p:anim calcmode="lin" valueType="num">
                                          <p:cBhvr>
                                            <p:cTn id="87" dur="911" tmFilter="0,0; 0.14,0.36; 0.43,0.73; 0.71,0.91; 1.0,1.0">
                                              <p:stCondLst>
                                                <p:cond delay="0"/>
                                              </p:stCondLst>
                                            </p:cTn>
                                            <p:tgtEl>
                                              <p:spTgt spid="29"/>
                                            </p:tgtEl>
                                            <p:attrNameLst>
                                              <p:attrName>ppt_x</p:attrName>
                                            </p:attrNameLst>
                                          </p:cBhvr>
                                          <p:tavLst>
                                            <p:tav tm="0">
                                              <p:val>
                                                <p:strVal val="#ppt_x-0.25"/>
                                              </p:val>
                                            </p:tav>
                                            <p:tav tm="100000">
                                              <p:val>
                                                <p:strVal val="#ppt_x"/>
                                              </p:val>
                                            </p:tav>
                                          </p:tavLst>
                                        </p:anim>
                                        <p:anim calcmode="lin" valueType="num">
                                          <p:cBhvr>
                                            <p:cTn id="88" dur="332" tmFilter="0.0,0.0; 0.25,0.07; 0.50,0.2; 0.75,0.467; 1.0,1.0">
                                              <p:stCondLst>
                                                <p:cond delay="0"/>
                                              </p:stCondLst>
                                            </p:cTn>
                                            <p:tgtEl>
                                              <p:spTgt spid="29"/>
                                            </p:tgtEl>
                                            <p:attrNameLst>
                                              <p:attrName>ppt_y</p:attrName>
                                            </p:attrNameLst>
                                          </p:cBhvr>
                                          <p:tavLst>
                                            <p:tav tm="0" fmla="#ppt_y-sin(pi*$)/3">
                                              <p:val>
                                                <p:fltVal val="0.5"/>
                                              </p:val>
                                            </p:tav>
                                            <p:tav tm="100000">
                                              <p:val>
                                                <p:fltVal val="1"/>
                                              </p:val>
                                            </p:tav>
                                          </p:tavLst>
                                        </p:anim>
                                        <p:anim calcmode="lin" valueType="num">
                                          <p:cBhvr>
                                            <p:cTn id="89" dur="332" tmFilter="0, 0; 0.125,0.2665; 0.25,0.4; 0.375,0.465; 0.5,0.5;  0.625,0.535; 0.75,0.6; 0.875,0.7335; 1,1">
                                              <p:stCondLst>
                                                <p:cond delay="332"/>
                                              </p:stCondLst>
                                            </p:cTn>
                                            <p:tgtEl>
                                              <p:spTgt spid="29"/>
                                            </p:tgtEl>
                                            <p:attrNameLst>
                                              <p:attrName>ppt_y</p:attrName>
                                            </p:attrNameLst>
                                          </p:cBhvr>
                                          <p:tavLst>
                                            <p:tav tm="0" fmla="#ppt_y-sin(pi*$)/9">
                                              <p:val>
                                                <p:fltVal val="0"/>
                                              </p:val>
                                            </p:tav>
                                            <p:tav tm="100000">
                                              <p:val>
                                                <p:fltVal val="1"/>
                                              </p:val>
                                            </p:tav>
                                          </p:tavLst>
                                        </p:anim>
                                        <p:anim calcmode="lin" valueType="num">
                                          <p:cBhvr>
                                            <p:cTn id="90" dur="166" tmFilter="0, 0; 0.125,0.2665; 0.25,0.4; 0.375,0.465; 0.5,0.5;  0.625,0.535; 0.75,0.6; 0.875,0.7335; 1,1">
                                              <p:stCondLst>
                                                <p:cond delay="662"/>
                                              </p:stCondLst>
                                            </p:cTn>
                                            <p:tgtEl>
                                              <p:spTgt spid="29"/>
                                            </p:tgtEl>
                                            <p:attrNameLst>
                                              <p:attrName>ppt_y</p:attrName>
                                            </p:attrNameLst>
                                          </p:cBhvr>
                                          <p:tavLst>
                                            <p:tav tm="0" fmla="#ppt_y-sin(pi*$)/27">
                                              <p:val>
                                                <p:fltVal val="0"/>
                                              </p:val>
                                            </p:tav>
                                            <p:tav tm="100000">
                                              <p:val>
                                                <p:fltVal val="1"/>
                                              </p:val>
                                            </p:tav>
                                          </p:tavLst>
                                        </p:anim>
                                        <p:anim calcmode="lin" valueType="num">
                                          <p:cBhvr>
                                            <p:cTn id="91" dur="82" tmFilter="0, 0; 0.125,0.2665; 0.25,0.4; 0.375,0.465; 0.5,0.5;  0.625,0.535; 0.75,0.6; 0.875,0.7335; 1,1">
                                              <p:stCondLst>
                                                <p:cond delay="828"/>
                                              </p:stCondLst>
                                            </p:cTn>
                                            <p:tgtEl>
                                              <p:spTgt spid="29"/>
                                            </p:tgtEl>
                                            <p:attrNameLst>
                                              <p:attrName>ppt_y</p:attrName>
                                            </p:attrNameLst>
                                          </p:cBhvr>
                                          <p:tavLst>
                                            <p:tav tm="0" fmla="#ppt_y-sin(pi*$)/81">
                                              <p:val>
                                                <p:fltVal val="0"/>
                                              </p:val>
                                            </p:tav>
                                            <p:tav tm="100000">
                                              <p:val>
                                                <p:fltVal val="1"/>
                                              </p:val>
                                            </p:tav>
                                          </p:tavLst>
                                        </p:anim>
                                        <p:animScale>
                                          <p:cBhvr>
                                            <p:cTn id="92" dur="13">
                                              <p:stCondLst>
                                                <p:cond delay="325"/>
                                              </p:stCondLst>
                                            </p:cTn>
                                            <p:tgtEl>
                                              <p:spTgt spid="29"/>
                                            </p:tgtEl>
                                          </p:cBhvr>
                                          <p:to x="100000" y="60000"/>
                                        </p:animScale>
                                        <p:animScale>
                                          <p:cBhvr>
                                            <p:cTn id="93" dur="83" decel="50000">
                                              <p:stCondLst>
                                                <p:cond delay="338"/>
                                              </p:stCondLst>
                                            </p:cTn>
                                            <p:tgtEl>
                                              <p:spTgt spid="29"/>
                                            </p:tgtEl>
                                          </p:cBhvr>
                                          <p:to x="100000" y="100000"/>
                                        </p:animScale>
                                        <p:animScale>
                                          <p:cBhvr>
                                            <p:cTn id="94" dur="13">
                                              <p:stCondLst>
                                                <p:cond delay="656"/>
                                              </p:stCondLst>
                                            </p:cTn>
                                            <p:tgtEl>
                                              <p:spTgt spid="29"/>
                                            </p:tgtEl>
                                          </p:cBhvr>
                                          <p:to x="100000" y="80000"/>
                                        </p:animScale>
                                        <p:animScale>
                                          <p:cBhvr>
                                            <p:cTn id="95" dur="83" decel="50000">
                                              <p:stCondLst>
                                                <p:cond delay="669"/>
                                              </p:stCondLst>
                                            </p:cTn>
                                            <p:tgtEl>
                                              <p:spTgt spid="29"/>
                                            </p:tgtEl>
                                          </p:cBhvr>
                                          <p:to x="100000" y="100000"/>
                                        </p:animScale>
                                        <p:animScale>
                                          <p:cBhvr>
                                            <p:cTn id="96" dur="13">
                                              <p:stCondLst>
                                                <p:cond delay="821"/>
                                              </p:stCondLst>
                                            </p:cTn>
                                            <p:tgtEl>
                                              <p:spTgt spid="29"/>
                                            </p:tgtEl>
                                          </p:cBhvr>
                                          <p:to x="100000" y="90000"/>
                                        </p:animScale>
                                        <p:animScale>
                                          <p:cBhvr>
                                            <p:cTn id="97" dur="83" decel="50000">
                                              <p:stCondLst>
                                                <p:cond delay="834"/>
                                              </p:stCondLst>
                                            </p:cTn>
                                            <p:tgtEl>
                                              <p:spTgt spid="29"/>
                                            </p:tgtEl>
                                          </p:cBhvr>
                                          <p:to x="100000" y="100000"/>
                                        </p:animScale>
                                        <p:animScale>
                                          <p:cBhvr>
                                            <p:cTn id="98" dur="13">
                                              <p:stCondLst>
                                                <p:cond delay="904"/>
                                              </p:stCondLst>
                                            </p:cTn>
                                            <p:tgtEl>
                                              <p:spTgt spid="29"/>
                                            </p:tgtEl>
                                          </p:cBhvr>
                                          <p:to x="100000" y="95000"/>
                                        </p:animScale>
                                        <p:animScale>
                                          <p:cBhvr>
                                            <p:cTn id="99" dur="83" decel="50000">
                                              <p:stCondLst>
                                                <p:cond delay="917"/>
                                              </p:stCondLst>
                                            </p:cTn>
                                            <p:tgtEl>
                                              <p:spTgt spid="29"/>
                                            </p:tgtEl>
                                          </p:cBhvr>
                                          <p:to x="100000" y="100000"/>
                                        </p:animScale>
                                      </p:childTnLst>
                                    </p:cTn>
                                  </p:par>
                                  <p:par>
                                    <p:cTn id="100" presetID="26" presetClass="entr" presetSubtype="0" fill="hold" grpId="0" nodeType="withEffect">
                                      <p:stCondLst>
                                        <p:cond delay="300"/>
                                      </p:stCondLst>
                                      <p:childTnLst>
                                        <p:set>
                                          <p:cBhvr>
                                            <p:cTn id="101" dur="1" fill="hold">
                                              <p:stCondLst>
                                                <p:cond delay="0"/>
                                              </p:stCondLst>
                                            </p:cTn>
                                            <p:tgtEl>
                                              <p:spTgt spid="30"/>
                                            </p:tgtEl>
                                            <p:attrNameLst>
                                              <p:attrName>style.visibility</p:attrName>
                                            </p:attrNameLst>
                                          </p:cBhvr>
                                          <p:to>
                                            <p:strVal val="visible"/>
                                          </p:to>
                                        </p:set>
                                        <p:animEffect transition="in" filter="wipe(down)">
                                          <p:cBhvr>
                                            <p:cTn id="102" dur="290">
                                              <p:stCondLst>
                                                <p:cond delay="0"/>
                                              </p:stCondLst>
                                            </p:cTn>
                                            <p:tgtEl>
                                              <p:spTgt spid="30"/>
                                            </p:tgtEl>
                                          </p:cBhvr>
                                        </p:animEffect>
                                        <p:anim calcmode="lin" valueType="num">
                                          <p:cBhvr>
                                            <p:cTn id="103" dur="911" tmFilter="0,0; 0.14,0.36; 0.43,0.73; 0.71,0.91; 1.0,1.0">
                                              <p:stCondLst>
                                                <p:cond delay="0"/>
                                              </p:stCondLst>
                                            </p:cTn>
                                            <p:tgtEl>
                                              <p:spTgt spid="30"/>
                                            </p:tgtEl>
                                            <p:attrNameLst>
                                              <p:attrName>ppt_x</p:attrName>
                                            </p:attrNameLst>
                                          </p:cBhvr>
                                          <p:tavLst>
                                            <p:tav tm="0">
                                              <p:val>
                                                <p:strVal val="#ppt_x-0.25"/>
                                              </p:val>
                                            </p:tav>
                                            <p:tav tm="100000">
                                              <p:val>
                                                <p:strVal val="#ppt_x"/>
                                              </p:val>
                                            </p:tav>
                                          </p:tavLst>
                                        </p:anim>
                                        <p:anim calcmode="lin" valueType="num">
                                          <p:cBhvr>
                                            <p:cTn id="104" dur="332" tmFilter="0.0,0.0; 0.25,0.07; 0.50,0.2; 0.75,0.467; 1.0,1.0">
                                              <p:stCondLst>
                                                <p:cond delay="0"/>
                                              </p:stCondLst>
                                            </p:cTn>
                                            <p:tgtEl>
                                              <p:spTgt spid="30"/>
                                            </p:tgtEl>
                                            <p:attrNameLst>
                                              <p:attrName>ppt_y</p:attrName>
                                            </p:attrNameLst>
                                          </p:cBhvr>
                                          <p:tavLst>
                                            <p:tav tm="0" fmla="#ppt_y-sin(pi*$)/3">
                                              <p:val>
                                                <p:fltVal val="0.5"/>
                                              </p:val>
                                            </p:tav>
                                            <p:tav tm="100000">
                                              <p:val>
                                                <p:fltVal val="1"/>
                                              </p:val>
                                            </p:tav>
                                          </p:tavLst>
                                        </p:anim>
                                        <p:anim calcmode="lin" valueType="num">
                                          <p:cBhvr>
                                            <p:cTn id="105" dur="332" tmFilter="0, 0; 0.125,0.2665; 0.25,0.4; 0.375,0.465; 0.5,0.5;  0.625,0.535; 0.75,0.6; 0.875,0.7335; 1,1">
                                              <p:stCondLst>
                                                <p:cond delay="332"/>
                                              </p:stCondLst>
                                            </p:cTn>
                                            <p:tgtEl>
                                              <p:spTgt spid="30"/>
                                            </p:tgtEl>
                                            <p:attrNameLst>
                                              <p:attrName>ppt_y</p:attrName>
                                            </p:attrNameLst>
                                          </p:cBhvr>
                                          <p:tavLst>
                                            <p:tav tm="0" fmla="#ppt_y-sin(pi*$)/9">
                                              <p:val>
                                                <p:fltVal val="0"/>
                                              </p:val>
                                            </p:tav>
                                            <p:tav tm="100000">
                                              <p:val>
                                                <p:fltVal val="1"/>
                                              </p:val>
                                            </p:tav>
                                          </p:tavLst>
                                        </p:anim>
                                        <p:anim calcmode="lin" valueType="num">
                                          <p:cBhvr>
                                            <p:cTn id="106" dur="166" tmFilter="0, 0; 0.125,0.2665; 0.25,0.4; 0.375,0.465; 0.5,0.5;  0.625,0.535; 0.75,0.6; 0.875,0.7335; 1,1">
                                              <p:stCondLst>
                                                <p:cond delay="662"/>
                                              </p:stCondLst>
                                            </p:cTn>
                                            <p:tgtEl>
                                              <p:spTgt spid="30"/>
                                            </p:tgtEl>
                                            <p:attrNameLst>
                                              <p:attrName>ppt_y</p:attrName>
                                            </p:attrNameLst>
                                          </p:cBhvr>
                                          <p:tavLst>
                                            <p:tav tm="0" fmla="#ppt_y-sin(pi*$)/27">
                                              <p:val>
                                                <p:fltVal val="0"/>
                                              </p:val>
                                            </p:tav>
                                            <p:tav tm="100000">
                                              <p:val>
                                                <p:fltVal val="1"/>
                                              </p:val>
                                            </p:tav>
                                          </p:tavLst>
                                        </p:anim>
                                        <p:anim calcmode="lin" valueType="num">
                                          <p:cBhvr>
                                            <p:cTn id="107" dur="82" tmFilter="0, 0; 0.125,0.2665; 0.25,0.4; 0.375,0.465; 0.5,0.5;  0.625,0.535; 0.75,0.6; 0.875,0.7335; 1,1">
                                              <p:stCondLst>
                                                <p:cond delay="828"/>
                                              </p:stCondLst>
                                            </p:cTn>
                                            <p:tgtEl>
                                              <p:spTgt spid="30"/>
                                            </p:tgtEl>
                                            <p:attrNameLst>
                                              <p:attrName>ppt_y</p:attrName>
                                            </p:attrNameLst>
                                          </p:cBhvr>
                                          <p:tavLst>
                                            <p:tav tm="0" fmla="#ppt_y-sin(pi*$)/81">
                                              <p:val>
                                                <p:fltVal val="0"/>
                                              </p:val>
                                            </p:tav>
                                            <p:tav tm="100000">
                                              <p:val>
                                                <p:fltVal val="1"/>
                                              </p:val>
                                            </p:tav>
                                          </p:tavLst>
                                        </p:anim>
                                        <p:animScale>
                                          <p:cBhvr>
                                            <p:cTn id="108" dur="13">
                                              <p:stCondLst>
                                                <p:cond delay="325"/>
                                              </p:stCondLst>
                                            </p:cTn>
                                            <p:tgtEl>
                                              <p:spTgt spid="30"/>
                                            </p:tgtEl>
                                          </p:cBhvr>
                                          <p:to x="100000" y="60000"/>
                                        </p:animScale>
                                        <p:animScale>
                                          <p:cBhvr>
                                            <p:cTn id="109" dur="83" decel="50000">
                                              <p:stCondLst>
                                                <p:cond delay="338"/>
                                              </p:stCondLst>
                                            </p:cTn>
                                            <p:tgtEl>
                                              <p:spTgt spid="30"/>
                                            </p:tgtEl>
                                          </p:cBhvr>
                                          <p:to x="100000" y="100000"/>
                                        </p:animScale>
                                        <p:animScale>
                                          <p:cBhvr>
                                            <p:cTn id="110" dur="13">
                                              <p:stCondLst>
                                                <p:cond delay="656"/>
                                              </p:stCondLst>
                                            </p:cTn>
                                            <p:tgtEl>
                                              <p:spTgt spid="30"/>
                                            </p:tgtEl>
                                          </p:cBhvr>
                                          <p:to x="100000" y="80000"/>
                                        </p:animScale>
                                        <p:animScale>
                                          <p:cBhvr>
                                            <p:cTn id="111" dur="83" decel="50000">
                                              <p:stCondLst>
                                                <p:cond delay="669"/>
                                              </p:stCondLst>
                                            </p:cTn>
                                            <p:tgtEl>
                                              <p:spTgt spid="30"/>
                                            </p:tgtEl>
                                          </p:cBhvr>
                                          <p:to x="100000" y="100000"/>
                                        </p:animScale>
                                        <p:animScale>
                                          <p:cBhvr>
                                            <p:cTn id="112" dur="13">
                                              <p:stCondLst>
                                                <p:cond delay="821"/>
                                              </p:stCondLst>
                                            </p:cTn>
                                            <p:tgtEl>
                                              <p:spTgt spid="30"/>
                                            </p:tgtEl>
                                          </p:cBhvr>
                                          <p:to x="100000" y="90000"/>
                                        </p:animScale>
                                        <p:animScale>
                                          <p:cBhvr>
                                            <p:cTn id="113" dur="83" decel="50000">
                                              <p:stCondLst>
                                                <p:cond delay="834"/>
                                              </p:stCondLst>
                                            </p:cTn>
                                            <p:tgtEl>
                                              <p:spTgt spid="30"/>
                                            </p:tgtEl>
                                          </p:cBhvr>
                                          <p:to x="100000" y="100000"/>
                                        </p:animScale>
                                        <p:animScale>
                                          <p:cBhvr>
                                            <p:cTn id="114" dur="13">
                                              <p:stCondLst>
                                                <p:cond delay="904"/>
                                              </p:stCondLst>
                                            </p:cTn>
                                            <p:tgtEl>
                                              <p:spTgt spid="30"/>
                                            </p:tgtEl>
                                          </p:cBhvr>
                                          <p:to x="100000" y="95000"/>
                                        </p:animScale>
                                        <p:animScale>
                                          <p:cBhvr>
                                            <p:cTn id="115" dur="83" decel="50000">
                                              <p:stCondLst>
                                                <p:cond delay="917"/>
                                              </p:stCondLst>
                                            </p:cTn>
                                            <p:tgtEl>
                                              <p:spTgt spid="30"/>
                                            </p:tgtEl>
                                          </p:cBhvr>
                                          <p:to x="100000" y="100000"/>
                                        </p:animScale>
                                      </p:childTnLst>
                                    </p:cTn>
                                  </p:par>
                                  <p:par>
                                    <p:cTn id="116" presetID="26" presetClass="entr" presetSubtype="0" fill="hold" grpId="0" nodeType="withEffect">
                                      <p:stCondLst>
                                        <p:cond delay="400"/>
                                      </p:stCondLst>
                                      <p:childTnLst>
                                        <p:set>
                                          <p:cBhvr>
                                            <p:cTn id="117" dur="1" fill="hold">
                                              <p:stCondLst>
                                                <p:cond delay="0"/>
                                              </p:stCondLst>
                                            </p:cTn>
                                            <p:tgtEl>
                                              <p:spTgt spid="31"/>
                                            </p:tgtEl>
                                            <p:attrNameLst>
                                              <p:attrName>style.visibility</p:attrName>
                                            </p:attrNameLst>
                                          </p:cBhvr>
                                          <p:to>
                                            <p:strVal val="visible"/>
                                          </p:to>
                                        </p:set>
                                        <p:animEffect transition="in" filter="wipe(down)">
                                          <p:cBhvr>
                                            <p:cTn id="118" dur="290">
                                              <p:stCondLst>
                                                <p:cond delay="0"/>
                                              </p:stCondLst>
                                            </p:cTn>
                                            <p:tgtEl>
                                              <p:spTgt spid="31"/>
                                            </p:tgtEl>
                                          </p:cBhvr>
                                        </p:animEffect>
                                        <p:anim calcmode="lin" valueType="num">
                                          <p:cBhvr>
                                            <p:cTn id="119" dur="911" tmFilter="0,0; 0.14,0.36; 0.43,0.73; 0.71,0.91; 1.0,1.0">
                                              <p:stCondLst>
                                                <p:cond delay="0"/>
                                              </p:stCondLst>
                                            </p:cTn>
                                            <p:tgtEl>
                                              <p:spTgt spid="31"/>
                                            </p:tgtEl>
                                            <p:attrNameLst>
                                              <p:attrName>ppt_x</p:attrName>
                                            </p:attrNameLst>
                                          </p:cBhvr>
                                          <p:tavLst>
                                            <p:tav tm="0">
                                              <p:val>
                                                <p:strVal val="#ppt_x-0.25"/>
                                              </p:val>
                                            </p:tav>
                                            <p:tav tm="100000">
                                              <p:val>
                                                <p:strVal val="#ppt_x"/>
                                              </p:val>
                                            </p:tav>
                                          </p:tavLst>
                                        </p:anim>
                                        <p:anim calcmode="lin" valueType="num">
                                          <p:cBhvr>
                                            <p:cTn id="120" dur="332" tmFilter="0.0,0.0; 0.25,0.07; 0.50,0.2; 0.75,0.467; 1.0,1.0">
                                              <p:stCondLst>
                                                <p:cond delay="0"/>
                                              </p:stCondLst>
                                            </p:cTn>
                                            <p:tgtEl>
                                              <p:spTgt spid="31"/>
                                            </p:tgtEl>
                                            <p:attrNameLst>
                                              <p:attrName>ppt_y</p:attrName>
                                            </p:attrNameLst>
                                          </p:cBhvr>
                                          <p:tavLst>
                                            <p:tav tm="0" fmla="#ppt_y-sin(pi*$)/3">
                                              <p:val>
                                                <p:fltVal val="0.5"/>
                                              </p:val>
                                            </p:tav>
                                            <p:tav tm="100000">
                                              <p:val>
                                                <p:fltVal val="1"/>
                                              </p:val>
                                            </p:tav>
                                          </p:tavLst>
                                        </p:anim>
                                        <p:anim calcmode="lin" valueType="num">
                                          <p:cBhvr>
                                            <p:cTn id="121" dur="332" tmFilter="0, 0; 0.125,0.2665; 0.25,0.4; 0.375,0.465; 0.5,0.5;  0.625,0.535; 0.75,0.6; 0.875,0.7335; 1,1">
                                              <p:stCondLst>
                                                <p:cond delay="332"/>
                                              </p:stCondLst>
                                            </p:cTn>
                                            <p:tgtEl>
                                              <p:spTgt spid="31"/>
                                            </p:tgtEl>
                                            <p:attrNameLst>
                                              <p:attrName>ppt_y</p:attrName>
                                            </p:attrNameLst>
                                          </p:cBhvr>
                                          <p:tavLst>
                                            <p:tav tm="0" fmla="#ppt_y-sin(pi*$)/9">
                                              <p:val>
                                                <p:fltVal val="0"/>
                                              </p:val>
                                            </p:tav>
                                            <p:tav tm="100000">
                                              <p:val>
                                                <p:fltVal val="1"/>
                                              </p:val>
                                            </p:tav>
                                          </p:tavLst>
                                        </p:anim>
                                        <p:anim calcmode="lin" valueType="num">
                                          <p:cBhvr>
                                            <p:cTn id="122" dur="166" tmFilter="0, 0; 0.125,0.2665; 0.25,0.4; 0.375,0.465; 0.5,0.5;  0.625,0.535; 0.75,0.6; 0.875,0.7335; 1,1">
                                              <p:stCondLst>
                                                <p:cond delay="662"/>
                                              </p:stCondLst>
                                            </p:cTn>
                                            <p:tgtEl>
                                              <p:spTgt spid="31"/>
                                            </p:tgtEl>
                                            <p:attrNameLst>
                                              <p:attrName>ppt_y</p:attrName>
                                            </p:attrNameLst>
                                          </p:cBhvr>
                                          <p:tavLst>
                                            <p:tav tm="0" fmla="#ppt_y-sin(pi*$)/27">
                                              <p:val>
                                                <p:fltVal val="0"/>
                                              </p:val>
                                            </p:tav>
                                            <p:tav tm="100000">
                                              <p:val>
                                                <p:fltVal val="1"/>
                                              </p:val>
                                            </p:tav>
                                          </p:tavLst>
                                        </p:anim>
                                        <p:anim calcmode="lin" valueType="num">
                                          <p:cBhvr>
                                            <p:cTn id="123" dur="82" tmFilter="0, 0; 0.125,0.2665; 0.25,0.4; 0.375,0.465; 0.5,0.5;  0.625,0.535; 0.75,0.6; 0.875,0.7335; 1,1">
                                              <p:stCondLst>
                                                <p:cond delay="828"/>
                                              </p:stCondLst>
                                            </p:cTn>
                                            <p:tgtEl>
                                              <p:spTgt spid="31"/>
                                            </p:tgtEl>
                                            <p:attrNameLst>
                                              <p:attrName>ppt_y</p:attrName>
                                            </p:attrNameLst>
                                          </p:cBhvr>
                                          <p:tavLst>
                                            <p:tav tm="0" fmla="#ppt_y-sin(pi*$)/81">
                                              <p:val>
                                                <p:fltVal val="0"/>
                                              </p:val>
                                            </p:tav>
                                            <p:tav tm="100000">
                                              <p:val>
                                                <p:fltVal val="1"/>
                                              </p:val>
                                            </p:tav>
                                          </p:tavLst>
                                        </p:anim>
                                        <p:animScale>
                                          <p:cBhvr>
                                            <p:cTn id="124" dur="13">
                                              <p:stCondLst>
                                                <p:cond delay="325"/>
                                              </p:stCondLst>
                                            </p:cTn>
                                            <p:tgtEl>
                                              <p:spTgt spid="31"/>
                                            </p:tgtEl>
                                          </p:cBhvr>
                                          <p:to x="100000" y="60000"/>
                                        </p:animScale>
                                        <p:animScale>
                                          <p:cBhvr>
                                            <p:cTn id="125" dur="83" decel="50000">
                                              <p:stCondLst>
                                                <p:cond delay="338"/>
                                              </p:stCondLst>
                                            </p:cTn>
                                            <p:tgtEl>
                                              <p:spTgt spid="31"/>
                                            </p:tgtEl>
                                          </p:cBhvr>
                                          <p:to x="100000" y="100000"/>
                                        </p:animScale>
                                        <p:animScale>
                                          <p:cBhvr>
                                            <p:cTn id="126" dur="13">
                                              <p:stCondLst>
                                                <p:cond delay="656"/>
                                              </p:stCondLst>
                                            </p:cTn>
                                            <p:tgtEl>
                                              <p:spTgt spid="31"/>
                                            </p:tgtEl>
                                          </p:cBhvr>
                                          <p:to x="100000" y="80000"/>
                                        </p:animScale>
                                        <p:animScale>
                                          <p:cBhvr>
                                            <p:cTn id="127" dur="83" decel="50000">
                                              <p:stCondLst>
                                                <p:cond delay="669"/>
                                              </p:stCondLst>
                                            </p:cTn>
                                            <p:tgtEl>
                                              <p:spTgt spid="31"/>
                                            </p:tgtEl>
                                          </p:cBhvr>
                                          <p:to x="100000" y="100000"/>
                                        </p:animScale>
                                        <p:animScale>
                                          <p:cBhvr>
                                            <p:cTn id="128" dur="13">
                                              <p:stCondLst>
                                                <p:cond delay="821"/>
                                              </p:stCondLst>
                                            </p:cTn>
                                            <p:tgtEl>
                                              <p:spTgt spid="31"/>
                                            </p:tgtEl>
                                          </p:cBhvr>
                                          <p:to x="100000" y="90000"/>
                                        </p:animScale>
                                        <p:animScale>
                                          <p:cBhvr>
                                            <p:cTn id="129" dur="83" decel="50000">
                                              <p:stCondLst>
                                                <p:cond delay="834"/>
                                              </p:stCondLst>
                                            </p:cTn>
                                            <p:tgtEl>
                                              <p:spTgt spid="31"/>
                                            </p:tgtEl>
                                          </p:cBhvr>
                                          <p:to x="100000" y="100000"/>
                                        </p:animScale>
                                        <p:animScale>
                                          <p:cBhvr>
                                            <p:cTn id="130" dur="13">
                                              <p:stCondLst>
                                                <p:cond delay="904"/>
                                              </p:stCondLst>
                                            </p:cTn>
                                            <p:tgtEl>
                                              <p:spTgt spid="31"/>
                                            </p:tgtEl>
                                          </p:cBhvr>
                                          <p:to x="100000" y="95000"/>
                                        </p:animScale>
                                        <p:animScale>
                                          <p:cBhvr>
                                            <p:cTn id="131" dur="83" decel="50000">
                                              <p:stCondLst>
                                                <p:cond delay="917"/>
                                              </p:stCondLst>
                                            </p:cTn>
                                            <p:tgtEl>
                                              <p:spTgt spid="31"/>
                                            </p:tgtEl>
                                          </p:cBhvr>
                                          <p:to x="100000" y="100000"/>
                                        </p:animScale>
                                      </p:childTnLst>
                                    </p:cTn>
                                  </p:par>
                                  <p:par>
                                    <p:cTn id="132" presetID="26" presetClass="entr" presetSubtype="0" fill="hold" grpId="0" nodeType="withEffect">
                                      <p:stCondLst>
                                        <p:cond delay="500"/>
                                      </p:stCondLst>
                                      <p:childTnLst>
                                        <p:set>
                                          <p:cBhvr>
                                            <p:cTn id="133" dur="1" fill="hold">
                                              <p:stCondLst>
                                                <p:cond delay="0"/>
                                              </p:stCondLst>
                                            </p:cTn>
                                            <p:tgtEl>
                                              <p:spTgt spid="32"/>
                                            </p:tgtEl>
                                            <p:attrNameLst>
                                              <p:attrName>style.visibility</p:attrName>
                                            </p:attrNameLst>
                                          </p:cBhvr>
                                          <p:to>
                                            <p:strVal val="visible"/>
                                          </p:to>
                                        </p:set>
                                        <p:animEffect transition="in" filter="wipe(down)">
                                          <p:cBhvr>
                                            <p:cTn id="134" dur="290">
                                              <p:stCondLst>
                                                <p:cond delay="0"/>
                                              </p:stCondLst>
                                            </p:cTn>
                                            <p:tgtEl>
                                              <p:spTgt spid="32"/>
                                            </p:tgtEl>
                                          </p:cBhvr>
                                        </p:animEffect>
                                        <p:anim calcmode="lin" valueType="num">
                                          <p:cBhvr>
                                            <p:cTn id="135" dur="911" tmFilter="0,0; 0.14,0.36; 0.43,0.73; 0.71,0.91; 1.0,1.0">
                                              <p:stCondLst>
                                                <p:cond delay="0"/>
                                              </p:stCondLst>
                                            </p:cTn>
                                            <p:tgtEl>
                                              <p:spTgt spid="32"/>
                                            </p:tgtEl>
                                            <p:attrNameLst>
                                              <p:attrName>ppt_x</p:attrName>
                                            </p:attrNameLst>
                                          </p:cBhvr>
                                          <p:tavLst>
                                            <p:tav tm="0">
                                              <p:val>
                                                <p:strVal val="#ppt_x-0.25"/>
                                              </p:val>
                                            </p:tav>
                                            <p:tav tm="100000">
                                              <p:val>
                                                <p:strVal val="#ppt_x"/>
                                              </p:val>
                                            </p:tav>
                                          </p:tavLst>
                                        </p:anim>
                                        <p:anim calcmode="lin" valueType="num">
                                          <p:cBhvr>
                                            <p:cTn id="136" dur="332" tmFilter="0.0,0.0; 0.25,0.07; 0.50,0.2; 0.75,0.467; 1.0,1.0">
                                              <p:stCondLst>
                                                <p:cond delay="0"/>
                                              </p:stCondLst>
                                            </p:cTn>
                                            <p:tgtEl>
                                              <p:spTgt spid="32"/>
                                            </p:tgtEl>
                                            <p:attrNameLst>
                                              <p:attrName>ppt_y</p:attrName>
                                            </p:attrNameLst>
                                          </p:cBhvr>
                                          <p:tavLst>
                                            <p:tav tm="0" fmla="#ppt_y-sin(pi*$)/3">
                                              <p:val>
                                                <p:fltVal val="0.5"/>
                                              </p:val>
                                            </p:tav>
                                            <p:tav tm="100000">
                                              <p:val>
                                                <p:fltVal val="1"/>
                                              </p:val>
                                            </p:tav>
                                          </p:tavLst>
                                        </p:anim>
                                        <p:anim calcmode="lin" valueType="num">
                                          <p:cBhvr>
                                            <p:cTn id="137" dur="332" tmFilter="0, 0; 0.125,0.2665; 0.25,0.4; 0.375,0.465; 0.5,0.5;  0.625,0.535; 0.75,0.6; 0.875,0.7335; 1,1">
                                              <p:stCondLst>
                                                <p:cond delay="332"/>
                                              </p:stCondLst>
                                            </p:cTn>
                                            <p:tgtEl>
                                              <p:spTgt spid="32"/>
                                            </p:tgtEl>
                                            <p:attrNameLst>
                                              <p:attrName>ppt_y</p:attrName>
                                            </p:attrNameLst>
                                          </p:cBhvr>
                                          <p:tavLst>
                                            <p:tav tm="0" fmla="#ppt_y-sin(pi*$)/9">
                                              <p:val>
                                                <p:fltVal val="0"/>
                                              </p:val>
                                            </p:tav>
                                            <p:tav tm="100000">
                                              <p:val>
                                                <p:fltVal val="1"/>
                                              </p:val>
                                            </p:tav>
                                          </p:tavLst>
                                        </p:anim>
                                        <p:anim calcmode="lin" valueType="num">
                                          <p:cBhvr>
                                            <p:cTn id="138" dur="166" tmFilter="0, 0; 0.125,0.2665; 0.25,0.4; 0.375,0.465; 0.5,0.5;  0.625,0.535; 0.75,0.6; 0.875,0.7335; 1,1">
                                              <p:stCondLst>
                                                <p:cond delay="662"/>
                                              </p:stCondLst>
                                            </p:cTn>
                                            <p:tgtEl>
                                              <p:spTgt spid="32"/>
                                            </p:tgtEl>
                                            <p:attrNameLst>
                                              <p:attrName>ppt_y</p:attrName>
                                            </p:attrNameLst>
                                          </p:cBhvr>
                                          <p:tavLst>
                                            <p:tav tm="0" fmla="#ppt_y-sin(pi*$)/27">
                                              <p:val>
                                                <p:fltVal val="0"/>
                                              </p:val>
                                            </p:tav>
                                            <p:tav tm="100000">
                                              <p:val>
                                                <p:fltVal val="1"/>
                                              </p:val>
                                            </p:tav>
                                          </p:tavLst>
                                        </p:anim>
                                        <p:anim calcmode="lin" valueType="num">
                                          <p:cBhvr>
                                            <p:cTn id="139" dur="82" tmFilter="0, 0; 0.125,0.2665; 0.25,0.4; 0.375,0.465; 0.5,0.5;  0.625,0.535; 0.75,0.6; 0.875,0.7335; 1,1">
                                              <p:stCondLst>
                                                <p:cond delay="828"/>
                                              </p:stCondLst>
                                            </p:cTn>
                                            <p:tgtEl>
                                              <p:spTgt spid="32"/>
                                            </p:tgtEl>
                                            <p:attrNameLst>
                                              <p:attrName>ppt_y</p:attrName>
                                            </p:attrNameLst>
                                          </p:cBhvr>
                                          <p:tavLst>
                                            <p:tav tm="0" fmla="#ppt_y-sin(pi*$)/81">
                                              <p:val>
                                                <p:fltVal val="0"/>
                                              </p:val>
                                            </p:tav>
                                            <p:tav tm="100000">
                                              <p:val>
                                                <p:fltVal val="1"/>
                                              </p:val>
                                            </p:tav>
                                          </p:tavLst>
                                        </p:anim>
                                        <p:animScale>
                                          <p:cBhvr>
                                            <p:cTn id="140" dur="13">
                                              <p:stCondLst>
                                                <p:cond delay="325"/>
                                              </p:stCondLst>
                                            </p:cTn>
                                            <p:tgtEl>
                                              <p:spTgt spid="32"/>
                                            </p:tgtEl>
                                          </p:cBhvr>
                                          <p:to x="100000" y="60000"/>
                                        </p:animScale>
                                        <p:animScale>
                                          <p:cBhvr>
                                            <p:cTn id="141" dur="83" decel="50000">
                                              <p:stCondLst>
                                                <p:cond delay="338"/>
                                              </p:stCondLst>
                                            </p:cTn>
                                            <p:tgtEl>
                                              <p:spTgt spid="32"/>
                                            </p:tgtEl>
                                          </p:cBhvr>
                                          <p:to x="100000" y="100000"/>
                                        </p:animScale>
                                        <p:animScale>
                                          <p:cBhvr>
                                            <p:cTn id="142" dur="13">
                                              <p:stCondLst>
                                                <p:cond delay="656"/>
                                              </p:stCondLst>
                                            </p:cTn>
                                            <p:tgtEl>
                                              <p:spTgt spid="32"/>
                                            </p:tgtEl>
                                          </p:cBhvr>
                                          <p:to x="100000" y="80000"/>
                                        </p:animScale>
                                        <p:animScale>
                                          <p:cBhvr>
                                            <p:cTn id="143" dur="83" decel="50000">
                                              <p:stCondLst>
                                                <p:cond delay="669"/>
                                              </p:stCondLst>
                                            </p:cTn>
                                            <p:tgtEl>
                                              <p:spTgt spid="32"/>
                                            </p:tgtEl>
                                          </p:cBhvr>
                                          <p:to x="100000" y="100000"/>
                                        </p:animScale>
                                        <p:animScale>
                                          <p:cBhvr>
                                            <p:cTn id="144" dur="13">
                                              <p:stCondLst>
                                                <p:cond delay="821"/>
                                              </p:stCondLst>
                                            </p:cTn>
                                            <p:tgtEl>
                                              <p:spTgt spid="32"/>
                                            </p:tgtEl>
                                          </p:cBhvr>
                                          <p:to x="100000" y="90000"/>
                                        </p:animScale>
                                        <p:animScale>
                                          <p:cBhvr>
                                            <p:cTn id="145" dur="83" decel="50000">
                                              <p:stCondLst>
                                                <p:cond delay="834"/>
                                              </p:stCondLst>
                                            </p:cTn>
                                            <p:tgtEl>
                                              <p:spTgt spid="32"/>
                                            </p:tgtEl>
                                          </p:cBhvr>
                                          <p:to x="100000" y="100000"/>
                                        </p:animScale>
                                        <p:animScale>
                                          <p:cBhvr>
                                            <p:cTn id="146" dur="13">
                                              <p:stCondLst>
                                                <p:cond delay="904"/>
                                              </p:stCondLst>
                                            </p:cTn>
                                            <p:tgtEl>
                                              <p:spTgt spid="32"/>
                                            </p:tgtEl>
                                          </p:cBhvr>
                                          <p:to x="100000" y="95000"/>
                                        </p:animScale>
                                        <p:animScale>
                                          <p:cBhvr>
                                            <p:cTn id="147" dur="83" decel="50000">
                                              <p:stCondLst>
                                                <p:cond delay="917"/>
                                              </p:stCondLst>
                                            </p:cTn>
                                            <p:tgtEl>
                                              <p:spTgt spid="32"/>
                                            </p:tgtEl>
                                          </p:cBhvr>
                                          <p:to x="100000" y="100000"/>
                                        </p:animScale>
                                      </p:childTnLst>
                                    </p:cTn>
                                  </p:par>
                                </p:childTnLst>
                              </p:cTn>
                            </p:par>
                            <p:par>
                              <p:cTn id="148" fill="hold">
                                <p:stCondLst>
                                  <p:cond delay="5000"/>
                                </p:stCondLst>
                                <p:childTnLst>
                                  <p:par>
                                    <p:cTn id="149" presetID="22" presetClass="entr" presetSubtype="1" fill="hold" grpId="0" nodeType="afterEffect">
                                      <p:stCondLst>
                                        <p:cond delay="0"/>
                                      </p:stCondLst>
                                      <p:childTnLst>
                                        <p:set>
                                          <p:cBhvr>
                                            <p:cTn id="150" dur="1" fill="hold">
                                              <p:stCondLst>
                                                <p:cond delay="0"/>
                                              </p:stCondLst>
                                            </p:cTn>
                                            <p:tgtEl>
                                              <p:spTgt spid="26"/>
                                            </p:tgtEl>
                                            <p:attrNameLst>
                                              <p:attrName>style.visibility</p:attrName>
                                            </p:attrNameLst>
                                          </p:cBhvr>
                                          <p:to>
                                            <p:strVal val="visible"/>
                                          </p:to>
                                        </p:set>
                                        <p:animEffect transition="in" filter="wipe(up)">
                                          <p:cBhvr>
                                            <p:cTn id="151" dur="1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P spid="7" grpId="0" animBg="1"/>
          <p:bldP spid="8" grpId="0" animBg="1"/>
          <p:bldP spid="9" grpId="0" animBg="1"/>
          <p:bldP spid="10" grpId="0" animBg="1"/>
          <p:bldP spid="26" grpId="0"/>
          <p:bldP spid="27" grpId="0"/>
          <p:bldP spid="28" grpId="0"/>
          <p:bldP spid="29" grpId="0"/>
          <p:bldP spid="30" grpId="0"/>
          <p:bldP spid="31" grpId="0"/>
          <p:bldP spid="32" grpId="0"/>
          <p:bldP spid="33"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000"/>
                                </p:stCondLst>
                                <p:childTnLst>
                                  <p:par>
                                    <p:cTn id="13" presetID="2" presetClass="entr" presetSubtype="4"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10" presetClass="entr" presetSubtype="0" fill="hold" grpId="0" nodeType="afterEffect">
                                      <p:stCondLst>
                                        <p:cond delay="0"/>
                                      </p:stCondLst>
                                      <p:childTnLst>
                                        <p:set>
                                          <p:cBhvr>
                                            <p:cTn id="19" dur="1" fill="hold">
                                              <p:stCondLst>
                                                <p:cond delay="0"/>
                                              </p:stCondLst>
                                            </p:cTn>
                                            <p:tgtEl>
                                              <p:spTgt spid="33"/>
                                            </p:tgtEl>
                                            <p:attrNameLst>
                                              <p:attrName>style.visibility</p:attrName>
                                            </p:attrNameLst>
                                          </p:cBhvr>
                                          <p:to>
                                            <p:strVal val="visible"/>
                                          </p:to>
                                        </p:set>
                                        <p:animEffect transition="in" filter="fade">
                                          <p:cBhvr>
                                            <p:cTn id="20" dur="500"/>
                                            <p:tgtEl>
                                              <p:spTgt spid="33"/>
                                            </p:tgtEl>
                                          </p:cBhvr>
                                        </p:animEffect>
                                      </p:childTnLst>
                                    </p:cTn>
                                  </p:par>
                                </p:childTnLst>
                              </p:cTn>
                            </p:par>
                            <p:par>
                              <p:cTn id="21" fill="hold">
                                <p:stCondLst>
                                  <p:cond delay="2000"/>
                                </p:stCondLst>
                                <p:childTnLst>
                                  <p:par>
                                    <p:cTn id="22" presetID="22" presetClass="entr" presetSubtype="2"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right)">
                                          <p:cBhvr>
                                            <p:cTn id="24" dur="500"/>
                                            <p:tgtEl>
                                              <p:spTgt spid="7"/>
                                            </p:tgtEl>
                                          </p:cBhvr>
                                        </p:animEffect>
                                      </p:childTnLst>
                                    </p:cTn>
                                  </p:par>
                                  <p:par>
                                    <p:cTn id="25" presetID="22" presetClass="entr" presetSubtype="2"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right)">
                                          <p:cBhvr>
                                            <p:cTn id="27" dur="500"/>
                                            <p:tgtEl>
                                              <p:spTgt spid="9"/>
                                            </p:tgtEl>
                                          </p:cBhvr>
                                        </p:animEffect>
                                      </p:childTnLst>
                                    </p:cTn>
                                  </p:par>
                                  <p:par>
                                    <p:cTn id="28" presetID="22" presetClass="entr" presetSubtype="2" fill="hold" grpId="0"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right)">
                                          <p:cBhvr>
                                            <p:cTn id="30" dur="500"/>
                                            <p:tgtEl>
                                              <p:spTgt spid="8"/>
                                            </p:tgtEl>
                                          </p:cBhvr>
                                        </p:animEffect>
                                      </p:childTnLst>
                                    </p:cTn>
                                  </p:par>
                                </p:childTnLst>
                              </p:cTn>
                            </p:par>
                            <p:par>
                              <p:cTn id="31" fill="hold">
                                <p:stCondLst>
                                  <p:cond delay="2500"/>
                                </p:stCondLst>
                                <p:childTnLst>
                                  <p:par>
                                    <p:cTn id="32" presetID="53" presetClass="entr" presetSubtype="16" fill="hold" nodeType="after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p:cTn id="34" dur="500" fill="hold"/>
                                            <p:tgtEl>
                                              <p:spTgt spid="16"/>
                                            </p:tgtEl>
                                            <p:attrNameLst>
                                              <p:attrName>ppt_w</p:attrName>
                                            </p:attrNameLst>
                                          </p:cBhvr>
                                          <p:tavLst>
                                            <p:tav tm="0">
                                              <p:val>
                                                <p:fltVal val="0"/>
                                              </p:val>
                                            </p:tav>
                                            <p:tav tm="100000">
                                              <p:val>
                                                <p:strVal val="#ppt_w"/>
                                              </p:val>
                                            </p:tav>
                                          </p:tavLst>
                                        </p:anim>
                                        <p:anim calcmode="lin" valueType="num">
                                          <p:cBhvr>
                                            <p:cTn id="35" dur="500" fill="hold"/>
                                            <p:tgtEl>
                                              <p:spTgt spid="16"/>
                                            </p:tgtEl>
                                            <p:attrNameLst>
                                              <p:attrName>ppt_h</p:attrName>
                                            </p:attrNameLst>
                                          </p:cBhvr>
                                          <p:tavLst>
                                            <p:tav tm="0">
                                              <p:val>
                                                <p:fltVal val="0"/>
                                              </p:val>
                                            </p:tav>
                                            <p:tav tm="100000">
                                              <p:val>
                                                <p:strVal val="#ppt_h"/>
                                              </p:val>
                                            </p:tav>
                                          </p:tavLst>
                                        </p:anim>
                                        <p:animEffect transition="in" filter="fade">
                                          <p:cBhvr>
                                            <p:cTn id="36" dur="500"/>
                                            <p:tgtEl>
                                              <p:spTgt spid="16"/>
                                            </p:tgtEl>
                                          </p:cBhvr>
                                        </p:animEffect>
                                      </p:childTnLst>
                                    </p:cTn>
                                  </p:par>
                                  <p:par>
                                    <p:cTn id="37" presetID="53" presetClass="entr" presetSubtype="16" fill="hold" nodeType="with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p:cTn id="39" dur="500" fill="hold"/>
                                            <p:tgtEl>
                                              <p:spTgt spid="11"/>
                                            </p:tgtEl>
                                            <p:attrNameLst>
                                              <p:attrName>ppt_w</p:attrName>
                                            </p:attrNameLst>
                                          </p:cBhvr>
                                          <p:tavLst>
                                            <p:tav tm="0">
                                              <p:val>
                                                <p:fltVal val="0"/>
                                              </p:val>
                                            </p:tav>
                                            <p:tav tm="100000">
                                              <p:val>
                                                <p:strVal val="#ppt_w"/>
                                              </p:val>
                                            </p:tav>
                                          </p:tavLst>
                                        </p:anim>
                                        <p:anim calcmode="lin" valueType="num">
                                          <p:cBhvr>
                                            <p:cTn id="40" dur="500" fill="hold"/>
                                            <p:tgtEl>
                                              <p:spTgt spid="11"/>
                                            </p:tgtEl>
                                            <p:attrNameLst>
                                              <p:attrName>ppt_h</p:attrName>
                                            </p:attrNameLst>
                                          </p:cBhvr>
                                          <p:tavLst>
                                            <p:tav tm="0">
                                              <p:val>
                                                <p:fltVal val="0"/>
                                              </p:val>
                                            </p:tav>
                                            <p:tav tm="100000">
                                              <p:val>
                                                <p:strVal val="#ppt_h"/>
                                              </p:val>
                                            </p:tav>
                                          </p:tavLst>
                                        </p:anim>
                                        <p:animEffect transition="in" filter="fade">
                                          <p:cBhvr>
                                            <p:cTn id="41" dur="500"/>
                                            <p:tgtEl>
                                              <p:spTgt spid="11"/>
                                            </p:tgtEl>
                                          </p:cBhvr>
                                        </p:animEffect>
                                      </p:childTnLst>
                                    </p:cTn>
                                  </p:par>
                                  <p:par>
                                    <p:cTn id="42" presetID="53" presetClass="entr" presetSubtype="16" fill="hold" nodeType="withEffect">
                                      <p:stCondLst>
                                        <p:cond delay="0"/>
                                      </p:stCondLst>
                                      <p:childTnLst>
                                        <p:set>
                                          <p:cBhvr>
                                            <p:cTn id="43" dur="1" fill="hold">
                                              <p:stCondLst>
                                                <p:cond delay="0"/>
                                              </p:stCondLst>
                                            </p:cTn>
                                            <p:tgtEl>
                                              <p:spTgt spid="21"/>
                                            </p:tgtEl>
                                            <p:attrNameLst>
                                              <p:attrName>style.visibility</p:attrName>
                                            </p:attrNameLst>
                                          </p:cBhvr>
                                          <p:to>
                                            <p:strVal val="visible"/>
                                          </p:to>
                                        </p:set>
                                        <p:anim calcmode="lin" valueType="num">
                                          <p:cBhvr>
                                            <p:cTn id="44" dur="500" fill="hold"/>
                                            <p:tgtEl>
                                              <p:spTgt spid="21"/>
                                            </p:tgtEl>
                                            <p:attrNameLst>
                                              <p:attrName>ppt_w</p:attrName>
                                            </p:attrNameLst>
                                          </p:cBhvr>
                                          <p:tavLst>
                                            <p:tav tm="0">
                                              <p:val>
                                                <p:fltVal val="0"/>
                                              </p:val>
                                            </p:tav>
                                            <p:tav tm="100000">
                                              <p:val>
                                                <p:strVal val="#ppt_w"/>
                                              </p:val>
                                            </p:tav>
                                          </p:tavLst>
                                        </p:anim>
                                        <p:anim calcmode="lin" valueType="num">
                                          <p:cBhvr>
                                            <p:cTn id="45" dur="500" fill="hold"/>
                                            <p:tgtEl>
                                              <p:spTgt spid="21"/>
                                            </p:tgtEl>
                                            <p:attrNameLst>
                                              <p:attrName>ppt_h</p:attrName>
                                            </p:attrNameLst>
                                          </p:cBhvr>
                                          <p:tavLst>
                                            <p:tav tm="0">
                                              <p:val>
                                                <p:fltVal val="0"/>
                                              </p:val>
                                            </p:tav>
                                            <p:tav tm="100000">
                                              <p:val>
                                                <p:strVal val="#ppt_h"/>
                                              </p:val>
                                            </p:tav>
                                          </p:tavLst>
                                        </p:anim>
                                        <p:animEffect transition="in" filter="fade">
                                          <p:cBhvr>
                                            <p:cTn id="46" dur="500"/>
                                            <p:tgtEl>
                                              <p:spTgt spid="21"/>
                                            </p:tgtEl>
                                          </p:cBhvr>
                                        </p:animEffect>
                                      </p:childTnLst>
                                    </p:cTn>
                                  </p:par>
                                </p:childTnLst>
                              </p:cTn>
                            </p:par>
                            <p:par>
                              <p:cTn id="47" fill="hold">
                                <p:stCondLst>
                                  <p:cond delay="3000"/>
                                </p:stCondLst>
                                <p:childTnLst>
                                  <p:par>
                                    <p:cTn id="48" presetID="22" presetClass="entr" presetSubtype="1" fill="hold" grpId="0" nodeType="afterEffect">
                                      <p:stCondLst>
                                        <p:cond delay="0"/>
                                      </p:stCondLst>
                                      <p:childTnLst>
                                        <p:set>
                                          <p:cBhvr>
                                            <p:cTn id="49" dur="1" fill="hold">
                                              <p:stCondLst>
                                                <p:cond delay="0"/>
                                              </p:stCondLst>
                                            </p:cTn>
                                            <p:tgtEl>
                                              <p:spTgt spid="6"/>
                                            </p:tgtEl>
                                            <p:attrNameLst>
                                              <p:attrName>style.visibility</p:attrName>
                                            </p:attrNameLst>
                                          </p:cBhvr>
                                          <p:to>
                                            <p:strVal val="visible"/>
                                          </p:to>
                                        </p:set>
                                        <p:animEffect transition="in" filter="wipe(up)">
                                          <p:cBhvr>
                                            <p:cTn id="50" dur="500"/>
                                            <p:tgtEl>
                                              <p:spTgt spid="6"/>
                                            </p:tgtEl>
                                          </p:cBhvr>
                                        </p:animEffect>
                                      </p:childTnLst>
                                    </p:cTn>
                                  </p:par>
                                </p:childTnLst>
                              </p:cTn>
                            </p:par>
                            <p:par>
                              <p:cTn id="51" fill="hold">
                                <p:stCondLst>
                                  <p:cond delay="3500"/>
                                </p:stCondLst>
                                <p:childTnLst>
                                  <p:par>
                                    <p:cTn id="52" presetID="26" presetClass="entr" presetSubtype="0" fill="hold" grpId="0" nodeType="afterEffect">
                                      <p:stCondLst>
                                        <p:cond delay="0"/>
                                      </p:stCondLst>
                                      <p:childTnLst>
                                        <p:set>
                                          <p:cBhvr>
                                            <p:cTn id="53" dur="1" fill="hold">
                                              <p:stCondLst>
                                                <p:cond delay="0"/>
                                              </p:stCondLst>
                                            </p:cTn>
                                            <p:tgtEl>
                                              <p:spTgt spid="27"/>
                                            </p:tgtEl>
                                            <p:attrNameLst>
                                              <p:attrName>style.visibility</p:attrName>
                                            </p:attrNameLst>
                                          </p:cBhvr>
                                          <p:to>
                                            <p:strVal val="visible"/>
                                          </p:to>
                                        </p:set>
                                        <p:animEffect transition="in" filter="wipe(down)">
                                          <p:cBhvr>
                                            <p:cTn id="54" dur="290">
                                              <p:stCondLst>
                                                <p:cond delay="0"/>
                                              </p:stCondLst>
                                            </p:cTn>
                                            <p:tgtEl>
                                              <p:spTgt spid="27"/>
                                            </p:tgtEl>
                                          </p:cBhvr>
                                        </p:animEffect>
                                        <p:anim calcmode="lin" valueType="num">
                                          <p:cBhvr>
                                            <p:cTn id="55" dur="911" tmFilter="0,0; 0.14,0.36; 0.43,0.73; 0.71,0.91; 1.0,1.0">
                                              <p:stCondLst>
                                                <p:cond delay="0"/>
                                              </p:stCondLst>
                                            </p:cTn>
                                            <p:tgtEl>
                                              <p:spTgt spid="27"/>
                                            </p:tgtEl>
                                            <p:attrNameLst>
                                              <p:attrName>ppt_x</p:attrName>
                                            </p:attrNameLst>
                                          </p:cBhvr>
                                          <p:tavLst>
                                            <p:tav tm="0">
                                              <p:val>
                                                <p:strVal val="#ppt_x-0.25"/>
                                              </p:val>
                                            </p:tav>
                                            <p:tav tm="100000">
                                              <p:val>
                                                <p:strVal val="#ppt_x"/>
                                              </p:val>
                                            </p:tav>
                                          </p:tavLst>
                                        </p:anim>
                                        <p:anim calcmode="lin" valueType="num">
                                          <p:cBhvr>
                                            <p:cTn id="56" dur="332" tmFilter="0.0,0.0; 0.25,0.07; 0.50,0.2; 0.75,0.467; 1.0,1.0">
                                              <p:stCondLst>
                                                <p:cond delay="0"/>
                                              </p:stCondLst>
                                            </p:cTn>
                                            <p:tgtEl>
                                              <p:spTgt spid="27"/>
                                            </p:tgtEl>
                                            <p:attrNameLst>
                                              <p:attrName>ppt_y</p:attrName>
                                            </p:attrNameLst>
                                          </p:cBhvr>
                                          <p:tavLst>
                                            <p:tav tm="0" fmla="#ppt_y-sin(pi*$)/3">
                                              <p:val>
                                                <p:fltVal val="0.5"/>
                                              </p:val>
                                            </p:tav>
                                            <p:tav tm="100000">
                                              <p:val>
                                                <p:fltVal val="1"/>
                                              </p:val>
                                            </p:tav>
                                          </p:tavLst>
                                        </p:anim>
                                        <p:anim calcmode="lin" valueType="num">
                                          <p:cBhvr>
                                            <p:cTn id="57" dur="332" tmFilter="0, 0; 0.125,0.2665; 0.25,0.4; 0.375,0.465; 0.5,0.5;  0.625,0.535; 0.75,0.6; 0.875,0.7335; 1,1">
                                              <p:stCondLst>
                                                <p:cond delay="332"/>
                                              </p:stCondLst>
                                            </p:cTn>
                                            <p:tgtEl>
                                              <p:spTgt spid="27"/>
                                            </p:tgtEl>
                                            <p:attrNameLst>
                                              <p:attrName>ppt_y</p:attrName>
                                            </p:attrNameLst>
                                          </p:cBhvr>
                                          <p:tavLst>
                                            <p:tav tm="0" fmla="#ppt_y-sin(pi*$)/9">
                                              <p:val>
                                                <p:fltVal val="0"/>
                                              </p:val>
                                            </p:tav>
                                            <p:tav tm="100000">
                                              <p:val>
                                                <p:fltVal val="1"/>
                                              </p:val>
                                            </p:tav>
                                          </p:tavLst>
                                        </p:anim>
                                        <p:anim calcmode="lin" valueType="num">
                                          <p:cBhvr>
                                            <p:cTn id="58" dur="166" tmFilter="0, 0; 0.125,0.2665; 0.25,0.4; 0.375,0.465; 0.5,0.5;  0.625,0.535; 0.75,0.6; 0.875,0.7335; 1,1">
                                              <p:stCondLst>
                                                <p:cond delay="662"/>
                                              </p:stCondLst>
                                            </p:cTn>
                                            <p:tgtEl>
                                              <p:spTgt spid="27"/>
                                            </p:tgtEl>
                                            <p:attrNameLst>
                                              <p:attrName>ppt_y</p:attrName>
                                            </p:attrNameLst>
                                          </p:cBhvr>
                                          <p:tavLst>
                                            <p:tav tm="0" fmla="#ppt_y-sin(pi*$)/27">
                                              <p:val>
                                                <p:fltVal val="0"/>
                                              </p:val>
                                            </p:tav>
                                            <p:tav tm="100000">
                                              <p:val>
                                                <p:fltVal val="1"/>
                                              </p:val>
                                            </p:tav>
                                          </p:tavLst>
                                        </p:anim>
                                        <p:anim calcmode="lin" valueType="num">
                                          <p:cBhvr>
                                            <p:cTn id="59" dur="82" tmFilter="0, 0; 0.125,0.2665; 0.25,0.4; 0.375,0.465; 0.5,0.5;  0.625,0.535; 0.75,0.6; 0.875,0.7335; 1,1">
                                              <p:stCondLst>
                                                <p:cond delay="828"/>
                                              </p:stCondLst>
                                            </p:cTn>
                                            <p:tgtEl>
                                              <p:spTgt spid="27"/>
                                            </p:tgtEl>
                                            <p:attrNameLst>
                                              <p:attrName>ppt_y</p:attrName>
                                            </p:attrNameLst>
                                          </p:cBhvr>
                                          <p:tavLst>
                                            <p:tav tm="0" fmla="#ppt_y-sin(pi*$)/81">
                                              <p:val>
                                                <p:fltVal val="0"/>
                                              </p:val>
                                            </p:tav>
                                            <p:tav tm="100000">
                                              <p:val>
                                                <p:fltVal val="1"/>
                                              </p:val>
                                            </p:tav>
                                          </p:tavLst>
                                        </p:anim>
                                        <p:animScale>
                                          <p:cBhvr>
                                            <p:cTn id="60" dur="13">
                                              <p:stCondLst>
                                                <p:cond delay="325"/>
                                              </p:stCondLst>
                                            </p:cTn>
                                            <p:tgtEl>
                                              <p:spTgt spid="27"/>
                                            </p:tgtEl>
                                          </p:cBhvr>
                                          <p:to x="100000" y="60000"/>
                                        </p:animScale>
                                        <p:animScale>
                                          <p:cBhvr>
                                            <p:cTn id="61" dur="83" decel="50000">
                                              <p:stCondLst>
                                                <p:cond delay="338"/>
                                              </p:stCondLst>
                                            </p:cTn>
                                            <p:tgtEl>
                                              <p:spTgt spid="27"/>
                                            </p:tgtEl>
                                          </p:cBhvr>
                                          <p:to x="100000" y="100000"/>
                                        </p:animScale>
                                        <p:animScale>
                                          <p:cBhvr>
                                            <p:cTn id="62" dur="13">
                                              <p:stCondLst>
                                                <p:cond delay="656"/>
                                              </p:stCondLst>
                                            </p:cTn>
                                            <p:tgtEl>
                                              <p:spTgt spid="27"/>
                                            </p:tgtEl>
                                          </p:cBhvr>
                                          <p:to x="100000" y="80000"/>
                                        </p:animScale>
                                        <p:animScale>
                                          <p:cBhvr>
                                            <p:cTn id="63" dur="83" decel="50000">
                                              <p:stCondLst>
                                                <p:cond delay="669"/>
                                              </p:stCondLst>
                                            </p:cTn>
                                            <p:tgtEl>
                                              <p:spTgt spid="27"/>
                                            </p:tgtEl>
                                          </p:cBhvr>
                                          <p:to x="100000" y="100000"/>
                                        </p:animScale>
                                        <p:animScale>
                                          <p:cBhvr>
                                            <p:cTn id="64" dur="13">
                                              <p:stCondLst>
                                                <p:cond delay="821"/>
                                              </p:stCondLst>
                                            </p:cTn>
                                            <p:tgtEl>
                                              <p:spTgt spid="27"/>
                                            </p:tgtEl>
                                          </p:cBhvr>
                                          <p:to x="100000" y="90000"/>
                                        </p:animScale>
                                        <p:animScale>
                                          <p:cBhvr>
                                            <p:cTn id="65" dur="83" decel="50000">
                                              <p:stCondLst>
                                                <p:cond delay="834"/>
                                              </p:stCondLst>
                                            </p:cTn>
                                            <p:tgtEl>
                                              <p:spTgt spid="27"/>
                                            </p:tgtEl>
                                          </p:cBhvr>
                                          <p:to x="100000" y="100000"/>
                                        </p:animScale>
                                        <p:animScale>
                                          <p:cBhvr>
                                            <p:cTn id="66" dur="13">
                                              <p:stCondLst>
                                                <p:cond delay="904"/>
                                              </p:stCondLst>
                                            </p:cTn>
                                            <p:tgtEl>
                                              <p:spTgt spid="27"/>
                                            </p:tgtEl>
                                          </p:cBhvr>
                                          <p:to x="100000" y="95000"/>
                                        </p:animScale>
                                        <p:animScale>
                                          <p:cBhvr>
                                            <p:cTn id="67" dur="83" decel="50000">
                                              <p:stCondLst>
                                                <p:cond delay="917"/>
                                              </p:stCondLst>
                                            </p:cTn>
                                            <p:tgtEl>
                                              <p:spTgt spid="27"/>
                                            </p:tgtEl>
                                          </p:cBhvr>
                                          <p:to x="100000" y="100000"/>
                                        </p:animScale>
                                      </p:childTnLst>
                                    </p:cTn>
                                  </p:par>
                                  <p:par>
                                    <p:cTn id="68" presetID="26" presetClass="entr" presetSubtype="0" fill="hold" grpId="0" nodeType="withEffect">
                                      <p:stCondLst>
                                        <p:cond delay="100"/>
                                      </p:stCondLst>
                                      <p:childTnLst>
                                        <p:set>
                                          <p:cBhvr>
                                            <p:cTn id="69" dur="1" fill="hold">
                                              <p:stCondLst>
                                                <p:cond delay="0"/>
                                              </p:stCondLst>
                                            </p:cTn>
                                            <p:tgtEl>
                                              <p:spTgt spid="28"/>
                                            </p:tgtEl>
                                            <p:attrNameLst>
                                              <p:attrName>style.visibility</p:attrName>
                                            </p:attrNameLst>
                                          </p:cBhvr>
                                          <p:to>
                                            <p:strVal val="visible"/>
                                          </p:to>
                                        </p:set>
                                        <p:animEffect transition="in" filter="wipe(down)">
                                          <p:cBhvr>
                                            <p:cTn id="70" dur="290">
                                              <p:stCondLst>
                                                <p:cond delay="0"/>
                                              </p:stCondLst>
                                            </p:cTn>
                                            <p:tgtEl>
                                              <p:spTgt spid="28"/>
                                            </p:tgtEl>
                                          </p:cBhvr>
                                        </p:animEffect>
                                        <p:anim calcmode="lin" valueType="num">
                                          <p:cBhvr>
                                            <p:cTn id="71" dur="911"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72" dur="332"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73" dur="332" tmFilter="0, 0; 0.125,0.2665; 0.25,0.4; 0.375,0.465; 0.5,0.5;  0.625,0.535; 0.75,0.6; 0.875,0.7335; 1,1">
                                              <p:stCondLst>
                                                <p:cond delay="332"/>
                                              </p:stCondLst>
                                            </p:cTn>
                                            <p:tgtEl>
                                              <p:spTgt spid="28"/>
                                            </p:tgtEl>
                                            <p:attrNameLst>
                                              <p:attrName>ppt_y</p:attrName>
                                            </p:attrNameLst>
                                          </p:cBhvr>
                                          <p:tavLst>
                                            <p:tav tm="0" fmla="#ppt_y-sin(pi*$)/9">
                                              <p:val>
                                                <p:fltVal val="0"/>
                                              </p:val>
                                            </p:tav>
                                            <p:tav tm="100000">
                                              <p:val>
                                                <p:fltVal val="1"/>
                                              </p:val>
                                            </p:tav>
                                          </p:tavLst>
                                        </p:anim>
                                        <p:anim calcmode="lin" valueType="num">
                                          <p:cBhvr>
                                            <p:cTn id="74" dur="166" tmFilter="0, 0; 0.125,0.2665; 0.25,0.4; 0.375,0.465; 0.5,0.5;  0.625,0.535; 0.75,0.6; 0.875,0.7335; 1,1">
                                              <p:stCondLst>
                                                <p:cond delay="662"/>
                                              </p:stCondLst>
                                            </p:cTn>
                                            <p:tgtEl>
                                              <p:spTgt spid="28"/>
                                            </p:tgtEl>
                                            <p:attrNameLst>
                                              <p:attrName>ppt_y</p:attrName>
                                            </p:attrNameLst>
                                          </p:cBhvr>
                                          <p:tavLst>
                                            <p:tav tm="0" fmla="#ppt_y-sin(pi*$)/27">
                                              <p:val>
                                                <p:fltVal val="0"/>
                                              </p:val>
                                            </p:tav>
                                            <p:tav tm="100000">
                                              <p:val>
                                                <p:fltVal val="1"/>
                                              </p:val>
                                            </p:tav>
                                          </p:tavLst>
                                        </p:anim>
                                        <p:anim calcmode="lin" valueType="num">
                                          <p:cBhvr>
                                            <p:cTn id="75" dur="82" tmFilter="0, 0; 0.125,0.2665; 0.25,0.4; 0.375,0.465; 0.5,0.5;  0.625,0.535; 0.75,0.6; 0.875,0.7335; 1,1">
                                              <p:stCondLst>
                                                <p:cond delay="828"/>
                                              </p:stCondLst>
                                            </p:cTn>
                                            <p:tgtEl>
                                              <p:spTgt spid="28"/>
                                            </p:tgtEl>
                                            <p:attrNameLst>
                                              <p:attrName>ppt_y</p:attrName>
                                            </p:attrNameLst>
                                          </p:cBhvr>
                                          <p:tavLst>
                                            <p:tav tm="0" fmla="#ppt_y-sin(pi*$)/81">
                                              <p:val>
                                                <p:fltVal val="0"/>
                                              </p:val>
                                            </p:tav>
                                            <p:tav tm="100000">
                                              <p:val>
                                                <p:fltVal val="1"/>
                                              </p:val>
                                            </p:tav>
                                          </p:tavLst>
                                        </p:anim>
                                        <p:animScale>
                                          <p:cBhvr>
                                            <p:cTn id="76" dur="13">
                                              <p:stCondLst>
                                                <p:cond delay="325"/>
                                              </p:stCondLst>
                                            </p:cTn>
                                            <p:tgtEl>
                                              <p:spTgt spid="28"/>
                                            </p:tgtEl>
                                          </p:cBhvr>
                                          <p:to x="100000" y="60000"/>
                                        </p:animScale>
                                        <p:animScale>
                                          <p:cBhvr>
                                            <p:cTn id="77" dur="83" decel="50000">
                                              <p:stCondLst>
                                                <p:cond delay="338"/>
                                              </p:stCondLst>
                                            </p:cTn>
                                            <p:tgtEl>
                                              <p:spTgt spid="28"/>
                                            </p:tgtEl>
                                          </p:cBhvr>
                                          <p:to x="100000" y="100000"/>
                                        </p:animScale>
                                        <p:animScale>
                                          <p:cBhvr>
                                            <p:cTn id="78" dur="13">
                                              <p:stCondLst>
                                                <p:cond delay="656"/>
                                              </p:stCondLst>
                                            </p:cTn>
                                            <p:tgtEl>
                                              <p:spTgt spid="28"/>
                                            </p:tgtEl>
                                          </p:cBhvr>
                                          <p:to x="100000" y="80000"/>
                                        </p:animScale>
                                        <p:animScale>
                                          <p:cBhvr>
                                            <p:cTn id="79" dur="83" decel="50000">
                                              <p:stCondLst>
                                                <p:cond delay="669"/>
                                              </p:stCondLst>
                                            </p:cTn>
                                            <p:tgtEl>
                                              <p:spTgt spid="28"/>
                                            </p:tgtEl>
                                          </p:cBhvr>
                                          <p:to x="100000" y="100000"/>
                                        </p:animScale>
                                        <p:animScale>
                                          <p:cBhvr>
                                            <p:cTn id="80" dur="13">
                                              <p:stCondLst>
                                                <p:cond delay="821"/>
                                              </p:stCondLst>
                                            </p:cTn>
                                            <p:tgtEl>
                                              <p:spTgt spid="28"/>
                                            </p:tgtEl>
                                          </p:cBhvr>
                                          <p:to x="100000" y="90000"/>
                                        </p:animScale>
                                        <p:animScale>
                                          <p:cBhvr>
                                            <p:cTn id="81" dur="83" decel="50000">
                                              <p:stCondLst>
                                                <p:cond delay="834"/>
                                              </p:stCondLst>
                                            </p:cTn>
                                            <p:tgtEl>
                                              <p:spTgt spid="28"/>
                                            </p:tgtEl>
                                          </p:cBhvr>
                                          <p:to x="100000" y="100000"/>
                                        </p:animScale>
                                        <p:animScale>
                                          <p:cBhvr>
                                            <p:cTn id="82" dur="13">
                                              <p:stCondLst>
                                                <p:cond delay="904"/>
                                              </p:stCondLst>
                                            </p:cTn>
                                            <p:tgtEl>
                                              <p:spTgt spid="28"/>
                                            </p:tgtEl>
                                          </p:cBhvr>
                                          <p:to x="100000" y="95000"/>
                                        </p:animScale>
                                        <p:animScale>
                                          <p:cBhvr>
                                            <p:cTn id="83" dur="83" decel="50000">
                                              <p:stCondLst>
                                                <p:cond delay="917"/>
                                              </p:stCondLst>
                                            </p:cTn>
                                            <p:tgtEl>
                                              <p:spTgt spid="28"/>
                                            </p:tgtEl>
                                          </p:cBhvr>
                                          <p:to x="100000" y="100000"/>
                                        </p:animScale>
                                      </p:childTnLst>
                                    </p:cTn>
                                  </p:par>
                                  <p:par>
                                    <p:cTn id="84" presetID="26" presetClass="entr" presetSubtype="0" fill="hold" grpId="0" nodeType="withEffect">
                                      <p:stCondLst>
                                        <p:cond delay="200"/>
                                      </p:stCondLst>
                                      <p:childTnLst>
                                        <p:set>
                                          <p:cBhvr>
                                            <p:cTn id="85" dur="1" fill="hold">
                                              <p:stCondLst>
                                                <p:cond delay="0"/>
                                              </p:stCondLst>
                                            </p:cTn>
                                            <p:tgtEl>
                                              <p:spTgt spid="29"/>
                                            </p:tgtEl>
                                            <p:attrNameLst>
                                              <p:attrName>style.visibility</p:attrName>
                                            </p:attrNameLst>
                                          </p:cBhvr>
                                          <p:to>
                                            <p:strVal val="visible"/>
                                          </p:to>
                                        </p:set>
                                        <p:animEffect transition="in" filter="wipe(down)">
                                          <p:cBhvr>
                                            <p:cTn id="86" dur="290">
                                              <p:stCondLst>
                                                <p:cond delay="0"/>
                                              </p:stCondLst>
                                            </p:cTn>
                                            <p:tgtEl>
                                              <p:spTgt spid="29"/>
                                            </p:tgtEl>
                                          </p:cBhvr>
                                        </p:animEffect>
                                        <p:anim calcmode="lin" valueType="num">
                                          <p:cBhvr>
                                            <p:cTn id="87" dur="911" tmFilter="0,0; 0.14,0.36; 0.43,0.73; 0.71,0.91; 1.0,1.0">
                                              <p:stCondLst>
                                                <p:cond delay="0"/>
                                              </p:stCondLst>
                                            </p:cTn>
                                            <p:tgtEl>
                                              <p:spTgt spid="29"/>
                                            </p:tgtEl>
                                            <p:attrNameLst>
                                              <p:attrName>ppt_x</p:attrName>
                                            </p:attrNameLst>
                                          </p:cBhvr>
                                          <p:tavLst>
                                            <p:tav tm="0">
                                              <p:val>
                                                <p:strVal val="#ppt_x-0.25"/>
                                              </p:val>
                                            </p:tav>
                                            <p:tav tm="100000">
                                              <p:val>
                                                <p:strVal val="#ppt_x"/>
                                              </p:val>
                                            </p:tav>
                                          </p:tavLst>
                                        </p:anim>
                                        <p:anim calcmode="lin" valueType="num">
                                          <p:cBhvr>
                                            <p:cTn id="88" dur="332" tmFilter="0.0,0.0; 0.25,0.07; 0.50,0.2; 0.75,0.467; 1.0,1.0">
                                              <p:stCondLst>
                                                <p:cond delay="0"/>
                                              </p:stCondLst>
                                            </p:cTn>
                                            <p:tgtEl>
                                              <p:spTgt spid="29"/>
                                            </p:tgtEl>
                                            <p:attrNameLst>
                                              <p:attrName>ppt_y</p:attrName>
                                            </p:attrNameLst>
                                          </p:cBhvr>
                                          <p:tavLst>
                                            <p:tav tm="0" fmla="#ppt_y-sin(pi*$)/3">
                                              <p:val>
                                                <p:fltVal val="0.5"/>
                                              </p:val>
                                            </p:tav>
                                            <p:tav tm="100000">
                                              <p:val>
                                                <p:fltVal val="1"/>
                                              </p:val>
                                            </p:tav>
                                          </p:tavLst>
                                        </p:anim>
                                        <p:anim calcmode="lin" valueType="num">
                                          <p:cBhvr>
                                            <p:cTn id="89" dur="332" tmFilter="0, 0; 0.125,0.2665; 0.25,0.4; 0.375,0.465; 0.5,0.5;  0.625,0.535; 0.75,0.6; 0.875,0.7335; 1,1">
                                              <p:stCondLst>
                                                <p:cond delay="332"/>
                                              </p:stCondLst>
                                            </p:cTn>
                                            <p:tgtEl>
                                              <p:spTgt spid="29"/>
                                            </p:tgtEl>
                                            <p:attrNameLst>
                                              <p:attrName>ppt_y</p:attrName>
                                            </p:attrNameLst>
                                          </p:cBhvr>
                                          <p:tavLst>
                                            <p:tav tm="0" fmla="#ppt_y-sin(pi*$)/9">
                                              <p:val>
                                                <p:fltVal val="0"/>
                                              </p:val>
                                            </p:tav>
                                            <p:tav tm="100000">
                                              <p:val>
                                                <p:fltVal val="1"/>
                                              </p:val>
                                            </p:tav>
                                          </p:tavLst>
                                        </p:anim>
                                        <p:anim calcmode="lin" valueType="num">
                                          <p:cBhvr>
                                            <p:cTn id="90" dur="166" tmFilter="0, 0; 0.125,0.2665; 0.25,0.4; 0.375,0.465; 0.5,0.5;  0.625,0.535; 0.75,0.6; 0.875,0.7335; 1,1">
                                              <p:stCondLst>
                                                <p:cond delay="662"/>
                                              </p:stCondLst>
                                            </p:cTn>
                                            <p:tgtEl>
                                              <p:spTgt spid="29"/>
                                            </p:tgtEl>
                                            <p:attrNameLst>
                                              <p:attrName>ppt_y</p:attrName>
                                            </p:attrNameLst>
                                          </p:cBhvr>
                                          <p:tavLst>
                                            <p:tav tm="0" fmla="#ppt_y-sin(pi*$)/27">
                                              <p:val>
                                                <p:fltVal val="0"/>
                                              </p:val>
                                            </p:tav>
                                            <p:tav tm="100000">
                                              <p:val>
                                                <p:fltVal val="1"/>
                                              </p:val>
                                            </p:tav>
                                          </p:tavLst>
                                        </p:anim>
                                        <p:anim calcmode="lin" valueType="num">
                                          <p:cBhvr>
                                            <p:cTn id="91" dur="82" tmFilter="0, 0; 0.125,0.2665; 0.25,0.4; 0.375,0.465; 0.5,0.5;  0.625,0.535; 0.75,0.6; 0.875,0.7335; 1,1">
                                              <p:stCondLst>
                                                <p:cond delay="828"/>
                                              </p:stCondLst>
                                            </p:cTn>
                                            <p:tgtEl>
                                              <p:spTgt spid="29"/>
                                            </p:tgtEl>
                                            <p:attrNameLst>
                                              <p:attrName>ppt_y</p:attrName>
                                            </p:attrNameLst>
                                          </p:cBhvr>
                                          <p:tavLst>
                                            <p:tav tm="0" fmla="#ppt_y-sin(pi*$)/81">
                                              <p:val>
                                                <p:fltVal val="0"/>
                                              </p:val>
                                            </p:tav>
                                            <p:tav tm="100000">
                                              <p:val>
                                                <p:fltVal val="1"/>
                                              </p:val>
                                            </p:tav>
                                          </p:tavLst>
                                        </p:anim>
                                        <p:animScale>
                                          <p:cBhvr>
                                            <p:cTn id="92" dur="13">
                                              <p:stCondLst>
                                                <p:cond delay="325"/>
                                              </p:stCondLst>
                                            </p:cTn>
                                            <p:tgtEl>
                                              <p:spTgt spid="29"/>
                                            </p:tgtEl>
                                          </p:cBhvr>
                                          <p:to x="100000" y="60000"/>
                                        </p:animScale>
                                        <p:animScale>
                                          <p:cBhvr>
                                            <p:cTn id="93" dur="83" decel="50000">
                                              <p:stCondLst>
                                                <p:cond delay="338"/>
                                              </p:stCondLst>
                                            </p:cTn>
                                            <p:tgtEl>
                                              <p:spTgt spid="29"/>
                                            </p:tgtEl>
                                          </p:cBhvr>
                                          <p:to x="100000" y="100000"/>
                                        </p:animScale>
                                        <p:animScale>
                                          <p:cBhvr>
                                            <p:cTn id="94" dur="13">
                                              <p:stCondLst>
                                                <p:cond delay="656"/>
                                              </p:stCondLst>
                                            </p:cTn>
                                            <p:tgtEl>
                                              <p:spTgt spid="29"/>
                                            </p:tgtEl>
                                          </p:cBhvr>
                                          <p:to x="100000" y="80000"/>
                                        </p:animScale>
                                        <p:animScale>
                                          <p:cBhvr>
                                            <p:cTn id="95" dur="83" decel="50000">
                                              <p:stCondLst>
                                                <p:cond delay="669"/>
                                              </p:stCondLst>
                                            </p:cTn>
                                            <p:tgtEl>
                                              <p:spTgt spid="29"/>
                                            </p:tgtEl>
                                          </p:cBhvr>
                                          <p:to x="100000" y="100000"/>
                                        </p:animScale>
                                        <p:animScale>
                                          <p:cBhvr>
                                            <p:cTn id="96" dur="13">
                                              <p:stCondLst>
                                                <p:cond delay="821"/>
                                              </p:stCondLst>
                                            </p:cTn>
                                            <p:tgtEl>
                                              <p:spTgt spid="29"/>
                                            </p:tgtEl>
                                          </p:cBhvr>
                                          <p:to x="100000" y="90000"/>
                                        </p:animScale>
                                        <p:animScale>
                                          <p:cBhvr>
                                            <p:cTn id="97" dur="83" decel="50000">
                                              <p:stCondLst>
                                                <p:cond delay="834"/>
                                              </p:stCondLst>
                                            </p:cTn>
                                            <p:tgtEl>
                                              <p:spTgt spid="29"/>
                                            </p:tgtEl>
                                          </p:cBhvr>
                                          <p:to x="100000" y="100000"/>
                                        </p:animScale>
                                        <p:animScale>
                                          <p:cBhvr>
                                            <p:cTn id="98" dur="13">
                                              <p:stCondLst>
                                                <p:cond delay="904"/>
                                              </p:stCondLst>
                                            </p:cTn>
                                            <p:tgtEl>
                                              <p:spTgt spid="29"/>
                                            </p:tgtEl>
                                          </p:cBhvr>
                                          <p:to x="100000" y="95000"/>
                                        </p:animScale>
                                        <p:animScale>
                                          <p:cBhvr>
                                            <p:cTn id="99" dur="83" decel="50000">
                                              <p:stCondLst>
                                                <p:cond delay="917"/>
                                              </p:stCondLst>
                                            </p:cTn>
                                            <p:tgtEl>
                                              <p:spTgt spid="29"/>
                                            </p:tgtEl>
                                          </p:cBhvr>
                                          <p:to x="100000" y="100000"/>
                                        </p:animScale>
                                      </p:childTnLst>
                                    </p:cTn>
                                  </p:par>
                                  <p:par>
                                    <p:cTn id="100" presetID="26" presetClass="entr" presetSubtype="0" fill="hold" grpId="0" nodeType="withEffect">
                                      <p:stCondLst>
                                        <p:cond delay="300"/>
                                      </p:stCondLst>
                                      <p:childTnLst>
                                        <p:set>
                                          <p:cBhvr>
                                            <p:cTn id="101" dur="1" fill="hold">
                                              <p:stCondLst>
                                                <p:cond delay="0"/>
                                              </p:stCondLst>
                                            </p:cTn>
                                            <p:tgtEl>
                                              <p:spTgt spid="30"/>
                                            </p:tgtEl>
                                            <p:attrNameLst>
                                              <p:attrName>style.visibility</p:attrName>
                                            </p:attrNameLst>
                                          </p:cBhvr>
                                          <p:to>
                                            <p:strVal val="visible"/>
                                          </p:to>
                                        </p:set>
                                        <p:animEffect transition="in" filter="wipe(down)">
                                          <p:cBhvr>
                                            <p:cTn id="102" dur="290">
                                              <p:stCondLst>
                                                <p:cond delay="0"/>
                                              </p:stCondLst>
                                            </p:cTn>
                                            <p:tgtEl>
                                              <p:spTgt spid="30"/>
                                            </p:tgtEl>
                                          </p:cBhvr>
                                        </p:animEffect>
                                        <p:anim calcmode="lin" valueType="num">
                                          <p:cBhvr>
                                            <p:cTn id="103" dur="911" tmFilter="0,0; 0.14,0.36; 0.43,0.73; 0.71,0.91; 1.0,1.0">
                                              <p:stCondLst>
                                                <p:cond delay="0"/>
                                              </p:stCondLst>
                                            </p:cTn>
                                            <p:tgtEl>
                                              <p:spTgt spid="30"/>
                                            </p:tgtEl>
                                            <p:attrNameLst>
                                              <p:attrName>ppt_x</p:attrName>
                                            </p:attrNameLst>
                                          </p:cBhvr>
                                          <p:tavLst>
                                            <p:tav tm="0">
                                              <p:val>
                                                <p:strVal val="#ppt_x-0.25"/>
                                              </p:val>
                                            </p:tav>
                                            <p:tav tm="100000">
                                              <p:val>
                                                <p:strVal val="#ppt_x"/>
                                              </p:val>
                                            </p:tav>
                                          </p:tavLst>
                                        </p:anim>
                                        <p:anim calcmode="lin" valueType="num">
                                          <p:cBhvr>
                                            <p:cTn id="104" dur="332" tmFilter="0.0,0.0; 0.25,0.07; 0.50,0.2; 0.75,0.467; 1.0,1.0">
                                              <p:stCondLst>
                                                <p:cond delay="0"/>
                                              </p:stCondLst>
                                            </p:cTn>
                                            <p:tgtEl>
                                              <p:spTgt spid="30"/>
                                            </p:tgtEl>
                                            <p:attrNameLst>
                                              <p:attrName>ppt_y</p:attrName>
                                            </p:attrNameLst>
                                          </p:cBhvr>
                                          <p:tavLst>
                                            <p:tav tm="0" fmla="#ppt_y-sin(pi*$)/3">
                                              <p:val>
                                                <p:fltVal val="0.5"/>
                                              </p:val>
                                            </p:tav>
                                            <p:tav tm="100000">
                                              <p:val>
                                                <p:fltVal val="1"/>
                                              </p:val>
                                            </p:tav>
                                          </p:tavLst>
                                        </p:anim>
                                        <p:anim calcmode="lin" valueType="num">
                                          <p:cBhvr>
                                            <p:cTn id="105" dur="332" tmFilter="0, 0; 0.125,0.2665; 0.25,0.4; 0.375,0.465; 0.5,0.5;  0.625,0.535; 0.75,0.6; 0.875,0.7335; 1,1">
                                              <p:stCondLst>
                                                <p:cond delay="332"/>
                                              </p:stCondLst>
                                            </p:cTn>
                                            <p:tgtEl>
                                              <p:spTgt spid="30"/>
                                            </p:tgtEl>
                                            <p:attrNameLst>
                                              <p:attrName>ppt_y</p:attrName>
                                            </p:attrNameLst>
                                          </p:cBhvr>
                                          <p:tavLst>
                                            <p:tav tm="0" fmla="#ppt_y-sin(pi*$)/9">
                                              <p:val>
                                                <p:fltVal val="0"/>
                                              </p:val>
                                            </p:tav>
                                            <p:tav tm="100000">
                                              <p:val>
                                                <p:fltVal val="1"/>
                                              </p:val>
                                            </p:tav>
                                          </p:tavLst>
                                        </p:anim>
                                        <p:anim calcmode="lin" valueType="num">
                                          <p:cBhvr>
                                            <p:cTn id="106" dur="166" tmFilter="0, 0; 0.125,0.2665; 0.25,0.4; 0.375,0.465; 0.5,0.5;  0.625,0.535; 0.75,0.6; 0.875,0.7335; 1,1">
                                              <p:stCondLst>
                                                <p:cond delay="662"/>
                                              </p:stCondLst>
                                            </p:cTn>
                                            <p:tgtEl>
                                              <p:spTgt spid="30"/>
                                            </p:tgtEl>
                                            <p:attrNameLst>
                                              <p:attrName>ppt_y</p:attrName>
                                            </p:attrNameLst>
                                          </p:cBhvr>
                                          <p:tavLst>
                                            <p:tav tm="0" fmla="#ppt_y-sin(pi*$)/27">
                                              <p:val>
                                                <p:fltVal val="0"/>
                                              </p:val>
                                            </p:tav>
                                            <p:tav tm="100000">
                                              <p:val>
                                                <p:fltVal val="1"/>
                                              </p:val>
                                            </p:tav>
                                          </p:tavLst>
                                        </p:anim>
                                        <p:anim calcmode="lin" valueType="num">
                                          <p:cBhvr>
                                            <p:cTn id="107" dur="82" tmFilter="0, 0; 0.125,0.2665; 0.25,0.4; 0.375,0.465; 0.5,0.5;  0.625,0.535; 0.75,0.6; 0.875,0.7335; 1,1">
                                              <p:stCondLst>
                                                <p:cond delay="828"/>
                                              </p:stCondLst>
                                            </p:cTn>
                                            <p:tgtEl>
                                              <p:spTgt spid="30"/>
                                            </p:tgtEl>
                                            <p:attrNameLst>
                                              <p:attrName>ppt_y</p:attrName>
                                            </p:attrNameLst>
                                          </p:cBhvr>
                                          <p:tavLst>
                                            <p:tav tm="0" fmla="#ppt_y-sin(pi*$)/81">
                                              <p:val>
                                                <p:fltVal val="0"/>
                                              </p:val>
                                            </p:tav>
                                            <p:tav tm="100000">
                                              <p:val>
                                                <p:fltVal val="1"/>
                                              </p:val>
                                            </p:tav>
                                          </p:tavLst>
                                        </p:anim>
                                        <p:animScale>
                                          <p:cBhvr>
                                            <p:cTn id="108" dur="13">
                                              <p:stCondLst>
                                                <p:cond delay="325"/>
                                              </p:stCondLst>
                                            </p:cTn>
                                            <p:tgtEl>
                                              <p:spTgt spid="30"/>
                                            </p:tgtEl>
                                          </p:cBhvr>
                                          <p:to x="100000" y="60000"/>
                                        </p:animScale>
                                        <p:animScale>
                                          <p:cBhvr>
                                            <p:cTn id="109" dur="83" decel="50000">
                                              <p:stCondLst>
                                                <p:cond delay="338"/>
                                              </p:stCondLst>
                                            </p:cTn>
                                            <p:tgtEl>
                                              <p:spTgt spid="30"/>
                                            </p:tgtEl>
                                          </p:cBhvr>
                                          <p:to x="100000" y="100000"/>
                                        </p:animScale>
                                        <p:animScale>
                                          <p:cBhvr>
                                            <p:cTn id="110" dur="13">
                                              <p:stCondLst>
                                                <p:cond delay="656"/>
                                              </p:stCondLst>
                                            </p:cTn>
                                            <p:tgtEl>
                                              <p:spTgt spid="30"/>
                                            </p:tgtEl>
                                          </p:cBhvr>
                                          <p:to x="100000" y="80000"/>
                                        </p:animScale>
                                        <p:animScale>
                                          <p:cBhvr>
                                            <p:cTn id="111" dur="83" decel="50000">
                                              <p:stCondLst>
                                                <p:cond delay="669"/>
                                              </p:stCondLst>
                                            </p:cTn>
                                            <p:tgtEl>
                                              <p:spTgt spid="30"/>
                                            </p:tgtEl>
                                          </p:cBhvr>
                                          <p:to x="100000" y="100000"/>
                                        </p:animScale>
                                        <p:animScale>
                                          <p:cBhvr>
                                            <p:cTn id="112" dur="13">
                                              <p:stCondLst>
                                                <p:cond delay="821"/>
                                              </p:stCondLst>
                                            </p:cTn>
                                            <p:tgtEl>
                                              <p:spTgt spid="30"/>
                                            </p:tgtEl>
                                          </p:cBhvr>
                                          <p:to x="100000" y="90000"/>
                                        </p:animScale>
                                        <p:animScale>
                                          <p:cBhvr>
                                            <p:cTn id="113" dur="83" decel="50000">
                                              <p:stCondLst>
                                                <p:cond delay="834"/>
                                              </p:stCondLst>
                                            </p:cTn>
                                            <p:tgtEl>
                                              <p:spTgt spid="30"/>
                                            </p:tgtEl>
                                          </p:cBhvr>
                                          <p:to x="100000" y="100000"/>
                                        </p:animScale>
                                        <p:animScale>
                                          <p:cBhvr>
                                            <p:cTn id="114" dur="13">
                                              <p:stCondLst>
                                                <p:cond delay="904"/>
                                              </p:stCondLst>
                                            </p:cTn>
                                            <p:tgtEl>
                                              <p:spTgt spid="30"/>
                                            </p:tgtEl>
                                          </p:cBhvr>
                                          <p:to x="100000" y="95000"/>
                                        </p:animScale>
                                        <p:animScale>
                                          <p:cBhvr>
                                            <p:cTn id="115" dur="83" decel="50000">
                                              <p:stCondLst>
                                                <p:cond delay="917"/>
                                              </p:stCondLst>
                                            </p:cTn>
                                            <p:tgtEl>
                                              <p:spTgt spid="30"/>
                                            </p:tgtEl>
                                          </p:cBhvr>
                                          <p:to x="100000" y="100000"/>
                                        </p:animScale>
                                      </p:childTnLst>
                                    </p:cTn>
                                  </p:par>
                                  <p:par>
                                    <p:cTn id="116" presetID="26" presetClass="entr" presetSubtype="0" fill="hold" grpId="0" nodeType="withEffect">
                                      <p:stCondLst>
                                        <p:cond delay="400"/>
                                      </p:stCondLst>
                                      <p:childTnLst>
                                        <p:set>
                                          <p:cBhvr>
                                            <p:cTn id="117" dur="1" fill="hold">
                                              <p:stCondLst>
                                                <p:cond delay="0"/>
                                              </p:stCondLst>
                                            </p:cTn>
                                            <p:tgtEl>
                                              <p:spTgt spid="31"/>
                                            </p:tgtEl>
                                            <p:attrNameLst>
                                              <p:attrName>style.visibility</p:attrName>
                                            </p:attrNameLst>
                                          </p:cBhvr>
                                          <p:to>
                                            <p:strVal val="visible"/>
                                          </p:to>
                                        </p:set>
                                        <p:animEffect transition="in" filter="wipe(down)">
                                          <p:cBhvr>
                                            <p:cTn id="118" dur="290">
                                              <p:stCondLst>
                                                <p:cond delay="0"/>
                                              </p:stCondLst>
                                            </p:cTn>
                                            <p:tgtEl>
                                              <p:spTgt spid="31"/>
                                            </p:tgtEl>
                                          </p:cBhvr>
                                        </p:animEffect>
                                        <p:anim calcmode="lin" valueType="num">
                                          <p:cBhvr>
                                            <p:cTn id="119" dur="911" tmFilter="0,0; 0.14,0.36; 0.43,0.73; 0.71,0.91; 1.0,1.0">
                                              <p:stCondLst>
                                                <p:cond delay="0"/>
                                              </p:stCondLst>
                                            </p:cTn>
                                            <p:tgtEl>
                                              <p:spTgt spid="31"/>
                                            </p:tgtEl>
                                            <p:attrNameLst>
                                              <p:attrName>ppt_x</p:attrName>
                                            </p:attrNameLst>
                                          </p:cBhvr>
                                          <p:tavLst>
                                            <p:tav tm="0">
                                              <p:val>
                                                <p:strVal val="#ppt_x-0.25"/>
                                              </p:val>
                                            </p:tav>
                                            <p:tav tm="100000">
                                              <p:val>
                                                <p:strVal val="#ppt_x"/>
                                              </p:val>
                                            </p:tav>
                                          </p:tavLst>
                                        </p:anim>
                                        <p:anim calcmode="lin" valueType="num">
                                          <p:cBhvr>
                                            <p:cTn id="120" dur="332" tmFilter="0.0,0.0; 0.25,0.07; 0.50,0.2; 0.75,0.467; 1.0,1.0">
                                              <p:stCondLst>
                                                <p:cond delay="0"/>
                                              </p:stCondLst>
                                            </p:cTn>
                                            <p:tgtEl>
                                              <p:spTgt spid="31"/>
                                            </p:tgtEl>
                                            <p:attrNameLst>
                                              <p:attrName>ppt_y</p:attrName>
                                            </p:attrNameLst>
                                          </p:cBhvr>
                                          <p:tavLst>
                                            <p:tav tm="0" fmla="#ppt_y-sin(pi*$)/3">
                                              <p:val>
                                                <p:fltVal val="0.5"/>
                                              </p:val>
                                            </p:tav>
                                            <p:tav tm="100000">
                                              <p:val>
                                                <p:fltVal val="1"/>
                                              </p:val>
                                            </p:tav>
                                          </p:tavLst>
                                        </p:anim>
                                        <p:anim calcmode="lin" valueType="num">
                                          <p:cBhvr>
                                            <p:cTn id="121" dur="332" tmFilter="0, 0; 0.125,0.2665; 0.25,0.4; 0.375,0.465; 0.5,0.5;  0.625,0.535; 0.75,0.6; 0.875,0.7335; 1,1">
                                              <p:stCondLst>
                                                <p:cond delay="332"/>
                                              </p:stCondLst>
                                            </p:cTn>
                                            <p:tgtEl>
                                              <p:spTgt spid="31"/>
                                            </p:tgtEl>
                                            <p:attrNameLst>
                                              <p:attrName>ppt_y</p:attrName>
                                            </p:attrNameLst>
                                          </p:cBhvr>
                                          <p:tavLst>
                                            <p:tav tm="0" fmla="#ppt_y-sin(pi*$)/9">
                                              <p:val>
                                                <p:fltVal val="0"/>
                                              </p:val>
                                            </p:tav>
                                            <p:tav tm="100000">
                                              <p:val>
                                                <p:fltVal val="1"/>
                                              </p:val>
                                            </p:tav>
                                          </p:tavLst>
                                        </p:anim>
                                        <p:anim calcmode="lin" valueType="num">
                                          <p:cBhvr>
                                            <p:cTn id="122" dur="166" tmFilter="0, 0; 0.125,0.2665; 0.25,0.4; 0.375,0.465; 0.5,0.5;  0.625,0.535; 0.75,0.6; 0.875,0.7335; 1,1">
                                              <p:stCondLst>
                                                <p:cond delay="662"/>
                                              </p:stCondLst>
                                            </p:cTn>
                                            <p:tgtEl>
                                              <p:spTgt spid="31"/>
                                            </p:tgtEl>
                                            <p:attrNameLst>
                                              <p:attrName>ppt_y</p:attrName>
                                            </p:attrNameLst>
                                          </p:cBhvr>
                                          <p:tavLst>
                                            <p:tav tm="0" fmla="#ppt_y-sin(pi*$)/27">
                                              <p:val>
                                                <p:fltVal val="0"/>
                                              </p:val>
                                            </p:tav>
                                            <p:tav tm="100000">
                                              <p:val>
                                                <p:fltVal val="1"/>
                                              </p:val>
                                            </p:tav>
                                          </p:tavLst>
                                        </p:anim>
                                        <p:anim calcmode="lin" valueType="num">
                                          <p:cBhvr>
                                            <p:cTn id="123" dur="82" tmFilter="0, 0; 0.125,0.2665; 0.25,0.4; 0.375,0.465; 0.5,0.5;  0.625,0.535; 0.75,0.6; 0.875,0.7335; 1,1">
                                              <p:stCondLst>
                                                <p:cond delay="828"/>
                                              </p:stCondLst>
                                            </p:cTn>
                                            <p:tgtEl>
                                              <p:spTgt spid="31"/>
                                            </p:tgtEl>
                                            <p:attrNameLst>
                                              <p:attrName>ppt_y</p:attrName>
                                            </p:attrNameLst>
                                          </p:cBhvr>
                                          <p:tavLst>
                                            <p:tav tm="0" fmla="#ppt_y-sin(pi*$)/81">
                                              <p:val>
                                                <p:fltVal val="0"/>
                                              </p:val>
                                            </p:tav>
                                            <p:tav tm="100000">
                                              <p:val>
                                                <p:fltVal val="1"/>
                                              </p:val>
                                            </p:tav>
                                          </p:tavLst>
                                        </p:anim>
                                        <p:animScale>
                                          <p:cBhvr>
                                            <p:cTn id="124" dur="13">
                                              <p:stCondLst>
                                                <p:cond delay="325"/>
                                              </p:stCondLst>
                                            </p:cTn>
                                            <p:tgtEl>
                                              <p:spTgt spid="31"/>
                                            </p:tgtEl>
                                          </p:cBhvr>
                                          <p:to x="100000" y="60000"/>
                                        </p:animScale>
                                        <p:animScale>
                                          <p:cBhvr>
                                            <p:cTn id="125" dur="83" decel="50000">
                                              <p:stCondLst>
                                                <p:cond delay="338"/>
                                              </p:stCondLst>
                                            </p:cTn>
                                            <p:tgtEl>
                                              <p:spTgt spid="31"/>
                                            </p:tgtEl>
                                          </p:cBhvr>
                                          <p:to x="100000" y="100000"/>
                                        </p:animScale>
                                        <p:animScale>
                                          <p:cBhvr>
                                            <p:cTn id="126" dur="13">
                                              <p:stCondLst>
                                                <p:cond delay="656"/>
                                              </p:stCondLst>
                                            </p:cTn>
                                            <p:tgtEl>
                                              <p:spTgt spid="31"/>
                                            </p:tgtEl>
                                          </p:cBhvr>
                                          <p:to x="100000" y="80000"/>
                                        </p:animScale>
                                        <p:animScale>
                                          <p:cBhvr>
                                            <p:cTn id="127" dur="83" decel="50000">
                                              <p:stCondLst>
                                                <p:cond delay="669"/>
                                              </p:stCondLst>
                                            </p:cTn>
                                            <p:tgtEl>
                                              <p:spTgt spid="31"/>
                                            </p:tgtEl>
                                          </p:cBhvr>
                                          <p:to x="100000" y="100000"/>
                                        </p:animScale>
                                        <p:animScale>
                                          <p:cBhvr>
                                            <p:cTn id="128" dur="13">
                                              <p:stCondLst>
                                                <p:cond delay="821"/>
                                              </p:stCondLst>
                                            </p:cTn>
                                            <p:tgtEl>
                                              <p:spTgt spid="31"/>
                                            </p:tgtEl>
                                          </p:cBhvr>
                                          <p:to x="100000" y="90000"/>
                                        </p:animScale>
                                        <p:animScale>
                                          <p:cBhvr>
                                            <p:cTn id="129" dur="83" decel="50000">
                                              <p:stCondLst>
                                                <p:cond delay="834"/>
                                              </p:stCondLst>
                                            </p:cTn>
                                            <p:tgtEl>
                                              <p:spTgt spid="31"/>
                                            </p:tgtEl>
                                          </p:cBhvr>
                                          <p:to x="100000" y="100000"/>
                                        </p:animScale>
                                        <p:animScale>
                                          <p:cBhvr>
                                            <p:cTn id="130" dur="13">
                                              <p:stCondLst>
                                                <p:cond delay="904"/>
                                              </p:stCondLst>
                                            </p:cTn>
                                            <p:tgtEl>
                                              <p:spTgt spid="31"/>
                                            </p:tgtEl>
                                          </p:cBhvr>
                                          <p:to x="100000" y="95000"/>
                                        </p:animScale>
                                        <p:animScale>
                                          <p:cBhvr>
                                            <p:cTn id="131" dur="83" decel="50000">
                                              <p:stCondLst>
                                                <p:cond delay="917"/>
                                              </p:stCondLst>
                                            </p:cTn>
                                            <p:tgtEl>
                                              <p:spTgt spid="31"/>
                                            </p:tgtEl>
                                          </p:cBhvr>
                                          <p:to x="100000" y="100000"/>
                                        </p:animScale>
                                      </p:childTnLst>
                                    </p:cTn>
                                  </p:par>
                                  <p:par>
                                    <p:cTn id="132" presetID="26" presetClass="entr" presetSubtype="0" fill="hold" grpId="0" nodeType="withEffect">
                                      <p:stCondLst>
                                        <p:cond delay="500"/>
                                      </p:stCondLst>
                                      <p:childTnLst>
                                        <p:set>
                                          <p:cBhvr>
                                            <p:cTn id="133" dur="1" fill="hold">
                                              <p:stCondLst>
                                                <p:cond delay="0"/>
                                              </p:stCondLst>
                                            </p:cTn>
                                            <p:tgtEl>
                                              <p:spTgt spid="32"/>
                                            </p:tgtEl>
                                            <p:attrNameLst>
                                              <p:attrName>style.visibility</p:attrName>
                                            </p:attrNameLst>
                                          </p:cBhvr>
                                          <p:to>
                                            <p:strVal val="visible"/>
                                          </p:to>
                                        </p:set>
                                        <p:animEffect transition="in" filter="wipe(down)">
                                          <p:cBhvr>
                                            <p:cTn id="134" dur="290">
                                              <p:stCondLst>
                                                <p:cond delay="0"/>
                                              </p:stCondLst>
                                            </p:cTn>
                                            <p:tgtEl>
                                              <p:spTgt spid="32"/>
                                            </p:tgtEl>
                                          </p:cBhvr>
                                        </p:animEffect>
                                        <p:anim calcmode="lin" valueType="num">
                                          <p:cBhvr>
                                            <p:cTn id="135" dur="911" tmFilter="0,0; 0.14,0.36; 0.43,0.73; 0.71,0.91; 1.0,1.0">
                                              <p:stCondLst>
                                                <p:cond delay="0"/>
                                              </p:stCondLst>
                                            </p:cTn>
                                            <p:tgtEl>
                                              <p:spTgt spid="32"/>
                                            </p:tgtEl>
                                            <p:attrNameLst>
                                              <p:attrName>ppt_x</p:attrName>
                                            </p:attrNameLst>
                                          </p:cBhvr>
                                          <p:tavLst>
                                            <p:tav tm="0">
                                              <p:val>
                                                <p:strVal val="#ppt_x-0.25"/>
                                              </p:val>
                                            </p:tav>
                                            <p:tav tm="100000">
                                              <p:val>
                                                <p:strVal val="#ppt_x"/>
                                              </p:val>
                                            </p:tav>
                                          </p:tavLst>
                                        </p:anim>
                                        <p:anim calcmode="lin" valueType="num">
                                          <p:cBhvr>
                                            <p:cTn id="136" dur="332" tmFilter="0.0,0.0; 0.25,0.07; 0.50,0.2; 0.75,0.467; 1.0,1.0">
                                              <p:stCondLst>
                                                <p:cond delay="0"/>
                                              </p:stCondLst>
                                            </p:cTn>
                                            <p:tgtEl>
                                              <p:spTgt spid="32"/>
                                            </p:tgtEl>
                                            <p:attrNameLst>
                                              <p:attrName>ppt_y</p:attrName>
                                            </p:attrNameLst>
                                          </p:cBhvr>
                                          <p:tavLst>
                                            <p:tav tm="0" fmla="#ppt_y-sin(pi*$)/3">
                                              <p:val>
                                                <p:fltVal val="0.5"/>
                                              </p:val>
                                            </p:tav>
                                            <p:tav tm="100000">
                                              <p:val>
                                                <p:fltVal val="1"/>
                                              </p:val>
                                            </p:tav>
                                          </p:tavLst>
                                        </p:anim>
                                        <p:anim calcmode="lin" valueType="num">
                                          <p:cBhvr>
                                            <p:cTn id="137" dur="332" tmFilter="0, 0; 0.125,0.2665; 0.25,0.4; 0.375,0.465; 0.5,0.5;  0.625,0.535; 0.75,0.6; 0.875,0.7335; 1,1">
                                              <p:stCondLst>
                                                <p:cond delay="332"/>
                                              </p:stCondLst>
                                            </p:cTn>
                                            <p:tgtEl>
                                              <p:spTgt spid="32"/>
                                            </p:tgtEl>
                                            <p:attrNameLst>
                                              <p:attrName>ppt_y</p:attrName>
                                            </p:attrNameLst>
                                          </p:cBhvr>
                                          <p:tavLst>
                                            <p:tav tm="0" fmla="#ppt_y-sin(pi*$)/9">
                                              <p:val>
                                                <p:fltVal val="0"/>
                                              </p:val>
                                            </p:tav>
                                            <p:tav tm="100000">
                                              <p:val>
                                                <p:fltVal val="1"/>
                                              </p:val>
                                            </p:tav>
                                          </p:tavLst>
                                        </p:anim>
                                        <p:anim calcmode="lin" valueType="num">
                                          <p:cBhvr>
                                            <p:cTn id="138" dur="166" tmFilter="0, 0; 0.125,0.2665; 0.25,0.4; 0.375,0.465; 0.5,0.5;  0.625,0.535; 0.75,0.6; 0.875,0.7335; 1,1">
                                              <p:stCondLst>
                                                <p:cond delay="662"/>
                                              </p:stCondLst>
                                            </p:cTn>
                                            <p:tgtEl>
                                              <p:spTgt spid="32"/>
                                            </p:tgtEl>
                                            <p:attrNameLst>
                                              <p:attrName>ppt_y</p:attrName>
                                            </p:attrNameLst>
                                          </p:cBhvr>
                                          <p:tavLst>
                                            <p:tav tm="0" fmla="#ppt_y-sin(pi*$)/27">
                                              <p:val>
                                                <p:fltVal val="0"/>
                                              </p:val>
                                            </p:tav>
                                            <p:tav tm="100000">
                                              <p:val>
                                                <p:fltVal val="1"/>
                                              </p:val>
                                            </p:tav>
                                          </p:tavLst>
                                        </p:anim>
                                        <p:anim calcmode="lin" valueType="num">
                                          <p:cBhvr>
                                            <p:cTn id="139" dur="82" tmFilter="0, 0; 0.125,0.2665; 0.25,0.4; 0.375,0.465; 0.5,0.5;  0.625,0.535; 0.75,0.6; 0.875,0.7335; 1,1">
                                              <p:stCondLst>
                                                <p:cond delay="828"/>
                                              </p:stCondLst>
                                            </p:cTn>
                                            <p:tgtEl>
                                              <p:spTgt spid="32"/>
                                            </p:tgtEl>
                                            <p:attrNameLst>
                                              <p:attrName>ppt_y</p:attrName>
                                            </p:attrNameLst>
                                          </p:cBhvr>
                                          <p:tavLst>
                                            <p:tav tm="0" fmla="#ppt_y-sin(pi*$)/81">
                                              <p:val>
                                                <p:fltVal val="0"/>
                                              </p:val>
                                            </p:tav>
                                            <p:tav tm="100000">
                                              <p:val>
                                                <p:fltVal val="1"/>
                                              </p:val>
                                            </p:tav>
                                          </p:tavLst>
                                        </p:anim>
                                        <p:animScale>
                                          <p:cBhvr>
                                            <p:cTn id="140" dur="13">
                                              <p:stCondLst>
                                                <p:cond delay="325"/>
                                              </p:stCondLst>
                                            </p:cTn>
                                            <p:tgtEl>
                                              <p:spTgt spid="32"/>
                                            </p:tgtEl>
                                          </p:cBhvr>
                                          <p:to x="100000" y="60000"/>
                                        </p:animScale>
                                        <p:animScale>
                                          <p:cBhvr>
                                            <p:cTn id="141" dur="83" decel="50000">
                                              <p:stCondLst>
                                                <p:cond delay="338"/>
                                              </p:stCondLst>
                                            </p:cTn>
                                            <p:tgtEl>
                                              <p:spTgt spid="32"/>
                                            </p:tgtEl>
                                          </p:cBhvr>
                                          <p:to x="100000" y="100000"/>
                                        </p:animScale>
                                        <p:animScale>
                                          <p:cBhvr>
                                            <p:cTn id="142" dur="13">
                                              <p:stCondLst>
                                                <p:cond delay="656"/>
                                              </p:stCondLst>
                                            </p:cTn>
                                            <p:tgtEl>
                                              <p:spTgt spid="32"/>
                                            </p:tgtEl>
                                          </p:cBhvr>
                                          <p:to x="100000" y="80000"/>
                                        </p:animScale>
                                        <p:animScale>
                                          <p:cBhvr>
                                            <p:cTn id="143" dur="83" decel="50000">
                                              <p:stCondLst>
                                                <p:cond delay="669"/>
                                              </p:stCondLst>
                                            </p:cTn>
                                            <p:tgtEl>
                                              <p:spTgt spid="32"/>
                                            </p:tgtEl>
                                          </p:cBhvr>
                                          <p:to x="100000" y="100000"/>
                                        </p:animScale>
                                        <p:animScale>
                                          <p:cBhvr>
                                            <p:cTn id="144" dur="13">
                                              <p:stCondLst>
                                                <p:cond delay="821"/>
                                              </p:stCondLst>
                                            </p:cTn>
                                            <p:tgtEl>
                                              <p:spTgt spid="32"/>
                                            </p:tgtEl>
                                          </p:cBhvr>
                                          <p:to x="100000" y="90000"/>
                                        </p:animScale>
                                        <p:animScale>
                                          <p:cBhvr>
                                            <p:cTn id="145" dur="83" decel="50000">
                                              <p:stCondLst>
                                                <p:cond delay="834"/>
                                              </p:stCondLst>
                                            </p:cTn>
                                            <p:tgtEl>
                                              <p:spTgt spid="32"/>
                                            </p:tgtEl>
                                          </p:cBhvr>
                                          <p:to x="100000" y="100000"/>
                                        </p:animScale>
                                        <p:animScale>
                                          <p:cBhvr>
                                            <p:cTn id="146" dur="13">
                                              <p:stCondLst>
                                                <p:cond delay="904"/>
                                              </p:stCondLst>
                                            </p:cTn>
                                            <p:tgtEl>
                                              <p:spTgt spid="32"/>
                                            </p:tgtEl>
                                          </p:cBhvr>
                                          <p:to x="100000" y="95000"/>
                                        </p:animScale>
                                        <p:animScale>
                                          <p:cBhvr>
                                            <p:cTn id="147" dur="83" decel="50000">
                                              <p:stCondLst>
                                                <p:cond delay="917"/>
                                              </p:stCondLst>
                                            </p:cTn>
                                            <p:tgtEl>
                                              <p:spTgt spid="32"/>
                                            </p:tgtEl>
                                          </p:cBhvr>
                                          <p:to x="100000" y="100000"/>
                                        </p:animScale>
                                      </p:childTnLst>
                                    </p:cTn>
                                  </p:par>
                                </p:childTnLst>
                              </p:cTn>
                            </p:par>
                            <p:par>
                              <p:cTn id="148" fill="hold">
                                <p:stCondLst>
                                  <p:cond delay="5000"/>
                                </p:stCondLst>
                                <p:childTnLst>
                                  <p:par>
                                    <p:cTn id="149" presetID="22" presetClass="entr" presetSubtype="1" fill="hold" grpId="0" nodeType="afterEffect">
                                      <p:stCondLst>
                                        <p:cond delay="0"/>
                                      </p:stCondLst>
                                      <p:childTnLst>
                                        <p:set>
                                          <p:cBhvr>
                                            <p:cTn id="150" dur="1" fill="hold">
                                              <p:stCondLst>
                                                <p:cond delay="0"/>
                                              </p:stCondLst>
                                            </p:cTn>
                                            <p:tgtEl>
                                              <p:spTgt spid="26"/>
                                            </p:tgtEl>
                                            <p:attrNameLst>
                                              <p:attrName>style.visibility</p:attrName>
                                            </p:attrNameLst>
                                          </p:cBhvr>
                                          <p:to>
                                            <p:strVal val="visible"/>
                                          </p:to>
                                        </p:set>
                                        <p:animEffect transition="in" filter="wipe(up)">
                                          <p:cBhvr>
                                            <p:cTn id="151" dur="1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P spid="7" grpId="0" animBg="1"/>
          <p:bldP spid="8" grpId="0" animBg="1"/>
          <p:bldP spid="9" grpId="0" animBg="1"/>
          <p:bldP spid="10" grpId="0" animBg="1"/>
          <p:bldP spid="26" grpId="0"/>
          <p:bldP spid="27" grpId="0"/>
          <p:bldP spid="28" grpId="0"/>
          <p:bldP spid="29" grpId="0"/>
          <p:bldP spid="30" grpId="0"/>
          <p:bldP spid="31" grpId="0"/>
          <p:bldP spid="32" grpId="0"/>
          <p:bldP spid="33" grpId="0"/>
        </p:bldLst>
      </p:timing>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3"/>
          <p:cNvSpPr>
            <a:spLocks noChangeArrowheads="1"/>
          </p:cNvSpPr>
          <p:nvPr/>
        </p:nvSpPr>
        <p:spPr bwMode="auto">
          <a:xfrm>
            <a:off x="4250061" y="386569"/>
            <a:ext cx="1831252" cy="4077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68571" tIns="34286" rIns="68571" bIns="3428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spcBef>
                <a:spcPct val="0"/>
              </a:spcBef>
              <a:buNone/>
            </a:pPr>
            <a:r>
              <a:rPr lang="zh-CN" altLang="en-US" sz="2200" b="1" dirty="0" smtClean="0">
                <a:solidFill>
                  <a:schemeClr val="tx1">
                    <a:lumMod val="75000"/>
                    <a:lumOff val="25000"/>
                  </a:schemeClr>
                </a:solidFill>
                <a:latin typeface="Arial" panose="020B0604020202020204" pitchFamily="34" charset="0"/>
                <a:cs typeface="Arial" panose="020B0604020202020204" pitchFamily="34" charset="0"/>
              </a:rPr>
              <a:t>项目成果展示</a:t>
            </a:r>
            <a:endParaRPr lang="zh-CN" altLang="en-US" sz="2200" b="1" dirty="0">
              <a:solidFill>
                <a:schemeClr val="tx1">
                  <a:lumMod val="75000"/>
                  <a:lumOff val="25000"/>
                </a:schemeClr>
              </a:solidFill>
              <a:latin typeface="Arial" panose="020B0604020202020204" pitchFamily="34" charset="0"/>
              <a:cs typeface="Arial" panose="020B0604020202020204" pitchFamily="34" charset="0"/>
            </a:endParaRPr>
          </a:p>
        </p:txBody>
      </p:sp>
      <p:grpSp>
        <p:nvGrpSpPr>
          <p:cNvPr id="3" name="组合 2"/>
          <p:cNvGrpSpPr/>
          <p:nvPr/>
        </p:nvGrpSpPr>
        <p:grpSpPr>
          <a:xfrm>
            <a:off x="3782214" y="427662"/>
            <a:ext cx="197506" cy="296260"/>
            <a:chOff x="5284519" y="1508166"/>
            <a:chExt cx="213756" cy="427512"/>
          </a:xfrm>
        </p:grpSpPr>
        <p:cxnSp>
          <p:nvCxnSpPr>
            <p:cNvPr id="4" name="直接连接符 3"/>
            <p:cNvCxnSpPr/>
            <p:nvPr/>
          </p:nvCxnSpPr>
          <p:spPr>
            <a:xfrm>
              <a:off x="5284519" y="1508166"/>
              <a:ext cx="213756" cy="213756"/>
            </a:xfrm>
            <a:prstGeom prst="line">
              <a:avLst/>
            </a:prstGeom>
            <a:ln w="19050">
              <a:solidFill>
                <a:schemeClr val="tx1">
                  <a:lumMod val="75000"/>
                  <a:lumOff val="25000"/>
                </a:schemeClr>
              </a:solidFill>
              <a:headEnd type="oval" w="med" len="med"/>
              <a:tailEnd type="oval" w="lg" len="lg"/>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flipH="1">
              <a:off x="5284519" y="1721922"/>
              <a:ext cx="213756" cy="213756"/>
            </a:xfrm>
            <a:prstGeom prst="line">
              <a:avLst/>
            </a:prstGeom>
            <a:ln w="19050">
              <a:solidFill>
                <a:schemeClr val="tx1">
                  <a:lumMod val="75000"/>
                  <a:lumOff val="25000"/>
                </a:schemeClr>
              </a:solidFill>
              <a:headEnd type="oval" w="med" len="med"/>
              <a:tailEnd type="oval" w="lg" len="lg"/>
            </a:ln>
          </p:spPr>
          <p:style>
            <a:lnRef idx="1">
              <a:schemeClr val="accent1"/>
            </a:lnRef>
            <a:fillRef idx="0">
              <a:schemeClr val="accent1"/>
            </a:fillRef>
            <a:effectRef idx="0">
              <a:schemeClr val="accent1"/>
            </a:effectRef>
            <a:fontRef idx="minor">
              <a:schemeClr val="tx1"/>
            </a:fontRef>
          </p:style>
        </p:cxnSp>
      </p:grpSp>
      <p:sp>
        <p:nvSpPr>
          <p:cNvPr id="6" name="空心弧 5"/>
          <p:cNvSpPr/>
          <p:nvPr/>
        </p:nvSpPr>
        <p:spPr>
          <a:xfrm rot="5400000">
            <a:off x="1582548" y="1523683"/>
            <a:ext cx="3142978" cy="2924714"/>
          </a:xfrm>
          <a:prstGeom prst="blockArc">
            <a:avLst>
              <a:gd name="adj1" fmla="val 10897210"/>
              <a:gd name="adj2" fmla="val 6953"/>
              <a:gd name="adj3" fmla="val 1246"/>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anchor="ctr"/>
          <a:lstStyle/>
          <a:p>
            <a:pPr algn="ctr" defTabSz="914332" fontAlgn="auto">
              <a:spcBef>
                <a:spcPts val="0"/>
              </a:spcBef>
              <a:spcAft>
                <a:spcPts val="0"/>
              </a:spcAft>
              <a:defRPr/>
            </a:pPr>
            <a:endParaRPr lang="zh-CN" altLang="en-US" sz="2489">
              <a:solidFill>
                <a:schemeClr val="tx1"/>
              </a:solidFill>
              <a:latin typeface="微软雅黑" pitchFamily="34" charset="-122"/>
              <a:ea typeface="微软雅黑" pitchFamily="34" charset="-122"/>
              <a:cs typeface="Arial" panose="020B0604020202020204" pitchFamily="34" charset="0"/>
            </a:endParaRPr>
          </a:p>
        </p:txBody>
      </p:sp>
      <p:cxnSp>
        <p:nvCxnSpPr>
          <p:cNvPr id="7" name="直接连接符 6"/>
          <p:cNvCxnSpPr/>
          <p:nvPr/>
        </p:nvCxnSpPr>
        <p:spPr bwMode="auto">
          <a:xfrm>
            <a:off x="3763449" y="1608913"/>
            <a:ext cx="1441450" cy="0"/>
          </a:xfrm>
          <a:prstGeom prst="line">
            <a:avLst/>
          </a:prstGeom>
          <a:ln w="12700">
            <a:solidFill>
              <a:srgbClr val="9DA8B1"/>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bwMode="auto">
          <a:xfrm>
            <a:off x="3813096" y="4399553"/>
            <a:ext cx="1439863" cy="0"/>
          </a:xfrm>
          <a:prstGeom prst="line">
            <a:avLst/>
          </a:prstGeom>
          <a:ln w="12700">
            <a:solidFill>
              <a:srgbClr val="9DA8B1"/>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bwMode="auto">
          <a:xfrm>
            <a:off x="4635068" y="2555265"/>
            <a:ext cx="1334133" cy="0"/>
          </a:xfrm>
          <a:prstGeom prst="line">
            <a:avLst/>
          </a:prstGeom>
          <a:ln w="12700">
            <a:solidFill>
              <a:srgbClr val="9DA8B1"/>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bwMode="auto">
          <a:xfrm>
            <a:off x="4493830" y="3540260"/>
            <a:ext cx="1440700" cy="0"/>
          </a:xfrm>
          <a:prstGeom prst="line">
            <a:avLst/>
          </a:prstGeom>
          <a:ln w="12700">
            <a:solidFill>
              <a:srgbClr val="9DA8B1"/>
            </a:solidFill>
          </a:ln>
        </p:spPr>
        <p:style>
          <a:lnRef idx="1">
            <a:schemeClr val="accent1"/>
          </a:lnRef>
          <a:fillRef idx="0">
            <a:schemeClr val="accent1"/>
          </a:fillRef>
          <a:effectRef idx="0">
            <a:schemeClr val="accent1"/>
          </a:effectRef>
          <a:fontRef idx="minor">
            <a:schemeClr val="tx1"/>
          </a:fontRef>
        </p:style>
      </p:cxnSp>
      <p:sp>
        <p:nvSpPr>
          <p:cNvPr id="11" name="矩形 10"/>
          <p:cNvSpPr/>
          <p:nvPr/>
        </p:nvSpPr>
        <p:spPr>
          <a:xfrm>
            <a:off x="5771290" y="1203598"/>
            <a:ext cx="1338810" cy="323157"/>
          </a:xfrm>
          <a:prstGeom prst="rect">
            <a:avLst/>
          </a:prstGeom>
        </p:spPr>
        <p:txBody>
          <a:bodyPr wrap="none" lIns="91431" tIns="45716" rIns="91431" bIns="45716">
            <a:spAutoFit/>
          </a:bodyPr>
          <a:lstStyle/>
          <a:p>
            <a:r>
              <a:rPr lang="zh-CN" altLang="en-US" sz="1500" dirty="0">
                <a:latin typeface="微软雅黑" pitchFamily="34" charset="-122"/>
                <a:ea typeface="微软雅黑" pitchFamily="34" charset="-122"/>
              </a:rPr>
              <a:t>此处添加标题</a:t>
            </a:r>
          </a:p>
        </p:txBody>
      </p:sp>
      <p:sp>
        <p:nvSpPr>
          <p:cNvPr id="12" name="矩形 47"/>
          <p:cNvSpPr>
            <a:spLocks noChangeArrowheads="1"/>
          </p:cNvSpPr>
          <p:nvPr/>
        </p:nvSpPr>
        <p:spPr bwMode="auto">
          <a:xfrm>
            <a:off x="5741948" y="1436326"/>
            <a:ext cx="2657990" cy="553990"/>
          </a:xfrm>
          <a:prstGeom prst="rect">
            <a:avLst/>
          </a:prstGeom>
          <a:noFill/>
          <a:ln>
            <a:noFill/>
          </a:ln>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50000"/>
              </a:lnSpc>
              <a:buNone/>
            </a:pPr>
            <a:r>
              <a:rPr lang="zh-CN" altLang="en-US" sz="1000" dirty="0"/>
              <a:t>点击输入简要文字内容，文字内容需概括精炼，不用多余的文字修饰，言简意赅的</a:t>
            </a:r>
            <a:r>
              <a:rPr lang="zh-CN" altLang="en-US" sz="1000" dirty="0" smtClean="0"/>
              <a:t>说明</a:t>
            </a:r>
            <a:endParaRPr lang="en-US" altLang="zh-CN" sz="1000" dirty="0"/>
          </a:p>
        </p:txBody>
      </p:sp>
      <p:grpSp>
        <p:nvGrpSpPr>
          <p:cNvPr id="13" name="组合 12"/>
          <p:cNvGrpSpPr>
            <a:grpSpLocks/>
          </p:cNvGrpSpPr>
          <p:nvPr/>
        </p:nvGrpSpPr>
        <p:grpSpPr bwMode="auto">
          <a:xfrm>
            <a:off x="1898129" y="1854305"/>
            <a:ext cx="2259643" cy="2259643"/>
            <a:chOff x="1103084" y="2155824"/>
            <a:chExt cx="3176815" cy="3176815"/>
          </a:xfrm>
        </p:grpSpPr>
        <p:sp>
          <p:nvSpPr>
            <p:cNvPr id="14" name="椭圆 13"/>
            <p:cNvSpPr/>
            <p:nvPr/>
          </p:nvSpPr>
          <p:spPr>
            <a:xfrm>
              <a:off x="1103084" y="2155824"/>
              <a:ext cx="3176815" cy="3176815"/>
            </a:xfrm>
            <a:prstGeom prst="ellipse">
              <a:avLst/>
            </a:prstGeom>
            <a:solidFill>
              <a:srgbClr val="007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32" fontAlgn="auto">
                <a:spcBef>
                  <a:spcPts val="0"/>
                </a:spcBef>
                <a:spcAft>
                  <a:spcPts val="0"/>
                </a:spcAft>
                <a:defRPr/>
              </a:pPr>
              <a:endParaRPr lang="zh-CN" altLang="en-US">
                <a:latin typeface="微软雅黑" pitchFamily="34" charset="-122"/>
                <a:ea typeface="微软雅黑" pitchFamily="34" charset="-122"/>
                <a:cs typeface="Arial" panose="020B0604020202020204" pitchFamily="34" charset="0"/>
              </a:endParaRPr>
            </a:p>
          </p:txBody>
        </p:sp>
        <p:sp>
          <p:nvSpPr>
            <p:cNvPr id="15" name="椭圆 14"/>
            <p:cNvSpPr/>
            <p:nvPr/>
          </p:nvSpPr>
          <p:spPr>
            <a:xfrm>
              <a:off x="1281790" y="2334530"/>
              <a:ext cx="2819403" cy="2819403"/>
            </a:xfrm>
            <a:prstGeom prst="ellipse">
              <a:avLst/>
            </a:prstGeom>
            <a:blipFill dpi="0" rotWithShape="1">
              <a:blip r:embed="rId2" cstate="print"/>
              <a:srcRect/>
              <a:stretch>
                <a:fillRect l="-20000" r="-20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32" fontAlgn="auto">
                <a:spcBef>
                  <a:spcPts val="0"/>
                </a:spcBef>
                <a:spcAft>
                  <a:spcPts val="0"/>
                </a:spcAft>
                <a:defRPr/>
              </a:pPr>
              <a:endParaRPr lang="zh-CN" altLang="en-US">
                <a:latin typeface="微软雅黑" pitchFamily="34" charset="-122"/>
                <a:ea typeface="微软雅黑" pitchFamily="34" charset="-122"/>
                <a:cs typeface="Arial" panose="020B0604020202020204" pitchFamily="34" charset="0"/>
              </a:endParaRPr>
            </a:p>
          </p:txBody>
        </p:sp>
      </p:grpSp>
      <p:sp>
        <p:nvSpPr>
          <p:cNvPr id="16" name="椭圆 15"/>
          <p:cNvSpPr/>
          <p:nvPr/>
        </p:nvSpPr>
        <p:spPr>
          <a:xfrm>
            <a:off x="3536274" y="1392435"/>
            <a:ext cx="373310" cy="373310"/>
          </a:xfrm>
          <a:prstGeom prst="ellipse">
            <a:avLst/>
          </a:prstGeom>
          <a:solidFill>
            <a:srgbClr val="007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latin typeface="微软雅黑" pitchFamily="34" charset="-122"/>
                <a:ea typeface="微软雅黑" pitchFamily="34" charset="-122"/>
              </a:rPr>
              <a:t>1</a:t>
            </a:r>
            <a:endParaRPr lang="zh-CN" altLang="en-US" dirty="0">
              <a:latin typeface="微软雅黑" pitchFamily="34" charset="-122"/>
              <a:ea typeface="微软雅黑" pitchFamily="34" charset="-122"/>
            </a:endParaRPr>
          </a:p>
        </p:txBody>
      </p:sp>
      <p:sp>
        <p:nvSpPr>
          <p:cNvPr id="17" name="椭圆 16"/>
          <p:cNvSpPr/>
          <p:nvPr/>
        </p:nvSpPr>
        <p:spPr>
          <a:xfrm>
            <a:off x="4328362" y="2353357"/>
            <a:ext cx="373310" cy="373310"/>
          </a:xfrm>
          <a:prstGeom prst="ellipse">
            <a:avLst/>
          </a:prstGeom>
          <a:solidFill>
            <a:srgbClr val="007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latin typeface="微软雅黑" pitchFamily="34" charset="-122"/>
                <a:ea typeface="微软雅黑" pitchFamily="34" charset="-122"/>
              </a:rPr>
              <a:t>2</a:t>
            </a:r>
            <a:endParaRPr lang="zh-CN" altLang="en-US" dirty="0">
              <a:latin typeface="微软雅黑" pitchFamily="34" charset="-122"/>
              <a:ea typeface="微软雅黑" pitchFamily="34" charset="-122"/>
            </a:endParaRPr>
          </a:p>
        </p:txBody>
      </p:sp>
      <p:sp>
        <p:nvSpPr>
          <p:cNvPr id="18" name="椭圆 17"/>
          <p:cNvSpPr/>
          <p:nvPr/>
        </p:nvSpPr>
        <p:spPr>
          <a:xfrm>
            <a:off x="4307422" y="3335750"/>
            <a:ext cx="373310" cy="373310"/>
          </a:xfrm>
          <a:prstGeom prst="ellipse">
            <a:avLst/>
          </a:prstGeom>
          <a:solidFill>
            <a:srgbClr val="007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latin typeface="微软雅黑" pitchFamily="34" charset="-122"/>
                <a:ea typeface="微软雅黑" pitchFamily="34" charset="-122"/>
              </a:rPr>
              <a:t>3</a:t>
            </a:r>
            <a:endParaRPr lang="zh-CN" altLang="en-US" dirty="0">
              <a:latin typeface="微软雅黑" pitchFamily="34" charset="-122"/>
              <a:ea typeface="微软雅黑" pitchFamily="34" charset="-122"/>
            </a:endParaRPr>
          </a:p>
        </p:txBody>
      </p:sp>
      <p:sp>
        <p:nvSpPr>
          <p:cNvPr id="19" name="椭圆 18"/>
          <p:cNvSpPr/>
          <p:nvPr/>
        </p:nvSpPr>
        <p:spPr>
          <a:xfrm>
            <a:off x="3536274" y="4185956"/>
            <a:ext cx="373310" cy="373310"/>
          </a:xfrm>
          <a:prstGeom prst="ellipse">
            <a:avLst/>
          </a:prstGeom>
          <a:solidFill>
            <a:srgbClr val="007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latin typeface="微软雅黑" pitchFamily="34" charset="-122"/>
                <a:ea typeface="微软雅黑" pitchFamily="34" charset="-122"/>
              </a:rPr>
              <a:t>4</a:t>
            </a:r>
            <a:endParaRPr lang="zh-CN" altLang="en-US" dirty="0">
              <a:latin typeface="微软雅黑" pitchFamily="34" charset="-122"/>
              <a:ea typeface="微软雅黑" pitchFamily="34" charset="-122"/>
            </a:endParaRPr>
          </a:p>
        </p:txBody>
      </p:sp>
      <p:grpSp>
        <p:nvGrpSpPr>
          <p:cNvPr id="20" name="组合 19"/>
          <p:cNvGrpSpPr/>
          <p:nvPr/>
        </p:nvGrpSpPr>
        <p:grpSpPr>
          <a:xfrm>
            <a:off x="4464551" y="1200298"/>
            <a:ext cx="821462" cy="821462"/>
            <a:chOff x="4008377" y="1003063"/>
            <a:chExt cx="821462" cy="821462"/>
          </a:xfrm>
        </p:grpSpPr>
        <p:sp>
          <p:nvSpPr>
            <p:cNvPr id="26" name="椭圆 25"/>
            <p:cNvSpPr/>
            <p:nvPr/>
          </p:nvSpPr>
          <p:spPr>
            <a:xfrm>
              <a:off x="4008377" y="1003063"/>
              <a:ext cx="821462" cy="821462"/>
            </a:xfrm>
            <a:prstGeom prst="ellipse">
              <a:avLst/>
            </a:prstGeom>
            <a:solidFill>
              <a:srgbClr val="007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itchFamily="34" charset="-122"/>
                <a:ea typeface="微软雅黑" pitchFamily="34" charset="-122"/>
              </a:endParaRPr>
            </a:p>
          </p:txBody>
        </p:sp>
        <p:grpSp>
          <p:nvGrpSpPr>
            <p:cNvPr id="22" name="组合 54"/>
            <p:cNvGrpSpPr>
              <a:grpSpLocks noChangeAspect="1"/>
            </p:cNvGrpSpPr>
            <p:nvPr/>
          </p:nvGrpSpPr>
          <p:grpSpPr bwMode="auto">
            <a:xfrm>
              <a:off x="4230408" y="1145668"/>
              <a:ext cx="389996" cy="469766"/>
              <a:chOff x="3452849" y="2667439"/>
              <a:chExt cx="239345" cy="288607"/>
            </a:xfrm>
          </p:grpSpPr>
          <p:sp>
            <p:nvSpPr>
              <p:cNvPr id="23" name="Freeform 846"/>
              <p:cNvSpPr>
                <a:spLocks/>
              </p:cNvSpPr>
              <p:nvPr/>
            </p:nvSpPr>
            <p:spPr bwMode="auto">
              <a:xfrm>
                <a:off x="3452849" y="2721892"/>
                <a:ext cx="239345" cy="234154"/>
              </a:xfrm>
              <a:custGeom>
                <a:avLst/>
                <a:gdLst>
                  <a:gd name="T0" fmla="*/ 29 w 48"/>
                  <a:gd name="T1" fmla="*/ 0 h 47"/>
                  <a:gd name="T2" fmla="*/ 29 w 48"/>
                  <a:gd name="T3" fmla="*/ 7 h 47"/>
                  <a:gd name="T4" fmla="*/ 41 w 48"/>
                  <a:gd name="T5" fmla="*/ 23 h 47"/>
                  <a:gd name="T6" fmla="*/ 24 w 48"/>
                  <a:gd name="T7" fmla="*/ 41 h 47"/>
                  <a:gd name="T8" fmla="*/ 6 w 48"/>
                  <a:gd name="T9" fmla="*/ 23 h 47"/>
                  <a:gd name="T10" fmla="*/ 18 w 48"/>
                  <a:gd name="T11" fmla="*/ 7 h 47"/>
                  <a:gd name="T12" fmla="*/ 18 w 48"/>
                  <a:gd name="T13" fmla="*/ 0 h 47"/>
                  <a:gd name="T14" fmla="*/ 0 w 48"/>
                  <a:gd name="T15" fmla="*/ 23 h 47"/>
                  <a:gd name="T16" fmla="*/ 24 w 48"/>
                  <a:gd name="T17" fmla="*/ 47 h 47"/>
                  <a:gd name="T18" fmla="*/ 48 w 48"/>
                  <a:gd name="T19" fmla="*/ 23 h 47"/>
                  <a:gd name="T20" fmla="*/ 29 w 48"/>
                  <a:gd name="T21"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 h="47">
                    <a:moveTo>
                      <a:pt x="29" y="0"/>
                    </a:moveTo>
                    <a:cubicBezTo>
                      <a:pt x="29" y="7"/>
                      <a:pt x="29" y="7"/>
                      <a:pt x="29" y="7"/>
                    </a:cubicBezTo>
                    <a:cubicBezTo>
                      <a:pt x="36" y="9"/>
                      <a:pt x="41" y="16"/>
                      <a:pt x="41" y="23"/>
                    </a:cubicBezTo>
                    <a:cubicBezTo>
                      <a:pt x="41" y="33"/>
                      <a:pt x="33" y="41"/>
                      <a:pt x="24" y="41"/>
                    </a:cubicBezTo>
                    <a:cubicBezTo>
                      <a:pt x="14" y="41"/>
                      <a:pt x="6" y="33"/>
                      <a:pt x="6" y="23"/>
                    </a:cubicBezTo>
                    <a:cubicBezTo>
                      <a:pt x="6" y="16"/>
                      <a:pt x="11" y="9"/>
                      <a:pt x="18" y="7"/>
                    </a:cubicBezTo>
                    <a:cubicBezTo>
                      <a:pt x="18" y="0"/>
                      <a:pt x="18" y="0"/>
                      <a:pt x="18" y="0"/>
                    </a:cubicBezTo>
                    <a:cubicBezTo>
                      <a:pt x="7" y="2"/>
                      <a:pt x="0" y="12"/>
                      <a:pt x="0" y="23"/>
                    </a:cubicBezTo>
                    <a:cubicBezTo>
                      <a:pt x="0" y="37"/>
                      <a:pt x="10" y="47"/>
                      <a:pt x="24" y="47"/>
                    </a:cubicBezTo>
                    <a:cubicBezTo>
                      <a:pt x="37" y="47"/>
                      <a:pt x="48" y="37"/>
                      <a:pt x="48" y="23"/>
                    </a:cubicBezTo>
                    <a:cubicBezTo>
                      <a:pt x="48" y="12"/>
                      <a:pt x="40" y="2"/>
                      <a:pt x="29" y="0"/>
                    </a:cubicBezTo>
                    <a:close/>
                  </a:path>
                </a:pathLst>
              </a:custGeom>
              <a:solidFill>
                <a:schemeClr val="bg1"/>
              </a:solidFill>
              <a:ln>
                <a:noFill/>
              </a:ln>
              <a:extLst/>
            </p:spPr>
            <p:txBody>
              <a:bodyPr lIns="121920" tIns="60960" rIns="121920" bIns="60960"/>
              <a:lstStyle/>
              <a:p>
                <a:pPr defTabSz="914332" fontAlgn="auto">
                  <a:spcBef>
                    <a:spcPts val="0"/>
                  </a:spcBef>
                  <a:spcAft>
                    <a:spcPts val="0"/>
                  </a:spcAft>
                  <a:defRPr/>
                </a:pPr>
                <a:endParaRPr lang="zh-CN" altLang="en-US" sz="2489">
                  <a:latin typeface="微软雅黑" pitchFamily="34" charset="-122"/>
                  <a:ea typeface="微软雅黑" pitchFamily="34" charset="-122"/>
                  <a:cs typeface="Arial" panose="020B0604020202020204" pitchFamily="34" charset="0"/>
                </a:endParaRPr>
              </a:p>
            </p:txBody>
          </p:sp>
          <p:sp>
            <p:nvSpPr>
              <p:cNvPr id="24" name="Freeform 847"/>
              <p:cNvSpPr>
                <a:spLocks/>
              </p:cNvSpPr>
              <p:nvPr/>
            </p:nvSpPr>
            <p:spPr bwMode="auto">
              <a:xfrm>
                <a:off x="3547138" y="2667439"/>
                <a:ext cx="44424" cy="138859"/>
              </a:xfrm>
              <a:custGeom>
                <a:avLst/>
                <a:gdLst>
                  <a:gd name="T0" fmla="*/ 7 w 9"/>
                  <a:gd name="T1" fmla="*/ 0 h 28"/>
                  <a:gd name="T2" fmla="*/ 2 w 9"/>
                  <a:gd name="T3" fmla="*/ 0 h 28"/>
                  <a:gd name="T4" fmla="*/ 0 w 9"/>
                  <a:gd name="T5" fmla="*/ 2 h 28"/>
                  <a:gd name="T6" fmla="*/ 0 w 9"/>
                  <a:gd name="T7" fmla="*/ 10 h 28"/>
                  <a:gd name="T8" fmla="*/ 0 w 9"/>
                  <a:gd name="T9" fmla="*/ 16 h 28"/>
                  <a:gd name="T10" fmla="*/ 0 w 9"/>
                  <a:gd name="T11" fmla="*/ 26 h 28"/>
                  <a:gd name="T12" fmla="*/ 2 w 9"/>
                  <a:gd name="T13" fmla="*/ 28 h 28"/>
                  <a:gd name="T14" fmla="*/ 7 w 9"/>
                  <a:gd name="T15" fmla="*/ 28 h 28"/>
                  <a:gd name="T16" fmla="*/ 9 w 9"/>
                  <a:gd name="T17" fmla="*/ 26 h 28"/>
                  <a:gd name="T18" fmla="*/ 9 w 9"/>
                  <a:gd name="T19" fmla="*/ 16 h 28"/>
                  <a:gd name="T20" fmla="*/ 9 w 9"/>
                  <a:gd name="T21" fmla="*/ 10 h 28"/>
                  <a:gd name="T22" fmla="*/ 9 w 9"/>
                  <a:gd name="T23" fmla="*/ 2 h 28"/>
                  <a:gd name="T24" fmla="*/ 7 w 9"/>
                  <a:gd name="T25"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28">
                    <a:moveTo>
                      <a:pt x="7" y="0"/>
                    </a:moveTo>
                    <a:cubicBezTo>
                      <a:pt x="2" y="0"/>
                      <a:pt x="2" y="0"/>
                      <a:pt x="2" y="0"/>
                    </a:cubicBezTo>
                    <a:cubicBezTo>
                      <a:pt x="1" y="0"/>
                      <a:pt x="0" y="1"/>
                      <a:pt x="0" y="2"/>
                    </a:cubicBezTo>
                    <a:cubicBezTo>
                      <a:pt x="0" y="10"/>
                      <a:pt x="0" y="10"/>
                      <a:pt x="0" y="10"/>
                    </a:cubicBezTo>
                    <a:cubicBezTo>
                      <a:pt x="0" y="16"/>
                      <a:pt x="0" y="16"/>
                      <a:pt x="0" y="16"/>
                    </a:cubicBezTo>
                    <a:cubicBezTo>
                      <a:pt x="0" y="26"/>
                      <a:pt x="0" y="26"/>
                      <a:pt x="0" y="26"/>
                    </a:cubicBezTo>
                    <a:cubicBezTo>
                      <a:pt x="0" y="27"/>
                      <a:pt x="1" y="28"/>
                      <a:pt x="2" y="28"/>
                    </a:cubicBezTo>
                    <a:cubicBezTo>
                      <a:pt x="7" y="28"/>
                      <a:pt x="7" y="28"/>
                      <a:pt x="7" y="28"/>
                    </a:cubicBezTo>
                    <a:cubicBezTo>
                      <a:pt x="8" y="28"/>
                      <a:pt x="9" y="27"/>
                      <a:pt x="9" y="26"/>
                    </a:cubicBezTo>
                    <a:cubicBezTo>
                      <a:pt x="9" y="16"/>
                      <a:pt x="9" y="16"/>
                      <a:pt x="9" y="16"/>
                    </a:cubicBezTo>
                    <a:cubicBezTo>
                      <a:pt x="9" y="10"/>
                      <a:pt x="9" y="10"/>
                      <a:pt x="9" y="10"/>
                    </a:cubicBezTo>
                    <a:cubicBezTo>
                      <a:pt x="9" y="2"/>
                      <a:pt x="9" y="2"/>
                      <a:pt x="9" y="2"/>
                    </a:cubicBezTo>
                    <a:cubicBezTo>
                      <a:pt x="9" y="1"/>
                      <a:pt x="8" y="0"/>
                      <a:pt x="7" y="0"/>
                    </a:cubicBezTo>
                    <a:close/>
                  </a:path>
                </a:pathLst>
              </a:custGeom>
              <a:solidFill>
                <a:schemeClr val="bg1"/>
              </a:solidFill>
              <a:ln>
                <a:noFill/>
              </a:ln>
              <a:extLst/>
            </p:spPr>
            <p:txBody>
              <a:bodyPr lIns="121920" tIns="60960" rIns="121920" bIns="60960"/>
              <a:lstStyle/>
              <a:p>
                <a:pPr defTabSz="914332" fontAlgn="auto">
                  <a:spcBef>
                    <a:spcPts val="0"/>
                  </a:spcBef>
                  <a:spcAft>
                    <a:spcPts val="0"/>
                  </a:spcAft>
                  <a:defRPr/>
                </a:pPr>
                <a:endParaRPr lang="zh-CN" altLang="en-US" sz="2489">
                  <a:latin typeface="微软雅黑" pitchFamily="34" charset="-122"/>
                  <a:ea typeface="微软雅黑" pitchFamily="34" charset="-122"/>
                  <a:cs typeface="Arial" panose="020B0604020202020204" pitchFamily="34" charset="0"/>
                </a:endParaRPr>
              </a:p>
            </p:txBody>
          </p:sp>
        </p:grpSp>
      </p:grpSp>
      <p:grpSp>
        <p:nvGrpSpPr>
          <p:cNvPr id="27" name="组合 26"/>
          <p:cNvGrpSpPr/>
          <p:nvPr/>
        </p:nvGrpSpPr>
        <p:grpSpPr>
          <a:xfrm>
            <a:off x="5112623" y="2083916"/>
            <a:ext cx="821462" cy="821462"/>
            <a:chOff x="4703459" y="1967087"/>
            <a:chExt cx="821462" cy="821462"/>
          </a:xfrm>
        </p:grpSpPr>
        <p:sp>
          <p:nvSpPr>
            <p:cNvPr id="31" name="椭圆 30"/>
            <p:cNvSpPr/>
            <p:nvPr/>
          </p:nvSpPr>
          <p:spPr>
            <a:xfrm>
              <a:off x="4703459" y="1967087"/>
              <a:ext cx="821462" cy="821462"/>
            </a:xfrm>
            <a:prstGeom prst="ellipse">
              <a:avLst/>
            </a:prstGeom>
            <a:solidFill>
              <a:srgbClr val="007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itchFamily="34" charset="-122"/>
                <a:ea typeface="微软雅黑" pitchFamily="34" charset="-122"/>
              </a:endParaRPr>
            </a:p>
          </p:txBody>
        </p:sp>
        <p:sp>
          <p:nvSpPr>
            <p:cNvPr id="29" name="Freeform 168"/>
            <p:cNvSpPr>
              <a:spLocks noChangeAspect="1" noEditPoints="1"/>
            </p:cNvSpPr>
            <p:nvPr/>
          </p:nvSpPr>
          <p:spPr bwMode="auto">
            <a:xfrm>
              <a:off x="4918327" y="2222412"/>
              <a:ext cx="425533" cy="364326"/>
            </a:xfrm>
            <a:custGeom>
              <a:avLst/>
              <a:gdLst>
                <a:gd name="T0" fmla="*/ 4 w 94"/>
                <a:gd name="T1" fmla="*/ 19 h 81"/>
                <a:gd name="T2" fmla="*/ 46 w 94"/>
                <a:gd name="T3" fmla="*/ 19 h 81"/>
                <a:gd name="T4" fmla="*/ 50 w 94"/>
                <a:gd name="T5" fmla="*/ 16 h 81"/>
                <a:gd name="T6" fmla="*/ 73 w 94"/>
                <a:gd name="T7" fmla="*/ 0 h 81"/>
                <a:gd name="T8" fmla="*/ 73 w 94"/>
                <a:gd name="T9" fmla="*/ 33 h 81"/>
                <a:gd name="T10" fmla="*/ 73 w 94"/>
                <a:gd name="T11" fmla="*/ 66 h 81"/>
                <a:gd name="T12" fmla="*/ 50 w 94"/>
                <a:gd name="T13" fmla="*/ 49 h 81"/>
                <a:gd name="T14" fmla="*/ 46 w 94"/>
                <a:gd name="T15" fmla="*/ 47 h 81"/>
                <a:gd name="T16" fmla="*/ 33 w 94"/>
                <a:gd name="T17" fmla="*/ 47 h 81"/>
                <a:gd name="T18" fmla="*/ 40 w 94"/>
                <a:gd name="T19" fmla="*/ 70 h 81"/>
                <a:gd name="T20" fmla="*/ 45 w 94"/>
                <a:gd name="T21" fmla="*/ 70 h 81"/>
                <a:gd name="T22" fmla="*/ 45 w 94"/>
                <a:gd name="T23" fmla="*/ 81 h 81"/>
                <a:gd name="T24" fmla="*/ 43 w 94"/>
                <a:gd name="T25" fmla="*/ 81 h 81"/>
                <a:gd name="T26" fmla="*/ 21 w 94"/>
                <a:gd name="T27" fmla="*/ 81 h 81"/>
                <a:gd name="T28" fmla="*/ 11 w 94"/>
                <a:gd name="T29" fmla="*/ 47 h 81"/>
                <a:gd name="T30" fmla="*/ 4 w 94"/>
                <a:gd name="T31" fmla="*/ 47 h 81"/>
                <a:gd name="T32" fmla="*/ 4 w 94"/>
                <a:gd name="T33" fmla="*/ 19 h 81"/>
                <a:gd name="T34" fmla="*/ 87 w 94"/>
                <a:gd name="T35" fmla="*/ 23 h 81"/>
                <a:gd name="T36" fmla="*/ 94 w 94"/>
                <a:gd name="T37" fmla="*/ 33 h 81"/>
                <a:gd name="T38" fmla="*/ 87 w 94"/>
                <a:gd name="T39" fmla="*/ 43 h 81"/>
                <a:gd name="T40" fmla="*/ 87 w 94"/>
                <a:gd name="T41" fmla="*/ 66 h 81"/>
                <a:gd name="T42" fmla="*/ 78 w 94"/>
                <a:gd name="T43" fmla="*/ 66 h 81"/>
                <a:gd name="T44" fmla="*/ 78 w 94"/>
                <a:gd name="T45" fmla="*/ 0 h 81"/>
                <a:gd name="T46" fmla="*/ 87 w 94"/>
                <a:gd name="T47" fmla="*/ 0 h 81"/>
                <a:gd name="T48" fmla="*/ 87 w 94"/>
                <a:gd name="T49" fmla="*/ 23 h 81"/>
                <a:gd name="T50" fmla="*/ 46 w 94"/>
                <a:gd name="T51" fmla="*/ 49 h 81"/>
                <a:gd name="T52" fmla="*/ 37 w 94"/>
                <a:gd name="T53" fmla="*/ 49 h 81"/>
                <a:gd name="T54" fmla="*/ 40 w 94"/>
                <a:gd name="T55" fmla="*/ 61 h 81"/>
                <a:gd name="T56" fmla="*/ 43 w 94"/>
                <a:gd name="T57" fmla="*/ 61 h 81"/>
                <a:gd name="T58" fmla="*/ 43 w 94"/>
                <a:gd name="T59" fmla="*/ 57 h 81"/>
                <a:gd name="T60" fmla="*/ 46 w 94"/>
                <a:gd name="T61" fmla="*/ 49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4" h="81">
                  <a:moveTo>
                    <a:pt x="4" y="19"/>
                  </a:moveTo>
                  <a:cubicBezTo>
                    <a:pt x="46" y="19"/>
                    <a:pt x="46" y="19"/>
                    <a:pt x="46" y="19"/>
                  </a:cubicBezTo>
                  <a:cubicBezTo>
                    <a:pt x="50" y="16"/>
                    <a:pt x="50" y="16"/>
                    <a:pt x="50" y="16"/>
                  </a:cubicBezTo>
                  <a:cubicBezTo>
                    <a:pt x="73" y="0"/>
                    <a:pt x="73" y="0"/>
                    <a:pt x="73" y="0"/>
                  </a:cubicBezTo>
                  <a:cubicBezTo>
                    <a:pt x="73" y="33"/>
                    <a:pt x="73" y="33"/>
                    <a:pt x="73" y="33"/>
                  </a:cubicBezTo>
                  <a:cubicBezTo>
                    <a:pt x="73" y="66"/>
                    <a:pt x="73" y="66"/>
                    <a:pt x="73" y="66"/>
                  </a:cubicBezTo>
                  <a:cubicBezTo>
                    <a:pt x="50" y="49"/>
                    <a:pt x="50" y="49"/>
                    <a:pt x="50" y="49"/>
                  </a:cubicBezTo>
                  <a:cubicBezTo>
                    <a:pt x="46" y="47"/>
                    <a:pt x="46" y="47"/>
                    <a:pt x="46" y="47"/>
                  </a:cubicBezTo>
                  <a:cubicBezTo>
                    <a:pt x="33" y="47"/>
                    <a:pt x="33" y="47"/>
                    <a:pt x="33" y="47"/>
                  </a:cubicBezTo>
                  <a:cubicBezTo>
                    <a:pt x="40" y="70"/>
                    <a:pt x="40" y="70"/>
                    <a:pt x="40" y="70"/>
                  </a:cubicBezTo>
                  <a:cubicBezTo>
                    <a:pt x="45" y="70"/>
                    <a:pt x="45" y="70"/>
                    <a:pt x="45" y="70"/>
                  </a:cubicBezTo>
                  <a:cubicBezTo>
                    <a:pt x="45" y="81"/>
                    <a:pt x="45" y="81"/>
                    <a:pt x="45" y="81"/>
                  </a:cubicBezTo>
                  <a:cubicBezTo>
                    <a:pt x="43" y="81"/>
                    <a:pt x="43" y="81"/>
                    <a:pt x="43" y="81"/>
                  </a:cubicBezTo>
                  <a:cubicBezTo>
                    <a:pt x="21" y="81"/>
                    <a:pt x="21" y="81"/>
                    <a:pt x="21" y="81"/>
                  </a:cubicBezTo>
                  <a:cubicBezTo>
                    <a:pt x="11" y="47"/>
                    <a:pt x="11" y="47"/>
                    <a:pt x="11" y="47"/>
                  </a:cubicBezTo>
                  <a:cubicBezTo>
                    <a:pt x="4" y="47"/>
                    <a:pt x="4" y="47"/>
                    <a:pt x="4" y="47"/>
                  </a:cubicBezTo>
                  <a:cubicBezTo>
                    <a:pt x="0" y="37"/>
                    <a:pt x="0" y="28"/>
                    <a:pt x="4" y="19"/>
                  </a:cubicBezTo>
                  <a:close/>
                  <a:moveTo>
                    <a:pt x="87" y="23"/>
                  </a:moveTo>
                  <a:cubicBezTo>
                    <a:pt x="91" y="24"/>
                    <a:pt x="94" y="28"/>
                    <a:pt x="94" y="33"/>
                  </a:cubicBezTo>
                  <a:cubicBezTo>
                    <a:pt x="94" y="38"/>
                    <a:pt x="91" y="42"/>
                    <a:pt x="87" y="43"/>
                  </a:cubicBezTo>
                  <a:cubicBezTo>
                    <a:pt x="87" y="66"/>
                    <a:pt x="87" y="66"/>
                    <a:pt x="87" y="66"/>
                  </a:cubicBezTo>
                  <a:cubicBezTo>
                    <a:pt x="78" y="66"/>
                    <a:pt x="78" y="66"/>
                    <a:pt x="78" y="66"/>
                  </a:cubicBezTo>
                  <a:cubicBezTo>
                    <a:pt x="78" y="0"/>
                    <a:pt x="78" y="0"/>
                    <a:pt x="78" y="0"/>
                  </a:cubicBezTo>
                  <a:cubicBezTo>
                    <a:pt x="87" y="0"/>
                    <a:pt x="87" y="0"/>
                    <a:pt x="87" y="0"/>
                  </a:cubicBezTo>
                  <a:cubicBezTo>
                    <a:pt x="87" y="23"/>
                    <a:pt x="87" y="23"/>
                    <a:pt x="87" y="23"/>
                  </a:cubicBezTo>
                  <a:close/>
                  <a:moveTo>
                    <a:pt x="46" y="49"/>
                  </a:moveTo>
                  <a:cubicBezTo>
                    <a:pt x="37" y="49"/>
                    <a:pt x="37" y="49"/>
                    <a:pt x="37" y="49"/>
                  </a:cubicBezTo>
                  <a:cubicBezTo>
                    <a:pt x="40" y="61"/>
                    <a:pt x="40" y="61"/>
                    <a:pt x="40" y="61"/>
                  </a:cubicBezTo>
                  <a:cubicBezTo>
                    <a:pt x="43" y="61"/>
                    <a:pt x="43" y="61"/>
                    <a:pt x="43" y="61"/>
                  </a:cubicBezTo>
                  <a:cubicBezTo>
                    <a:pt x="43" y="57"/>
                    <a:pt x="43" y="57"/>
                    <a:pt x="43" y="57"/>
                  </a:cubicBezTo>
                  <a:lnTo>
                    <a:pt x="46" y="49"/>
                  </a:lnTo>
                  <a:close/>
                </a:path>
              </a:pathLst>
            </a:custGeom>
            <a:solidFill>
              <a:schemeClr val="bg1"/>
            </a:solidFill>
            <a:ln>
              <a:noFill/>
            </a:ln>
            <a:extLst/>
          </p:spPr>
          <p:txBody>
            <a:bodyPr lIns="121920" tIns="60960" rIns="121920" bIns="60960"/>
            <a:lstStyle/>
            <a:p>
              <a:pPr defTabSz="914332" fontAlgn="auto">
                <a:spcBef>
                  <a:spcPts val="0"/>
                </a:spcBef>
                <a:spcAft>
                  <a:spcPts val="0"/>
                </a:spcAft>
                <a:defRPr/>
              </a:pPr>
              <a:endParaRPr lang="zh-CN" altLang="en-US" sz="2489">
                <a:latin typeface="微软雅黑" pitchFamily="34" charset="-122"/>
                <a:ea typeface="微软雅黑" pitchFamily="34" charset="-122"/>
                <a:cs typeface="Arial" panose="020B0604020202020204" pitchFamily="34" charset="0"/>
              </a:endParaRPr>
            </a:p>
          </p:txBody>
        </p:sp>
      </p:grpSp>
      <p:grpSp>
        <p:nvGrpSpPr>
          <p:cNvPr id="32" name="组合 31"/>
          <p:cNvGrpSpPr/>
          <p:nvPr/>
        </p:nvGrpSpPr>
        <p:grpSpPr>
          <a:xfrm>
            <a:off x="5143927" y="3129529"/>
            <a:ext cx="821462" cy="821462"/>
            <a:chOff x="4734763" y="3012700"/>
            <a:chExt cx="821462" cy="821462"/>
          </a:xfrm>
        </p:grpSpPr>
        <p:sp>
          <p:nvSpPr>
            <p:cNvPr id="36" name="椭圆 35"/>
            <p:cNvSpPr/>
            <p:nvPr/>
          </p:nvSpPr>
          <p:spPr>
            <a:xfrm>
              <a:off x="4734763" y="3012700"/>
              <a:ext cx="821462" cy="821462"/>
            </a:xfrm>
            <a:prstGeom prst="ellipse">
              <a:avLst/>
            </a:prstGeom>
            <a:solidFill>
              <a:srgbClr val="007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itchFamily="34" charset="-122"/>
                <a:ea typeface="微软雅黑" pitchFamily="34" charset="-122"/>
              </a:endParaRPr>
            </a:p>
          </p:txBody>
        </p:sp>
        <p:sp>
          <p:nvSpPr>
            <p:cNvPr id="34" name="Freeform 203"/>
            <p:cNvSpPr>
              <a:spLocks noChangeAspect="1" noEditPoints="1"/>
            </p:cNvSpPr>
            <p:nvPr/>
          </p:nvSpPr>
          <p:spPr bwMode="auto">
            <a:xfrm>
              <a:off x="4972990" y="3242045"/>
              <a:ext cx="370870" cy="356606"/>
            </a:xfrm>
            <a:custGeom>
              <a:avLst/>
              <a:gdLst>
                <a:gd name="T0" fmla="*/ 88 w 218"/>
                <a:gd name="T1" fmla="*/ 43 h 209"/>
                <a:gd name="T2" fmla="*/ 36 w 218"/>
                <a:gd name="T3" fmla="*/ 43 h 209"/>
                <a:gd name="T4" fmla="*/ 26 w 218"/>
                <a:gd name="T5" fmla="*/ 57 h 209"/>
                <a:gd name="T6" fmla="*/ 36 w 218"/>
                <a:gd name="T7" fmla="*/ 71 h 209"/>
                <a:gd name="T8" fmla="*/ 88 w 218"/>
                <a:gd name="T9" fmla="*/ 71 h 209"/>
                <a:gd name="T10" fmla="*/ 88 w 218"/>
                <a:gd name="T11" fmla="*/ 43 h 209"/>
                <a:gd name="T12" fmla="*/ 88 w 218"/>
                <a:gd name="T13" fmla="*/ 43 h 209"/>
                <a:gd name="T14" fmla="*/ 126 w 218"/>
                <a:gd name="T15" fmla="*/ 71 h 209"/>
                <a:gd name="T16" fmla="*/ 187 w 218"/>
                <a:gd name="T17" fmla="*/ 71 h 209"/>
                <a:gd name="T18" fmla="*/ 194 w 218"/>
                <a:gd name="T19" fmla="*/ 71 h 209"/>
                <a:gd name="T20" fmla="*/ 197 w 218"/>
                <a:gd name="T21" fmla="*/ 76 h 209"/>
                <a:gd name="T22" fmla="*/ 213 w 218"/>
                <a:gd name="T23" fmla="*/ 102 h 209"/>
                <a:gd name="T24" fmla="*/ 218 w 218"/>
                <a:gd name="T25" fmla="*/ 109 h 209"/>
                <a:gd name="T26" fmla="*/ 213 w 218"/>
                <a:gd name="T27" fmla="*/ 114 h 209"/>
                <a:gd name="T28" fmla="*/ 197 w 218"/>
                <a:gd name="T29" fmla="*/ 140 h 209"/>
                <a:gd name="T30" fmla="*/ 194 w 218"/>
                <a:gd name="T31" fmla="*/ 147 h 209"/>
                <a:gd name="T32" fmla="*/ 187 w 218"/>
                <a:gd name="T33" fmla="*/ 147 h 209"/>
                <a:gd name="T34" fmla="*/ 126 w 218"/>
                <a:gd name="T35" fmla="*/ 147 h 209"/>
                <a:gd name="T36" fmla="*/ 126 w 218"/>
                <a:gd name="T37" fmla="*/ 180 h 209"/>
                <a:gd name="T38" fmla="*/ 180 w 218"/>
                <a:gd name="T39" fmla="*/ 180 h 209"/>
                <a:gd name="T40" fmla="*/ 180 w 218"/>
                <a:gd name="T41" fmla="*/ 209 h 209"/>
                <a:gd name="T42" fmla="*/ 40 w 218"/>
                <a:gd name="T43" fmla="*/ 209 h 209"/>
                <a:gd name="T44" fmla="*/ 40 w 218"/>
                <a:gd name="T45" fmla="*/ 180 h 209"/>
                <a:gd name="T46" fmla="*/ 90 w 218"/>
                <a:gd name="T47" fmla="*/ 180 h 209"/>
                <a:gd name="T48" fmla="*/ 90 w 218"/>
                <a:gd name="T49" fmla="*/ 95 h 209"/>
                <a:gd name="T50" fmla="*/ 29 w 218"/>
                <a:gd name="T51" fmla="*/ 95 h 209"/>
                <a:gd name="T52" fmla="*/ 22 w 218"/>
                <a:gd name="T53" fmla="*/ 95 h 209"/>
                <a:gd name="T54" fmla="*/ 19 w 218"/>
                <a:gd name="T55" fmla="*/ 88 h 209"/>
                <a:gd name="T56" fmla="*/ 3 w 218"/>
                <a:gd name="T57" fmla="*/ 62 h 209"/>
                <a:gd name="T58" fmla="*/ 0 w 218"/>
                <a:gd name="T59" fmla="*/ 57 h 209"/>
                <a:gd name="T60" fmla="*/ 3 w 218"/>
                <a:gd name="T61" fmla="*/ 50 h 209"/>
                <a:gd name="T62" fmla="*/ 19 w 218"/>
                <a:gd name="T63" fmla="*/ 24 h 209"/>
                <a:gd name="T64" fmla="*/ 22 w 218"/>
                <a:gd name="T65" fmla="*/ 19 h 209"/>
                <a:gd name="T66" fmla="*/ 29 w 218"/>
                <a:gd name="T67" fmla="*/ 19 h 209"/>
                <a:gd name="T68" fmla="*/ 90 w 218"/>
                <a:gd name="T69" fmla="*/ 19 h 209"/>
                <a:gd name="T70" fmla="*/ 90 w 218"/>
                <a:gd name="T71" fmla="*/ 15 h 209"/>
                <a:gd name="T72" fmla="*/ 109 w 218"/>
                <a:gd name="T73" fmla="*/ 0 h 209"/>
                <a:gd name="T74" fmla="*/ 126 w 218"/>
                <a:gd name="T75" fmla="*/ 15 h 209"/>
                <a:gd name="T76" fmla="*/ 126 w 218"/>
                <a:gd name="T77" fmla="*/ 71 h 209"/>
                <a:gd name="T78" fmla="*/ 126 w 218"/>
                <a:gd name="T79" fmla="*/ 71 h 209"/>
                <a:gd name="T80" fmla="*/ 182 w 218"/>
                <a:gd name="T81" fmla="*/ 93 h 209"/>
                <a:gd name="T82" fmla="*/ 128 w 218"/>
                <a:gd name="T83" fmla="*/ 93 h 209"/>
                <a:gd name="T84" fmla="*/ 128 w 218"/>
                <a:gd name="T85" fmla="*/ 123 h 209"/>
                <a:gd name="T86" fmla="*/ 182 w 218"/>
                <a:gd name="T87" fmla="*/ 123 h 209"/>
                <a:gd name="T88" fmla="*/ 192 w 218"/>
                <a:gd name="T89" fmla="*/ 109 h 209"/>
                <a:gd name="T90" fmla="*/ 182 w 218"/>
                <a:gd name="T91" fmla="*/ 93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18" h="209">
                  <a:moveTo>
                    <a:pt x="88" y="43"/>
                  </a:moveTo>
                  <a:lnTo>
                    <a:pt x="36" y="43"/>
                  </a:lnTo>
                  <a:lnTo>
                    <a:pt x="26" y="57"/>
                  </a:lnTo>
                  <a:lnTo>
                    <a:pt x="36" y="71"/>
                  </a:lnTo>
                  <a:lnTo>
                    <a:pt x="88" y="71"/>
                  </a:lnTo>
                  <a:lnTo>
                    <a:pt x="88" y="43"/>
                  </a:lnTo>
                  <a:lnTo>
                    <a:pt x="88" y="43"/>
                  </a:lnTo>
                  <a:close/>
                  <a:moveTo>
                    <a:pt x="126" y="71"/>
                  </a:moveTo>
                  <a:lnTo>
                    <a:pt x="187" y="71"/>
                  </a:lnTo>
                  <a:lnTo>
                    <a:pt x="194" y="71"/>
                  </a:lnTo>
                  <a:lnTo>
                    <a:pt x="197" y="76"/>
                  </a:lnTo>
                  <a:lnTo>
                    <a:pt x="213" y="102"/>
                  </a:lnTo>
                  <a:lnTo>
                    <a:pt x="218" y="109"/>
                  </a:lnTo>
                  <a:lnTo>
                    <a:pt x="213" y="114"/>
                  </a:lnTo>
                  <a:lnTo>
                    <a:pt x="197" y="140"/>
                  </a:lnTo>
                  <a:lnTo>
                    <a:pt x="194" y="147"/>
                  </a:lnTo>
                  <a:lnTo>
                    <a:pt x="187" y="147"/>
                  </a:lnTo>
                  <a:lnTo>
                    <a:pt x="126" y="147"/>
                  </a:lnTo>
                  <a:lnTo>
                    <a:pt x="126" y="180"/>
                  </a:lnTo>
                  <a:lnTo>
                    <a:pt x="180" y="180"/>
                  </a:lnTo>
                  <a:lnTo>
                    <a:pt x="180" y="209"/>
                  </a:lnTo>
                  <a:lnTo>
                    <a:pt x="40" y="209"/>
                  </a:lnTo>
                  <a:lnTo>
                    <a:pt x="40" y="180"/>
                  </a:lnTo>
                  <a:lnTo>
                    <a:pt x="90" y="180"/>
                  </a:lnTo>
                  <a:lnTo>
                    <a:pt x="90" y="95"/>
                  </a:lnTo>
                  <a:lnTo>
                    <a:pt x="29" y="95"/>
                  </a:lnTo>
                  <a:lnTo>
                    <a:pt x="22" y="95"/>
                  </a:lnTo>
                  <a:lnTo>
                    <a:pt x="19" y="88"/>
                  </a:lnTo>
                  <a:lnTo>
                    <a:pt x="3" y="62"/>
                  </a:lnTo>
                  <a:lnTo>
                    <a:pt x="0" y="57"/>
                  </a:lnTo>
                  <a:lnTo>
                    <a:pt x="3" y="50"/>
                  </a:lnTo>
                  <a:lnTo>
                    <a:pt x="19" y="24"/>
                  </a:lnTo>
                  <a:lnTo>
                    <a:pt x="22" y="19"/>
                  </a:lnTo>
                  <a:lnTo>
                    <a:pt x="29" y="19"/>
                  </a:lnTo>
                  <a:lnTo>
                    <a:pt x="90" y="19"/>
                  </a:lnTo>
                  <a:lnTo>
                    <a:pt x="90" y="15"/>
                  </a:lnTo>
                  <a:lnTo>
                    <a:pt x="109" y="0"/>
                  </a:lnTo>
                  <a:lnTo>
                    <a:pt x="126" y="15"/>
                  </a:lnTo>
                  <a:lnTo>
                    <a:pt x="126" y="71"/>
                  </a:lnTo>
                  <a:lnTo>
                    <a:pt x="126" y="71"/>
                  </a:lnTo>
                  <a:close/>
                  <a:moveTo>
                    <a:pt x="182" y="93"/>
                  </a:moveTo>
                  <a:lnTo>
                    <a:pt x="128" y="93"/>
                  </a:lnTo>
                  <a:lnTo>
                    <a:pt x="128" y="123"/>
                  </a:lnTo>
                  <a:lnTo>
                    <a:pt x="182" y="123"/>
                  </a:lnTo>
                  <a:lnTo>
                    <a:pt x="192" y="109"/>
                  </a:lnTo>
                  <a:lnTo>
                    <a:pt x="182" y="93"/>
                  </a:lnTo>
                  <a:close/>
                </a:path>
              </a:pathLst>
            </a:custGeom>
            <a:solidFill>
              <a:schemeClr val="bg1"/>
            </a:solidFill>
            <a:ln>
              <a:noFill/>
            </a:ln>
            <a:extLst/>
          </p:spPr>
          <p:txBody>
            <a:bodyPr lIns="121920" tIns="60960" rIns="121920" bIns="60960"/>
            <a:lstStyle/>
            <a:p>
              <a:pPr defTabSz="914332" fontAlgn="auto">
                <a:spcBef>
                  <a:spcPts val="0"/>
                </a:spcBef>
                <a:spcAft>
                  <a:spcPts val="0"/>
                </a:spcAft>
                <a:defRPr/>
              </a:pPr>
              <a:endParaRPr lang="zh-CN" altLang="en-US" sz="2489">
                <a:latin typeface="微软雅黑" pitchFamily="34" charset="-122"/>
                <a:ea typeface="微软雅黑" pitchFamily="34" charset="-122"/>
                <a:cs typeface="Arial" panose="020B0604020202020204" pitchFamily="34" charset="0"/>
              </a:endParaRPr>
            </a:p>
          </p:txBody>
        </p:sp>
      </p:grpSp>
      <p:grpSp>
        <p:nvGrpSpPr>
          <p:cNvPr id="37" name="组合 36"/>
          <p:cNvGrpSpPr/>
          <p:nvPr/>
        </p:nvGrpSpPr>
        <p:grpSpPr>
          <a:xfrm>
            <a:off x="4471767" y="4000212"/>
            <a:ext cx="821462" cy="821462"/>
            <a:chOff x="4015593" y="3883383"/>
            <a:chExt cx="821462" cy="821462"/>
          </a:xfrm>
        </p:grpSpPr>
        <p:sp>
          <p:nvSpPr>
            <p:cNvPr id="41" name="椭圆 40"/>
            <p:cNvSpPr/>
            <p:nvPr/>
          </p:nvSpPr>
          <p:spPr>
            <a:xfrm>
              <a:off x="4015593" y="3883383"/>
              <a:ext cx="821462" cy="821462"/>
            </a:xfrm>
            <a:prstGeom prst="ellipse">
              <a:avLst/>
            </a:prstGeom>
            <a:solidFill>
              <a:srgbClr val="007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itchFamily="34" charset="-122"/>
                <a:ea typeface="微软雅黑" pitchFamily="34" charset="-122"/>
              </a:endParaRPr>
            </a:p>
          </p:txBody>
        </p:sp>
        <p:sp>
          <p:nvSpPr>
            <p:cNvPr id="39" name="Freeform 110"/>
            <p:cNvSpPr>
              <a:spLocks noChangeAspect="1" noEditPoints="1"/>
            </p:cNvSpPr>
            <p:nvPr/>
          </p:nvSpPr>
          <p:spPr bwMode="auto">
            <a:xfrm>
              <a:off x="4211960" y="4064356"/>
              <a:ext cx="424516" cy="376344"/>
            </a:xfrm>
            <a:custGeom>
              <a:avLst/>
              <a:gdLst>
                <a:gd name="T0" fmla="*/ 55 w 100"/>
                <a:gd name="T1" fmla="*/ 4 h 88"/>
                <a:gd name="T2" fmla="*/ 76 w 100"/>
                <a:gd name="T3" fmla="*/ 41 h 88"/>
                <a:gd name="T4" fmla="*/ 76 w 100"/>
                <a:gd name="T5" fmla="*/ 41 h 88"/>
                <a:gd name="T6" fmla="*/ 98 w 100"/>
                <a:gd name="T7" fmla="*/ 79 h 88"/>
                <a:gd name="T8" fmla="*/ 96 w 100"/>
                <a:gd name="T9" fmla="*/ 87 h 88"/>
                <a:gd name="T10" fmla="*/ 92 w 100"/>
                <a:gd name="T11" fmla="*/ 88 h 88"/>
                <a:gd name="T12" fmla="*/ 92 w 100"/>
                <a:gd name="T13" fmla="*/ 88 h 88"/>
                <a:gd name="T14" fmla="*/ 49 w 100"/>
                <a:gd name="T15" fmla="*/ 88 h 88"/>
                <a:gd name="T16" fmla="*/ 7 w 100"/>
                <a:gd name="T17" fmla="*/ 88 h 88"/>
                <a:gd name="T18" fmla="*/ 0 w 100"/>
                <a:gd name="T19" fmla="*/ 82 h 88"/>
                <a:gd name="T20" fmla="*/ 1 w 100"/>
                <a:gd name="T21" fmla="*/ 78 h 88"/>
                <a:gd name="T22" fmla="*/ 23 w 100"/>
                <a:gd name="T23" fmla="*/ 41 h 88"/>
                <a:gd name="T24" fmla="*/ 23 w 100"/>
                <a:gd name="T25" fmla="*/ 41 h 88"/>
                <a:gd name="T26" fmla="*/ 44 w 100"/>
                <a:gd name="T27" fmla="*/ 4 h 88"/>
                <a:gd name="T28" fmla="*/ 53 w 100"/>
                <a:gd name="T29" fmla="*/ 2 h 88"/>
                <a:gd name="T30" fmla="*/ 55 w 100"/>
                <a:gd name="T31" fmla="*/ 4 h 88"/>
                <a:gd name="T32" fmla="*/ 44 w 100"/>
                <a:gd name="T33" fmla="*/ 34 h 88"/>
                <a:gd name="T34" fmla="*/ 44 w 100"/>
                <a:gd name="T35" fmla="*/ 37 h 88"/>
                <a:gd name="T36" fmla="*/ 46 w 100"/>
                <a:gd name="T37" fmla="*/ 62 h 88"/>
                <a:gd name="T38" fmla="*/ 52 w 100"/>
                <a:gd name="T39" fmla="*/ 62 h 88"/>
                <a:gd name="T40" fmla="*/ 54 w 100"/>
                <a:gd name="T41" fmla="*/ 37 h 88"/>
                <a:gd name="T42" fmla="*/ 54 w 100"/>
                <a:gd name="T43" fmla="*/ 34 h 88"/>
                <a:gd name="T44" fmla="*/ 44 w 100"/>
                <a:gd name="T45" fmla="*/ 34 h 88"/>
                <a:gd name="T46" fmla="*/ 49 w 100"/>
                <a:gd name="T47" fmla="*/ 72 h 88"/>
                <a:gd name="T48" fmla="*/ 53 w 100"/>
                <a:gd name="T49" fmla="*/ 69 h 88"/>
                <a:gd name="T50" fmla="*/ 49 w 100"/>
                <a:gd name="T51" fmla="*/ 65 h 88"/>
                <a:gd name="T52" fmla="*/ 45 w 100"/>
                <a:gd name="T53" fmla="*/ 69 h 88"/>
                <a:gd name="T54" fmla="*/ 49 w 100"/>
                <a:gd name="T55" fmla="*/ 72 h 88"/>
                <a:gd name="T56" fmla="*/ 65 w 100"/>
                <a:gd name="T57" fmla="*/ 48 h 88"/>
                <a:gd name="T58" fmla="*/ 49 w 100"/>
                <a:gd name="T59" fmla="*/ 20 h 88"/>
                <a:gd name="T60" fmla="*/ 34 w 100"/>
                <a:gd name="T61" fmla="*/ 47 h 88"/>
                <a:gd name="T62" fmla="*/ 33 w 100"/>
                <a:gd name="T63" fmla="*/ 48 h 88"/>
                <a:gd name="T64" fmla="*/ 17 w 100"/>
                <a:gd name="T65" fmla="*/ 75 h 88"/>
                <a:gd name="T66" fmla="*/ 49 w 100"/>
                <a:gd name="T67" fmla="*/ 75 h 88"/>
                <a:gd name="T68" fmla="*/ 81 w 100"/>
                <a:gd name="T69" fmla="*/ 75 h 88"/>
                <a:gd name="T70" fmla="*/ 65 w 100"/>
                <a:gd name="T71" fmla="*/ 48 h 88"/>
                <a:gd name="T72" fmla="*/ 65 w 100"/>
                <a:gd name="T73" fmla="*/ 4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0" h="88">
                  <a:moveTo>
                    <a:pt x="55" y="4"/>
                  </a:moveTo>
                  <a:cubicBezTo>
                    <a:pt x="76" y="41"/>
                    <a:pt x="76" y="41"/>
                    <a:pt x="76" y="41"/>
                  </a:cubicBezTo>
                  <a:cubicBezTo>
                    <a:pt x="76" y="41"/>
                    <a:pt x="76" y="41"/>
                    <a:pt x="76" y="41"/>
                  </a:cubicBezTo>
                  <a:cubicBezTo>
                    <a:pt x="98" y="79"/>
                    <a:pt x="98" y="79"/>
                    <a:pt x="98" y="79"/>
                  </a:cubicBezTo>
                  <a:cubicBezTo>
                    <a:pt x="100" y="82"/>
                    <a:pt x="99" y="85"/>
                    <a:pt x="96" y="87"/>
                  </a:cubicBezTo>
                  <a:cubicBezTo>
                    <a:pt x="95" y="88"/>
                    <a:pt x="93" y="88"/>
                    <a:pt x="92" y="88"/>
                  </a:cubicBezTo>
                  <a:cubicBezTo>
                    <a:pt x="92" y="88"/>
                    <a:pt x="92" y="88"/>
                    <a:pt x="92" y="88"/>
                  </a:cubicBezTo>
                  <a:cubicBezTo>
                    <a:pt x="49" y="88"/>
                    <a:pt x="49" y="88"/>
                    <a:pt x="49" y="88"/>
                  </a:cubicBezTo>
                  <a:cubicBezTo>
                    <a:pt x="7" y="88"/>
                    <a:pt x="7" y="88"/>
                    <a:pt x="7" y="88"/>
                  </a:cubicBezTo>
                  <a:cubicBezTo>
                    <a:pt x="3" y="88"/>
                    <a:pt x="0" y="85"/>
                    <a:pt x="0" y="82"/>
                  </a:cubicBezTo>
                  <a:cubicBezTo>
                    <a:pt x="0" y="80"/>
                    <a:pt x="1" y="79"/>
                    <a:pt x="1" y="78"/>
                  </a:cubicBezTo>
                  <a:cubicBezTo>
                    <a:pt x="23" y="41"/>
                    <a:pt x="23" y="41"/>
                    <a:pt x="23" y="41"/>
                  </a:cubicBezTo>
                  <a:cubicBezTo>
                    <a:pt x="23" y="41"/>
                    <a:pt x="23" y="41"/>
                    <a:pt x="23" y="41"/>
                  </a:cubicBezTo>
                  <a:cubicBezTo>
                    <a:pt x="44" y="4"/>
                    <a:pt x="44" y="4"/>
                    <a:pt x="44" y="4"/>
                  </a:cubicBezTo>
                  <a:cubicBezTo>
                    <a:pt x="46" y="1"/>
                    <a:pt x="50" y="0"/>
                    <a:pt x="53" y="2"/>
                  </a:cubicBezTo>
                  <a:cubicBezTo>
                    <a:pt x="54" y="3"/>
                    <a:pt x="54" y="3"/>
                    <a:pt x="55" y="4"/>
                  </a:cubicBezTo>
                  <a:close/>
                  <a:moveTo>
                    <a:pt x="44" y="34"/>
                  </a:moveTo>
                  <a:cubicBezTo>
                    <a:pt x="44" y="37"/>
                    <a:pt x="44" y="37"/>
                    <a:pt x="44" y="37"/>
                  </a:cubicBezTo>
                  <a:cubicBezTo>
                    <a:pt x="46" y="62"/>
                    <a:pt x="46" y="62"/>
                    <a:pt x="46" y="62"/>
                  </a:cubicBezTo>
                  <a:cubicBezTo>
                    <a:pt x="52" y="62"/>
                    <a:pt x="52" y="62"/>
                    <a:pt x="52" y="62"/>
                  </a:cubicBezTo>
                  <a:cubicBezTo>
                    <a:pt x="54" y="37"/>
                    <a:pt x="54" y="37"/>
                    <a:pt x="54" y="37"/>
                  </a:cubicBezTo>
                  <a:cubicBezTo>
                    <a:pt x="54" y="34"/>
                    <a:pt x="54" y="34"/>
                    <a:pt x="54" y="34"/>
                  </a:cubicBezTo>
                  <a:cubicBezTo>
                    <a:pt x="44" y="34"/>
                    <a:pt x="44" y="34"/>
                    <a:pt x="44" y="34"/>
                  </a:cubicBezTo>
                  <a:close/>
                  <a:moveTo>
                    <a:pt x="49" y="72"/>
                  </a:moveTo>
                  <a:cubicBezTo>
                    <a:pt x="52" y="72"/>
                    <a:pt x="53" y="71"/>
                    <a:pt x="53" y="69"/>
                  </a:cubicBezTo>
                  <a:cubicBezTo>
                    <a:pt x="53" y="66"/>
                    <a:pt x="51" y="65"/>
                    <a:pt x="49" y="65"/>
                  </a:cubicBezTo>
                  <a:cubicBezTo>
                    <a:pt x="47" y="65"/>
                    <a:pt x="45" y="66"/>
                    <a:pt x="45" y="69"/>
                  </a:cubicBezTo>
                  <a:cubicBezTo>
                    <a:pt x="45" y="71"/>
                    <a:pt x="47" y="72"/>
                    <a:pt x="49" y="72"/>
                  </a:cubicBezTo>
                  <a:close/>
                  <a:moveTo>
                    <a:pt x="65" y="48"/>
                  </a:moveTo>
                  <a:cubicBezTo>
                    <a:pt x="49" y="20"/>
                    <a:pt x="49" y="20"/>
                    <a:pt x="49" y="20"/>
                  </a:cubicBezTo>
                  <a:cubicBezTo>
                    <a:pt x="34" y="47"/>
                    <a:pt x="34" y="47"/>
                    <a:pt x="34" y="47"/>
                  </a:cubicBezTo>
                  <a:cubicBezTo>
                    <a:pt x="34" y="48"/>
                    <a:pt x="34" y="48"/>
                    <a:pt x="33" y="48"/>
                  </a:cubicBezTo>
                  <a:cubicBezTo>
                    <a:pt x="17" y="75"/>
                    <a:pt x="17" y="75"/>
                    <a:pt x="17" y="75"/>
                  </a:cubicBezTo>
                  <a:cubicBezTo>
                    <a:pt x="49" y="75"/>
                    <a:pt x="49" y="75"/>
                    <a:pt x="49" y="75"/>
                  </a:cubicBezTo>
                  <a:cubicBezTo>
                    <a:pt x="81" y="75"/>
                    <a:pt x="81" y="75"/>
                    <a:pt x="81" y="75"/>
                  </a:cubicBezTo>
                  <a:cubicBezTo>
                    <a:pt x="65" y="48"/>
                    <a:pt x="65" y="48"/>
                    <a:pt x="65" y="48"/>
                  </a:cubicBezTo>
                  <a:cubicBezTo>
                    <a:pt x="65" y="48"/>
                    <a:pt x="65" y="48"/>
                    <a:pt x="65" y="48"/>
                  </a:cubicBezTo>
                  <a:close/>
                </a:path>
              </a:pathLst>
            </a:custGeom>
            <a:solidFill>
              <a:schemeClr val="bg1"/>
            </a:solidFill>
            <a:ln>
              <a:noFill/>
            </a:ln>
            <a:extLst/>
          </p:spPr>
          <p:txBody>
            <a:bodyPr lIns="121920" tIns="60960" rIns="121920" bIns="60960"/>
            <a:lstStyle/>
            <a:p>
              <a:pPr defTabSz="914332" fontAlgn="auto">
                <a:spcBef>
                  <a:spcPts val="0"/>
                </a:spcBef>
                <a:spcAft>
                  <a:spcPts val="0"/>
                </a:spcAft>
                <a:defRPr/>
              </a:pPr>
              <a:endParaRPr lang="zh-CN" altLang="en-US" sz="2489">
                <a:latin typeface="微软雅黑" pitchFamily="34" charset="-122"/>
                <a:ea typeface="微软雅黑" pitchFamily="34" charset="-122"/>
                <a:cs typeface="Arial" panose="020B0604020202020204" pitchFamily="34" charset="0"/>
              </a:endParaRPr>
            </a:p>
          </p:txBody>
        </p:sp>
      </p:grpSp>
      <p:sp>
        <p:nvSpPr>
          <p:cNvPr id="42" name="矩形 41"/>
          <p:cNvSpPr/>
          <p:nvPr/>
        </p:nvSpPr>
        <p:spPr>
          <a:xfrm>
            <a:off x="6125024" y="2089741"/>
            <a:ext cx="1338810" cy="323157"/>
          </a:xfrm>
          <a:prstGeom prst="rect">
            <a:avLst/>
          </a:prstGeom>
        </p:spPr>
        <p:txBody>
          <a:bodyPr wrap="none" lIns="91431" tIns="45716" rIns="91431" bIns="45716">
            <a:spAutoFit/>
          </a:bodyPr>
          <a:lstStyle/>
          <a:p>
            <a:r>
              <a:rPr lang="zh-CN" altLang="en-US" sz="1500" dirty="0" smtClean="0">
                <a:latin typeface="微软雅黑" pitchFamily="34" charset="-122"/>
                <a:ea typeface="微软雅黑" pitchFamily="34" charset="-122"/>
              </a:rPr>
              <a:t>此处添加标题</a:t>
            </a:r>
            <a:endParaRPr lang="zh-CN" altLang="en-US" sz="1500" dirty="0">
              <a:latin typeface="微软雅黑" pitchFamily="34" charset="-122"/>
              <a:ea typeface="微软雅黑" pitchFamily="34" charset="-122"/>
            </a:endParaRPr>
          </a:p>
        </p:txBody>
      </p:sp>
      <p:sp>
        <p:nvSpPr>
          <p:cNvPr id="43" name="矩形 47"/>
          <p:cNvSpPr>
            <a:spLocks noChangeArrowheads="1"/>
          </p:cNvSpPr>
          <p:nvPr/>
        </p:nvSpPr>
        <p:spPr bwMode="auto">
          <a:xfrm>
            <a:off x="6095682" y="2322469"/>
            <a:ext cx="2657990" cy="526803"/>
          </a:xfrm>
          <a:prstGeom prst="rect">
            <a:avLst/>
          </a:prstGeom>
          <a:noFill/>
          <a:ln>
            <a:noFill/>
          </a:ln>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50000"/>
              </a:lnSpc>
              <a:buNone/>
            </a:pPr>
            <a:r>
              <a:rPr lang="zh-CN" altLang="en-US" sz="1000" dirty="0"/>
              <a:t>点击输入简要文字内容，文字内容需概括精炼，不用多余的文字修饰，言简意赅的</a:t>
            </a:r>
            <a:r>
              <a:rPr lang="zh-CN" altLang="en-US" sz="1000" dirty="0" smtClean="0"/>
              <a:t>说明</a:t>
            </a:r>
            <a:endParaRPr lang="zh-CN" altLang="en-US" sz="1000" dirty="0"/>
          </a:p>
        </p:txBody>
      </p:sp>
      <p:sp>
        <p:nvSpPr>
          <p:cNvPr id="44" name="矩形 43"/>
          <p:cNvSpPr/>
          <p:nvPr/>
        </p:nvSpPr>
        <p:spPr>
          <a:xfrm>
            <a:off x="6205888" y="3094908"/>
            <a:ext cx="1338810" cy="323157"/>
          </a:xfrm>
          <a:prstGeom prst="rect">
            <a:avLst/>
          </a:prstGeom>
        </p:spPr>
        <p:txBody>
          <a:bodyPr wrap="none" lIns="91431" tIns="45716" rIns="91431" bIns="45716">
            <a:spAutoFit/>
          </a:bodyPr>
          <a:lstStyle/>
          <a:p>
            <a:r>
              <a:rPr lang="zh-CN" altLang="en-US" sz="1500" dirty="0" smtClean="0">
                <a:latin typeface="微软雅黑" pitchFamily="34" charset="-122"/>
                <a:ea typeface="微软雅黑" pitchFamily="34" charset="-122"/>
              </a:rPr>
              <a:t>此处添加标题</a:t>
            </a:r>
            <a:endParaRPr lang="zh-CN" altLang="en-US" sz="1500" dirty="0">
              <a:latin typeface="微软雅黑" pitchFamily="34" charset="-122"/>
              <a:ea typeface="微软雅黑" pitchFamily="34" charset="-122"/>
            </a:endParaRPr>
          </a:p>
        </p:txBody>
      </p:sp>
      <p:sp>
        <p:nvSpPr>
          <p:cNvPr id="45" name="矩形 47"/>
          <p:cNvSpPr>
            <a:spLocks noChangeArrowheads="1"/>
          </p:cNvSpPr>
          <p:nvPr/>
        </p:nvSpPr>
        <p:spPr bwMode="auto">
          <a:xfrm>
            <a:off x="6176546" y="3327636"/>
            <a:ext cx="2727448" cy="584767"/>
          </a:xfrm>
          <a:prstGeom prst="rect">
            <a:avLst/>
          </a:prstGeom>
          <a:noFill/>
          <a:ln>
            <a:noFill/>
          </a:ln>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50000"/>
              </a:lnSpc>
              <a:buNone/>
            </a:pPr>
            <a:r>
              <a:rPr lang="zh-CN" altLang="en-US" sz="1000" dirty="0"/>
              <a:t>点击输入简要文字内容，文字内容需概括</a:t>
            </a:r>
            <a:r>
              <a:rPr lang="zh-CN" altLang="en-US" sz="1000" dirty="0" smtClean="0"/>
              <a:t>精</a:t>
            </a:r>
            <a:endParaRPr lang="en-US" altLang="zh-CN" sz="1000" dirty="0" smtClean="0"/>
          </a:p>
          <a:p>
            <a:pPr>
              <a:lnSpc>
                <a:spcPct val="150000"/>
              </a:lnSpc>
              <a:buNone/>
            </a:pPr>
            <a:r>
              <a:rPr lang="zh-CN" altLang="en-US" sz="1000" dirty="0" smtClean="0"/>
              <a:t>炼</a:t>
            </a:r>
            <a:r>
              <a:rPr lang="zh-CN" altLang="en-US" sz="1000" dirty="0"/>
              <a:t>，不用多余的文字修饰，言简意赅的</a:t>
            </a:r>
            <a:r>
              <a:rPr lang="zh-CN" altLang="en-US" sz="1000" dirty="0" smtClean="0"/>
              <a:t>说明</a:t>
            </a:r>
            <a:endParaRPr lang="zh-CN" altLang="en-US" sz="1000" dirty="0"/>
          </a:p>
        </p:txBody>
      </p:sp>
      <p:sp>
        <p:nvSpPr>
          <p:cNvPr id="46" name="矩形 45"/>
          <p:cNvSpPr/>
          <p:nvPr/>
        </p:nvSpPr>
        <p:spPr>
          <a:xfrm>
            <a:off x="5818925" y="4039327"/>
            <a:ext cx="1338810" cy="323157"/>
          </a:xfrm>
          <a:prstGeom prst="rect">
            <a:avLst/>
          </a:prstGeom>
        </p:spPr>
        <p:txBody>
          <a:bodyPr wrap="none" lIns="91431" tIns="45716" rIns="91431" bIns="45716">
            <a:spAutoFit/>
          </a:bodyPr>
          <a:lstStyle/>
          <a:p>
            <a:r>
              <a:rPr lang="zh-CN" altLang="en-US" sz="1500" dirty="0" smtClean="0">
                <a:latin typeface="微软雅黑" pitchFamily="34" charset="-122"/>
                <a:ea typeface="微软雅黑" pitchFamily="34" charset="-122"/>
              </a:rPr>
              <a:t>此处添加标题</a:t>
            </a:r>
            <a:endParaRPr lang="zh-CN" altLang="en-US" sz="1500" dirty="0">
              <a:latin typeface="微软雅黑" pitchFamily="34" charset="-122"/>
              <a:ea typeface="微软雅黑" pitchFamily="34" charset="-122"/>
            </a:endParaRPr>
          </a:p>
        </p:txBody>
      </p:sp>
      <p:sp>
        <p:nvSpPr>
          <p:cNvPr id="47" name="矩形 47"/>
          <p:cNvSpPr>
            <a:spLocks noChangeArrowheads="1"/>
          </p:cNvSpPr>
          <p:nvPr/>
        </p:nvSpPr>
        <p:spPr bwMode="auto">
          <a:xfrm>
            <a:off x="5789583" y="4272055"/>
            <a:ext cx="2610355" cy="553990"/>
          </a:xfrm>
          <a:prstGeom prst="rect">
            <a:avLst/>
          </a:prstGeom>
          <a:noFill/>
          <a:ln>
            <a:noFill/>
          </a:ln>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50000"/>
              </a:lnSpc>
              <a:buNone/>
            </a:pPr>
            <a:r>
              <a:rPr lang="zh-CN" altLang="en-US" sz="1000" dirty="0"/>
              <a:t>点击输入简要文字内容，文字内容需概括精炼，不用多余的文字修饰，言简意赅的</a:t>
            </a:r>
            <a:r>
              <a:rPr lang="zh-CN" altLang="en-US" sz="1000" dirty="0" smtClean="0"/>
              <a:t>说明</a:t>
            </a:r>
            <a:endParaRPr lang="en-US" altLang="zh-CN" sz="1000" dirty="0"/>
          </a:p>
        </p:txBody>
      </p:sp>
    </p:spTree>
    <p:extLst>
      <p:ext uri="{BB962C8B-B14F-4D97-AF65-F5344CB8AC3E}">
        <p14:creationId xmlns:p14="http://schemas.microsoft.com/office/powerpoint/2010/main" xmlns="" val="2326291850"/>
      </p:ext>
    </p:extLst>
  </p:cSld>
  <p:clrMapOvr>
    <a:masterClrMapping/>
  </p:clrMapOvr>
  <p:transition spd="slow" advTm="0">
    <p:cover/>
  </p:transition>
  <mc:AlternateContent xmlns:mc="http://schemas.openxmlformats.org/markup-compatibility/2006">
    <mc:Choice xmlns:p14="http://schemas.microsoft.com/office/powerpoint/2010/main" xmlns=""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000"/>
                                </p:stCondLst>
                                <p:childTnLst>
                                  <p:par>
                                    <p:cTn id="13" presetID="53" presetClass="entr" presetSubtype="16" fill="hold" nodeType="afterEffect">
                                      <p:stCondLst>
                                        <p:cond delay="250"/>
                                      </p:stCondLst>
                                      <p:childTnLst>
                                        <p:set>
                                          <p:cBhvr>
                                            <p:cTn id="14" dur="1" fill="hold">
                                              <p:stCondLst>
                                                <p:cond delay="0"/>
                                              </p:stCondLst>
                                            </p:cTn>
                                            <p:tgtEl>
                                              <p:spTgt spid="13"/>
                                            </p:tgtEl>
                                            <p:attrNameLst>
                                              <p:attrName>style.visibility</p:attrName>
                                            </p:attrNameLst>
                                          </p:cBhvr>
                                          <p:to>
                                            <p:strVal val="visible"/>
                                          </p:to>
                                        </p:set>
                                        <p:anim calcmode="lin" valueType="num">
                                          <p:cBhvr>
                                            <p:cTn id="15" dur="400" fill="hold"/>
                                            <p:tgtEl>
                                              <p:spTgt spid="13"/>
                                            </p:tgtEl>
                                            <p:attrNameLst>
                                              <p:attrName>ppt_w</p:attrName>
                                            </p:attrNameLst>
                                          </p:cBhvr>
                                          <p:tavLst>
                                            <p:tav tm="0">
                                              <p:val>
                                                <p:fltVal val="0"/>
                                              </p:val>
                                            </p:tav>
                                            <p:tav tm="100000">
                                              <p:val>
                                                <p:strVal val="#ppt_w"/>
                                              </p:val>
                                            </p:tav>
                                          </p:tavLst>
                                        </p:anim>
                                        <p:anim calcmode="lin" valueType="num">
                                          <p:cBhvr>
                                            <p:cTn id="16" dur="400" fill="hold"/>
                                            <p:tgtEl>
                                              <p:spTgt spid="13"/>
                                            </p:tgtEl>
                                            <p:attrNameLst>
                                              <p:attrName>ppt_h</p:attrName>
                                            </p:attrNameLst>
                                          </p:cBhvr>
                                          <p:tavLst>
                                            <p:tav tm="0">
                                              <p:val>
                                                <p:fltVal val="0"/>
                                              </p:val>
                                            </p:tav>
                                            <p:tav tm="100000">
                                              <p:val>
                                                <p:strVal val="#ppt_h"/>
                                              </p:val>
                                            </p:tav>
                                          </p:tavLst>
                                        </p:anim>
                                        <p:animEffect transition="in" filter="fade">
                                          <p:cBhvr>
                                            <p:cTn id="17" dur="400"/>
                                            <p:tgtEl>
                                              <p:spTgt spid="13"/>
                                            </p:tgtEl>
                                          </p:cBhvr>
                                        </p:animEffect>
                                      </p:childTnLst>
                                    </p:cTn>
                                  </p:par>
                                </p:childTnLst>
                              </p:cTn>
                            </p:par>
                            <p:par>
                              <p:cTn id="18" fill="hold">
                                <p:stCondLst>
                                  <p:cond delay="1650"/>
                                </p:stCondLst>
                                <p:childTnLst>
                                  <p:par>
                                    <p:cTn id="19" presetID="22" presetClass="entr" presetSubtype="1"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up)">
                                          <p:cBhvr>
                                            <p:cTn id="21" dur="350"/>
                                            <p:tgtEl>
                                              <p:spTgt spid="6"/>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2500"/>
                                </p:stCondLst>
                                <p:childTnLst>
                                  <p:par>
                                    <p:cTn id="29" presetID="22" presetClass="entr" presetSubtype="8" fill="hold"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left)">
                                          <p:cBhvr>
                                            <p:cTn id="31" dur="500"/>
                                            <p:tgtEl>
                                              <p:spTgt spid="7"/>
                                            </p:tgtEl>
                                          </p:cBhvr>
                                        </p:animEffect>
                                      </p:childTnLst>
                                    </p:cTn>
                                  </p:par>
                                </p:childTnLst>
                              </p:cTn>
                            </p:par>
                            <p:par>
                              <p:cTn id="32" fill="hold">
                                <p:stCondLst>
                                  <p:cond delay="3000"/>
                                </p:stCondLst>
                                <p:childTnLst>
                                  <p:par>
                                    <p:cTn id="33" presetID="2" presetClass="entr" presetSubtype="2" fill="hold" nodeType="afterEffect" p14:presetBounceEnd="40000">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14:bounceEnd="40000">
                                          <p:cBhvr additive="base">
                                            <p:cTn id="35" dur="500" fill="hold"/>
                                            <p:tgtEl>
                                              <p:spTgt spid="20"/>
                                            </p:tgtEl>
                                            <p:attrNameLst>
                                              <p:attrName>ppt_x</p:attrName>
                                            </p:attrNameLst>
                                          </p:cBhvr>
                                          <p:tavLst>
                                            <p:tav tm="0">
                                              <p:val>
                                                <p:strVal val="1+#ppt_w/2"/>
                                              </p:val>
                                            </p:tav>
                                            <p:tav tm="100000">
                                              <p:val>
                                                <p:strVal val="#ppt_x"/>
                                              </p:val>
                                            </p:tav>
                                          </p:tavLst>
                                        </p:anim>
                                        <p:anim calcmode="lin" valueType="num" p14:bounceEnd="40000">
                                          <p:cBhvr additive="base">
                                            <p:cTn id="36" dur="500" fill="hold"/>
                                            <p:tgtEl>
                                              <p:spTgt spid="20"/>
                                            </p:tgtEl>
                                            <p:attrNameLst>
                                              <p:attrName>ppt_y</p:attrName>
                                            </p:attrNameLst>
                                          </p:cBhvr>
                                          <p:tavLst>
                                            <p:tav tm="0">
                                              <p:val>
                                                <p:strVal val="#ppt_y"/>
                                              </p:val>
                                            </p:tav>
                                            <p:tav tm="100000">
                                              <p:val>
                                                <p:strVal val="#ppt_y"/>
                                              </p:val>
                                            </p:tav>
                                          </p:tavLst>
                                        </p:anim>
                                      </p:childTnLst>
                                    </p:cTn>
                                  </p:par>
                                </p:childTnLst>
                              </p:cTn>
                            </p:par>
                            <p:par>
                              <p:cTn id="37" fill="hold">
                                <p:stCondLst>
                                  <p:cond delay="3500"/>
                                </p:stCondLst>
                                <p:childTnLst>
                                  <p:par>
                                    <p:cTn id="38" presetID="22" presetClass="entr" presetSubtype="8"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wipe(left)">
                                          <p:cBhvr>
                                            <p:cTn id="40" dur="500"/>
                                            <p:tgtEl>
                                              <p:spTgt spid="11"/>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par>
                                    <p:cTn id="44" presetID="53" presetClass="entr" presetSubtype="16" fill="hold" grpId="0" nodeType="withEffect">
                                      <p:stCondLst>
                                        <p:cond delay="750"/>
                                      </p:stCondLst>
                                      <p:childTnLst>
                                        <p:set>
                                          <p:cBhvr>
                                            <p:cTn id="45" dur="1" fill="hold">
                                              <p:stCondLst>
                                                <p:cond delay="0"/>
                                              </p:stCondLst>
                                            </p:cTn>
                                            <p:tgtEl>
                                              <p:spTgt spid="17"/>
                                            </p:tgtEl>
                                            <p:attrNameLst>
                                              <p:attrName>style.visibility</p:attrName>
                                            </p:attrNameLst>
                                          </p:cBhvr>
                                          <p:to>
                                            <p:strVal val="visible"/>
                                          </p:to>
                                        </p:set>
                                        <p:anim calcmode="lin" valueType="num">
                                          <p:cBhvr>
                                            <p:cTn id="46" dur="500" fill="hold"/>
                                            <p:tgtEl>
                                              <p:spTgt spid="17"/>
                                            </p:tgtEl>
                                            <p:attrNameLst>
                                              <p:attrName>ppt_w</p:attrName>
                                            </p:attrNameLst>
                                          </p:cBhvr>
                                          <p:tavLst>
                                            <p:tav tm="0">
                                              <p:val>
                                                <p:fltVal val="0"/>
                                              </p:val>
                                            </p:tav>
                                            <p:tav tm="100000">
                                              <p:val>
                                                <p:strVal val="#ppt_w"/>
                                              </p:val>
                                            </p:tav>
                                          </p:tavLst>
                                        </p:anim>
                                        <p:anim calcmode="lin" valueType="num">
                                          <p:cBhvr>
                                            <p:cTn id="47" dur="500" fill="hold"/>
                                            <p:tgtEl>
                                              <p:spTgt spid="17"/>
                                            </p:tgtEl>
                                            <p:attrNameLst>
                                              <p:attrName>ppt_h</p:attrName>
                                            </p:attrNameLst>
                                          </p:cBhvr>
                                          <p:tavLst>
                                            <p:tav tm="0">
                                              <p:val>
                                                <p:fltVal val="0"/>
                                              </p:val>
                                            </p:tav>
                                            <p:tav tm="100000">
                                              <p:val>
                                                <p:strVal val="#ppt_h"/>
                                              </p:val>
                                            </p:tav>
                                          </p:tavLst>
                                        </p:anim>
                                        <p:animEffect transition="in" filter="fade">
                                          <p:cBhvr>
                                            <p:cTn id="48" dur="500"/>
                                            <p:tgtEl>
                                              <p:spTgt spid="17"/>
                                            </p:tgtEl>
                                          </p:cBhvr>
                                        </p:animEffect>
                                      </p:childTnLst>
                                    </p:cTn>
                                  </p:par>
                                </p:childTnLst>
                              </p:cTn>
                            </p:par>
                            <p:par>
                              <p:cTn id="49" fill="hold">
                                <p:stCondLst>
                                  <p:cond delay="4750"/>
                                </p:stCondLst>
                                <p:childTnLst>
                                  <p:par>
                                    <p:cTn id="50" presetID="22" presetClass="entr" presetSubtype="8" fill="hold" nodeType="after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wipe(left)">
                                          <p:cBhvr>
                                            <p:cTn id="52" dur="500"/>
                                            <p:tgtEl>
                                              <p:spTgt spid="9"/>
                                            </p:tgtEl>
                                          </p:cBhvr>
                                        </p:animEffect>
                                      </p:childTnLst>
                                    </p:cTn>
                                  </p:par>
                                </p:childTnLst>
                              </p:cTn>
                            </p:par>
                            <p:par>
                              <p:cTn id="53" fill="hold">
                                <p:stCondLst>
                                  <p:cond delay="5250"/>
                                </p:stCondLst>
                                <p:childTnLst>
                                  <p:par>
                                    <p:cTn id="54" presetID="2" presetClass="entr" presetSubtype="2" fill="hold" nodeType="afterEffect" p14:presetBounceEnd="40000">
                                      <p:stCondLst>
                                        <p:cond delay="0"/>
                                      </p:stCondLst>
                                      <p:childTnLst>
                                        <p:set>
                                          <p:cBhvr>
                                            <p:cTn id="55" dur="1" fill="hold">
                                              <p:stCondLst>
                                                <p:cond delay="0"/>
                                              </p:stCondLst>
                                            </p:cTn>
                                            <p:tgtEl>
                                              <p:spTgt spid="27"/>
                                            </p:tgtEl>
                                            <p:attrNameLst>
                                              <p:attrName>style.visibility</p:attrName>
                                            </p:attrNameLst>
                                          </p:cBhvr>
                                          <p:to>
                                            <p:strVal val="visible"/>
                                          </p:to>
                                        </p:set>
                                        <p:anim calcmode="lin" valueType="num" p14:bounceEnd="40000">
                                          <p:cBhvr additive="base">
                                            <p:cTn id="56" dur="500" fill="hold"/>
                                            <p:tgtEl>
                                              <p:spTgt spid="27"/>
                                            </p:tgtEl>
                                            <p:attrNameLst>
                                              <p:attrName>ppt_x</p:attrName>
                                            </p:attrNameLst>
                                          </p:cBhvr>
                                          <p:tavLst>
                                            <p:tav tm="0">
                                              <p:val>
                                                <p:strVal val="1+#ppt_w/2"/>
                                              </p:val>
                                            </p:tav>
                                            <p:tav tm="100000">
                                              <p:val>
                                                <p:strVal val="#ppt_x"/>
                                              </p:val>
                                            </p:tav>
                                          </p:tavLst>
                                        </p:anim>
                                        <p:anim calcmode="lin" valueType="num" p14:bounceEnd="40000">
                                          <p:cBhvr additive="base">
                                            <p:cTn id="57" dur="500" fill="hold"/>
                                            <p:tgtEl>
                                              <p:spTgt spid="27"/>
                                            </p:tgtEl>
                                            <p:attrNameLst>
                                              <p:attrName>ppt_y</p:attrName>
                                            </p:attrNameLst>
                                          </p:cBhvr>
                                          <p:tavLst>
                                            <p:tav tm="0">
                                              <p:val>
                                                <p:strVal val="#ppt_y"/>
                                              </p:val>
                                            </p:tav>
                                            <p:tav tm="100000">
                                              <p:val>
                                                <p:strVal val="#ppt_y"/>
                                              </p:val>
                                            </p:tav>
                                          </p:tavLst>
                                        </p:anim>
                                      </p:childTnLst>
                                    </p:cTn>
                                  </p:par>
                                </p:childTnLst>
                              </p:cTn>
                            </p:par>
                            <p:par>
                              <p:cTn id="58" fill="hold">
                                <p:stCondLst>
                                  <p:cond delay="5750"/>
                                </p:stCondLst>
                                <p:childTnLst>
                                  <p:par>
                                    <p:cTn id="59" presetID="22" presetClass="entr" presetSubtype="8" fill="hold" grpId="0" nodeType="afterEffect">
                                      <p:stCondLst>
                                        <p:cond delay="0"/>
                                      </p:stCondLst>
                                      <p:childTnLst>
                                        <p:set>
                                          <p:cBhvr>
                                            <p:cTn id="60" dur="1" fill="hold">
                                              <p:stCondLst>
                                                <p:cond delay="0"/>
                                              </p:stCondLst>
                                            </p:cTn>
                                            <p:tgtEl>
                                              <p:spTgt spid="42"/>
                                            </p:tgtEl>
                                            <p:attrNameLst>
                                              <p:attrName>style.visibility</p:attrName>
                                            </p:attrNameLst>
                                          </p:cBhvr>
                                          <p:to>
                                            <p:strVal val="visible"/>
                                          </p:to>
                                        </p:set>
                                        <p:animEffect transition="in" filter="wipe(left)">
                                          <p:cBhvr>
                                            <p:cTn id="61" dur="500"/>
                                            <p:tgtEl>
                                              <p:spTgt spid="42"/>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43"/>
                                            </p:tgtEl>
                                            <p:attrNameLst>
                                              <p:attrName>style.visibility</p:attrName>
                                            </p:attrNameLst>
                                          </p:cBhvr>
                                          <p:to>
                                            <p:strVal val="visible"/>
                                          </p:to>
                                        </p:set>
                                        <p:animEffect transition="in" filter="wipe(left)">
                                          <p:cBhvr>
                                            <p:cTn id="64" dur="500"/>
                                            <p:tgtEl>
                                              <p:spTgt spid="43"/>
                                            </p:tgtEl>
                                          </p:cBhvr>
                                        </p:animEffect>
                                      </p:childTnLst>
                                    </p:cTn>
                                  </p:par>
                                  <p:par>
                                    <p:cTn id="65" presetID="53" presetClass="entr" presetSubtype="16" fill="hold" grpId="0" nodeType="withEffect">
                                      <p:stCondLst>
                                        <p:cond delay="750"/>
                                      </p:stCondLst>
                                      <p:childTnLst>
                                        <p:set>
                                          <p:cBhvr>
                                            <p:cTn id="66" dur="1" fill="hold">
                                              <p:stCondLst>
                                                <p:cond delay="0"/>
                                              </p:stCondLst>
                                            </p:cTn>
                                            <p:tgtEl>
                                              <p:spTgt spid="18"/>
                                            </p:tgtEl>
                                            <p:attrNameLst>
                                              <p:attrName>style.visibility</p:attrName>
                                            </p:attrNameLst>
                                          </p:cBhvr>
                                          <p:to>
                                            <p:strVal val="visible"/>
                                          </p:to>
                                        </p:set>
                                        <p:anim calcmode="lin" valueType="num">
                                          <p:cBhvr>
                                            <p:cTn id="67" dur="500" fill="hold"/>
                                            <p:tgtEl>
                                              <p:spTgt spid="18"/>
                                            </p:tgtEl>
                                            <p:attrNameLst>
                                              <p:attrName>ppt_w</p:attrName>
                                            </p:attrNameLst>
                                          </p:cBhvr>
                                          <p:tavLst>
                                            <p:tav tm="0">
                                              <p:val>
                                                <p:fltVal val="0"/>
                                              </p:val>
                                            </p:tav>
                                            <p:tav tm="100000">
                                              <p:val>
                                                <p:strVal val="#ppt_w"/>
                                              </p:val>
                                            </p:tav>
                                          </p:tavLst>
                                        </p:anim>
                                        <p:anim calcmode="lin" valueType="num">
                                          <p:cBhvr>
                                            <p:cTn id="68" dur="500" fill="hold"/>
                                            <p:tgtEl>
                                              <p:spTgt spid="18"/>
                                            </p:tgtEl>
                                            <p:attrNameLst>
                                              <p:attrName>ppt_h</p:attrName>
                                            </p:attrNameLst>
                                          </p:cBhvr>
                                          <p:tavLst>
                                            <p:tav tm="0">
                                              <p:val>
                                                <p:fltVal val="0"/>
                                              </p:val>
                                            </p:tav>
                                            <p:tav tm="100000">
                                              <p:val>
                                                <p:strVal val="#ppt_h"/>
                                              </p:val>
                                            </p:tav>
                                          </p:tavLst>
                                        </p:anim>
                                        <p:animEffect transition="in" filter="fade">
                                          <p:cBhvr>
                                            <p:cTn id="69" dur="500"/>
                                            <p:tgtEl>
                                              <p:spTgt spid="18"/>
                                            </p:tgtEl>
                                          </p:cBhvr>
                                        </p:animEffect>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10"/>
                                            </p:tgtEl>
                                            <p:attrNameLst>
                                              <p:attrName>style.visibility</p:attrName>
                                            </p:attrNameLst>
                                          </p:cBhvr>
                                          <p:to>
                                            <p:strVal val="visible"/>
                                          </p:to>
                                        </p:set>
                                        <p:animEffect transition="in" filter="wipe(left)">
                                          <p:cBhvr>
                                            <p:cTn id="73" dur="500"/>
                                            <p:tgtEl>
                                              <p:spTgt spid="10"/>
                                            </p:tgtEl>
                                          </p:cBhvr>
                                        </p:animEffect>
                                      </p:childTnLst>
                                    </p:cTn>
                                  </p:par>
                                </p:childTnLst>
                              </p:cTn>
                            </p:par>
                            <p:par>
                              <p:cTn id="74" fill="hold">
                                <p:stCondLst>
                                  <p:cond delay="7500"/>
                                </p:stCondLst>
                                <p:childTnLst>
                                  <p:par>
                                    <p:cTn id="75" presetID="2" presetClass="entr" presetSubtype="2" fill="hold" nodeType="afterEffect" p14:presetBounceEnd="40000">
                                      <p:stCondLst>
                                        <p:cond delay="0"/>
                                      </p:stCondLst>
                                      <p:childTnLst>
                                        <p:set>
                                          <p:cBhvr>
                                            <p:cTn id="76" dur="1" fill="hold">
                                              <p:stCondLst>
                                                <p:cond delay="0"/>
                                              </p:stCondLst>
                                            </p:cTn>
                                            <p:tgtEl>
                                              <p:spTgt spid="32"/>
                                            </p:tgtEl>
                                            <p:attrNameLst>
                                              <p:attrName>style.visibility</p:attrName>
                                            </p:attrNameLst>
                                          </p:cBhvr>
                                          <p:to>
                                            <p:strVal val="visible"/>
                                          </p:to>
                                        </p:set>
                                        <p:anim calcmode="lin" valueType="num" p14:bounceEnd="40000">
                                          <p:cBhvr additive="base">
                                            <p:cTn id="77" dur="500" fill="hold"/>
                                            <p:tgtEl>
                                              <p:spTgt spid="32"/>
                                            </p:tgtEl>
                                            <p:attrNameLst>
                                              <p:attrName>ppt_x</p:attrName>
                                            </p:attrNameLst>
                                          </p:cBhvr>
                                          <p:tavLst>
                                            <p:tav tm="0">
                                              <p:val>
                                                <p:strVal val="1+#ppt_w/2"/>
                                              </p:val>
                                            </p:tav>
                                            <p:tav tm="100000">
                                              <p:val>
                                                <p:strVal val="#ppt_x"/>
                                              </p:val>
                                            </p:tav>
                                          </p:tavLst>
                                        </p:anim>
                                        <p:anim calcmode="lin" valueType="num" p14:bounceEnd="40000">
                                          <p:cBhvr additive="base">
                                            <p:cTn id="78" dur="500" fill="hold"/>
                                            <p:tgtEl>
                                              <p:spTgt spid="32"/>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2" presetClass="entr" presetSubtype="8" fill="hold" grpId="0" nodeType="afterEffect">
                                      <p:stCondLst>
                                        <p:cond delay="0"/>
                                      </p:stCondLst>
                                      <p:childTnLst>
                                        <p:set>
                                          <p:cBhvr>
                                            <p:cTn id="81" dur="1" fill="hold">
                                              <p:stCondLst>
                                                <p:cond delay="0"/>
                                              </p:stCondLst>
                                            </p:cTn>
                                            <p:tgtEl>
                                              <p:spTgt spid="44"/>
                                            </p:tgtEl>
                                            <p:attrNameLst>
                                              <p:attrName>style.visibility</p:attrName>
                                            </p:attrNameLst>
                                          </p:cBhvr>
                                          <p:to>
                                            <p:strVal val="visible"/>
                                          </p:to>
                                        </p:set>
                                        <p:animEffect transition="in" filter="wipe(left)">
                                          <p:cBhvr>
                                            <p:cTn id="82" dur="500"/>
                                            <p:tgtEl>
                                              <p:spTgt spid="44"/>
                                            </p:tgtEl>
                                          </p:cBhvr>
                                        </p:animEffect>
                                      </p:childTnLst>
                                    </p:cTn>
                                  </p:par>
                                  <p:par>
                                    <p:cTn id="83" presetID="22" presetClass="entr" presetSubtype="8" fill="hold" grpId="0" nodeType="withEffect">
                                      <p:stCondLst>
                                        <p:cond delay="0"/>
                                      </p:stCondLst>
                                      <p:childTnLst>
                                        <p:set>
                                          <p:cBhvr>
                                            <p:cTn id="84" dur="1" fill="hold">
                                              <p:stCondLst>
                                                <p:cond delay="0"/>
                                              </p:stCondLst>
                                            </p:cTn>
                                            <p:tgtEl>
                                              <p:spTgt spid="45"/>
                                            </p:tgtEl>
                                            <p:attrNameLst>
                                              <p:attrName>style.visibility</p:attrName>
                                            </p:attrNameLst>
                                          </p:cBhvr>
                                          <p:to>
                                            <p:strVal val="visible"/>
                                          </p:to>
                                        </p:set>
                                        <p:animEffect transition="in" filter="wipe(left)">
                                          <p:cBhvr>
                                            <p:cTn id="85" dur="500"/>
                                            <p:tgtEl>
                                              <p:spTgt spid="45"/>
                                            </p:tgtEl>
                                          </p:cBhvr>
                                        </p:animEffect>
                                      </p:childTnLst>
                                    </p:cTn>
                                  </p:par>
                                  <p:par>
                                    <p:cTn id="86" presetID="53" presetClass="entr" presetSubtype="16" fill="hold" grpId="0" nodeType="withEffect">
                                      <p:stCondLst>
                                        <p:cond delay="750"/>
                                      </p:stCondLst>
                                      <p:childTnLst>
                                        <p:set>
                                          <p:cBhvr>
                                            <p:cTn id="87" dur="1" fill="hold">
                                              <p:stCondLst>
                                                <p:cond delay="0"/>
                                              </p:stCondLst>
                                            </p:cTn>
                                            <p:tgtEl>
                                              <p:spTgt spid="19"/>
                                            </p:tgtEl>
                                            <p:attrNameLst>
                                              <p:attrName>style.visibility</p:attrName>
                                            </p:attrNameLst>
                                          </p:cBhvr>
                                          <p:to>
                                            <p:strVal val="visible"/>
                                          </p:to>
                                        </p:set>
                                        <p:anim calcmode="lin" valueType="num">
                                          <p:cBhvr>
                                            <p:cTn id="88" dur="500" fill="hold"/>
                                            <p:tgtEl>
                                              <p:spTgt spid="19"/>
                                            </p:tgtEl>
                                            <p:attrNameLst>
                                              <p:attrName>ppt_w</p:attrName>
                                            </p:attrNameLst>
                                          </p:cBhvr>
                                          <p:tavLst>
                                            <p:tav tm="0">
                                              <p:val>
                                                <p:fltVal val="0"/>
                                              </p:val>
                                            </p:tav>
                                            <p:tav tm="100000">
                                              <p:val>
                                                <p:strVal val="#ppt_w"/>
                                              </p:val>
                                            </p:tav>
                                          </p:tavLst>
                                        </p:anim>
                                        <p:anim calcmode="lin" valueType="num">
                                          <p:cBhvr>
                                            <p:cTn id="89" dur="500" fill="hold"/>
                                            <p:tgtEl>
                                              <p:spTgt spid="19"/>
                                            </p:tgtEl>
                                            <p:attrNameLst>
                                              <p:attrName>ppt_h</p:attrName>
                                            </p:attrNameLst>
                                          </p:cBhvr>
                                          <p:tavLst>
                                            <p:tav tm="0">
                                              <p:val>
                                                <p:fltVal val="0"/>
                                              </p:val>
                                            </p:tav>
                                            <p:tav tm="100000">
                                              <p:val>
                                                <p:strVal val="#ppt_h"/>
                                              </p:val>
                                            </p:tav>
                                          </p:tavLst>
                                        </p:anim>
                                        <p:animEffect transition="in" filter="fade">
                                          <p:cBhvr>
                                            <p:cTn id="90" dur="500"/>
                                            <p:tgtEl>
                                              <p:spTgt spid="19"/>
                                            </p:tgtEl>
                                          </p:cBhvr>
                                        </p:animEffect>
                                      </p:childTnLst>
                                    </p:cTn>
                                  </p:par>
                                </p:childTnLst>
                              </p:cTn>
                            </p:par>
                            <p:par>
                              <p:cTn id="91" fill="hold">
                                <p:stCondLst>
                                  <p:cond delay="9250"/>
                                </p:stCondLst>
                                <p:childTnLst>
                                  <p:par>
                                    <p:cTn id="92" presetID="22" presetClass="entr" presetSubtype="8" fill="hold" nodeType="afterEffect">
                                      <p:stCondLst>
                                        <p:cond delay="0"/>
                                      </p:stCondLst>
                                      <p:childTnLst>
                                        <p:set>
                                          <p:cBhvr>
                                            <p:cTn id="93" dur="1" fill="hold">
                                              <p:stCondLst>
                                                <p:cond delay="0"/>
                                              </p:stCondLst>
                                            </p:cTn>
                                            <p:tgtEl>
                                              <p:spTgt spid="8"/>
                                            </p:tgtEl>
                                            <p:attrNameLst>
                                              <p:attrName>style.visibility</p:attrName>
                                            </p:attrNameLst>
                                          </p:cBhvr>
                                          <p:to>
                                            <p:strVal val="visible"/>
                                          </p:to>
                                        </p:set>
                                        <p:animEffect transition="in" filter="wipe(left)">
                                          <p:cBhvr>
                                            <p:cTn id="94" dur="500"/>
                                            <p:tgtEl>
                                              <p:spTgt spid="8"/>
                                            </p:tgtEl>
                                          </p:cBhvr>
                                        </p:animEffect>
                                      </p:childTnLst>
                                    </p:cTn>
                                  </p:par>
                                </p:childTnLst>
                              </p:cTn>
                            </p:par>
                            <p:par>
                              <p:cTn id="95" fill="hold">
                                <p:stCondLst>
                                  <p:cond delay="9750"/>
                                </p:stCondLst>
                                <p:childTnLst>
                                  <p:par>
                                    <p:cTn id="96" presetID="2" presetClass="entr" presetSubtype="2" fill="hold" nodeType="afterEffect" p14:presetBounceEnd="40000">
                                      <p:stCondLst>
                                        <p:cond delay="0"/>
                                      </p:stCondLst>
                                      <p:childTnLst>
                                        <p:set>
                                          <p:cBhvr>
                                            <p:cTn id="97" dur="1" fill="hold">
                                              <p:stCondLst>
                                                <p:cond delay="0"/>
                                              </p:stCondLst>
                                            </p:cTn>
                                            <p:tgtEl>
                                              <p:spTgt spid="37"/>
                                            </p:tgtEl>
                                            <p:attrNameLst>
                                              <p:attrName>style.visibility</p:attrName>
                                            </p:attrNameLst>
                                          </p:cBhvr>
                                          <p:to>
                                            <p:strVal val="visible"/>
                                          </p:to>
                                        </p:set>
                                        <p:anim calcmode="lin" valueType="num" p14:bounceEnd="40000">
                                          <p:cBhvr additive="base">
                                            <p:cTn id="98" dur="500" fill="hold"/>
                                            <p:tgtEl>
                                              <p:spTgt spid="37"/>
                                            </p:tgtEl>
                                            <p:attrNameLst>
                                              <p:attrName>ppt_x</p:attrName>
                                            </p:attrNameLst>
                                          </p:cBhvr>
                                          <p:tavLst>
                                            <p:tav tm="0">
                                              <p:val>
                                                <p:strVal val="1+#ppt_w/2"/>
                                              </p:val>
                                            </p:tav>
                                            <p:tav tm="100000">
                                              <p:val>
                                                <p:strVal val="#ppt_x"/>
                                              </p:val>
                                            </p:tav>
                                          </p:tavLst>
                                        </p:anim>
                                        <p:anim calcmode="lin" valueType="num" p14:bounceEnd="40000">
                                          <p:cBhvr additive="base">
                                            <p:cTn id="99" dur="500" fill="hold"/>
                                            <p:tgtEl>
                                              <p:spTgt spid="37"/>
                                            </p:tgtEl>
                                            <p:attrNameLst>
                                              <p:attrName>ppt_y</p:attrName>
                                            </p:attrNameLst>
                                          </p:cBhvr>
                                          <p:tavLst>
                                            <p:tav tm="0">
                                              <p:val>
                                                <p:strVal val="#ppt_y"/>
                                              </p:val>
                                            </p:tav>
                                            <p:tav tm="100000">
                                              <p:val>
                                                <p:strVal val="#ppt_y"/>
                                              </p:val>
                                            </p:tav>
                                          </p:tavLst>
                                        </p:anim>
                                      </p:childTnLst>
                                    </p:cTn>
                                  </p:par>
                                </p:childTnLst>
                              </p:cTn>
                            </p:par>
                            <p:par>
                              <p:cTn id="100" fill="hold">
                                <p:stCondLst>
                                  <p:cond delay="10250"/>
                                </p:stCondLst>
                                <p:childTnLst>
                                  <p:par>
                                    <p:cTn id="101" presetID="22" presetClass="entr" presetSubtype="8" fill="hold" grpId="0" nodeType="afterEffect">
                                      <p:stCondLst>
                                        <p:cond delay="0"/>
                                      </p:stCondLst>
                                      <p:childTnLst>
                                        <p:set>
                                          <p:cBhvr>
                                            <p:cTn id="102" dur="1" fill="hold">
                                              <p:stCondLst>
                                                <p:cond delay="0"/>
                                              </p:stCondLst>
                                            </p:cTn>
                                            <p:tgtEl>
                                              <p:spTgt spid="46"/>
                                            </p:tgtEl>
                                            <p:attrNameLst>
                                              <p:attrName>style.visibility</p:attrName>
                                            </p:attrNameLst>
                                          </p:cBhvr>
                                          <p:to>
                                            <p:strVal val="visible"/>
                                          </p:to>
                                        </p:set>
                                        <p:animEffect transition="in" filter="wipe(left)">
                                          <p:cBhvr>
                                            <p:cTn id="103" dur="500"/>
                                            <p:tgtEl>
                                              <p:spTgt spid="46"/>
                                            </p:tgtEl>
                                          </p:cBhvr>
                                        </p:animEffect>
                                      </p:childTnLst>
                                    </p:cTn>
                                  </p:par>
                                  <p:par>
                                    <p:cTn id="104" presetID="22" presetClass="entr" presetSubtype="8" fill="hold" grpId="0" nodeType="withEffect">
                                      <p:stCondLst>
                                        <p:cond delay="0"/>
                                      </p:stCondLst>
                                      <p:childTnLst>
                                        <p:set>
                                          <p:cBhvr>
                                            <p:cTn id="105" dur="1" fill="hold">
                                              <p:stCondLst>
                                                <p:cond delay="0"/>
                                              </p:stCondLst>
                                            </p:cTn>
                                            <p:tgtEl>
                                              <p:spTgt spid="47"/>
                                            </p:tgtEl>
                                            <p:attrNameLst>
                                              <p:attrName>style.visibility</p:attrName>
                                            </p:attrNameLst>
                                          </p:cBhvr>
                                          <p:to>
                                            <p:strVal val="visible"/>
                                          </p:to>
                                        </p:set>
                                        <p:animEffect transition="in" filter="wipe(left)">
                                          <p:cBhvr>
                                            <p:cTn id="106"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P spid="12" grpId="0"/>
          <p:bldP spid="16" grpId="0" animBg="1"/>
          <p:bldP spid="17" grpId="0" animBg="1"/>
          <p:bldP spid="18" grpId="0" animBg="1"/>
          <p:bldP spid="19" grpId="0" animBg="1"/>
          <p:bldP spid="42" grpId="0"/>
          <p:bldP spid="43" grpId="0"/>
          <p:bldP spid="44" grpId="0"/>
          <p:bldP spid="45" grpId="0"/>
          <p:bldP spid="46" grpId="0"/>
          <p:bldP spid="47"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000"/>
                                </p:stCondLst>
                                <p:childTnLst>
                                  <p:par>
                                    <p:cTn id="13" presetID="53" presetClass="entr" presetSubtype="16" fill="hold" nodeType="afterEffect">
                                      <p:stCondLst>
                                        <p:cond delay="250"/>
                                      </p:stCondLst>
                                      <p:childTnLst>
                                        <p:set>
                                          <p:cBhvr>
                                            <p:cTn id="14" dur="1" fill="hold">
                                              <p:stCondLst>
                                                <p:cond delay="0"/>
                                              </p:stCondLst>
                                            </p:cTn>
                                            <p:tgtEl>
                                              <p:spTgt spid="13"/>
                                            </p:tgtEl>
                                            <p:attrNameLst>
                                              <p:attrName>style.visibility</p:attrName>
                                            </p:attrNameLst>
                                          </p:cBhvr>
                                          <p:to>
                                            <p:strVal val="visible"/>
                                          </p:to>
                                        </p:set>
                                        <p:anim calcmode="lin" valueType="num">
                                          <p:cBhvr>
                                            <p:cTn id="15" dur="400" fill="hold"/>
                                            <p:tgtEl>
                                              <p:spTgt spid="13"/>
                                            </p:tgtEl>
                                            <p:attrNameLst>
                                              <p:attrName>ppt_w</p:attrName>
                                            </p:attrNameLst>
                                          </p:cBhvr>
                                          <p:tavLst>
                                            <p:tav tm="0">
                                              <p:val>
                                                <p:fltVal val="0"/>
                                              </p:val>
                                            </p:tav>
                                            <p:tav tm="100000">
                                              <p:val>
                                                <p:strVal val="#ppt_w"/>
                                              </p:val>
                                            </p:tav>
                                          </p:tavLst>
                                        </p:anim>
                                        <p:anim calcmode="lin" valueType="num">
                                          <p:cBhvr>
                                            <p:cTn id="16" dur="400" fill="hold"/>
                                            <p:tgtEl>
                                              <p:spTgt spid="13"/>
                                            </p:tgtEl>
                                            <p:attrNameLst>
                                              <p:attrName>ppt_h</p:attrName>
                                            </p:attrNameLst>
                                          </p:cBhvr>
                                          <p:tavLst>
                                            <p:tav tm="0">
                                              <p:val>
                                                <p:fltVal val="0"/>
                                              </p:val>
                                            </p:tav>
                                            <p:tav tm="100000">
                                              <p:val>
                                                <p:strVal val="#ppt_h"/>
                                              </p:val>
                                            </p:tav>
                                          </p:tavLst>
                                        </p:anim>
                                        <p:animEffect transition="in" filter="fade">
                                          <p:cBhvr>
                                            <p:cTn id="17" dur="400"/>
                                            <p:tgtEl>
                                              <p:spTgt spid="13"/>
                                            </p:tgtEl>
                                          </p:cBhvr>
                                        </p:animEffect>
                                      </p:childTnLst>
                                    </p:cTn>
                                  </p:par>
                                </p:childTnLst>
                              </p:cTn>
                            </p:par>
                            <p:par>
                              <p:cTn id="18" fill="hold">
                                <p:stCondLst>
                                  <p:cond delay="1650"/>
                                </p:stCondLst>
                                <p:childTnLst>
                                  <p:par>
                                    <p:cTn id="19" presetID="22" presetClass="entr" presetSubtype="1"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up)">
                                          <p:cBhvr>
                                            <p:cTn id="21" dur="350"/>
                                            <p:tgtEl>
                                              <p:spTgt spid="6"/>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2500"/>
                                </p:stCondLst>
                                <p:childTnLst>
                                  <p:par>
                                    <p:cTn id="29" presetID="22" presetClass="entr" presetSubtype="8" fill="hold"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left)">
                                          <p:cBhvr>
                                            <p:cTn id="31" dur="500"/>
                                            <p:tgtEl>
                                              <p:spTgt spid="7"/>
                                            </p:tgtEl>
                                          </p:cBhvr>
                                        </p:animEffect>
                                      </p:childTnLst>
                                    </p:cTn>
                                  </p:par>
                                </p:childTnLst>
                              </p:cTn>
                            </p:par>
                            <p:par>
                              <p:cTn id="32" fill="hold">
                                <p:stCondLst>
                                  <p:cond delay="3000"/>
                                </p:stCondLst>
                                <p:childTnLst>
                                  <p:par>
                                    <p:cTn id="33" presetID="2" presetClass="entr" presetSubtype="2" fill="hold" nodeType="after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additive="base">
                                            <p:cTn id="35" dur="500" fill="hold"/>
                                            <p:tgtEl>
                                              <p:spTgt spid="20"/>
                                            </p:tgtEl>
                                            <p:attrNameLst>
                                              <p:attrName>ppt_x</p:attrName>
                                            </p:attrNameLst>
                                          </p:cBhvr>
                                          <p:tavLst>
                                            <p:tav tm="0">
                                              <p:val>
                                                <p:strVal val="1+#ppt_w/2"/>
                                              </p:val>
                                            </p:tav>
                                            <p:tav tm="100000">
                                              <p:val>
                                                <p:strVal val="#ppt_x"/>
                                              </p:val>
                                            </p:tav>
                                          </p:tavLst>
                                        </p:anim>
                                        <p:anim calcmode="lin" valueType="num">
                                          <p:cBhvr additive="base">
                                            <p:cTn id="36" dur="500" fill="hold"/>
                                            <p:tgtEl>
                                              <p:spTgt spid="20"/>
                                            </p:tgtEl>
                                            <p:attrNameLst>
                                              <p:attrName>ppt_y</p:attrName>
                                            </p:attrNameLst>
                                          </p:cBhvr>
                                          <p:tavLst>
                                            <p:tav tm="0">
                                              <p:val>
                                                <p:strVal val="#ppt_y"/>
                                              </p:val>
                                            </p:tav>
                                            <p:tav tm="100000">
                                              <p:val>
                                                <p:strVal val="#ppt_y"/>
                                              </p:val>
                                            </p:tav>
                                          </p:tavLst>
                                        </p:anim>
                                      </p:childTnLst>
                                    </p:cTn>
                                  </p:par>
                                </p:childTnLst>
                              </p:cTn>
                            </p:par>
                            <p:par>
                              <p:cTn id="37" fill="hold">
                                <p:stCondLst>
                                  <p:cond delay="3500"/>
                                </p:stCondLst>
                                <p:childTnLst>
                                  <p:par>
                                    <p:cTn id="38" presetID="22" presetClass="entr" presetSubtype="8"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wipe(left)">
                                          <p:cBhvr>
                                            <p:cTn id="40" dur="500"/>
                                            <p:tgtEl>
                                              <p:spTgt spid="11"/>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par>
                                    <p:cTn id="44" presetID="53" presetClass="entr" presetSubtype="16" fill="hold" grpId="0" nodeType="withEffect">
                                      <p:stCondLst>
                                        <p:cond delay="750"/>
                                      </p:stCondLst>
                                      <p:childTnLst>
                                        <p:set>
                                          <p:cBhvr>
                                            <p:cTn id="45" dur="1" fill="hold">
                                              <p:stCondLst>
                                                <p:cond delay="0"/>
                                              </p:stCondLst>
                                            </p:cTn>
                                            <p:tgtEl>
                                              <p:spTgt spid="17"/>
                                            </p:tgtEl>
                                            <p:attrNameLst>
                                              <p:attrName>style.visibility</p:attrName>
                                            </p:attrNameLst>
                                          </p:cBhvr>
                                          <p:to>
                                            <p:strVal val="visible"/>
                                          </p:to>
                                        </p:set>
                                        <p:anim calcmode="lin" valueType="num">
                                          <p:cBhvr>
                                            <p:cTn id="46" dur="500" fill="hold"/>
                                            <p:tgtEl>
                                              <p:spTgt spid="17"/>
                                            </p:tgtEl>
                                            <p:attrNameLst>
                                              <p:attrName>ppt_w</p:attrName>
                                            </p:attrNameLst>
                                          </p:cBhvr>
                                          <p:tavLst>
                                            <p:tav tm="0">
                                              <p:val>
                                                <p:fltVal val="0"/>
                                              </p:val>
                                            </p:tav>
                                            <p:tav tm="100000">
                                              <p:val>
                                                <p:strVal val="#ppt_w"/>
                                              </p:val>
                                            </p:tav>
                                          </p:tavLst>
                                        </p:anim>
                                        <p:anim calcmode="lin" valueType="num">
                                          <p:cBhvr>
                                            <p:cTn id="47" dur="500" fill="hold"/>
                                            <p:tgtEl>
                                              <p:spTgt spid="17"/>
                                            </p:tgtEl>
                                            <p:attrNameLst>
                                              <p:attrName>ppt_h</p:attrName>
                                            </p:attrNameLst>
                                          </p:cBhvr>
                                          <p:tavLst>
                                            <p:tav tm="0">
                                              <p:val>
                                                <p:fltVal val="0"/>
                                              </p:val>
                                            </p:tav>
                                            <p:tav tm="100000">
                                              <p:val>
                                                <p:strVal val="#ppt_h"/>
                                              </p:val>
                                            </p:tav>
                                          </p:tavLst>
                                        </p:anim>
                                        <p:animEffect transition="in" filter="fade">
                                          <p:cBhvr>
                                            <p:cTn id="48" dur="500"/>
                                            <p:tgtEl>
                                              <p:spTgt spid="17"/>
                                            </p:tgtEl>
                                          </p:cBhvr>
                                        </p:animEffect>
                                      </p:childTnLst>
                                    </p:cTn>
                                  </p:par>
                                </p:childTnLst>
                              </p:cTn>
                            </p:par>
                            <p:par>
                              <p:cTn id="49" fill="hold">
                                <p:stCondLst>
                                  <p:cond delay="4750"/>
                                </p:stCondLst>
                                <p:childTnLst>
                                  <p:par>
                                    <p:cTn id="50" presetID="22" presetClass="entr" presetSubtype="8" fill="hold" nodeType="after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wipe(left)">
                                          <p:cBhvr>
                                            <p:cTn id="52" dur="500"/>
                                            <p:tgtEl>
                                              <p:spTgt spid="9"/>
                                            </p:tgtEl>
                                          </p:cBhvr>
                                        </p:animEffect>
                                      </p:childTnLst>
                                    </p:cTn>
                                  </p:par>
                                </p:childTnLst>
                              </p:cTn>
                            </p:par>
                            <p:par>
                              <p:cTn id="53" fill="hold">
                                <p:stCondLst>
                                  <p:cond delay="5250"/>
                                </p:stCondLst>
                                <p:childTnLst>
                                  <p:par>
                                    <p:cTn id="54" presetID="2" presetClass="entr" presetSubtype="2" fill="hold" nodeType="afterEffect">
                                      <p:stCondLst>
                                        <p:cond delay="0"/>
                                      </p:stCondLst>
                                      <p:childTnLst>
                                        <p:set>
                                          <p:cBhvr>
                                            <p:cTn id="55" dur="1" fill="hold">
                                              <p:stCondLst>
                                                <p:cond delay="0"/>
                                              </p:stCondLst>
                                            </p:cTn>
                                            <p:tgtEl>
                                              <p:spTgt spid="27"/>
                                            </p:tgtEl>
                                            <p:attrNameLst>
                                              <p:attrName>style.visibility</p:attrName>
                                            </p:attrNameLst>
                                          </p:cBhvr>
                                          <p:to>
                                            <p:strVal val="visible"/>
                                          </p:to>
                                        </p:set>
                                        <p:anim calcmode="lin" valueType="num">
                                          <p:cBhvr additive="base">
                                            <p:cTn id="56" dur="500" fill="hold"/>
                                            <p:tgtEl>
                                              <p:spTgt spid="27"/>
                                            </p:tgtEl>
                                            <p:attrNameLst>
                                              <p:attrName>ppt_x</p:attrName>
                                            </p:attrNameLst>
                                          </p:cBhvr>
                                          <p:tavLst>
                                            <p:tav tm="0">
                                              <p:val>
                                                <p:strVal val="1+#ppt_w/2"/>
                                              </p:val>
                                            </p:tav>
                                            <p:tav tm="100000">
                                              <p:val>
                                                <p:strVal val="#ppt_x"/>
                                              </p:val>
                                            </p:tav>
                                          </p:tavLst>
                                        </p:anim>
                                        <p:anim calcmode="lin" valueType="num">
                                          <p:cBhvr additive="base">
                                            <p:cTn id="57" dur="500" fill="hold"/>
                                            <p:tgtEl>
                                              <p:spTgt spid="27"/>
                                            </p:tgtEl>
                                            <p:attrNameLst>
                                              <p:attrName>ppt_y</p:attrName>
                                            </p:attrNameLst>
                                          </p:cBhvr>
                                          <p:tavLst>
                                            <p:tav tm="0">
                                              <p:val>
                                                <p:strVal val="#ppt_y"/>
                                              </p:val>
                                            </p:tav>
                                            <p:tav tm="100000">
                                              <p:val>
                                                <p:strVal val="#ppt_y"/>
                                              </p:val>
                                            </p:tav>
                                          </p:tavLst>
                                        </p:anim>
                                      </p:childTnLst>
                                    </p:cTn>
                                  </p:par>
                                </p:childTnLst>
                              </p:cTn>
                            </p:par>
                            <p:par>
                              <p:cTn id="58" fill="hold">
                                <p:stCondLst>
                                  <p:cond delay="5750"/>
                                </p:stCondLst>
                                <p:childTnLst>
                                  <p:par>
                                    <p:cTn id="59" presetID="22" presetClass="entr" presetSubtype="8" fill="hold" grpId="0" nodeType="afterEffect">
                                      <p:stCondLst>
                                        <p:cond delay="0"/>
                                      </p:stCondLst>
                                      <p:childTnLst>
                                        <p:set>
                                          <p:cBhvr>
                                            <p:cTn id="60" dur="1" fill="hold">
                                              <p:stCondLst>
                                                <p:cond delay="0"/>
                                              </p:stCondLst>
                                            </p:cTn>
                                            <p:tgtEl>
                                              <p:spTgt spid="42"/>
                                            </p:tgtEl>
                                            <p:attrNameLst>
                                              <p:attrName>style.visibility</p:attrName>
                                            </p:attrNameLst>
                                          </p:cBhvr>
                                          <p:to>
                                            <p:strVal val="visible"/>
                                          </p:to>
                                        </p:set>
                                        <p:animEffect transition="in" filter="wipe(left)">
                                          <p:cBhvr>
                                            <p:cTn id="61" dur="500"/>
                                            <p:tgtEl>
                                              <p:spTgt spid="42"/>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43"/>
                                            </p:tgtEl>
                                            <p:attrNameLst>
                                              <p:attrName>style.visibility</p:attrName>
                                            </p:attrNameLst>
                                          </p:cBhvr>
                                          <p:to>
                                            <p:strVal val="visible"/>
                                          </p:to>
                                        </p:set>
                                        <p:animEffect transition="in" filter="wipe(left)">
                                          <p:cBhvr>
                                            <p:cTn id="64" dur="500"/>
                                            <p:tgtEl>
                                              <p:spTgt spid="43"/>
                                            </p:tgtEl>
                                          </p:cBhvr>
                                        </p:animEffect>
                                      </p:childTnLst>
                                    </p:cTn>
                                  </p:par>
                                  <p:par>
                                    <p:cTn id="65" presetID="53" presetClass="entr" presetSubtype="16" fill="hold" grpId="0" nodeType="withEffect">
                                      <p:stCondLst>
                                        <p:cond delay="750"/>
                                      </p:stCondLst>
                                      <p:childTnLst>
                                        <p:set>
                                          <p:cBhvr>
                                            <p:cTn id="66" dur="1" fill="hold">
                                              <p:stCondLst>
                                                <p:cond delay="0"/>
                                              </p:stCondLst>
                                            </p:cTn>
                                            <p:tgtEl>
                                              <p:spTgt spid="18"/>
                                            </p:tgtEl>
                                            <p:attrNameLst>
                                              <p:attrName>style.visibility</p:attrName>
                                            </p:attrNameLst>
                                          </p:cBhvr>
                                          <p:to>
                                            <p:strVal val="visible"/>
                                          </p:to>
                                        </p:set>
                                        <p:anim calcmode="lin" valueType="num">
                                          <p:cBhvr>
                                            <p:cTn id="67" dur="500" fill="hold"/>
                                            <p:tgtEl>
                                              <p:spTgt spid="18"/>
                                            </p:tgtEl>
                                            <p:attrNameLst>
                                              <p:attrName>ppt_w</p:attrName>
                                            </p:attrNameLst>
                                          </p:cBhvr>
                                          <p:tavLst>
                                            <p:tav tm="0">
                                              <p:val>
                                                <p:fltVal val="0"/>
                                              </p:val>
                                            </p:tav>
                                            <p:tav tm="100000">
                                              <p:val>
                                                <p:strVal val="#ppt_w"/>
                                              </p:val>
                                            </p:tav>
                                          </p:tavLst>
                                        </p:anim>
                                        <p:anim calcmode="lin" valueType="num">
                                          <p:cBhvr>
                                            <p:cTn id="68" dur="500" fill="hold"/>
                                            <p:tgtEl>
                                              <p:spTgt spid="18"/>
                                            </p:tgtEl>
                                            <p:attrNameLst>
                                              <p:attrName>ppt_h</p:attrName>
                                            </p:attrNameLst>
                                          </p:cBhvr>
                                          <p:tavLst>
                                            <p:tav tm="0">
                                              <p:val>
                                                <p:fltVal val="0"/>
                                              </p:val>
                                            </p:tav>
                                            <p:tav tm="100000">
                                              <p:val>
                                                <p:strVal val="#ppt_h"/>
                                              </p:val>
                                            </p:tav>
                                          </p:tavLst>
                                        </p:anim>
                                        <p:animEffect transition="in" filter="fade">
                                          <p:cBhvr>
                                            <p:cTn id="69" dur="500"/>
                                            <p:tgtEl>
                                              <p:spTgt spid="18"/>
                                            </p:tgtEl>
                                          </p:cBhvr>
                                        </p:animEffect>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10"/>
                                            </p:tgtEl>
                                            <p:attrNameLst>
                                              <p:attrName>style.visibility</p:attrName>
                                            </p:attrNameLst>
                                          </p:cBhvr>
                                          <p:to>
                                            <p:strVal val="visible"/>
                                          </p:to>
                                        </p:set>
                                        <p:animEffect transition="in" filter="wipe(left)">
                                          <p:cBhvr>
                                            <p:cTn id="73" dur="500"/>
                                            <p:tgtEl>
                                              <p:spTgt spid="10"/>
                                            </p:tgtEl>
                                          </p:cBhvr>
                                        </p:animEffect>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32"/>
                                            </p:tgtEl>
                                            <p:attrNameLst>
                                              <p:attrName>style.visibility</p:attrName>
                                            </p:attrNameLst>
                                          </p:cBhvr>
                                          <p:to>
                                            <p:strVal val="visible"/>
                                          </p:to>
                                        </p:set>
                                        <p:anim calcmode="lin" valueType="num">
                                          <p:cBhvr additive="base">
                                            <p:cTn id="77" dur="500" fill="hold"/>
                                            <p:tgtEl>
                                              <p:spTgt spid="32"/>
                                            </p:tgtEl>
                                            <p:attrNameLst>
                                              <p:attrName>ppt_x</p:attrName>
                                            </p:attrNameLst>
                                          </p:cBhvr>
                                          <p:tavLst>
                                            <p:tav tm="0">
                                              <p:val>
                                                <p:strVal val="1+#ppt_w/2"/>
                                              </p:val>
                                            </p:tav>
                                            <p:tav tm="100000">
                                              <p:val>
                                                <p:strVal val="#ppt_x"/>
                                              </p:val>
                                            </p:tav>
                                          </p:tavLst>
                                        </p:anim>
                                        <p:anim calcmode="lin" valueType="num">
                                          <p:cBhvr additive="base">
                                            <p:cTn id="78" dur="500" fill="hold"/>
                                            <p:tgtEl>
                                              <p:spTgt spid="32"/>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2" presetClass="entr" presetSubtype="8" fill="hold" grpId="0" nodeType="afterEffect">
                                      <p:stCondLst>
                                        <p:cond delay="0"/>
                                      </p:stCondLst>
                                      <p:childTnLst>
                                        <p:set>
                                          <p:cBhvr>
                                            <p:cTn id="81" dur="1" fill="hold">
                                              <p:stCondLst>
                                                <p:cond delay="0"/>
                                              </p:stCondLst>
                                            </p:cTn>
                                            <p:tgtEl>
                                              <p:spTgt spid="44"/>
                                            </p:tgtEl>
                                            <p:attrNameLst>
                                              <p:attrName>style.visibility</p:attrName>
                                            </p:attrNameLst>
                                          </p:cBhvr>
                                          <p:to>
                                            <p:strVal val="visible"/>
                                          </p:to>
                                        </p:set>
                                        <p:animEffect transition="in" filter="wipe(left)">
                                          <p:cBhvr>
                                            <p:cTn id="82" dur="500"/>
                                            <p:tgtEl>
                                              <p:spTgt spid="44"/>
                                            </p:tgtEl>
                                          </p:cBhvr>
                                        </p:animEffect>
                                      </p:childTnLst>
                                    </p:cTn>
                                  </p:par>
                                  <p:par>
                                    <p:cTn id="83" presetID="22" presetClass="entr" presetSubtype="8" fill="hold" grpId="0" nodeType="withEffect">
                                      <p:stCondLst>
                                        <p:cond delay="0"/>
                                      </p:stCondLst>
                                      <p:childTnLst>
                                        <p:set>
                                          <p:cBhvr>
                                            <p:cTn id="84" dur="1" fill="hold">
                                              <p:stCondLst>
                                                <p:cond delay="0"/>
                                              </p:stCondLst>
                                            </p:cTn>
                                            <p:tgtEl>
                                              <p:spTgt spid="45"/>
                                            </p:tgtEl>
                                            <p:attrNameLst>
                                              <p:attrName>style.visibility</p:attrName>
                                            </p:attrNameLst>
                                          </p:cBhvr>
                                          <p:to>
                                            <p:strVal val="visible"/>
                                          </p:to>
                                        </p:set>
                                        <p:animEffect transition="in" filter="wipe(left)">
                                          <p:cBhvr>
                                            <p:cTn id="85" dur="500"/>
                                            <p:tgtEl>
                                              <p:spTgt spid="45"/>
                                            </p:tgtEl>
                                          </p:cBhvr>
                                        </p:animEffect>
                                      </p:childTnLst>
                                    </p:cTn>
                                  </p:par>
                                  <p:par>
                                    <p:cTn id="86" presetID="53" presetClass="entr" presetSubtype="16" fill="hold" grpId="0" nodeType="withEffect">
                                      <p:stCondLst>
                                        <p:cond delay="750"/>
                                      </p:stCondLst>
                                      <p:childTnLst>
                                        <p:set>
                                          <p:cBhvr>
                                            <p:cTn id="87" dur="1" fill="hold">
                                              <p:stCondLst>
                                                <p:cond delay="0"/>
                                              </p:stCondLst>
                                            </p:cTn>
                                            <p:tgtEl>
                                              <p:spTgt spid="19"/>
                                            </p:tgtEl>
                                            <p:attrNameLst>
                                              <p:attrName>style.visibility</p:attrName>
                                            </p:attrNameLst>
                                          </p:cBhvr>
                                          <p:to>
                                            <p:strVal val="visible"/>
                                          </p:to>
                                        </p:set>
                                        <p:anim calcmode="lin" valueType="num">
                                          <p:cBhvr>
                                            <p:cTn id="88" dur="500" fill="hold"/>
                                            <p:tgtEl>
                                              <p:spTgt spid="19"/>
                                            </p:tgtEl>
                                            <p:attrNameLst>
                                              <p:attrName>ppt_w</p:attrName>
                                            </p:attrNameLst>
                                          </p:cBhvr>
                                          <p:tavLst>
                                            <p:tav tm="0">
                                              <p:val>
                                                <p:fltVal val="0"/>
                                              </p:val>
                                            </p:tav>
                                            <p:tav tm="100000">
                                              <p:val>
                                                <p:strVal val="#ppt_w"/>
                                              </p:val>
                                            </p:tav>
                                          </p:tavLst>
                                        </p:anim>
                                        <p:anim calcmode="lin" valueType="num">
                                          <p:cBhvr>
                                            <p:cTn id="89" dur="500" fill="hold"/>
                                            <p:tgtEl>
                                              <p:spTgt spid="19"/>
                                            </p:tgtEl>
                                            <p:attrNameLst>
                                              <p:attrName>ppt_h</p:attrName>
                                            </p:attrNameLst>
                                          </p:cBhvr>
                                          <p:tavLst>
                                            <p:tav tm="0">
                                              <p:val>
                                                <p:fltVal val="0"/>
                                              </p:val>
                                            </p:tav>
                                            <p:tav tm="100000">
                                              <p:val>
                                                <p:strVal val="#ppt_h"/>
                                              </p:val>
                                            </p:tav>
                                          </p:tavLst>
                                        </p:anim>
                                        <p:animEffect transition="in" filter="fade">
                                          <p:cBhvr>
                                            <p:cTn id="90" dur="500"/>
                                            <p:tgtEl>
                                              <p:spTgt spid="19"/>
                                            </p:tgtEl>
                                          </p:cBhvr>
                                        </p:animEffect>
                                      </p:childTnLst>
                                    </p:cTn>
                                  </p:par>
                                </p:childTnLst>
                              </p:cTn>
                            </p:par>
                            <p:par>
                              <p:cTn id="91" fill="hold">
                                <p:stCondLst>
                                  <p:cond delay="9250"/>
                                </p:stCondLst>
                                <p:childTnLst>
                                  <p:par>
                                    <p:cTn id="92" presetID="22" presetClass="entr" presetSubtype="8" fill="hold" nodeType="afterEffect">
                                      <p:stCondLst>
                                        <p:cond delay="0"/>
                                      </p:stCondLst>
                                      <p:childTnLst>
                                        <p:set>
                                          <p:cBhvr>
                                            <p:cTn id="93" dur="1" fill="hold">
                                              <p:stCondLst>
                                                <p:cond delay="0"/>
                                              </p:stCondLst>
                                            </p:cTn>
                                            <p:tgtEl>
                                              <p:spTgt spid="8"/>
                                            </p:tgtEl>
                                            <p:attrNameLst>
                                              <p:attrName>style.visibility</p:attrName>
                                            </p:attrNameLst>
                                          </p:cBhvr>
                                          <p:to>
                                            <p:strVal val="visible"/>
                                          </p:to>
                                        </p:set>
                                        <p:animEffect transition="in" filter="wipe(left)">
                                          <p:cBhvr>
                                            <p:cTn id="94" dur="500"/>
                                            <p:tgtEl>
                                              <p:spTgt spid="8"/>
                                            </p:tgtEl>
                                          </p:cBhvr>
                                        </p:animEffect>
                                      </p:childTnLst>
                                    </p:cTn>
                                  </p:par>
                                </p:childTnLst>
                              </p:cTn>
                            </p:par>
                            <p:par>
                              <p:cTn id="95" fill="hold">
                                <p:stCondLst>
                                  <p:cond delay="9750"/>
                                </p:stCondLst>
                                <p:childTnLst>
                                  <p:par>
                                    <p:cTn id="96" presetID="2" presetClass="entr" presetSubtype="2" fill="hold" nodeType="afterEffect">
                                      <p:stCondLst>
                                        <p:cond delay="0"/>
                                      </p:stCondLst>
                                      <p:childTnLst>
                                        <p:set>
                                          <p:cBhvr>
                                            <p:cTn id="97" dur="1" fill="hold">
                                              <p:stCondLst>
                                                <p:cond delay="0"/>
                                              </p:stCondLst>
                                            </p:cTn>
                                            <p:tgtEl>
                                              <p:spTgt spid="37"/>
                                            </p:tgtEl>
                                            <p:attrNameLst>
                                              <p:attrName>style.visibility</p:attrName>
                                            </p:attrNameLst>
                                          </p:cBhvr>
                                          <p:to>
                                            <p:strVal val="visible"/>
                                          </p:to>
                                        </p:set>
                                        <p:anim calcmode="lin" valueType="num">
                                          <p:cBhvr additive="base">
                                            <p:cTn id="98" dur="500" fill="hold"/>
                                            <p:tgtEl>
                                              <p:spTgt spid="37"/>
                                            </p:tgtEl>
                                            <p:attrNameLst>
                                              <p:attrName>ppt_x</p:attrName>
                                            </p:attrNameLst>
                                          </p:cBhvr>
                                          <p:tavLst>
                                            <p:tav tm="0">
                                              <p:val>
                                                <p:strVal val="1+#ppt_w/2"/>
                                              </p:val>
                                            </p:tav>
                                            <p:tav tm="100000">
                                              <p:val>
                                                <p:strVal val="#ppt_x"/>
                                              </p:val>
                                            </p:tav>
                                          </p:tavLst>
                                        </p:anim>
                                        <p:anim calcmode="lin" valueType="num">
                                          <p:cBhvr additive="base">
                                            <p:cTn id="99" dur="500" fill="hold"/>
                                            <p:tgtEl>
                                              <p:spTgt spid="37"/>
                                            </p:tgtEl>
                                            <p:attrNameLst>
                                              <p:attrName>ppt_y</p:attrName>
                                            </p:attrNameLst>
                                          </p:cBhvr>
                                          <p:tavLst>
                                            <p:tav tm="0">
                                              <p:val>
                                                <p:strVal val="#ppt_y"/>
                                              </p:val>
                                            </p:tav>
                                            <p:tav tm="100000">
                                              <p:val>
                                                <p:strVal val="#ppt_y"/>
                                              </p:val>
                                            </p:tav>
                                          </p:tavLst>
                                        </p:anim>
                                      </p:childTnLst>
                                    </p:cTn>
                                  </p:par>
                                </p:childTnLst>
                              </p:cTn>
                            </p:par>
                            <p:par>
                              <p:cTn id="100" fill="hold">
                                <p:stCondLst>
                                  <p:cond delay="10250"/>
                                </p:stCondLst>
                                <p:childTnLst>
                                  <p:par>
                                    <p:cTn id="101" presetID="22" presetClass="entr" presetSubtype="8" fill="hold" grpId="0" nodeType="afterEffect">
                                      <p:stCondLst>
                                        <p:cond delay="0"/>
                                      </p:stCondLst>
                                      <p:childTnLst>
                                        <p:set>
                                          <p:cBhvr>
                                            <p:cTn id="102" dur="1" fill="hold">
                                              <p:stCondLst>
                                                <p:cond delay="0"/>
                                              </p:stCondLst>
                                            </p:cTn>
                                            <p:tgtEl>
                                              <p:spTgt spid="46"/>
                                            </p:tgtEl>
                                            <p:attrNameLst>
                                              <p:attrName>style.visibility</p:attrName>
                                            </p:attrNameLst>
                                          </p:cBhvr>
                                          <p:to>
                                            <p:strVal val="visible"/>
                                          </p:to>
                                        </p:set>
                                        <p:animEffect transition="in" filter="wipe(left)">
                                          <p:cBhvr>
                                            <p:cTn id="103" dur="500"/>
                                            <p:tgtEl>
                                              <p:spTgt spid="46"/>
                                            </p:tgtEl>
                                          </p:cBhvr>
                                        </p:animEffect>
                                      </p:childTnLst>
                                    </p:cTn>
                                  </p:par>
                                  <p:par>
                                    <p:cTn id="104" presetID="22" presetClass="entr" presetSubtype="8" fill="hold" grpId="0" nodeType="withEffect">
                                      <p:stCondLst>
                                        <p:cond delay="0"/>
                                      </p:stCondLst>
                                      <p:childTnLst>
                                        <p:set>
                                          <p:cBhvr>
                                            <p:cTn id="105" dur="1" fill="hold">
                                              <p:stCondLst>
                                                <p:cond delay="0"/>
                                              </p:stCondLst>
                                            </p:cTn>
                                            <p:tgtEl>
                                              <p:spTgt spid="47"/>
                                            </p:tgtEl>
                                            <p:attrNameLst>
                                              <p:attrName>style.visibility</p:attrName>
                                            </p:attrNameLst>
                                          </p:cBhvr>
                                          <p:to>
                                            <p:strVal val="visible"/>
                                          </p:to>
                                        </p:set>
                                        <p:animEffect transition="in" filter="wipe(left)">
                                          <p:cBhvr>
                                            <p:cTn id="106"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P spid="12" grpId="0"/>
          <p:bldP spid="16" grpId="0" animBg="1"/>
          <p:bldP spid="17" grpId="0" animBg="1"/>
          <p:bldP spid="18" grpId="0" animBg="1"/>
          <p:bldP spid="19" grpId="0" animBg="1"/>
          <p:bldP spid="42" grpId="0"/>
          <p:bldP spid="43" grpId="0"/>
          <p:bldP spid="44" grpId="0"/>
          <p:bldP spid="45" grpId="0"/>
          <p:bldP spid="46" grpId="0"/>
          <p:bldP spid="47" grpId="0"/>
        </p:bldLst>
      </p:timing>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3"/>
          <p:cNvSpPr>
            <a:spLocks noChangeArrowheads="1"/>
          </p:cNvSpPr>
          <p:nvPr/>
        </p:nvSpPr>
        <p:spPr bwMode="auto">
          <a:xfrm>
            <a:off x="4250061" y="386569"/>
            <a:ext cx="1831252" cy="4077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68571" tIns="34286" rIns="68571" bIns="3428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spcBef>
                <a:spcPct val="0"/>
              </a:spcBef>
              <a:buNone/>
            </a:pPr>
            <a:r>
              <a:rPr lang="zh-CN" altLang="en-US" sz="2200" b="1" dirty="0" smtClean="0">
                <a:solidFill>
                  <a:schemeClr val="tx1">
                    <a:lumMod val="75000"/>
                    <a:lumOff val="25000"/>
                  </a:schemeClr>
                </a:solidFill>
                <a:latin typeface="Arial" panose="020B0604020202020204" pitchFamily="34" charset="0"/>
                <a:cs typeface="Arial" panose="020B0604020202020204" pitchFamily="34" charset="0"/>
              </a:rPr>
              <a:t>项目成果展示</a:t>
            </a:r>
            <a:endParaRPr lang="zh-CN" altLang="en-US" sz="2200" b="1" dirty="0">
              <a:solidFill>
                <a:schemeClr val="tx1">
                  <a:lumMod val="75000"/>
                  <a:lumOff val="25000"/>
                </a:schemeClr>
              </a:solidFill>
              <a:latin typeface="Arial" panose="020B0604020202020204" pitchFamily="34" charset="0"/>
              <a:cs typeface="Arial" panose="020B0604020202020204" pitchFamily="34" charset="0"/>
            </a:endParaRPr>
          </a:p>
        </p:txBody>
      </p:sp>
      <p:grpSp>
        <p:nvGrpSpPr>
          <p:cNvPr id="3" name="组合 2"/>
          <p:cNvGrpSpPr/>
          <p:nvPr/>
        </p:nvGrpSpPr>
        <p:grpSpPr>
          <a:xfrm>
            <a:off x="3782214" y="427662"/>
            <a:ext cx="197506" cy="296260"/>
            <a:chOff x="5284519" y="1508166"/>
            <a:chExt cx="213756" cy="427512"/>
          </a:xfrm>
        </p:grpSpPr>
        <p:cxnSp>
          <p:nvCxnSpPr>
            <p:cNvPr id="4" name="直接连接符 3"/>
            <p:cNvCxnSpPr/>
            <p:nvPr/>
          </p:nvCxnSpPr>
          <p:spPr>
            <a:xfrm>
              <a:off x="5284519" y="1508166"/>
              <a:ext cx="213756" cy="213756"/>
            </a:xfrm>
            <a:prstGeom prst="line">
              <a:avLst/>
            </a:prstGeom>
            <a:ln w="19050">
              <a:solidFill>
                <a:schemeClr val="tx1">
                  <a:lumMod val="75000"/>
                  <a:lumOff val="25000"/>
                </a:schemeClr>
              </a:solidFill>
              <a:headEnd type="oval" w="med" len="med"/>
              <a:tailEnd type="oval" w="lg" len="lg"/>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flipH="1">
              <a:off x="5284519" y="1721922"/>
              <a:ext cx="213756" cy="213756"/>
            </a:xfrm>
            <a:prstGeom prst="line">
              <a:avLst/>
            </a:prstGeom>
            <a:ln w="19050">
              <a:solidFill>
                <a:schemeClr val="tx1">
                  <a:lumMod val="75000"/>
                  <a:lumOff val="25000"/>
                </a:schemeClr>
              </a:solidFill>
              <a:headEnd type="oval" w="med" len="med"/>
              <a:tailEnd type="oval" w="lg" len="lg"/>
            </a:ln>
          </p:spPr>
          <p:style>
            <a:lnRef idx="1">
              <a:schemeClr val="accent1"/>
            </a:lnRef>
            <a:fillRef idx="0">
              <a:schemeClr val="accent1"/>
            </a:fillRef>
            <a:effectRef idx="0">
              <a:schemeClr val="accent1"/>
            </a:effectRef>
            <a:fontRef idx="minor">
              <a:schemeClr val="tx1"/>
            </a:fontRef>
          </p:style>
        </p:cxnSp>
      </p:grpSp>
      <p:cxnSp>
        <p:nvCxnSpPr>
          <p:cNvPr id="56" name="直接连接符 55"/>
          <p:cNvCxnSpPr/>
          <p:nvPr/>
        </p:nvCxnSpPr>
        <p:spPr>
          <a:xfrm>
            <a:off x="5588378" y="1424467"/>
            <a:ext cx="0" cy="3170057"/>
          </a:xfrm>
          <a:prstGeom prst="line">
            <a:avLst/>
          </a:prstGeom>
          <a:ln w="12700">
            <a:solidFill>
              <a:srgbClr val="9DA8B1"/>
            </a:solidFill>
          </a:ln>
        </p:spPr>
        <p:style>
          <a:lnRef idx="1">
            <a:schemeClr val="accent1"/>
          </a:lnRef>
          <a:fillRef idx="0">
            <a:schemeClr val="accent1"/>
          </a:fillRef>
          <a:effectRef idx="0">
            <a:schemeClr val="accent1"/>
          </a:effectRef>
          <a:fontRef idx="minor">
            <a:schemeClr val="tx1"/>
          </a:fontRef>
        </p:style>
      </p:cxnSp>
      <p:grpSp>
        <p:nvGrpSpPr>
          <p:cNvPr id="57" name="组合 56"/>
          <p:cNvGrpSpPr/>
          <p:nvPr/>
        </p:nvGrpSpPr>
        <p:grpSpPr>
          <a:xfrm>
            <a:off x="3093672" y="1652470"/>
            <a:ext cx="2158403" cy="295466"/>
            <a:chOff x="3249264" y="1751685"/>
            <a:chExt cx="2994025" cy="393953"/>
          </a:xfrm>
        </p:grpSpPr>
        <p:grpSp>
          <p:nvGrpSpPr>
            <p:cNvPr id="58" name="组合 57"/>
            <p:cNvGrpSpPr/>
            <p:nvPr/>
          </p:nvGrpSpPr>
          <p:grpSpPr>
            <a:xfrm>
              <a:off x="3249264" y="1776444"/>
              <a:ext cx="2994025" cy="314202"/>
              <a:chOff x="2940050" y="2132898"/>
              <a:chExt cx="2994025" cy="314202"/>
            </a:xfrm>
          </p:grpSpPr>
          <p:sp>
            <p:nvSpPr>
              <p:cNvPr id="60" name="圆角矩形 59"/>
              <p:cNvSpPr/>
              <p:nvPr/>
            </p:nvSpPr>
            <p:spPr>
              <a:xfrm>
                <a:off x="2940050" y="2132898"/>
                <a:ext cx="2994025" cy="314202"/>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61" name="圆角矩形 60"/>
              <p:cNvSpPr/>
              <p:nvPr/>
            </p:nvSpPr>
            <p:spPr>
              <a:xfrm>
                <a:off x="2940050" y="2132898"/>
                <a:ext cx="2108200" cy="314202"/>
              </a:xfrm>
              <a:prstGeom prst="roundRect">
                <a:avLst>
                  <a:gd name="adj" fmla="val 5000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endParaRPr>
              </a:p>
            </p:txBody>
          </p:sp>
        </p:grpSp>
        <p:sp>
          <p:nvSpPr>
            <p:cNvPr id="59" name="文本框 4"/>
            <p:cNvSpPr txBox="1"/>
            <p:nvPr/>
          </p:nvSpPr>
          <p:spPr>
            <a:xfrm>
              <a:off x="5335260" y="1751685"/>
              <a:ext cx="673755" cy="393953"/>
            </a:xfrm>
            <a:prstGeom prst="rect">
              <a:avLst/>
            </a:prstGeom>
            <a:noFill/>
          </p:spPr>
          <p:txBody>
            <a:bodyPr wrap="square" rtlCol="0">
              <a:spAutoFit/>
            </a:bodyPr>
            <a:lstStyle/>
            <a:p>
              <a:pPr algn="ctr">
                <a:lnSpc>
                  <a:spcPct val="120000"/>
                </a:lnSpc>
              </a:pPr>
              <a:r>
                <a:rPr lang="en-US" altLang="zh-CN" sz="1100" dirty="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rPr>
                <a:t>70%</a:t>
              </a:r>
              <a:endParaRPr lang="zh-CN" altLang="en-US" sz="1100" baseline="-3000" dirty="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62" name="组合 61"/>
          <p:cNvGrpSpPr/>
          <p:nvPr/>
        </p:nvGrpSpPr>
        <p:grpSpPr>
          <a:xfrm>
            <a:off x="3093672" y="1960770"/>
            <a:ext cx="2158403" cy="295466"/>
            <a:chOff x="3249264" y="2162753"/>
            <a:chExt cx="2994025" cy="393954"/>
          </a:xfrm>
        </p:grpSpPr>
        <p:grpSp>
          <p:nvGrpSpPr>
            <p:cNvPr id="63" name="组合 62"/>
            <p:cNvGrpSpPr/>
            <p:nvPr/>
          </p:nvGrpSpPr>
          <p:grpSpPr>
            <a:xfrm>
              <a:off x="3249264" y="2178703"/>
              <a:ext cx="2994025" cy="314618"/>
              <a:chOff x="2940050" y="2519659"/>
              <a:chExt cx="2994025" cy="314618"/>
            </a:xfrm>
          </p:grpSpPr>
          <p:sp>
            <p:nvSpPr>
              <p:cNvPr id="65" name="圆角矩形 64"/>
              <p:cNvSpPr/>
              <p:nvPr/>
            </p:nvSpPr>
            <p:spPr>
              <a:xfrm>
                <a:off x="2940050" y="2520075"/>
                <a:ext cx="2994025" cy="314202"/>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66" name="圆角矩形 65"/>
              <p:cNvSpPr/>
              <p:nvPr/>
            </p:nvSpPr>
            <p:spPr>
              <a:xfrm>
                <a:off x="2940051" y="2519659"/>
                <a:ext cx="889000" cy="314202"/>
              </a:xfrm>
              <a:prstGeom prst="roundRect">
                <a:avLst>
                  <a:gd name="adj" fmla="val 5000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endParaRPr>
              </a:p>
            </p:txBody>
          </p:sp>
        </p:grpSp>
        <p:sp>
          <p:nvSpPr>
            <p:cNvPr id="64" name="文本框 9"/>
            <p:cNvSpPr txBox="1"/>
            <p:nvPr/>
          </p:nvSpPr>
          <p:spPr>
            <a:xfrm>
              <a:off x="4118871" y="2162753"/>
              <a:ext cx="673755" cy="393954"/>
            </a:xfrm>
            <a:prstGeom prst="rect">
              <a:avLst/>
            </a:prstGeom>
            <a:noFill/>
          </p:spPr>
          <p:txBody>
            <a:bodyPr wrap="square" rtlCol="0">
              <a:spAutoFit/>
            </a:bodyPr>
            <a:lstStyle/>
            <a:p>
              <a:pPr algn="ctr">
                <a:lnSpc>
                  <a:spcPct val="120000"/>
                </a:lnSpc>
              </a:pPr>
              <a:r>
                <a:rPr lang="en-US" altLang="zh-CN" sz="1100" dirty="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rPr>
                <a:t>30%</a:t>
              </a:r>
              <a:endParaRPr lang="zh-CN" altLang="en-US" sz="1100" baseline="-3000" dirty="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67" name="组合 66"/>
          <p:cNvGrpSpPr/>
          <p:nvPr/>
        </p:nvGrpSpPr>
        <p:grpSpPr>
          <a:xfrm>
            <a:off x="3089924" y="3288409"/>
            <a:ext cx="2171044" cy="295466"/>
            <a:chOff x="3244272" y="3932941"/>
            <a:chExt cx="3011560" cy="393953"/>
          </a:xfrm>
        </p:grpSpPr>
        <p:sp>
          <p:nvSpPr>
            <p:cNvPr id="68" name="圆角矩形 67"/>
            <p:cNvSpPr/>
            <p:nvPr/>
          </p:nvSpPr>
          <p:spPr>
            <a:xfrm>
              <a:off x="3261807" y="3971332"/>
              <a:ext cx="2994025" cy="314202"/>
            </a:xfrm>
            <a:prstGeom prst="roundRect">
              <a:avLst>
                <a:gd name="adj" fmla="val 50000"/>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latin typeface="Arial" panose="020B0604020202020204" pitchFamily="34" charset="0"/>
                <a:ea typeface="微软雅黑" panose="020B0503020204020204" pitchFamily="34" charset="-122"/>
                <a:cs typeface="Arial" panose="020B0604020202020204" pitchFamily="34" charset="0"/>
              </a:endParaRPr>
            </a:p>
          </p:txBody>
        </p:sp>
        <p:sp>
          <p:nvSpPr>
            <p:cNvPr id="69" name="圆角矩形 68"/>
            <p:cNvSpPr/>
            <p:nvPr/>
          </p:nvSpPr>
          <p:spPr>
            <a:xfrm>
              <a:off x="3244272" y="3971332"/>
              <a:ext cx="1201953" cy="314202"/>
            </a:xfrm>
            <a:prstGeom prst="roundRect">
              <a:avLst>
                <a:gd name="adj" fmla="val 5000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latin typeface="Arial" panose="020B0604020202020204" pitchFamily="34" charset="0"/>
                <a:ea typeface="微软雅黑" panose="020B0503020204020204" pitchFamily="34" charset="-122"/>
                <a:cs typeface="Arial" panose="020B0604020202020204" pitchFamily="34" charset="0"/>
              </a:endParaRPr>
            </a:p>
          </p:txBody>
        </p:sp>
        <p:sp>
          <p:nvSpPr>
            <p:cNvPr id="70" name="文本框 15"/>
            <p:cNvSpPr txBox="1"/>
            <p:nvPr/>
          </p:nvSpPr>
          <p:spPr>
            <a:xfrm>
              <a:off x="4418923" y="3932941"/>
              <a:ext cx="907694" cy="393953"/>
            </a:xfrm>
            <a:prstGeom prst="rect">
              <a:avLst/>
            </a:prstGeom>
            <a:noFill/>
          </p:spPr>
          <p:txBody>
            <a:bodyPr wrap="square" rtlCol="0">
              <a:spAutoFit/>
            </a:bodyPr>
            <a:lstStyle/>
            <a:p>
              <a:pPr algn="ctr">
                <a:lnSpc>
                  <a:spcPct val="120000"/>
                </a:lnSpc>
              </a:pPr>
              <a:r>
                <a:rPr lang="en-US" altLang="zh-CN" sz="1100" dirty="0">
                  <a:solidFill>
                    <a:srgbClr val="333333"/>
                  </a:solidFill>
                  <a:latin typeface="Arial" panose="020B0604020202020204" pitchFamily="34" charset="0"/>
                  <a:ea typeface="微软雅黑" panose="020B0503020204020204" pitchFamily="34" charset="-122"/>
                  <a:cs typeface="Arial" panose="020B0604020202020204" pitchFamily="34" charset="0"/>
                </a:rPr>
                <a:t>40%</a:t>
              </a:r>
              <a:endParaRPr lang="zh-CN" altLang="en-US" sz="1100" baseline="-3000" dirty="0">
                <a:solidFill>
                  <a:srgbClr val="333333"/>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71" name="组合 70"/>
          <p:cNvGrpSpPr/>
          <p:nvPr/>
        </p:nvGrpSpPr>
        <p:grpSpPr>
          <a:xfrm>
            <a:off x="3089929" y="3582432"/>
            <a:ext cx="2168869" cy="295466"/>
            <a:chOff x="3244272" y="4324968"/>
            <a:chExt cx="3008542" cy="393953"/>
          </a:xfrm>
        </p:grpSpPr>
        <p:sp>
          <p:nvSpPr>
            <p:cNvPr id="72" name="圆角矩形 71"/>
            <p:cNvSpPr/>
            <p:nvPr/>
          </p:nvSpPr>
          <p:spPr>
            <a:xfrm>
              <a:off x="3258789" y="4362615"/>
              <a:ext cx="2994025" cy="314202"/>
            </a:xfrm>
            <a:prstGeom prst="roundRect">
              <a:avLst>
                <a:gd name="adj" fmla="val 50000"/>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latin typeface="Arial" panose="020B0604020202020204" pitchFamily="34" charset="0"/>
                <a:ea typeface="微软雅黑" panose="020B0503020204020204" pitchFamily="34" charset="-122"/>
                <a:cs typeface="Arial" panose="020B0604020202020204" pitchFamily="34" charset="0"/>
              </a:endParaRPr>
            </a:p>
          </p:txBody>
        </p:sp>
        <p:sp>
          <p:nvSpPr>
            <p:cNvPr id="73" name="圆角矩形 72"/>
            <p:cNvSpPr/>
            <p:nvPr/>
          </p:nvSpPr>
          <p:spPr>
            <a:xfrm>
              <a:off x="3244272" y="4362651"/>
              <a:ext cx="2108200" cy="314202"/>
            </a:xfrm>
            <a:prstGeom prst="roundRect">
              <a:avLst>
                <a:gd name="adj" fmla="val 5000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latin typeface="Arial" panose="020B0604020202020204" pitchFamily="34" charset="0"/>
                <a:ea typeface="微软雅黑" panose="020B0503020204020204" pitchFamily="34" charset="-122"/>
                <a:cs typeface="Arial" panose="020B0604020202020204" pitchFamily="34" charset="0"/>
              </a:endParaRPr>
            </a:p>
          </p:txBody>
        </p:sp>
        <p:sp>
          <p:nvSpPr>
            <p:cNvPr id="74" name="文本框 19"/>
            <p:cNvSpPr txBox="1"/>
            <p:nvPr/>
          </p:nvSpPr>
          <p:spPr>
            <a:xfrm>
              <a:off x="5326614" y="4324968"/>
              <a:ext cx="673754" cy="393953"/>
            </a:xfrm>
            <a:prstGeom prst="rect">
              <a:avLst/>
            </a:prstGeom>
            <a:noFill/>
          </p:spPr>
          <p:txBody>
            <a:bodyPr wrap="square" rtlCol="0">
              <a:spAutoFit/>
            </a:bodyPr>
            <a:lstStyle/>
            <a:p>
              <a:pPr algn="ctr">
                <a:lnSpc>
                  <a:spcPct val="120000"/>
                </a:lnSpc>
              </a:pPr>
              <a:r>
                <a:rPr lang="en-US" altLang="zh-CN" sz="1100" dirty="0">
                  <a:solidFill>
                    <a:srgbClr val="333333"/>
                  </a:solidFill>
                  <a:latin typeface="Arial" panose="020B0604020202020204" pitchFamily="34" charset="0"/>
                  <a:ea typeface="微软雅黑" panose="020B0503020204020204" pitchFamily="34" charset="-122"/>
                  <a:cs typeface="Arial" panose="020B0604020202020204" pitchFamily="34" charset="0"/>
                </a:rPr>
                <a:t>60%</a:t>
              </a:r>
              <a:endParaRPr lang="zh-CN" altLang="en-US" sz="1100" baseline="-3000" dirty="0">
                <a:solidFill>
                  <a:srgbClr val="333333"/>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75" name="组合 74"/>
          <p:cNvGrpSpPr/>
          <p:nvPr/>
        </p:nvGrpSpPr>
        <p:grpSpPr>
          <a:xfrm>
            <a:off x="1619672" y="1424466"/>
            <a:ext cx="1618841" cy="1647000"/>
            <a:chOff x="471707" y="1675770"/>
            <a:chExt cx="2158455" cy="2196000"/>
          </a:xfrm>
          <a:solidFill>
            <a:srgbClr val="0070C0"/>
          </a:solidFill>
        </p:grpSpPr>
        <p:grpSp>
          <p:nvGrpSpPr>
            <p:cNvPr id="76" name="组合 75"/>
            <p:cNvGrpSpPr>
              <a:grpSpLocks noChangeAspect="1"/>
            </p:cNvGrpSpPr>
            <p:nvPr/>
          </p:nvGrpSpPr>
          <p:grpSpPr>
            <a:xfrm>
              <a:off x="471707" y="1675770"/>
              <a:ext cx="2158455" cy="2196000"/>
              <a:chOff x="5397500" y="5734050"/>
              <a:chExt cx="365125" cy="371476"/>
            </a:xfrm>
            <a:grpFill/>
          </p:grpSpPr>
          <p:sp>
            <p:nvSpPr>
              <p:cNvPr id="80" name="Freeform 288"/>
              <p:cNvSpPr>
                <a:spLocks/>
              </p:cNvSpPr>
              <p:nvPr/>
            </p:nvSpPr>
            <p:spPr bwMode="auto">
              <a:xfrm>
                <a:off x="5532438" y="5907088"/>
                <a:ext cx="71438" cy="68263"/>
              </a:xfrm>
              <a:custGeom>
                <a:avLst/>
                <a:gdLst>
                  <a:gd name="T0" fmla="*/ 45 w 45"/>
                  <a:gd name="T1" fmla="*/ 17 h 43"/>
                  <a:gd name="T2" fmla="*/ 17 w 45"/>
                  <a:gd name="T3" fmla="*/ 43 h 43"/>
                  <a:gd name="T4" fmla="*/ 0 w 45"/>
                  <a:gd name="T5" fmla="*/ 26 h 43"/>
                  <a:gd name="T6" fmla="*/ 29 w 45"/>
                  <a:gd name="T7" fmla="*/ 0 h 43"/>
                  <a:gd name="T8" fmla="*/ 45 w 45"/>
                  <a:gd name="T9" fmla="*/ 17 h 43"/>
                </a:gdLst>
                <a:ahLst/>
                <a:cxnLst>
                  <a:cxn ang="0">
                    <a:pos x="T0" y="T1"/>
                  </a:cxn>
                  <a:cxn ang="0">
                    <a:pos x="T2" y="T3"/>
                  </a:cxn>
                  <a:cxn ang="0">
                    <a:pos x="T4" y="T5"/>
                  </a:cxn>
                  <a:cxn ang="0">
                    <a:pos x="T6" y="T7"/>
                  </a:cxn>
                  <a:cxn ang="0">
                    <a:pos x="T8" y="T9"/>
                  </a:cxn>
                </a:cxnLst>
                <a:rect l="0" t="0" r="r" b="b"/>
                <a:pathLst>
                  <a:path w="45" h="43">
                    <a:moveTo>
                      <a:pt x="45" y="17"/>
                    </a:moveTo>
                    <a:lnTo>
                      <a:pt x="17" y="43"/>
                    </a:lnTo>
                    <a:lnTo>
                      <a:pt x="0" y="26"/>
                    </a:lnTo>
                    <a:lnTo>
                      <a:pt x="29" y="0"/>
                    </a:lnTo>
                    <a:lnTo>
                      <a:pt x="45" y="17"/>
                    </a:lnTo>
                    <a:close/>
                  </a:path>
                </a:pathLst>
              </a:custGeom>
              <a:grpFill/>
              <a:ln>
                <a:noFill/>
              </a:ln>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latin typeface="Arial" panose="020B0604020202020204" pitchFamily="34" charset="0"/>
                  <a:ea typeface="微软雅黑" panose="020B0503020204020204" pitchFamily="34" charset="-122"/>
                  <a:cs typeface="Arial" panose="020B0604020202020204" pitchFamily="34" charset="0"/>
                </a:endParaRPr>
              </a:p>
            </p:txBody>
          </p:sp>
          <p:sp>
            <p:nvSpPr>
              <p:cNvPr id="81" name="Freeform 289"/>
              <p:cNvSpPr>
                <a:spLocks noEditPoints="1"/>
              </p:cNvSpPr>
              <p:nvPr/>
            </p:nvSpPr>
            <p:spPr bwMode="auto">
              <a:xfrm>
                <a:off x="5537200" y="5734050"/>
                <a:ext cx="225425" cy="225425"/>
              </a:xfrm>
              <a:custGeom>
                <a:avLst/>
                <a:gdLst>
                  <a:gd name="T0" fmla="*/ 30 w 60"/>
                  <a:gd name="T1" fmla="*/ 0 h 60"/>
                  <a:gd name="T2" fmla="*/ 0 w 60"/>
                  <a:gd name="T3" fmla="*/ 30 h 60"/>
                  <a:gd name="T4" fmla="*/ 30 w 60"/>
                  <a:gd name="T5" fmla="*/ 60 h 60"/>
                  <a:gd name="T6" fmla="*/ 60 w 60"/>
                  <a:gd name="T7" fmla="*/ 30 h 60"/>
                  <a:gd name="T8" fmla="*/ 30 w 60"/>
                  <a:gd name="T9" fmla="*/ 0 h 60"/>
                  <a:gd name="T10" fmla="*/ 30 w 60"/>
                  <a:gd name="T11" fmla="*/ 51 h 60"/>
                  <a:gd name="T12" fmla="*/ 8 w 60"/>
                  <a:gd name="T13" fmla="*/ 30 h 60"/>
                  <a:gd name="T14" fmla="*/ 30 w 60"/>
                  <a:gd name="T15" fmla="*/ 8 h 60"/>
                  <a:gd name="T16" fmla="*/ 52 w 60"/>
                  <a:gd name="T17" fmla="*/ 30 h 60"/>
                  <a:gd name="T18" fmla="*/ 30 w 60"/>
                  <a:gd name="T19" fmla="*/ 5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60">
                    <a:moveTo>
                      <a:pt x="30" y="0"/>
                    </a:moveTo>
                    <a:cubicBezTo>
                      <a:pt x="13" y="0"/>
                      <a:pt x="0" y="13"/>
                      <a:pt x="0" y="30"/>
                    </a:cubicBezTo>
                    <a:cubicBezTo>
                      <a:pt x="0" y="47"/>
                      <a:pt x="13" y="60"/>
                      <a:pt x="30" y="60"/>
                    </a:cubicBezTo>
                    <a:cubicBezTo>
                      <a:pt x="47" y="60"/>
                      <a:pt x="60" y="47"/>
                      <a:pt x="60" y="30"/>
                    </a:cubicBezTo>
                    <a:cubicBezTo>
                      <a:pt x="60" y="13"/>
                      <a:pt x="47" y="0"/>
                      <a:pt x="30" y="0"/>
                    </a:cubicBezTo>
                    <a:close/>
                    <a:moveTo>
                      <a:pt x="30" y="51"/>
                    </a:moveTo>
                    <a:cubicBezTo>
                      <a:pt x="18" y="51"/>
                      <a:pt x="8" y="42"/>
                      <a:pt x="8" y="30"/>
                    </a:cubicBezTo>
                    <a:cubicBezTo>
                      <a:pt x="8" y="18"/>
                      <a:pt x="18" y="8"/>
                      <a:pt x="30" y="8"/>
                    </a:cubicBezTo>
                    <a:cubicBezTo>
                      <a:pt x="42" y="8"/>
                      <a:pt x="52" y="18"/>
                      <a:pt x="52" y="30"/>
                    </a:cubicBezTo>
                    <a:cubicBezTo>
                      <a:pt x="52" y="42"/>
                      <a:pt x="42" y="51"/>
                      <a:pt x="30" y="51"/>
                    </a:cubicBezTo>
                    <a:close/>
                  </a:path>
                </a:pathLst>
              </a:custGeom>
              <a:grpFill/>
              <a:ln>
                <a:noFill/>
              </a:ln>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latin typeface="Arial" panose="020B0604020202020204" pitchFamily="34" charset="0"/>
                  <a:ea typeface="微软雅黑" panose="020B0503020204020204" pitchFamily="34" charset="-122"/>
                  <a:cs typeface="Arial" panose="020B0604020202020204" pitchFamily="34" charset="0"/>
                </a:endParaRPr>
              </a:p>
            </p:txBody>
          </p:sp>
          <p:sp>
            <p:nvSpPr>
              <p:cNvPr id="82" name="Freeform 291"/>
              <p:cNvSpPr>
                <a:spLocks/>
              </p:cNvSpPr>
              <p:nvPr/>
            </p:nvSpPr>
            <p:spPr bwMode="auto">
              <a:xfrm>
                <a:off x="5397500" y="5951538"/>
                <a:ext cx="158750" cy="153988"/>
              </a:xfrm>
              <a:custGeom>
                <a:avLst/>
                <a:gdLst>
                  <a:gd name="T0" fmla="*/ 30 w 42"/>
                  <a:gd name="T1" fmla="*/ 0 h 41"/>
                  <a:gd name="T2" fmla="*/ 3 w 42"/>
                  <a:gd name="T3" fmla="*/ 26 h 41"/>
                  <a:gd name="T4" fmla="*/ 3 w 42"/>
                  <a:gd name="T5" fmla="*/ 38 h 41"/>
                  <a:gd name="T6" fmla="*/ 15 w 42"/>
                  <a:gd name="T7" fmla="*/ 38 h 41"/>
                  <a:gd name="T8" fmla="*/ 42 w 42"/>
                  <a:gd name="T9" fmla="*/ 12 h 41"/>
                  <a:gd name="T10" fmla="*/ 30 w 42"/>
                  <a:gd name="T11" fmla="*/ 0 h 41"/>
                </a:gdLst>
                <a:ahLst/>
                <a:cxnLst>
                  <a:cxn ang="0">
                    <a:pos x="T0" y="T1"/>
                  </a:cxn>
                  <a:cxn ang="0">
                    <a:pos x="T2" y="T3"/>
                  </a:cxn>
                  <a:cxn ang="0">
                    <a:pos x="T4" y="T5"/>
                  </a:cxn>
                  <a:cxn ang="0">
                    <a:pos x="T6" y="T7"/>
                  </a:cxn>
                  <a:cxn ang="0">
                    <a:pos x="T8" y="T9"/>
                  </a:cxn>
                  <a:cxn ang="0">
                    <a:pos x="T10" y="T11"/>
                  </a:cxn>
                </a:cxnLst>
                <a:rect l="0" t="0" r="r" b="b"/>
                <a:pathLst>
                  <a:path w="42" h="41">
                    <a:moveTo>
                      <a:pt x="30" y="0"/>
                    </a:moveTo>
                    <a:cubicBezTo>
                      <a:pt x="3" y="26"/>
                      <a:pt x="3" y="26"/>
                      <a:pt x="3" y="26"/>
                    </a:cubicBezTo>
                    <a:cubicBezTo>
                      <a:pt x="0" y="29"/>
                      <a:pt x="0" y="34"/>
                      <a:pt x="3" y="38"/>
                    </a:cubicBezTo>
                    <a:cubicBezTo>
                      <a:pt x="6" y="41"/>
                      <a:pt x="12" y="41"/>
                      <a:pt x="15" y="38"/>
                    </a:cubicBezTo>
                    <a:cubicBezTo>
                      <a:pt x="42" y="12"/>
                      <a:pt x="42" y="12"/>
                      <a:pt x="42" y="12"/>
                    </a:cubicBezTo>
                    <a:lnTo>
                      <a:pt x="30" y="0"/>
                    </a:lnTo>
                    <a:close/>
                  </a:path>
                </a:pathLst>
              </a:custGeom>
              <a:grpFill/>
              <a:ln>
                <a:noFill/>
              </a:ln>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latin typeface="Arial" panose="020B0604020202020204" pitchFamily="34" charset="0"/>
                  <a:ea typeface="微软雅黑" panose="020B0503020204020204" pitchFamily="34" charset="-122"/>
                  <a:cs typeface="Arial" panose="020B0604020202020204" pitchFamily="34" charset="0"/>
                </a:endParaRPr>
              </a:p>
            </p:txBody>
          </p:sp>
        </p:grpSp>
        <p:grpSp>
          <p:nvGrpSpPr>
            <p:cNvPr id="77" name="组合 76"/>
            <p:cNvGrpSpPr>
              <a:grpSpLocks noChangeAspect="1"/>
            </p:cNvGrpSpPr>
            <p:nvPr/>
          </p:nvGrpSpPr>
          <p:grpSpPr>
            <a:xfrm>
              <a:off x="1735995" y="2108076"/>
              <a:ext cx="462003" cy="468000"/>
              <a:chOff x="2665061" y="4979202"/>
              <a:chExt cx="284308" cy="288000"/>
            </a:xfrm>
            <a:grpFill/>
          </p:grpSpPr>
          <p:sp>
            <p:nvSpPr>
              <p:cNvPr id="78" name="Freeform 932"/>
              <p:cNvSpPr>
                <a:spLocks noEditPoints="1"/>
              </p:cNvSpPr>
              <p:nvPr/>
            </p:nvSpPr>
            <p:spPr bwMode="auto">
              <a:xfrm>
                <a:off x="2665061" y="4979202"/>
                <a:ext cx="284308" cy="288000"/>
              </a:xfrm>
              <a:custGeom>
                <a:avLst/>
                <a:gdLst>
                  <a:gd name="T0" fmla="*/ 70 w 98"/>
                  <a:gd name="T1" fmla="*/ 42 h 99"/>
                  <a:gd name="T2" fmla="*/ 66 w 98"/>
                  <a:gd name="T3" fmla="*/ 42 h 99"/>
                  <a:gd name="T4" fmla="*/ 41 w 98"/>
                  <a:gd name="T5" fmla="*/ 67 h 99"/>
                  <a:gd name="T6" fmla="*/ 41 w 98"/>
                  <a:gd name="T7" fmla="*/ 70 h 99"/>
                  <a:gd name="T8" fmla="*/ 70 w 98"/>
                  <a:gd name="T9" fmla="*/ 99 h 99"/>
                  <a:gd name="T10" fmla="*/ 98 w 98"/>
                  <a:gd name="T11" fmla="*/ 70 h 99"/>
                  <a:gd name="T12" fmla="*/ 70 w 98"/>
                  <a:gd name="T13" fmla="*/ 42 h 99"/>
                  <a:gd name="T14" fmla="*/ 70 w 98"/>
                  <a:gd name="T15" fmla="*/ 90 h 99"/>
                  <a:gd name="T16" fmla="*/ 50 w 98"/>
                  <a:gd name="T17" fmla="*/ 70 h 99"/>
                  <a:gd name="T18" fmla="*/ 70 w 98"/>
                  <a:gd name="T19" fmla="*/ 51 h 99"/>
                  <a:gd name="T20" fmla="*/ 89 w 98"/>
                  <a:gd name="T21" fmla="*/ 70 h 99"/>
                  <a:gd name="T22" fmla="*/ 70 w 98"/>
                  <a:gd name="T23" fmla="*/ 90 h 99"/>
                  <a:gd name="T24" fmla="*/ 57 w 98"/>
                  <a:gd name="T25" fmla="*/ 29 h 99"/>
                  <a:gd name="T26" fmla="*/ 28 w 98"/>
                  <a:gd name="T27" fmla="*/ 0 h 99"/>
                  <a:gd name="T28" fmla="*/ 0 w 98"/>
                  <a:gd name="T29" fmla="*/ 29 h 99"/>
                  <a:gd name="T30" fmla="*/ 28 w 98"/>
                  <a:gd name="T31" fmla="*/ 57 h 99"/>
                  <a:gd name="T32" fmla="*/ 32 w 98"/>
                  <a:gd name="T33" fmla="*/ 57 h 99"/>
                  <a:gd name="T34" fmla="*/ 56 w 98"/>
                  <a:gd name="T35" fmla="*/ 32 h 99"/>
                  <a:gd name="T36" fmla="*/ 57 w 98"/>
                  <a:gd name="T37" fmla="*/ 29 h 99"/>
                  <a:gd name="T38" fmla="*/ 28 w 98"/>
                  <a:gd name="T39" fmla="*/ 48 h 99"/>
                  <a:gd name="T40" fmla="*/ 8 w 98"/>
                  <a:gd name="T41" fmla="*/ 29 h 99"/>
                  <a:gd name="T42" fmla="*/ 28 w 98"/>
                  <a:gd name="T43" fmla="*/ 9 h 99"/>
                  <a:gd name="T44" fmla="*/ 48 w 98"/>
                  <a:gd name="T45" fmla="*/ 29 h 99"/>
                  <a:gd name="T46" fmla="*/ 28 w 98"/>
                  <a:gd name="T47" fmla="*/ 48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 h="99">
                    <a:moveTo>
                      <a:pt x="70" y="42"/>
                    </a:moveTo>
                    <a:cubicBezTo>
                      <a:pt x="68" y="42"/>
                      <a:pt x="67" y="42"/>
                      <a:pt x="66" y="42"/>
                    </a:cubicBezTo>
                    <a:cubicBezTo>
                      <a:pt x="41" y="67"/>
                      <a:pt x="41" y="67"/>
                      <a:pt x="41" y="67"/>
                    </a:cubicBezTo>
                    <a:cubicBezTo>
                      <a:pt x="41" y="68"/>
                      <a:pt x="41" y="69"/>
                      <a:pt x="41" y="70"/>
                    </a:cubicBezTo>
                    <a:cubicBezTo>
                      <a:pt x="41" y="86"/>
                      <a:pt x="54" y="99"/>
                      <a:pt x="70" y="99"/>
                    </a:cubicBezTo>
                    <a:cubicBezTo>
                      <a:pt x="85" y="99"/>
                      <a:pt x="98" y="86"/>
                      <a:pt x="98" y="70"/>
                    </a:cubicBezTo>
                    <a:cubicBezTo>
                      <a:pt x="98" y="55"/>
                      <a:pt x="85" y="42"/>
                      <a:pt x="70" y="42"/>
                    </a:cubicBezTo>
                    <a:close/>
                    <a:moveTo>
                      <a:pt x="70" y="90"/>
                    </a:moveTo>
                    <a:cubicBezTo>
                      <a:pt x="59" y="90"/>
                      <a:pt x="50" y="81"/>
                      <a:pt x="50" y="70"/>
                    </a:cubicBezTo>
                    <a:cubicBezTo>
                      <a:pt x="50" y="59"/>
                      <a:pt x="59" y="51"/>
                      <a:pt x="70" y="51"/>
                    </a:cubicBezTo>
                    <a:cubicBezTo>
                      <a:pt x="81" y="51"/>
                      <a:pt x="89" y="59"/>
                      <a:pt x="89" y="70"/>
                    </a:cubicBezTo>
                    <a:cubicBezTo>
                      <a:pt x="89" y="81"/>
                      <a:pt x="81" y="90"/>
                      <a:pt x="70" y="90"/>
                    </a:cubicBezTo>
                    <a:close/>
                    <a:moveTo>
                      <a:pt x="57" y="29"/>
                    </a:moveTo>
                    <a:cubicBezTo>
                      <a:pt x="57" y="13"/>
                      <a:pt x="44" y="0"/>
                      <a:pt x="28" y="0"/>
                    </a:cubicBezTo>
                    <a:cubicBezTo>
                      <a:pt x="12" y="0"/>
                      <a:pt x="0" y="13"/>
                      <a:pt x="0" y="29"/>
                    </a:cubicBezTo>
                    <a:cubicBezTo>
                      <a:pt x="0" y="44"/>
                      <a:pt x="12" y="57"/>
                      <a:pt x="28" y="57"/>
                    </a:cubicBezTo>
                    <a:cubicBezTo>
                      <a:pt x="29" y="57"/>
                      <a:pt x="31" y="57"/>
                      <a:pt x="32" y="57"/>
                    </a:cubicBezTo>
                    <a:cubicBezTo>
                      <a:pt x="56" y="32"/>
                      <a:pt x="56" y="32"/>
                      <a:pt x="56" y="32"/>
                    </a:cubicBezTo>
                    <a:cubicBezTo>
                      <a:pt x="56" y="31"/>
                      <a:pt x="57" y="30"/>
                      <a:pt x="57" y="29"/>
                    </a:cubicBezTo>
                    <a:close/>
                    <a:moveTo>
                      <a:pt x="28" y="48"/>
                    </a:moveTo>
                    <a:cubicBezTo>
                      <a:pt x="17" y="48"/>
                      <a:pt x="8" y="40"/>
                      <a:pt x="8" y="29"/>
                    </a:cubicBezTo>
                    <a:cubicBezTo>
                      <a:pt x="8" y="18"/>
                      <a:pt x="17" y="9"/>
                      <a:pt x="28" y="9"/>
                    </a:cubicBezTo>
                    <a:cubicBezTo>
                      <a:pt x="39" y="9"/>
                      <a:pt x="48" y="18"/>
                      <a:pt x="48" y="29"/>
                    </a:cubicBezTo>
                    <a:cubicBezTo>
                      <a:pt x="48" y="40"/>
                      <a:pt x="39" y="48"/>
                      <a:pt x="28" y="48"/>
                    </a:cubicBezTo>
                    <a:close/>
                  </a:path>
                </a:pathLst>
              </a:custGeom>
              <a:grpFill/>
              <a:ln>
                <a:noFill/>
              </a:ln>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latin typeface="Arial" panose="020B0604020202020204" pitchFamily="34" charset="0"/>
                  <a:ea typeface="微软雅黑" panose="020B0503020204020204" pitchFamily="34" charset="-122"/>
                  <a:cs typeface="Arial" panose="020B0604020202020204" pitchFamily="34" charset="0"/>
                </a:endParaRPr>
              </a:p>
            </p:txBody>
          </p:sp>
          <p:sp>
            <p:nvSpPr>
              <p:cNvPr id="79" name="Freeform 933"/>
              <p:cNvSpPr>
                <a:spLocks/>
              </p:cNvSpPr>
              <p:nvPr/>
            </p:nvSpPr>
            <p:spPr bwMode="auto">
              <a:xfrm>
                <a:off x="2697060" y="5013664"/>
                <a:ext cx="220308" cy="219077"/>
              </a:xfrm>
              <a:custGeom>
                <a:avLst/>
                <a:gdLst>
                  <a:gd name="T0" fmla="*/ 179 w 179"/>
                  <a:gd name="T1" fmla="*/ 12 h 178"/>
                  <a:gd name="T2" fmla="*/ 14 w 179"/>
                  <a:gd name="T3" fmla="*/ 178 h 178"/>
                  <a:gd name="T4" fmla="*/ 0 w 179"/>
                  <a:gd name="T5" fmla="*/ 166 h 178"/>
                  <a:gd name="T6" fmla="*/ 165 w 179"/>
                  <a:gd name="T7" fmla="*/ 0 h 178"/>
                  <a:gd name="T8" fmla="*/ 179 w 179"/>
                  <a:gd name="T9" fmla="*/ 12 h 178"/>
                </a:gdLst>
                <a:ahLst/>
                <a:cxnLst>
                  <a:cxn ang="0">
                    <a:pos x="T0" y="T1"/>
                  </a:cxn>
                  <a:cxn ang="0">
                    <a:pos x="T2" y="T3"/>
                  </a:cxn>
                  <a:cxn ang="0">
                    <a:pos x="T4" y="T5"/>
                  </a:cxn>
                  <a:cxn ang="0">
                    <a:pos x="T6" y="T7"/>
                  </a:cxn>
                  <a:cxn ang="0">
                    <a:pos x="T8" y="T9"/>
                  </a:cxn>
                </a:cxnLst>
                <a:rect l="0" t="0" r="r" b="b"/>
                <a:pathLst>
                  <a:path w="179" h="178">
                    <a:moveTo>
                      <a:pt x="179" y="12"/>
                    </a:moveTo>
                    <a:lnTo>
                      <a:pt x="14" y="178"/>
                    </a:lnTo>
                    <a:lnTo>
                      <a:pt x="0" y="166"/>
                    </a:lnTo>
                    <a:lnTo>
                      <a:pt x="165" y="0"/>
                    </a:lnTo>
                    <a:lnTo>
                      <a:pt x="179" y="12"/>
                    </a:lnTo>
                    <a:close/>
                  </a:path>
                </a:pathLst>
              </a:custGeom>
              <a:grpFill/>
              <a:ln>
                <a:noFill/>
              </a:ln>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latin typeface="Arial" panose="020B0604020202020204" pitchFamily="34" charset="0"/>
                  <a:ea typeface="微软雅黑" panose="020B0503020204020204" pitchFamily="34" charset="-122"/>
                  <a:cs typeface="Arial" panose="020B0604020202020204" pitchFamily="34" charset="0"/>
                </a:endParaRPr>
              </a:p>
            </p:txBody>
          </p:sp>
        </p:grpSp>
      </p:grpSp>
      <p:grpSp>
        <p:nvGrpSpPr>
          <p:cNvPr id="83" name="组合 82"/>
          <p:cNvGrpSpPr/>
          <p:nvPr/>
        </p:nvGrpSpPr>
        <p:grpSpPr>
          <a:xfrm>
            <a:off x="1627229" y="3084990"/>
            <a:ext cx="1618841" cy="1647000"/>
            <a:chOff x="478903" y="4355475"/>
            <a:chExt cx="2158455" cy="2196000"/>
          </a:xfrm>
          <a:solidFill>
            <a:srgbClr val="0070C0"/>
          </a:solidFill>
        </p:grpSpPr>
        <p:grpSp>
          <p:nvGrpSpPr>
            <p:cNvPr id="84" name="组合 83"/>
            <p:cNvGrpSpPr>
              <a:grpSpLocks noChangeAspect="1"/>
            </p:cNvGrpSpPr>
            <p:nvPr/>
          </p:nvGrpSpPr>
          <p:grpSpPr>
            <a:xfrm>
              <a:off x="1795203" y="4733013"/>
              <a:ext cx="366333" cy="576000"/>
              <a:chOff x="2257888" y="5547128"/>
              <a:chExt cx="137373" cy="216000"/>
            </a:xfrm>
            <a:grpFill/>
          </p:grpSpPr>
          <p:sp>
            <p:nvSpPr>
              <p:cNvPr id="89" name="Freeform 69"/>
              <p:cNvSpPr>
                <a:spLocks/>
              </p:cNvSpPr>
              <p:nvPr/>
            </p:nvSpPr>
            <p:spPr bwMode="auto">
              <a:xfrm>
                <a:off x="2257888" y="5547128"/>
                <a:ext cx="137373" cy="140987"/>
              </a:xfrm>
              <a:custGeom>
                <a:avLst/>
                <a:gdLst>
                  <a:gd name="T0" fmla="*/ 57 w 64"/>
                  <a:gd name="T1" fmla="*/ 37 h 66"/>
                  <a:gd name="T2" fmla="*/ 43 w 64"/>
                  <a:gd name="T3" fmla="*/ 12 h 66"/>
                  <a:gd name="T4" fmla="*/ 39 w 64"/>
                  <a:gd name="T5" fmla="*/ 6 h 66"/>
                  <a:gd name="T6" fmla="*/ 25 w 64"/>
                  <a:gd name="T7" fmla="*/ 6 h 66"/>
                  <a:gd name="T8" fmla="*/ 22 w 64"/>
                  <a:gd name="T9" fmla="*/ 12 h 66"/>
                  <a:gd name="T10" fmla="*/ 8 w 64"/>
                  <a:gd name="T11" fmla="*/ 37 h 66"/>
                  <a:gd name="T12" fmla="*/ 4 w 64"/>
                  <a:gd name="T13" fmla="*/ 43 h 66"/>
                  <a:gd name="T14" fmla="*/ 11 w 64"/>
                  <a:gd name="T15" fmla="*/ 55 h 66"/>
                  <a:gd name="T16" fmla="*/ 18 w 64"/>
                  <a:gd name="T17" fmla="*/ 55 h 66"/>
                  <a:gd name="T18" fmla="*/ 19 w 64"/>
                  <a:gd name="T19" fmla="*/ 55 h 66"/>
                  <a:gd name="T20" fmla="*/ 19 w 64"/>
                  <a:gd name="T21" fmla="*/ 66 h 66"/>
                  <a:gd name="T22" fmla="*/ 32 w 64"/>
                  <a:gd name="T23" fmla="*/ 62 h 66"/>
                  <a:gd name="T24" fmla="*/ 32 w 64"/>
                  <a:gd name="T25" fmla="*/ 62 h 66"/>
                  <a:gd name="T26" fmla="*/ 46 w 64"/>
                  <a:gd name="T27" fmla="*/ 66 h 66"/>
                  <a:gd name="T28" fmla="*/ 46 w 64"/>
                  <a:gd name="T29" fmla="*/ 55 h 66"/>
                  <a:gd name="T30" fmla="*/ 46 w 64"/>
                  <a:gd name="T31" fmla="*/ 55 h 66"/>
                  <a:gd name="T32" fmla="*/ 53 w 64"/>
                  <a:gd name="T33" fmla="*/ 55 h 66"/>
                  <a:gd name="T34" fmla="*/ 60 w 64"/>
                  <a:gd name="T35" fmla="*/ 43 h 66"/>
                  <a:gd name="T36" fmla="*/ 57 w 64"/>
                  <a:gd name="T37" fmla="*/ 37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 h="66">
                    <a:moveTo>
                      <a:pt x="57" y="37"/>
                    </a:moveTo>
                    <a:cubicBezTo>
                      <a:pt x="53" y="30"/>
                      <a:pt x="47" y="19"/>
                      <a:pt x="43" y="12"/>
                    </a:cubicBezTo>
                    <a:cubicBezTo>
                      <a:pt x="39" y="6"/>
                      <a:pt x="39" y="6"/>
                      <a:pt x="39" y="6"/>
                    </a:cubicBezTo>
                    <a:cubicBezTo>
                      <a:pt x="35" y="0"/>
                      <a:pt x="29" y="0"/>
                      <a:pt x="25" y="6"/>
                    </a:cubicBezTo>
                    <a:cubicBezTo>
                      <a:pt x="22" y="12"/>
                      <a:pt x="22" y="12"/>
                      <a:pt x="22" y="12"/>
                    </a:cubicBezTo>
                    <a:cubicBezTo>
                      <a:pt x="18" y="19"/>
                      <a:pt x="11" y="30"/>
                      <a:pt x="8" y="37"/>
                    </a:cubicBezTo>
                    <a:cubicBezTo>
                      <a:pt x="4" y="43"/>
                      <a:pt x="4" y="43"/>
                      <a:pt x="4" y="43"/>
                    </a:cubicBezTo>
                    <a:cubicBezTo>
                      <a:pt x="0" y="50"/>
                      <a:pt x="3" y="55"/>
                      <a:pt x="11" y="55"/>
                    </a:cubicBezTo>
                    <a:cubicBezTo>
                      <a:pt x="18" y="55"/>
                      <a:pt x="18" y="55"/>
                      <a:pt x="18" y="55"/>
                    </a:cubicBezTo>
                    <a:cubicBezTo>
                      <a:pt x="19" y="55"/>
                      <a:pt x="19" y="55"/>
                      <a:pt x="19" y="55"/>
                    </a:cubicBezTo>
                    <a:cubicBezTo>
                      <a:pt x="19" y="66"/>
                      <a:pt x="19" y="66"/>
                      <a:pt x="19" y="66"/>
                    </a:cubicBezTo>
                    <a:cubicBezTo>
                      <a:pt x="23" y="63"/>
                      <a:pt x="27" y="62"/>
                      <a:pt x="32" y="62"/>
                    </a:cubicBezTo>
                    <a:cubicBezTo>
                      <a:pt x="32" y="62"/>
                      <a:pt x="32" y="62"/>
                      <a:pt x="32" y="62"/>
                    </a:cubicBezTo>
                    <a:cubicBezTo>
                      <a:pt x="37" y="62"/>
                      <a:pt x="42" y="63"/>
                      <a:pt x="46" y="66"/>
                    </a:cubicBezTo>
                    <a:cubicBezTo>
                      <a:pt x="46" y="55"/>
                      <a:pt x="46" y="55"/>
                      <a:pt x="46" y="55"/>
                    </a:cubicBezTo>
                    <a:cubicBezTo>
                      <a:pt x="46" y="55"/>
                      <a:pt x="46" y="55"/>
                      <a:pt x="46" y="55"/>
                    </a:cubicBezTo>
                    <a:cubicBezTo>
                      <a:pt x="53" y="55"/>
                      <a:pt x="53" y="55"/>
                      <a:pt x="53" y="55"/>
                    </a:cubicBezTo>
                    <a:cubicBezTo>
                      <a:pt x="61" y="55"/>
                      <a:pt x="64" y="49"/>
                      <a:pt x="60" y="43"/>
                    </a:cubicBezTo>
                    <a:lnTo>
                      <a:pt x="57" y="3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1900">
                  <a:latin typeface="Arial" panose="020B0604020202020204" pitchFamily="34" charset="0"/>
                  <a:ea typeface="微软雅黑" panose="020B0503020204020204" pitchFamily="34" charset="-122"/>
                  <a:cs typeface="Arial" panose="020B0604020202020204" pitchFamily="34" charset="0"/>
                </a:endParaRPr>
              </a:p>
            </p:txBody>
          </p:sp>
          <p:sp>
            <p:nvSpPr>
              <p:cNvPr id="90" name="Freeform 70"/>
              <p:cNvSpPr>
                <a:spLocks/>
              </p:cNvSpPr>
              <p:nvPr/>
            </p:nvSpPr>
            <p:spPr bwMode="auto">
              <a:xfrm>
                <a:off x="2290424" y="5688115"/>
                <a:ext cx="75013" cy="75013"/>
              </a:xfrm>
              <a:custGeom>
                <a:avLst/>
                <a:gdLst>
                  <a:gd name="T0" fmla="*/ 17 w 35"/>
                  <a:gd name="T1" fmla="*/ 0 h 35"/>
                  <a:gd name="T2" fmla="*/ 17 w 35"/>
                  <a:gd name="T3" fmla="*/ 0 h 35"/>
                  <a:gd name="T4" fmla="*/ 17 w 35"/>
                  <a:gd name="T5" fmla="*/ 0 h 35"/>
                  <a:gd name="T6" fmla="*/ 17 w 35"/>
                  <a:gd name="T7" fmla="*/ 0 h 35"/>
                  <a:gd name="T8" fmla="*/ 17 w 35"/>
                  <a:gd name="T9" fmla="*/ 0 h 35"/>
                  <a:gd name="T10" fmla="*/ 4 w 35"/>
                  <a:gd name="T11" fmla="*/ 6 h 35"/>
                  <a:gd name="T12" fmla="*/ 0 w 35"/>
                  <a:gd name="T13" fmla="*/ 17 h 35"/>
                  <a:gd name="T14" fmla="*/ 0 w 35"/>
                  <a:gd name="T15" fmla="*/ 17 h 35"/>
                  <a:gd name="T16" fmla="*/ 17 w 35"/>
                  <a:gd name="T17" fmla="*/ 35 h 35"/>
                  <a:gd name="T18" fmla="*/ 17 w 35"/>
                  <a:gd name="T19" fmla="*/ 35 h 35"/>
                  <a:gd name="T20" fmla="*/ 35 w 35"/>
                  <a:gd name="T21" fmla="*/ 17 h 35"/>
                  <a:gd name="T22" fmla="*/ 35 w 35"/>
                  <a:gd name="T23" fmla="*/ 17 h 35"/>
                  <a:gd name="T24" fmla="*/ 31 w 35"/>
                  <a:gd name="T25" fmla="*/ 6 h 35"/>
                  <a:gd name="T26" fmla="*/ 17 w 35"/>
                  <a:gd name="T27"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 h="35">
                    <a:moveTo>
                      <a:pt x="17" y="0"/>
                    </a:moveTo>
                    <a:cubicBezTo>
                      <a:pt x="17" y="0"/>
                      <a:pt x="17" y="0"/>
                      <a:pt x="17" y="0"/>
                    </a:cubicBezTo>
                    <a:cubicBezTo>
                      <a:pt x="17" y="0"/>
                      <a:pt x="17" y="0"/>
                      <a:pt x="17" y="0"/>
                    </a:cubicBezTo>
                    <a:cubicBezTo>
                      <a:pt x="17" y="0"/>
                      <a:pt x="17" y="0"/>
                      <a:pt x="17" y="0"/>
                    </a:cubicBezTo>
                    <a:cubicBezTo>
                      <a:pt x="17" y="0"/>
                      <a:pt x="17" y="0"/>
                      <a:pt x="17" y="0"/>
                    </a:cubicBezTo>
                    <a:cubicBezTo>
                      <a:pt x="12" y="0"/>
                      <a:pt x="7" y="2"/>
                      <a:pt x="4" y="6"/>
                    </a:cubicBezTo>
                    <a:cubicBezTo>
                      <a:pt x="1" y="9"/>
                      <a:pt x="0" y="13"/>
                      <a:pt x="0" y="17"/>
                    </a:cubicBezTo>
                    <a:cubicBezTo>
                      <a:pt x="0" y="17"/>
                      <a:pt x="0" y="17"/>
                      <a:pt x="0" y="17"/>
                    </a:cubicBezTo>
                    <a:cubicBezTo>
                      <a:pt x="0" y="27"/>
                      <a:pt x="8" y="35"/>
                      <a:pt x="17" y="35"/>
                    </a:cubicBezTo>
                    <a:cubicBezTo>
                      <a:pt x="17" y="35"/>
                      <a:pt x="17" y="35"/>
                      <a:pt x="17" y="35"/>
                    </a:cubicBezTo>
                    <a:cubicBezTo>
                      <a:pt x="27" y="35"/>
                      <a:pt x="35" y="27"/>
                      <a:pt x="35" y="17"/>
                    </a:cubicBezTo>
                    <a:cubicBezTo>
                      <a:pt x="35" y="17"/>
                      <a:pt x="35" y="17"/>
                      <a:pt x="35" y="17"/>
                    </a:cubicBezTo>
                    <a:cubicBezTo>
                      <a:pt x="35" y="13"/>
                      <a:pt x="33" y="9"/>
                      <a:pt x="31" y="6"/>
                    </a:cubicBezTo>
                    <a:cubicBezTo>
                      <a:pt x="27" y="2"/>
                      <a:pt x="23" y="0"/>
                      <a:pt x="17"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1900">
                  <a:latin typeface="Arial" panose="020B0604020202020204" pitchFamily="34" charset="0"/>
                  <a:ea typeface="微软雅黑" panose="020B0503020204020204" pitchFamily="34" charset="-122"/>
                  <a:cs typeface="Arial" panose="020B0604020202020204" pitchFamily="34" charset="0"/>
                </a:endParaRPr>
              </a:p>
            </p:txBody>
          </p:sp>
        </p:grpSp>
        <p:grpSp>
          <p:nvGrpSpPr>
            <p:cNvPr id="85" name="组合 84"/>
            <p:cNvGrpSpPr>
              <a:grpSpLocks noChangeAspect="1"/>
            </p:cNvGrpSpPr>
            <p:nvPr/>
          </p:nvGrpSpPr>
          <p:grpSpPr>
            <a:xfrm>
              <a:off x="478903" y="4355475"/>
              <a:ext cx="2158455" cy="2196000"/>
              <a:chOff x="5397500" y="5734050"/>
              <a:chExt cx="365125" cy="371476"/>
            </a:xfrm>
            <a:grpFill/>
          </p:grpSpPr>
          <p:sp>
            <p:nvSpPr>
              <p:cNvPr id="86" name="Freeform 288"/>
              <p:cNvSpPr>
                <a:spLocks/>
              </p:cNvSpPr>
              <p:nvPr/>
            </p:nvSpPr>
            <p:spPr bwMode="auto">
              <a:xfrm>
                <a:off x="5532438" y="5907088"/>
                <a:ext cx="71438" cy="68263"/>
              </a:xfrm>
              <a:custGeom>
                <a:avLst/>
                <a:gdLst>
                  <a:gd name="T0" fmla="*/ 45 w 45"/>
                  <a:gd name="T1" fmla="*/ 17 h 43"/>
                  <a:gd name="T2" fmla="*/ 17 w 45"/>
                  <a:gd name="T3" fmla="*/ 43 h 43"/>
                  <a:gd name="T4" fmla="*/ 0 w 45"/>
                  <a:gd name="T5" fmla="*/ 26 h 43"/>
                  <a:gd name="T6" fmla="*/ 29 w 45"/>
                  <a:gd name="T7" fmla="*/ 0 h 43"/>
                  <a:gd name="T8" fmla="*/ 45 w 45"/>
                  <a:gd name="T9" fmla="*/ 17 h 43"/>
                </a:gdLst>
                <a:ahLst/>
                <a:cxnLst>
                  <a:cxn ang="0">
                    <a:pos x="T0" y="T1"/>
                  </a:cxn>
                  <a:cxn ang="0">
                    <a:pos x="T2" y="T3"/>
                  </a:cxn>
                  <a:cxn ang="0">
                    <a:pos x="T4" y="T5"/>
                  </a:cxn>
                  <a:cxn ang="0">
                    <a:pos x="T6" y="T7"/>
                  </a:cxn>
                  <a:cxn ang="0">
                    <a:pos x="T8" y="T9"/>
                  </a:cxn>
                </a:cxnLst>
                <a:rect l="0" t="0" r="r" b="b"/>
                <a:pathLst>
                  <a:path w="45" h="43">
                    <a:moveTo>
                      <a:pt x="45" y="17"/>
                    </a:moveTo>
                    <a:lnTo>
                      <a:pt x="17" y="43"/>
                    </a:lnTo>
                    <a:lnTo>
                      <a:pt x="0" y="26"/>
                    </a:lnTo>
                    <a:lnTo>
                      <a:pt x="29" y="0"/>
                    </a:lnTo>
                    <a:lnTo>
                      <a:pt x="45" y="1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1900">
                  <a:latin typeface="Arial" panose="020B0604020202020204" pitchFamily="34" charset="0"/>
                  <a:ea typeface="微软雅黑" panose="020B0503020204020204" pitchFamily="34" charset="-122"/>
                  <a:cs typeface="Arial" panose="020B0604020202020204" pitchFamily="34" charset="0"/>
                </a:endParaRPr>
              </a:p>
            </p:txBody>
          </p:sp>
          <p:sp>
            <p:nvSpPr>
              <p:cNvPr id="87" name="Freeform 289"/>
              <p:cNvSpPr>
                <a:spLocks noEditPoints="1"/>
              </p:cNvSpPr>
              <p:nvPr/>
            </p:nvSpPr>
            <p:spPr bwMode="auto">
              <a:xfrm>
                <a:off x="5537200" y="5734050"/>
                <a:ext cx="225425" cy="225425"/>
              </a:xfrm>
              <a:custGeom>
                <a:avLst/>
                <a:gdLst>
                  <a:gd name="T0" fmla="*/ 30 w 60"/>
                  <a:gd name="T1" fmla="*/ 0 h 60"/>
                  <a:gd name="T2" fmla="*/ 0 w 60"/>
                  <a:gd name="T3" fmla="*/ 30 h 60"/>
                  <a:gd name="T4" fmla="*/ 30 w 60"/>
                  <a:gd name="T5" fmla="*/ 60 h 60"/>
                  <a:gd name="T6" fmla="*/ 60 w 60"/>
                  <a:gd name="T7" fmla="*/ 30 h 60"/>
                  <a:gd name="T8" fmla="*/ 30 w 60"/>
                  <a:gd name="T9" fmla="*/ 0 h 60"/>
                  <a:gd name="T10" fmla="*/ 30 w 60"/>
                  <a:gd name="T11" fmla="*/ 51 h 60"/>
                  <a:gd name="T12" fmla="*/ 8 w 60"/>
                  <a:gd name="T13" fmla="*/ 30 h 60"/>
                  <a:gd name="T14" fmla="*/ 30 w 60"/>
                  <a:gd name="T15" fmla="*/ 8 h 60"/>
                  <a:gd name="T16" fmla="*/ 52 w 60"/>
                  <a:gd name="T17" fmla="*/ 30 h 60"/>
                  <a:gd name="T18" fmla="*/ 30 w 60"/>
                  <a:gd name="T19" fmla="*/ 5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60">
                    <a:moveTo>
                      <a:pt x="30" y="0"/>
                    </a:moveTo>
                    <a:cubicBezTo>
                      <a:pt x="13" y="0"/>
                      <a:pt x="0" y="13"/>
                      <a:pt x="0" y="30"/>
                    </a:cubicBezTo>
                    <a:cubicBezTo>
                      <a:pt x="0" y="47"/>
                      <a:pt x="13" y="60"/>
                      <a:pt x="30" y="60"/>
                    </a:cubicBezTo>
                    <a:cubicBezTo>
                      <a:pt x="47" y="60"/>
                      <a:pt x="60" y="47"/>
                      <a:pt x="60" y="30"/>
                    </a:cubicBezTo>
                    <a:cubicBezTo>
                      <a:pt x="60" y="13"/>
                      <a:pt x="47" y="0"/>
                      <a:pt x="30" y="0"/>
                    </a:cubicBezTo>
                    <a:close/>
                    <a:moveTo>
                      <a:pt x="30" y="51"/>
                    </a:moveTo>
                    <a:cubicBezTo>
                      <a:pt x="18" y="51"/>
                      <a:pt x="8" y="42"/>
                      <a:pt x="8" y="30"/>
                    </a:cubicBezTo>
                    <a:cubicBezTo>
                      <a:pt x="8" y="18"/>
                      <a:pt x="18" y="8"/>
                      <a:pt x="30" y="8"/>
                    </a:cubicBezTo>
                    <a:cubicBezTo>
                      <a:pt x="42" y="8"/>
                      <a:pt x="52" y="18"/>
                      <a:pt x="52" y="30"/>
                    </a:cubicBezTo>
                    <a:cubicBezTo>
                      <a:pt x="52" y="42"/>
                      <a:pt x="42" y="51"/>
                      <a:pt x="30" y="5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1900">
                  <a:latin typeface="Arial" panose="020B0604020202020204" pitchFamily="34" charset="0"/>
                  <a:ea typeface="微软雅黑" panose="020B0503020204020204" pitchFamily="34" charset="-122"/>
                  <a:cs typeface="Arial" panose="020B0604020202020204" pitchFamily="34" charset="0"/>
                </a:endParaRPr>
              </a:p>
            </p:txBody>
          </p:sp>
          <p:sp>
            <p:nvSpPr>
              <p:cNvPr id="88" name="Freeform 291"/>
              <p:cNvSpPr>
                <a:spLocks/>
              </p:cNvSpPr>
              <p:nvPr/>
            </p:nvSpPr>
            <p:spPr bwMode="auto">
              <a:xfrm>
                <a:off x="5397500" y="5951538"/>
                <a:ext cx="158750" cy="153988"/>
              </a:xfrm>
              <a:custGeom>
                <a:avLst/>
                <a:gdLst>
                  <a:gd name="T0" fmla="*/ 30 w 42"/>
                  <a:gd name="T1" fmla="*/ 0 h 41"/>
                  <a:gd name="T2" fmla="*/ 3 w 42"/>
                  <a:gd name="T3" fmla="*/ 26 h 41"/>
                  <a:gd name="T4" fmla="*/ 3 w 42"/>
                  <a:gd name="T5" fmla="*/ 38 h 41"/>
                  <a:gd name="T6" fmla="*/ 15 w 42"/>
                  <a:gd name="T7" fmla="*/ 38 h 41"/>
                  <a:gd name="T8" fmla="*/ 42 w 42"/>
                  <a:gd name="T9" fmla="*/ 12 h 41"/>
                  <a:gd name="T10" fmla="*/ 30 w 42"/>
                  <a:gd name="T11" fmla="*/ 0 h 41"/>
                </a:gdLst>
                <a:ahLst/>
                <a:cxnLst>
                  <a:cxn ang="0">
                    <a:pos x="T0" y="T1"/>
                  </a:cxn>
                  <a:cxn ang="0">
                    <a:pos x="T2" y="T3"/>
                  </a:cxn>
                  <a:cxn ang="0">
                    <a:pos x="T4" y="T5"/>
                  </a:cxn>
                  <a:cxn ang="0">
                    <a:pos x="T6" y="T7"/>
                  </a:cxn>
                  <a:cxn ang="0">
                    <a:pos x="T8" y="T9"/>
                  </a:cxn>
                  <a:cxn ang="0">
                    <a:pos x="T10" y="T11"/>
                  </a:cxn>
                </a:cxnLst>
                <a:rect l="0" t="0" r="r" b="b"/>
                <a:pathLst>
                  <a:path w="42" h="41">
                    <a:moveTo>
                      <a:pt x="30" y="0"/>
                    </a:moveTo>
                    <a:cubicBezTo>
                      <a:pt x="3" y="26"/>
                      <a:pt x="3" y="26"/>
                      <a:pt x="3" y="26"/>
                    </a:cubicBezTo>
                    <a:cubicBezTo>
                      <a:pt x="0" y="29"/>
                      <a:pt x="0" y="34"/>
                      <a:pt x="3" y="38"/>
                    </a:cubicBezTo>
                    <a:cubicBezTo>
                      <a:pt x="6" y="41"/>
                      <a:pt x="12" y="41"/>
                      <a:pt x="15" y="38"/>
                    </a:cubicBezTo>
                    <a:cubicBezTo>
                      <a:pt x="42" y="12"/>
                      <a:pt x="42" y="12"/>
                      <a:pt x="42" y="12"/>
                    </a:cubicBezTo>
                    <a:lnTo>
                      <a:pt x="3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1900">
                  <a:latin typeface="Arial" panose="020B0604020202020204" pitchFamily="34" charset="0"/>
                  <a:ea typeface="微软雅黑" panose="020B0503020204020204" pitchFamily="34" charset="-122"/>
                  <a:cs typeface="Arial" panose="020B0604020202020204" pitchFamily="34" charset="0"/>
                </a:endParaRPr>
              </a:p>
            </p:txBody>
          </p:sp>
        </p:grpSp>
      </p:grpSp>
      <p:sp>
        <p:nvSpPr>
          <p:cNvPr id="91" name="矩形 90"/>
          <p:cNvSpPr/>
          <p:nvPr/>
        </p:nvSpPr>
        <p:spPr>
          <a:xfrm>
            <a:off x="5974256" y="1449106"/>
            <a:ext cx="1023339" cy="334700"/>
          </a:xfrm>
          <a:prstGeom prst="rect">
            <a:avLst/>
          </a:prstGeom>
        </p:spPr>
        <p:txBody>
          <a:bodyPr wrap="none" lIns="68571" tIns="34286" rIns="68571" bIns="34286">
            <a:spAutoFit/>
          </a:bodyPr>
          <a:lstStyle/>
          <a:p>
            <a:r>
              <a:rPr lang="zh-CN" altLang="en-US" sz="1700" b="1" dirty="0">
                <a:solidFill>
                  <a:srgbClr val="333333"/>
                </a:solidFill>
                <a:latin typeface="微软雅黑" pitchFamily="34" charset="-122"/>
                <a:ea typeface="微软雅黑" pitchFamily="34" charset="-122"/>
              </a:rPr>
              <a:t>添加标题</a:t>
            </a:r>
            <a:endParaRPr lang="en-US" altLang="zh-CN" sz="1700" b="1" dirty="0">
              <a:solidFill>
                <a:srgbClr val="333333"/>
              </a:solidFill>
              <a:latin typeface="微软雅黑" pitchFamily="34" charset="-122"/>
              <a:ea typeface="微软雅黑" pitchFamily="34" charset="-122"/>
            </a:endParaRPr>
          </a:p>
        </p:txBody>
      </p:sp>
      <p:sp>
        <p:nvSpPr>
          <p:cNvPr id="92" name="矩形 47"/>
          <p:cNvSpPr>
            <a:spLocks noChangeArrowheads="1"/>
          </p:cNvSpPr>
          <p:nvPr/>
        </p:nvSpPr>
        <p:spPr bwMode="auto">
          <a:xfrm>
            <a:off x="5974258" y="1740330"/>
            <a:ext cx="2716163" cy="6924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68571" tIns="34286" rIns="68571" bIns="3428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20000"/>
              </a:lnSpc>
              <a:spcBef>
                <a:spcPct val="0"/>
              </a:spcBef>
              <a:buNone/>
            </a:pPr>
            <a:r>
              <a:rPr lang="zh-CN" altLang="en-US" sz="1100" dirty="0">
                <a:solidFill>
                  <a:srgbClr val="333333"/>
                </a:solidFill>
                <a:sym typeface="微软雅黑" pitchFamily="34" charset="-122"/>
              </a:rPr>
              <a:t>在此录入上述图表的综合描述说明，在此录入上述图表的综合描述说明，在此录入上述图表的综合描述说明。</a:t>
            </a:r>
          </a:p>
        </p:txBody>
      </p:sp>
      <p:sp>
        <p:nvSpPr>
          <p:cNvPr id="93" name="矩形 92"/>
          <p:cNvSpPr/>
          <p:nvPr/>
        </p:nvSpPr>
        <p:spPr>
          <a:xfrm>
            <a:off x="5974256" y="2592050"/>
            <a:ext cx="1023339" cy="334700"/>
          </a:xfrm>
          <a:prstGeom prst="rect">
            <a:avLst/>
          </a:prstGeom>
        </p:spPr>
        <p:txBody>
          <a:bodyPr wrap="none" lIns="68571" tIns="34286" rIns="68571" bIns="34286">
            <a:spAutoFit/>
          </a:bodyPr>
          <a:lstStyle/>
          <a:p>
            <a:r>
              <a:rPr lang="zh-CN" altLang="en-US" sz="1700" b="1" dirty="0">
                <a:solidFill>
                  <a:srgbClr val="333333"/>
                </a:solidFill>
                <a:latin typeface="微软雅黑" pitchFamily="34" charset="-122"/>
                <a:ea typeface="微软雅黑" pitchFamily="34" charset="-122"/>
              </a:rPr>
              <a:t>添加标题</a:t>
            </a:r>
            <a:endParaRPr lang="en-US" altLang="zh-CN" sz="1700" b="1" dirty="0">
              <a:solidFill>
                <a:srgbClr val="333333"/>
              </a:solidFill>
              <a:latin typeface="微软雅黑" pitchFamily="34" charset="-122"/>
              <a:ea typeface="微软雅黑" pitchFamily="34" charset="-122"/>
            </a:endParaRPr>
          </a:p>
        </p:txBody>
      </p:sp>
      <p:sp>
        <p:nvSpPr>
          <p:cNvPr id="94" name="矩形 47"/>
          <p:cNvSpPr>
            <a:spLocks noChangeArrowheads="1"/>
          </p:cNvSpPr>
          <p:nvPr/>
        </p:nvSpPr>
        <p:spPr bwMode="auto">
          <a:xfrm>
            <a:off x="5974258" y="2883273"/>
            <a:ext cx="2716163" cy="6924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68571" tIns="34286" rIns="68571" bIns="3428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20000"/>
              </a:lnSpc>
              <a:spcBef>
                <a:spcPct val="0"/>
              </a:spcBef>
              <a:buNone/>
            </a:pPr>
            <a:r>
              <a:rPr lang="zh-CN" altLang="en-US" sz="1100" dirty="0">
                <a:solidFill>
                  <a:srgbClr val="333333"/>
                </a:solidFill>
                <a:sym typeface="微软雅黑" pitchFamily="34" charset="-122"/>
              </a:rPr>
              <a:t>在此录入上述图表的综合描述说明，在此录入上述图表的综合描述说明，在此录入上述图表的综合描述说明。</a:t>
            </a:r>
          </a:p>
        </p:txBody>
      </p:sp>
      <p:sp>
        <p:nvSpPr>
          <p:cNvPr id="95" name="矩形 94"/>
          <p:cNvSpPr/>
          <p:nvPr/>
        </p:nvSpPr>
        <p:spPr>
          <a:xfrm>
            <a:off x="5974256" y="3734993"/>
            <a:ext cx="1023339" cy="334700"/>
          </a:xfrm>
          <a:prstGeom prst="rect">
            <a:avLst/>
          </a:prstGeom>
        </p:spPr>
        <p:txBody>
          <a:bodyPr wrap="none" lIns="68571" tIns="34286" rIns="68571" bIns="34286">
            <a:spAutoFit/>
          </a:bodyPr>
          <a:lstStyle/>
          <a:p>
            <a:r>
              <a:rPr lang="zh-CN" altLang="en-US" sz="1700" b="1" dirty="0">
                <a:solidFill>
                  <a:srgbClr val="333333"/>
                </a:solidFill>
                <a:latin typeface="微软雅黑" pitchFamily="34" charset="-122"/>
                <a:ea typeface="微软雅黑" pitchFamily="34" charset="-122"/>
              </a:rPr>
              <a:t>添加标题</a:t>
            </a:r>
            <a:endParaRPr lang="en-US" altLang="zh-CN" sz="1700" b="1" dirty="0">
              <a:solidFill>
                <a:srgbClr val="333333"/>
              </a:solidFill>
              <a:latin typeface="微软雅黑" pitchFamily="34" charset="-122"/>
              <a:ea typeface="微软雅黑" pitchFamily="34" charset="-122"/>
            </a:endParaRPr>
          </a:p>
        </p:txBody>
      </p:sp>
      <p:sp>
        <p:nvSpPr>
          <p:cNvPr id="96" name="矩形 47"/>
          <p:cNvSpPr>
            <a:spLocks noChangeArrowheads="1"/>
          </p:cNvSpPr>
          <p:nvPr/>
        </p:nvSpPr>
        <p:spPr bwMode="auto">
          <a:xfrm>
            <a:off x="5974258" y="4026216"/>
            <a:ext cx="2716163" cy="6924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68571" tIns="34286" rIns="68571" bIns="3428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20000"/>
              </a:lnSpc>
              <a:spcBef>
                <a:spcPct val="0"/>
              </a:spcBef>
              <a:buNone/>
            </a:pPr>
            <a:r>
              <a:rPr lang="zh-CN" altLang="en-US" sz="1100" dirty="0">
                <a:solidFill>
                  <a:srgbClr val="333333"/>
                </a:solidFill>
                <a:sym typeface="微软雅黑" pitchFamily="34" charset="-122"/>
              </a:rPr>
              <a:t>在此录入上述图表的综合描述说明，在此录入上述图表的综合描述说明，在此录入上述图表的描述说明。</a:t>
            </a:r>
          </a:p>
        </p:txBody>
      </p:sp>
      <p:sp>
        <p:nvSpPr>
          <p:cNvPr id="97" name="矩形 96"/>
          <p:cNvSpPr/>
          <p:nvPr/>
        </p:nvSpPr>
        <p:spPr>
          <a:xfrm>
            <a:off x="3163296" y="1351219"/>
            <a:ext cx="907928" cy="300076"/>
          </a:xfrm>
          <a:prstGeom prst="rect">
            <a:avLst/>
          </a:prstGeom>
        </p:spPr>
        <p:txBody>
          <a:bodyPr wrap="none" lIns="68571" tIns="34286" rIns="68571" bIns="34286">
            <a:spAutoFit/>
          </a:bodyPr>
          <a:lstStyle/>
          <a:p>
            <a:r>
              <a:rPr lang="zh-CN" altLang="en-US" sz="1500" b="1" dirty="0">
                <a:solidFill>
                  <a:schemeClr val="tx1">
                    <a:lumMod val="65000"/>
                    <a:lumOff val="35000"/>
                  </a:schemeClr>
                </a:solidFill>
                <a:latin typeface="微软雅黑" pitchFamily="34" charset="-122"/>
                <a:ea typeface="微软雅黑" pitchFamily="34" charset="-122"/>
              </a:rPr>
              <a:t>添加标题</a:t>
            </a:r>
            <a:endParaRPr lang="en-US" altLang="zh-CN" sz="1500" b="1" dirty="0">
              <a:solidFill>
                <a:schemeClr val="tx1">
                  <a:lumMod val="65000"/>
                  <a:lumOff val="35000"/>
                </a:schemeClr>
              </a:solidFill>
              <a:latin typeface="微软雅黑" pitchFamily="34" charset="-122"/>
              <a:ea typeface="微软雅黑" pitchFamily="34" charset="-122"/>
            </a:endParaRPr>
          </a:p>
        </p:txBody>
      </p:sp>
      <p:sp>
        <p:nvSpPr>
          <p:cNvPr id="98" name="矩形 47"/>
          <p:cNvSpPr>
            <a:spLocks noChangeArrowheads="1"/>
          </p:cNvSpPr>
          <p:nvPr/>
        </p:nvSpPr>
        <p:spPr bwMode="auto">
          <a:xfrm>
            <a:off x="3151475" y="2237774"/>
            <a:ext cx="2109497" cy="4016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68571" tIns="34286" rIns="68571" bIns="3428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20000"/>
              </a:lnSpc>
              <a:spcBef>
                <a:spcPct val="0"/>
              </a:spcBef>
              <a:buNone/>
            </a:pPr>
            <a:r>
              <a:rPr lang="zh-CN" altLang="en-US" sz="900" dirty="0">
                <a:solidFill>
                  <a:schemeClr val="tx1">
                    <a:lumMod val="65000"/>
                    <a:lumOff val="35000"/>
                  </a:schemeClr>
                </a:solidFill>
                <a:sym typeface="微软雅黑" pitchFamily="34" charset="-122"/>
              </a:rPr>
              <a:t>在此录入上述图表的描述说明，在此录入上述图表的描述说明。</a:t>
            </a:r>
          </a:p>
        </p:txBody>
      </p:sp>
      <p:sp>
        <p:nvSpPr>
          <p:cNvPr id="99" name="矩形 98"/>
          <p:cNvSpPr/>
          <p:nvPr/>
        </p:nvSpPr>
        <p:spPr>
          <a:xfrm>
            <a:off x="3163296" y="3005254"/>
            <a:ext cx="907928" cy="300076"/>
          </a:xfrm>
          <a:prstGeom prst="rect">
            <a:avLst/>
          </a:prstGeom>
        </p:spPr>
        <p:txBody>
          <a:bodyPr wrap="none" lIns="68571" tIns="34286" rIns="68571" bIns="34286">
            <a:spAutoFit/>
          </a:bodyPr>
          <a:lstStyle/>
          <a:p>
            <a:r>
              <a:rPr lang="zh-CN" altLang="en-US" sz="1500" b="1" dirty="0">
                <a:solidFill>
                  <a:schemeClr val="tx1">
                    <a:lumMod val="65000"/>
                    <a:lumOff val="35000"/>
                  </a:schemeClr>
                </a:solidFill>
                <a:latin typeface="微软雅黑" pitchFamily="34" charset="-122"/>
                <a:ea typeface="微软雅黑" pitchFamily="34" charset="-122"/>
              </a:rPr>
              <a:t>添加标题</a:t>
            </a:r>
            <a:endParaRPr lang="en-US" altLang="zh-CN" sz="1500" b="1" dirty="0">
              <a:solidFill>
                <a:schemeClr val="tx1">
                  <a:lumMod val="65000"/>
                  <a:lumOff val="35000"/>
                </a:schemeClr>
              </a:solidFill>
              <a:latin typeface="微软雅黑" pitchFamily="34" charset="-122"/>
              <a:ea typeface="微软雅黑" pitchFamily="34" charset="-122"/>
            </a:endParaRPr>
          </a:p>
        </p:txBody>
      </p:sp>
      <p:sp>
        <p:nvSpPr>
          <p:cNvPr id="100" name="矩形 47"/>
          <p:cNvSpPr>
            <a:spLocks noChangeArrowheads="1"/>
          </p:cNvSpPr>
          <p:nvPr/>
        </p:nvSpPr>
        <p:spPr bwMode="auto">
          <a:xfrm>
            <a:off x="3151475" y="3879986"/>
            <a:ext cx="2109497" cy="4016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68571" tIns="34286" rIns="68571" bIns="3428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20000"/>
              </a:lnSpc>
              <a:spcBef>
                <a:spcPct val="0"/>
              </a:spcBef>
              <a:buNone/>
            </a:pPr>
            <a:r>
              <a:rPr lang="zh-CN" altLang="en-US" sz="900" dirty="0">
                <a:solidFill>
                  <a:schemeClr val="tx1">
                    <a:lumMod val="65000"/>
                    <a:lumOff val="35000"/>
                  </a:schemeClr>
                </a:solidFill>
                <a:sym typeface="微软雅黑" pitchFamily="34" charset="-122"/>
              </a:rPr>
              <a:t>在此录入上述图表的描述说明，在此录入上述图表的描述说明。</a:t>
            </a:r>
          </a:p>
        </p:txBody>
      </p:sp>
    </p:spTree>
    <p:extLst>
      <p:ext uri="{BB962C8B-B14F-4D97-AF65-F5344CB8AC3E}">
        <p14:creationId xmlns:p14="http://schemas.microsoft.com/office/powerpoint/2010/main" xmlns="" val="1411871501"/>
      </p:ext>
    </p:extLst>
  </p:cSld>
  <p:clrMapOvr>
    <a:masterClrMapping/>
  </p:clrMapOvr>
  <p:transition spd="slow"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000"/>
                            </p:stCondLst>
                            <p:childTnLst>
                              <p:par>
                                <p:cTn id="13" presetID="53" presetClass="entr" presetSubtype="16" fill="hold" nodeType="afterEffect">
                                  <p:stCondLst>
                                    <p:cond delay="250"/>
                                  </p:stCondLst>
                                  <p:childTnLst>
                                    <p:set>
                                      <p:cBhvr>
                                        <p:cTn id="14" dur="1" fill="hold">
                                          <p:stCondLst>
                                            <p:cond delay="0"/>
                                          </p:stCondLst>
                                        </p:cTn>
                                        <p:tgtEl>
                                          <p:spTgt spid="75"/>
                                        </p:tgtEl>
                                        <p:attrNameLst>
                                          <p:attrName>style.visibility</p:attrName>
                                        </p:attrNameLst>
                                      </p:cBhvr>
                                      <p:to>
                                        <p:strVal val="visible"/>
                                      </p:to>
                                    </p:set>
                                    <p:anim calcmode="lin" valueType="num">
                                      <p:cBhvr>
                                        <p:cTn id="15" dur="350" fill="hold"/>
                                        <p:tgtEl>
                                          <p:spTgt spid="75"/>
                                        </p:tgtEl>
                                        <p:attrNameLst>
                                          <p:attrName>ppt_w</p:attrName>
                                        </p:attrNameLst>
                                      </p:cBhvr>
                                      <p:tavLst>
                                        <p:tav tm="0">
                                          <p:val>
                                            <p:fltVal val="0"/>
                                          </p:val>
                                        </p:tav>
                                        <p:tav tm="100000">
                                          <p:val>
                                            <p:strVal val="#ppt_w"/>
                                          </p:val>
                                        </p:tav>
                                      </p:tavLst>
                                    </p:anim>
                                    <p:anim calcmode="lin" valueType="num">
                                      <p:cBhvr>
                                        <p:cTn id="16" dur="350" fill="hold"/>
                                        <p:tgtEl>
                                          <p:spTgt spid="75"/>
                                        </p:tgtEl>
                                        <p:attrNameLst>
                                          <p:attrName>ppt_h</p:attrName>
                                        </p:attrNameLst>
                                      </p:cBhvr>
                                      <p:tavLst>
                                        <p:tav tm="0">
                                          <p:val>
                                            <p:fltVal val="0"/>
                                          </p:val>
                                        </p:tav>
                                        <p:tav tm="100000">
                                          <p:val>
                                            <p:strVal val="#ppt_h"/>
                                          </p:val>
                                        </p:tav>
                                      </p:tavLst>
                                    </p:anim>
                                    <p:animEffect transition="in" filter="fade">
                                      <p:cBhvr>
                                        <p:cTn id="17" dur="350"/>
                                        <p:tgtEl>
                                          <p:spTgt spid="75"/>
                                        </p:tgtEl>
                                      </p:cBhvr>
                                    </p:animEffect>
                                  </p:childTnLst>
                                </p:cTn>
                              </p:par>
                              <p:par>
                                <p:cTn id="18" presetID="22" presetClass="entr" presetSubtype="8" fill="hold" nodeType="withEffect">
                                  <p:stCondLst>
                                    <p:cond delay="1000"/>
                                  </p:stCondLst>
                                  <p:childTnLst>
                                    <p:set>
                                      <p:cBhvr>
                                        <p:cTn id="19" dur="1" fill="hold">
                                          <p:stCondLst>
                                            <p:cond delay="0"/>
                                          </p:stCondLst>
                                        </p:cTn>
                                        <p:tgtEl>
                                          <p:spTgt spid="57"/>
                                        </p:tgtEl>
                                        <p:attrNameLst>
                                          <p:attrName>style.visibility</p:attrName>
                                        </p:attrNameLst>
                                      </p:cBhvr>
                                      <p:to>
                                        <p:strVal val="visible"/>
                                      </p:to>
                                    </p:set>
                                    <p:animEffect transition="in" filter="wipe(left)">
                                      <p:cBhvr>
                                        <p:cTn id="20" dur="500"/>
                                        <p:tgtEl>
                                          <p:spTgt spid="57"/>
                                        </p:tgtEl>
                                      </p:cBhvr>
                                    </p:animEffect>
                                  </p:childTnLst>
                                </p:cTn>
                              </p:par>
                              <p:par>
                                <p:cTn id="21" presetID="22" presetClass="entr" presetSubtype="8" fill="hold" nodeType="withEffect">
                                  <p:stCondLst>
                                    <p:cond delay="1900"/>
                                  </p:stCondLst>
                                  <p:childTnLst>
                                    <p:set>
                                      <p:cBhvr>
                                        <p:cTn id="22" dur="1" fill="hold">
                                          <p:stCondLst>
                                            <p:cond delay="0"/>
                                          </p:stCondLst>
                                        </p:cTn>
                                        <p:tgtEl>
                                          <p:spTgt spid="62"/>
                                        </p:tgtEl>
                                        <p:attrNameLst>
                                          <p:attrName>style.visibility</p:attrName>
                                        </p:attrNameLst>
                                      </p:cBhvr>
                                      <p:to>
                                        <p:strVal val="visible"/>
                                      </p:to>
                                    </p:set>
                                    <p:animEffect transition="in" filter="wipe(left)">
                                      <p:cBhvr>
                                        <p:cTn id="23" dur="500"/>
                                        <p:tgtEl>
                                          <p:spTgt spid="62"/>
                                        </p:tgtEl>
                                      </p:cBhvr>
                                    </p:animEffect>
                                  </p:childTnLst>
                                </p:cTn>
                              </p:par>
                              <p:par>
                                <p:cTn id="24" presetID="22" presetClass="entr" presetSubtype="4" fill="hold" grpId="0" nodeType="withEffect">
                                  <p:stCondLst>
                                    <p:cond delay="2750"/>
                                  </p:stCondLst>
                                  <p:childTnLst>
                                    <p:set>
                                      <p:cBhvr>
                                        <p:cTn id="25" dur="1" fill="hold">
                                          <p:stCondLst>
                                            <p:cond delay="0"/>
                                          </p:stCondLst>
                                        </p:cTn>
                                        <p:tgtEl>
                                          <p:spTgt spid="97"/>
                                        </p:tgtEl>
                                        <p:attrNameLst>
                                          <p:attrName>style.visibility</p:attrName>
                                        </p:attrNameLst>
                                      </p:cBhvr>
                                      <p:to>
                                        <p:strVal val="visible"/>
                                      </p:to>
                                    </p:set>
                                    <p:animEffect transition="in" filter="wipe(down)">
                                      <p:cBhvr>
                                        <p:cTn id="26" dur="500"/>
                                        <p:tgtEl>
                                          <p:spTgt spid="97"/>
                                        </p:tgtEl>
                                      </p:cBhvr>
                                    </p:animEffect>
                                  </p:childTnLst>
                                </p:cTn>
                              </p:par>
                              <p:par>
                                <p:cTn id="27" presetID="22" presetClass="entr" presetSubtype="1" fill="hold" grpId="0" nodeType="withEffect">
                                  <p:stCondLst>
                                    <p:cond delay="2750"/>
                                  </p:stCondLst>
                                  <p:childTnLst>
                                    <p:set>
                                      <p:cBhvr>
                                        <p:cTn id="28" dur="1" fill="hold">
                                          <p:stCondLst>
                                            <p:cond delay="0"/>
                                          </p:stCondLst>
                                        </p:cTn>
                                        <p:tgtEl>
                                          <p:spTgt spid="98"/>
                                        </p:tgtEl>
                                        <p:attrNameLst>
                                          <p:attrName>style.visibility</p:attrName>
                                        </p:attrNameLst>
                                      </p:cBhvr>
                                      <p:to>
                                        <p:strVal val="visible"/>
                                      </p:to>
                                    </p:set>
                                    <p:animEffect transition="in" filter="wipe(up)">
                                      <p:cBhvr>
                                        <p:cTn id="29" dur="500"/>
                                        <p:tgtEl>
                                          <p:spTgt spid="98"/>
                                        </p:tgtEl>
                                      </p:cBhvr>
                                    </p:animEffect>
                                  </p:childTnLst>
                                </p:cTn>
                              </p:par>
                              <p:par>
                                <p:cTn id="30" presetID="53" presetClass="entr" presetSubtype="16" fill="hold" nodeType="withEffect">
                                  <p:stCondLst>
                                    <p:cond delay="3500"/>
                                  </p:stCondLst>
                                  <p:childTnLst>
                                    <p:set>
                                      <p:cBhvr>
                                        <p:cTn id="31" dur="1" fill="hold">
                                          <p:stCondLst>
                                            <p:cond delay="0"/>
                                          </p:stCondLst>
                                        </p:cTn>
                                        <p:tgtEl>
                                          <p:spTgt spid="83"/>
                                        </p:tgtEl>
                                        <p:attrNameLst>
                                          <p:attrName>style.visibility</p:attrName>
                                        </p:attrNameLst>
                                      </p:cBhvr>
                                      <p:to>
                                        <p:strVal val="visible"/>
                                      </p:to>
                                    </p:set>
                                    <p:anim calcmode="lin" valueType="num">
                                      <p:cBhvr>
                                        <p:cTn id="32" dur="350" fill="hold"/>
                                        <p:tgtEl>
                                          <p:spTgt spid="83"/>
                                        </p:tgtEl>
                                        <p:attrNameLst>
                                          <p:attrName>ppt_w</p:attrName>
                                        </p:attrNameLst>
                                      </p:cBhvr>
                                      <p:tavLst>
                                        <p:tav tm="0">
                                          <p:val>
                                            <p:fltVal val="0"/>
                                          </p:val>
                                        </p:tav>
                                        <p:tav tm="100000">
                                          <p:val>
                                            <p:strVal val="#ppt_w"/>
                                          </p:val>
                                        </p:tav>
                                      </p:tavLst>
                                    </p:anim>
                                    <p:anim calcmode="lin" valueType="num">
                                      <p:cBhvr>
                                        <p:cTn id="33" dur="350" fill="hold"/>
                                        <p:tgtEl>
                                          <p:spTgt spid="83"/>
                                        </p:tgtEl>
                                        <p:attrNameLst>
                                          <p:attrName>ppt_h</p:attrName>
                                        </p:attrNameLst>
                                      </p:cBhvr>
                                      <p:tavLst>
                                        <p:tav tm="0">
                                          <p:val>
                                            <p:fltVal val="0"/>
                                          </p:val>
                                        </p:tav>
                                        <p:tav tm="100000">
                                          <p:val>
                                            <p:strVal val="#ppt_h"/>
                                          </p:val>
                                        </p:tav>
                                      </p:tavLst>
                                    </p:anim>
                                    <p:animEffect transition="in" filter="fade">
                                      <p:cBhvr>
                                        <p:cTn id="34" dur="350"/>
                                        <p:tgtEl>
                                          <p:spTgt spid="83"/>
                                        </p:tgtEl>
                                      </p:cBhvr>
                                    </p:animEffect>
                                  </p:childTnLst>
                                </p:cTn>
                              </p:par>
                              <p:par>
                                <p:cTn id="35" presetID="22" presetClass="entr" presetSubtype="8" fill="hold" nodeType="withEffect">
                                  <p:stCondLst>
                                    <p:cond delay="4200"/>
                                  </p:stCondLst>
                                  <p:childTnLst>
                                    <p:set>
                                      <p:cBhvr>
                                        <p:cTn id="36" dur="1" fill="hold">
                                          <p:stCondLst>
                                            <p:cond delay="0"/>
                                          </p:stCondLst>
                                        </p:cTn>
                                        <p:tgtEl>
                                          <p:spTgt spid="67"/>
                                        </p:tgtEl>
                                        <p:attrNameLst>
                                          <p:attrName>style.visibility</p:attrName>
                                        </p:attrNameLst>
                                      </p:cBhvr>
                                      <p:to>
                                        <p:strVal val="visible"/>
                                      </p:to>
                                    </p:set>
                                    <p:animEffect transition="in" filter="wipe(left)">
                                      <p:cBhvr>
                                        <p:cTn id="37" dur="500"/>
                                        <p:tgtEl>
                                          <p:spTgt spid="67"/>
                                        </p:tgtEl>
                                      </p:cBhvr>
                                    </p:animEffect>
                                  </p:childTnLst>
                                </p:cTn>
                              </p:par>
                              <p:par>
                                <p:cTn id="38" presetID="22" presetClass="entr" presetSubtype="8" fill="hold" nodeType="withEffect">
                                  <p:stCondLst>
                                    <p:cond delay="5100"/>
                                  </p:stCondLst>
                                  <p:childTnLst>
                                    <p:set>
                                      <p:cBhvr>
                                        <p:cTn id="39" dur="1" fill="hold">
                                          <p:stCondLst>
                                            <p:cond delay="0"/>
                                          </p:stCondLst>
                                        </p:cTn>
                                        <p:tgtEl>
                                          <p:spTgt spid="71"/>
                                        </p:tgtEl>
                                        <p:attrNameLst>
                                          <p:attrName>style.visibility</p:attrName>
                                        </p:attrNameLst>
                                      </p:cBhvr>
                                      <p:to>
                                        <p:strVal val="visible"/>
                                      </p:to>
                                    </p:set>
                                    <p:animEffect transition="in" filter="wipe(left)">
                                      <p:cBhvr>
                                        <p:cTn id="40" dur="500"/>
                                        <p:tgtEl>
                                          <p:spTgt spid="71"/>
                                        </p:tgtEl>
                                      </p:cBhvr>
                                    </p:animEffect>
                                  </p:childTnLst>
                                </p:cTn>
                              </p:par>
                              <p:par>
                                <p:cTn id="41" presetID="22" presetClass="entr" presetSubtype="4" fill="hold" grpId="0" nodeType="withEffect">
                                  <p:stCondLst>
                                    <p:cond delay="6000"/>
                                  </p:stCondLst>
                                  <p:childTnLst>
                                    <p:set>
                                      <p:cBhvr>
                                        <p:cTn id="42" dur="1" fill="hold">
                                          <p:stCondLst>
                                            <p:cond delay="0"/>
                                          </p:stCondLst>
                                        </p:cTn>
                                        <p:tgtEl>
                                          <p:spTgt spid="99"/>
                                        </p:tgtEl>
                                        <p:attrNameLst>
                                          <p:attrName>style.visibility</p:attrName>
                                        </p:attrNameLst>
                                      </p:cBhvr>
                                      <p:to>
                                        <p:strVal val="visible"/>
                                      </p:to>
                                    </p:set>
                                    <p:animEffect transition="in" filter="wipe(down)">
                                      <p:cBhvr>
                                        <p:cTn id="43" dur="500"/>
                                        <p:tgtEl>
                                          <p:spTgt spid="99"/>
                                        </p:tgtEl>
                                      </p:cBhvr>
                                    </p:animEffect>
                                  </p:childTnLst>
                                </p:cTn>
                              </p:par>
                              <p:par>
                                <p:cTn id="44" presetID="22" presetClass="entr" presetSubtype="1" fill="hold" grpId="0" nodeType="withEffect">
                                  <p:stCondLst>
                                    <p:cond delay="6000"/>
                                  </p:stCondLst>
                                  <p:childTnLst>
                                    <p:set>
                                      <p:cBhvr>
                                        <p:cTn id="45" dur="1" fill="hold">
                                          <p:stCondLst>
                                            <p:cond delay="0"/>
                                          </p:stCondLst>
                                        </p:cTn>
                                        <p:tgtEl>
                                          <p:spTgt spid="100"/>
                                        </p:tgtEl>
                                        <p:attrNameLst>
                                          <p:attrName>style.visibility</p:attrName>
                                        </p:attrNameLst>
                                      </p:cBhvr>
                                      <p:to>
                                        <p:strVal val="visible"/>
                                      </p:to>
                                    </p:set>
                                    <p:animEffect transition="in" filter="wipe(up)">
                                      <p:cBhvr>
                                        <p:cTn id="46" dur="500"/>
                                        <p:tgtEl>
                                          <p:spTgt spid="100"/>
                                        </p:tgtEl>
                                      </p:cBhvr>
                                    </p:animEffect>
                                  </p:childTnLst>
                                </p:cTn>
                              </p:par>
                              <p:par>
                                <p:cTn id="47" presetID="16" presetClass="entr" presetSubtype="26" fill="hold" nodeType="withEffect">
                                  <p:stCondLst>
                                    <p:cond delay="6700"/>
                                  </p:stCondLst>
                                  <p:childTnLst>
                                    <p:set>
                                      <p:cBhvr>
                                        <p:cTn id="48" dur="1" fill="hold">
                                          <p:stCondLst>
                                            <p:cond delay="0"/>
                                          </p:stCondLst>
                                        </p:cTn>
                                        <p:tgtEl>
                                          <p:spTgt spid="56"/>
                                        </p:tgtEl>
                                        <p:attrNameLst>
                                          <p:attrName>style.visibility</p:attrName>
                                        </p:attrNameLst>
                                      </p:cBhvr>
                                      <p:to>
                                        <p:strVal val="visible"/>
                                      </p:to>
                                    </p:set>
                                    <p:animEffect transition="in" filter="barn(inHorizontal)">
                                      <p:cBhvr>
                                        <p:cTn id="49" dur="250"/>
                                        <p:tgtEl>
                                          <p:spTgt spid="56"/>
                                        </p:tgtEl>
                                      </p:cBhvr>
                                    </p:animEffect>
                                  </p:childTnLst>
                                </p:cTn>
                              </p:par>
                            </p:childTnLst>
                          </p:cTn>
                        </p:par>
                        <p:par>
                          <p:cTn id="50" fill="hold">
                            <p:stCondLst>
                              <p:cond delay="7950"/>
                            </p:stCondLst>
                            <p:childTnLst>
                              <p:par>
                                <p:cTn id="51" presetID="10" presetClass="entr" presetSubtype="0" fill="hold" grpId="0" nodeType="afterEffect">
                                  <p:stCondLst>
                                    <p:cond delay="0"/>
                                  </p:stCondLst>
                                  <p:childTnLst>
                                    <p:set>
                                      <p:cBhvr>
                                        <p:cTn id="52" dur="1" fill="hold">
                                          <p:stCondLst>
                                            <p:cond delay="0"/>
                                          </p:stCondLst>
                                        </p:cTn>
                                        <p:tgtEl>
                                          <p:spTgt spid="91"/>
                                        </p:tgtEl>
                                        <p:attrNameLst>
                                          <p:attrName>style.visibility</p:attrName>
                                        </p:attrNameLst>
                                      </p:cBhvr>
                                      <p:to>
                                        <p:strVal val="visible"/>
                                      </p:to>
                                    </p:set>
                                    <p:animEffect transition="in" filter="fade">
                                      <p:cBhvr>
                                        <p:cTn id="53" dur="500"/>
                                        <p:tgtEl>
                                          <p:spTgt spid="91"/>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500"/>
                                        <p:tgtEl>
                                          <p:spTgt spid="92"/>
                                        </p:tgtEl>
                                      </p:cBhvr>
                                    </p:animEffect>
                                  </p:childTnLst>
                                </p:cTn>
                              </p:par>
                            </p:childTnLst>
                          </p:cTn>
                        </p:par>
                        <p:par>
                          <p:cTn id="57" fill="hold">
                            <p:stCondLst>
                              <p:cond delay="8450"/>
                            </p:stCondLst>
                            <p:childTnLst>
                              <p:par>
                                <p:cTn id="58" presetID="10" presetClass="entr" presetSubtype="0" fill="hold" grpId="0" nodeType="afterEffect">
                                  <p:stCondLst>
                                    <p:cond delay="500"/>
                                  </p:stCondLst>
                                  <p:childTnLst>
                                    <p:set>
                                      <p:cBhvr>
                                        <p:cTn id="59" dur="1" fill="hold">
                                          <p:stCondLst>
                                            <p:cond delay="0"/>
                                          </p:stCondLst>
                                        </p:cTn>
                                        <p:tgtEl>
                                          <p:spTgt spid="93"/>
                                        </p:tgtEl>
                                        <p:attrNameLst>
                                          <p:attrName>style.visibility</p:attrName>
                                        </p:attrNameLst>
                                      </p:cBhvr>
                                      <p:to>
                                        <p:strVal val="visible"/>
                                      </p:to>
                                    </p:set>
                                    <p:animEffect transition="in" filter="fade">
                                      <p:cBhvr>
                                        <p:cTn id="60" dur="500"/>
                                        <p:tgtEl>
                                          <p:spTgt spid="93"/>
                                        </p:tgtEl>
                                      </p:cBhvr>
                                    </p:animEffect>
                                  </p:childTnLst>
                                </p:cTn>
                              </p:par>
                              <p:par>
                                <p:cTn id="61" presetID="10" presetClass="entr" presetSubtype="0" fill="hold" grpId="0" nodeType="withEffect">
                                  <p:stCondLst>
                                    <p:cond delay="50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500"/>
                                        <p:tgtEl>
                                          <p:spTgt spid="94"/>
                                        </p:tgtEl>
                                      </p:cBhvr>
                                    </p:animEffect>
                                  </p:childTnLst>
                                </p:cTn>
                              </p:par>
                            </p:childTnLst>
                          </p:cTn>
                        </p:par>
                        <p:par>
                          <p:cTn id="64" fill="hold">
                            <p:stCondLst>
                              <p:cond delay="9450"/>
                            </p:stCondLst>
                            <p:childTnLst>
                              <p:par>
                                <p:cTn id="65" presetID="10" presetClass="entr" presetSubtype="0" fill="hold" grpId="0" nodeType="afterEffect">
                                  <p:stCondLst>
                                    <p:cond delay="500"/>
                                  </p:stCondLst>
                                  <p:childTnLst>
                                    <p:set>
                                      <p:cBhvr>
                                        <p:cTn id="66" dur="1" fill="hold">
                                          <p:stCondLst>
                                            <p:cond delay="0"/>
                                          </p:stCondLst>
                                        </p:cTn>
                                        <p:tgtEl>
                                          <p:spTgt spid="95"/>
                                        </p:tgtEl>
                                        <p:attrNameLst>
                                          <p:attrName>style.visibility</p:attrName>
                                        </p:attrNameLst>
                                      </p:cBhvr>
                                      <p:to>
                                        <p:strVal val="visible"/>
                                      </p:to>
                                    </p:set>
                                    <p:animEffect transition="in" filter="fade">
                                      <p:cBhvr>
                                        <p:cTn id="67" dur="500"/>
                                        <p:tgtEl>
                                          <p:spTgt spid="95"/>
                                        </p:tgtEl>
                                      </p:cBhvr>
                                    </p:animEffect>
                                  </p:childTnLst>
                                </p:cTn>
                              </p:par>
                              <p:par>
                                <p:cTn id="68" presetID="10" presetClass="entr" presetSubtype="0" fill="hold" grpId="0" nodeType="withEffect">
                                  <p:stCondLst>
                                    <p:cond delay="500"/>
                                  </p:stCondLst>
                                  <p:childTnLst>
                                    <p:set>
                                      <p:cBhvr>
                                        <p:cTn id="69" dur="1" fill="hold">
                                          <p:stCondLst>
                                            <p:cond delay="0"/>
                                          </p:stCondLst>
                                        </p:cTn>
                                        <p:tgtEl>
                                          <p:spTgt spid="96"/>
                                        </p:tgtEl>
                                        <p:attrNameLst>
                                          <p:attrName>style.visibility</p:attrName>
                                        </p:attrNameLst>
                                      </p:cBhvr>
                                      <p:to>
                                        <p:strVal val="visible"/>
                                      </p:to>
                                    </p:set>
                                    <p:animEffect transition="in" filter="fade">
                                      <p:cBhvr>
                                        <p:cTn id="70"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1" grpId="0"/>
      <p:bldP spid="92" grpId="0"/>
      <p:bldP spid="93" grpId="0"/>
      <p:bldP spid="94" grpId="0"/>
      <p:bldP spid="95" grpId="0"/>
      <p:bldP spid="96" grpId="0"/>
      <p:bldP spid="97" grpId="0"/>
      <p:bldP spid="98" grpId="0"/>
      <p:bldP spid="99" grpId="0"/>
      <p:bldP spid="10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3"/>
          <p:cNvSpPr>
            <a:spLocks noChangeArrowheads="1"/>
          </p:cNvSpPr>
          <p:nvPr/>
        </p:nvSpPr>
        <p:spPr bwMode="auto">
          <a:xfrm>
            <a:off x="4250061" y="386569"/>
            <a:ext cx="1831252" cy="4077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68571" tIns="34286" rIns="68571" bIns="3428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spcBef>
                <a:spcPct val="0"/>
              </a:spcBef>
              <a:buNone/>
            </a:pPr>
            <a:r>
              <a:rPr lang="zh-CN" altLang="en-US" sz="2200" b="1" dirty="0" smtClean="0">
                <a:solidFill>
                  <a:schemeClr val="tx1">
                    <a:lumMod val="75000"/>
                    <a:lumOff val="25000"/>
                  </a:schemeClr>
                </a:solidFill>
                <a:latin typeface="Arial" panose="020B0604020202020204" pitchFamily="34" charset="0"/>
                <a:cs typeface="Arial" panose="020B0604020202020204" pitchFamily="34" charset="0"/>
              </a:rPr>
              <a:t>项目成果展示</a:t>
            </a:r>
            <a:endParaRPr lang="zh-CN" altLang="en-US" sz="2200" b="1" dirty="0">
              <a:solidFill>
                <a:schemeClr val="tx1">
                  <a:lumMod val="75000"/>
                  <a:lumOff val="25000"/>
                </a:schemeClr>
              </a:solidFill>
              <a:latin typeface="Arial" panose="020B0604020202020204" pitchFamily="34" charset="0"/>
              <a:cs typeface="Arial" panose="020B0604020202020204" pitchFamily="34" charset="0"/>
            </a:endParaRPr>
          </a:p>
        </p:txBody>
      </p:sp>
      <p:grpSp>
        <p:nvGrpSpPr>
          <p:cNvPr id="3" name="组合 2"/>
          <p:cNvGrpSpPr/>
          <p:nvPr/>
        </p:nvGrpSpPr>
        <p:grpSpPr>
          <a:xfrm>
            <a:off x="3782214" y="427662"/>
            <a:ext cx="197506" cy="296260"/>
            <a:chOff x="5284519" y="1508166"/>
            <a:chExt cx="213756" cy="427512"/>
          </a:xfrm>
        </p:grpSpPr>
        <p:cxnSp>
          <p:nvCxnSpPr>
            <p:cNvPr id="4" name="直接连接符 3"/>
            <p:cNvCxnSpPr/>
            <p:nvPr/>
          </p:nvCxnSpPr>
          <p:spPr>
            <a:xfrm>
              <a:off x="5284519" y="1508166"/>
              <a:ext cx="213756" cy="213756"/>
            </a:xfrm>
            <a:prstGeom prst="line">
              <a:avLst/>
            </a:prstGeom>
            <a:ln w="19050">
              <a:solidFill>
                <a:schemeClr val="tx1">
                  <a:lumMod val="75000"/>
                  <a:lumOff val="25000"/>
                </a:schemeClr>
              </a:solidFill>
              <a:headEnd type="oval" w="med" len="med"/>
              <a:tailEnd type="oval" w="lg" len="lg"/>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flipH="1">
              <a:off x="5284519" y="1721922"/>
              <a:ext cx="213756" cy="213756"/>
            </a:xfrm>
            <a:prstGeom prst="line">
              <a:avLst/>
            </a:prstGeom>
            <a:ln w="19050">
              <a:solidFill>
                <a:schemeClr val="tx1">
                  <a:lumMod val="75000"/>
                  <a:lumOff val="25000"/>
                </a:schemeClr>
              </a:solidFill>
              <a:headEnd type="oval" w="med" len="med"/>
              <a:tailEnd type="oval" w="lg" len="lg"/>
            </a:ln>
          </p:spPr>
          <p:style>
            <a:lnRef idx="1">
              <a:schemeClr val="accent1"/>
            </a:lnRef>
            <a:fillRef idx="0">
              <a:schemeClr val="accent1"/>
            </a:fillRef>
            <a:effectRef idx="0">
              <a:schemeClr val="accent1"/>
            </a:effectRef>
            <a:fontRef idx="minor">
              <a:schemeClr val="tx1"/>
            </a:fontRef>
          </p:style>
        </p:cxnSp>
      </p:grpSp>
      <p:sp>
        <p:nvSpPr>
          <p:cNvPr id="51" name="矩形 50"/>
          <p:cNvSpPr/>
          <p:nvPr/>
        </p:nvSpPr>
        <p:spPr>
          <a:xfrm>
            <a:off x="4029008" y="1658251"/>
            <a:ext cx="1066827" cy="1060518"/>
          </a:xfrm>
          <a:prstGeom prst="rect">
            <a:avLst/>
          </a:prstGeom>
          <a:blipFill>
            <a:blip r:embed="rId2" cstate="print"/>
            <a:srcRect/>
            <a:stretch>
              <a:fillRect l="-7412" r="-24519"/>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1414" tIns="30707" rIns="61414" bIns="30707" rtlCol="0" anchor="ctr"/>
          <a:lstStyle/>
          <a:p>
            <a:pPr algn="ctr"/>
            <a:endParaRPr lang="zh-CN" altLang="en-US">
              <a:solidFill>
                <a:schemeClr val="tx1"/>
              </a:solidFill>
            </a:endParaRPr>
          </a:p>
        </p:txBody>
      </p:sp>
      <p:sp>
        <p:nvSpPr>
          <p:cNvPr id="52" name="矩形 51"/>
          <p:cNvSpPr/>
          <p:nvPr/>
        </p:nvSpPr>
        <p:spPr>
          <a:xfrm>
            <a:off x="5241117" y="1658251"/>
            <a:ext cx="1066827" cy="1060518"/>
          </a:xfrm>
          <a:prstGeom prst="rect">
            <a:avLst/>
          </a:prstGeom>
          <a:blipFill>
            <a:blip r:embed="rId3" cstate="print"/>
            <a:srcRect/>
            <a:stretch>
              <a:fillRect l="-8502" r="-850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1414" tIns="30707" rIns="61414" bIns="30707" rtlCol="0" anchor="ctr"/>
          <a:lstStyle/>
          <a:p>
            <a:pPr algn="ctr"/>
            <a:endParaRPr lang="zh-CN" altLang="en-US">
              <a:solidFill>
                <a:schemeClr val="tx1"/>
              </a:solidFill>
            </a:endParaRPr>
          </a:p>
        </p:txBody>
      </p:sp>
      <p:sp>
        <p:nvSpPr>
          <p:cNvPr id="53" name="矩形 52"/>
          <p:cNvSpPr/>
          <p:nvPr/>
        </p:nvSpPr>
        <p:spPr>
          <a:xfrm>
            <a:off x="4029008" y="2863475"/>
            <a:ext cx="1066827" cy="1060518"/>
          </a:xfrm>
          <a:prstGeom prst="rect">
            <a:avLst/>
          </a:prstGeom>
          <a:blipFill>
            <a:blip r:embed="rId4" cstate="print"/>
            <a:srcRect/>
            <a:stretch>
              <a:fillRect l="-16273" r="-16273"/>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1414" tIns="30707" rIns="61414" bIns="30707" rtlCol="0" anchor="ctr"/>
          <a:lstStyle/>
          <a:p>
            <a:pPr algn="ctr"/>
            <a:endParaRPr lang="zh-CN" altLang="en-US">
              <a:solidFill>
                <a:schemeClr val="tx1"/>
              </a:solidFill>
            </a:endParaRPr>
          </a:p>
        </p:txBody>
      </p:sp>
      <p:sp>
        <p:nvSpPr>
          <p:cNvPr id="54" name="矩形 53"/>
          <p:cNvSpPr/>
          <p:nvPr/>
        </p:nvSpPr>
        <p:spPr>
          <a:xfrm>
            <a:off x="5241117" y="2863475"/>
            <a:ext cx="1066827" cy="1060518"/>
          </a:xfrm>
          <a:prstGeom prst="rect">
            <a:avLst/>
          </a:prstGeom>
          <a:blipFill>
            <a:blip r:embed="rId5" cstate="print"/>
            <a:srcRect/>
            <a:stretch>
              <a:fillRect t="-1480" b="-148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1414" tIns="30707" rIns="61414" bIns="30707" rtlCol="0" anchor="ctr"/>
          <a:lstStyle/>
          <a:p>
            <a:pPr algn="ctr"/>
            <a:endParaRPr lang="zh-CN" altLang="en-US">
              <a:solidFill>
                <a:schemeClr val="tx1"/>
              </a:solidFill>
            </a:endParaRPr>
          </a:p>
        </p:txBody>
      </p:sp>
      <p:sp>
        <p:nvSpPr>
          <p:cNvPr id="55" name="圆角矩形 54"/>
          <p:cNvSpPr/>
          <p:nvPr/>
        </p:nvSpPr>
        <p:spPr>
          <a:xfrm>
            <a:off x="4804883" y="2429536"/>
            <a:ext cx="290953" cy="289232"/>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61414" tIns="30707" rIns="61414" bIns="30707" rtlCol="0" anchor="ctr"/>
          <a:lstStyle/>
          <a:p>
            <a:pPr algn="ctr"/>
            <a:r>
              <a:rPr lang="en-US" altLang="zh-CN" dirty="0" smtClean="0">
                <a:solidFill>
                  <a:schemeClr val="bg1"/>
                </a:solidFill>
                <a:latin typeface="微软雅黑" panose="020B0503020204020204" pitchFamily="34" charset="-122"/>
                <a:ea typeface="微软雅黑" panose="020B0503020204020204" pitchFamily="34" charset="-122"/>
              </a:rPr>
              <a:t>1</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101" name="圆角矩形 100"/>
          <p:cNvSpPr/>
          <p:nvPr/>
        </p:nvSpPr>
        <p:spPr>
          <a:xfrm>
            <a:off x="5241117" y="2429536"/>
            <a:ext cx="290953" cy="289232"/>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61414" tIns="30707" rIns="61414" bIns="30707" rtlCol="0" anchor="ctr"/>
          <a:lstStyle/>
          <a:p>
            <a:pPr algn="ctr"/>
            <a:r>
              <a:rPr lang="en-US" altLang="zh-CN" smtClean="0">
                <a:solidFill>
                  <a:schemeClr val="bg1"/>
                </a:solidFill>
                <a:latin typeface="微软雅黑" panose="020B0503020204020204" pitchFamily="34" charset="-122"/>
                <a:ea typeface="微软雅黑" panose="020B0503020204020204" pitchFamily="34" charset="-122"/>
              </a:rPr>
              <a:t>2</a:t>
            </a: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102" name="圆角矩形 101"/>
          <p:cNvSpPr/>
          <p:nvPr/>
        </p:nvSpPr>
        <p:spPr>
          <a:xfrm>
            <a:off x="4804883" y="2863476"/>
            <a:ext cx="290953" cy="289232"/>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61414" tIns="30707" rIns="61414" bIns="30707" rtlCol="0" anchor="ctr"/>
          <a:lstStyle/>
          <a:p>
            <a:pPr algn="ctr"/>
            <a:r>
              <a:rPr lang="en-US" altLang="zh-CN" smtClean="0">
                <a:solidFill>
                  <a:schemeClr val="bg1"/>
                </a:solidFill>
                <a:latin typeface="微软雅黑" panose="020B0503020204020204" pitchFamily="34" charset="-122"/>
                <a:ea typeface="微软雅黑" panose="020B0503020204020204" pitchFamily="34" charset="-122"/>
              </a:rPr>
              <a:t>3</a:t>
            </a: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103" name="圆角矩形 102"/>
          <p:cNvSpPr/>
          <p:nvPr/>
        </p:nvSpPr>
        <p:spPr>
          <a:xfrm>
            <a:off x="5241117" y="2863476"/>
            <a:ext cx="290953" cy="289232"/>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61414" tIns="30707" rIns="61414" bIns="30707" rtlCol="0" anchor="ctr"/>
          <a:lstStyle/>
          <a:p>
            <a:pPr algn="ctr"/>
            <a:r>
              <a:rPr lang="en-US" altLang="zh-CN" smtClean="0">
                <a:solidFill>
                  <a:schemeClr val="bg1"/>
                </a:solidFill>
                <a:latin typeface="微软雅黑" panose="020B0503020204020204" pitchFamily="34" charset="-122"/>
                <a:ea typeface="微软雅黑" panose="020B0503020204020204" pitchFamily="34" charset="-122"/>
              </a:rPr>
              <a:t>4</a:t>
            </a: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104" name="TextBox 103"/>
          <p:cNvSpPr txBox="1"/>
          <p:nvPr/>
        </p:nvSpPr>
        <p:spPr>
          <a:xfrm>
            <a:off x="1652859" y="1888515"/>
            <a:ext cx="2250021" cy="893009"/>
          </a:xfrm>
          <a:prstGeom prst="rect">
            <a:avLst/>
          </a:prstGeom>
          <a:noFill/>
        </p:spPr>
        <p:txBody>
          <a:bodyPr wrap="square" lIns="61414" tIns="30707" rIns="61414" bIns="30707" rtlCol="0">
            <a:spAutoFit/>
          </a:bodyPr>
          <a:lstStyle/>
          <a:p>
            <a:pPr algn="just">
              <a:lnSpc>
                <a:spcPct val="120000"/>
              </a:lnSpc>
            </a:pPr>
            <a:r>
              <a:rPr lang="zh-CN" altLang="en-US" sz="1100" dirty="0">
                <a:solidFill>
                  <a:schemeClr val="tx1">
                    <a:lumMod val="75000"/>
                    <a:lumOff val="25000"/>
                  </a:schemeClr>
                </a:solidFill>
                <a:latin typeface="微软雅黑" pitchFamily="34" charset="-122"/>
                <a:ea typeface="微软雅黑" pitchFamily="34" charset="-122"/>
              </a:rPr>
              <a:t>您的内容打在这里，或者通过复制您的文本后，在此框中选择粘贴，并选择只保留文字，</a:t>
            </a:r>
            <a:r>
              <a:rPr lang="zh-CN" altLang="en-US" sz="1100" dirty="0">
                <a:solidFill>
                  <a:schemeClr val="tx1">
                    <a:lumMod val="75000"/>
                    <a:lumOff val="25000"/>
                  </a:schemeClr>
                </a:solidFill>
                <a:latin typeface="微软雅黑" pitchFamily="34" charset="-122"/>
                <a:ea typeface="微软雅黑" pitchFamily="34" charset="-122"/>
                <a:sym typeface="微软雅黑" pitchFamily="34" charset="-122"/>
              </a:rPr>
              <a:t>在此录入上述图表的综合描述说明。</a:t>
            </a:r>
            <a:endParaRPr lang="zh-CN" altLang="en-US" sz="1100" dirty="0">
              <a:solidFill>
                <a:schemeClr val="tx1">
                  <a:lumMod val="75000"/>
                  <a:lumOff val="25000"/>
                </a:schemeClr>
              </a:solidFill>
              <a:latin typeface="微软雅黑" pitchFamily="34" charset="-122"/>
              <a:ea typeface="微软雅黑" pitchFamily="34" charset="-122"/>
            </a:endParaRPr>
          </a:p>
        </p:txBody>
      </p:sp>
      <p:sp>
        <p:nvSpPr>
          <p:cNvPr id="105" name="TextBox 104"/>
          <p:cNvSpPr txBox="1"/>
          <p:nvPr/>
        </p:nvSpPr>
        <p:spPr>
          <a:xfrm>
            <a:off x="2943663" y="1586503"/>
            <a:ext cx="959219" cy="315463"/>
          </a:xfrm>
          <a:prstGeom prst="rect">
            <a:avLst/>
          </a:prstGeom>
        </p:spPr>
        <p:txBody>
          <a:bodyPr wrap="none" lIns="68571" tIns="34286" rIns="68571" bIns="34286">
            <a:spAutoFit/>
          </a:bodyPr>
          <a:lstStyle>
            <a:defPPr>
              <a:defRPr lang="zh-CN"/>
            </a:defPPr>
            <a:lvl1pPr algn="ctr">
              <a:defRPr sz="2200" b="1">
                <a:solidFill>
                  <a:schemeClr val="tx1">
                    <a:lumMod val="65000"/>
                    <a:lumOff val="35000"/>
                  </a:schemeClr>
                </a:solidFill>
                <a:latin typeface="微软雅黑" pitchFamily="34" charset="-122"/>
                <a:ea typeface="微软雅黑" pitchFamily="34" charset="-122"/>
              </a:defRPr>
            </a:lvl1pPr>
          </a:lstStyle>
          <a:p>
            <a:pPr algn="r"/>
            <a:r>
              <a:rPr lang="zh-CN" altLang="en-US" sz="1600" dirty="0"/>
              <a:t>添加标题</a:t>
            </a:r>
          </a:p>
        </p:txBody>
      </p:sp>
      <p:sp>
        <p:nvSpPr>
          <p:cNvPr id="106" name="TextBox 105"/>
          <p:cNvSpPr txBox="1"/>
          <p:nvPr/>
        </p:nvSpPr>
        <p:spPr>
          <a:xfrm>
            <a:off x="6426435" y="1888515"/>
            <a:ext cx="2250021" cy="874544"/>
          </a:xfrm>
          <a:prstGeom prst="rect">
            <a:avLst/>
          </a:prstGeom>
          <a:noFill/>
        </p:spPr>
        <p:txBody>
          <a:bodyPr wrap="square" lIns="61414" tIns="30707" rIns="61414" bIns="30707" rtlCol="0">
            <a:spAutoFit/>
          </a:bodyPr>
          <a:lstStyle>
            <a:defPPr>
              <a:defRPr lang="zh-CN"/>
            </a:defPPr>
            <a:lvl1pPr algn="just">
              <a:lnSpc>
                <a:spcPct val="120000"/>
              </a:lnSpc>
              <a:defRPr sz="1400">
                <a:solidFill>
                  <a:schemeClr val="tx1">
                    <a:lumMod val="75000"/>
                    <a:lumOff val="25000"/>
                  </a:schemeClr>
                </a:solidFill>
                <a:latin typeface="微软雅黑" pitchFamily="34" charset="-122"/>
                <a:ea typeface="微软雅黑" pitchFamily="34" charset="-122"/>
              </a:defRPr>
            </a:lvl1pPr>
          </a:lstStyle>
          <a:p>
            <a:r>
              <a:rPr lang="zh-CN" altLang="en-US" sz="1100" dirty="0"/>
              <a:t>您的内容打在这里，或者通过复制您的文本后，在此框中选择粘贴，并选择只保留文字，</a:t>
            </a:r>
            <a:r>
              <a:rPr lang="zh-CN" altLang="en-US" sz="1100" dirty="0">
                <a:sym typeface="微软雅黑" pitchFamily="34" charset="-122"/>
              </a:rPr>
              <a:t>在此录入上述图表的综合描述说明。</a:t>
            </a:r>
            <a:endParaRPr lang="zh-CN" altLang="en-US" sz="1100" dirty="0"/>
          </a:p>
        </p:txBody>
      </p:sp>
      <p:sp>
        <p:nvSpPr>
          <p:cNvPr id="107" name="TextBox 106"/>
          <p:cNvSpPr txBox="1"/>
          <p:nvPr/>
        </p:nvSpPr>
        <p:spPr>
          <a:xfrm>
            <a:off x="6416777" y="1586503"/>
            <a:ext cx="959219" cy="315463"/>
          </a:xfrm>
          <a:prstGeom prst="rect">
            <a:avLst/>
          </a:prstGeom>
        </p:spPr>
        <p:txBody>
          <a:bodyPr wrap="none" lIns="68571" tIns="34286" rIns="68571" bIns="34286">
            <a:spAutoFit/>
          </a:bodyPr>
          <a:lstStyle>
            <a:defPPr>
              <a:defRPr lang="zh-CN"/>
            </a:defPPr>
            <a:lvl1pPr algn="r">
              <a:defRPr sz="2200" b="1">
                <a:solidFill>
                  <a:schemeClr val="tx1">
                    <a:lumMod val="65000"/>
                    <a:lumOff val="35000"/>
                  </a:schemeClr>
                </a:solidFill>
                <a:latin typeface="微软雅黑" pitchFamily="34" charset="-122"/>
                <a:ea typeface="微软雅黑" pitchFamily="34" charset="-122"/>
              </a:defRPr>
            </a:lvl1pPr>
          </a:lstStyle>
          <a:p>
            <a:pPr algn="l"/>
            <a:r>
              <a:rPr lang="zh-CN" altLang="en-US" sz="1600" dirty="0"/>
              <a:t>添加标题</a:t>
            </a:r>
          </a:p>
        </p:txBody>
      </p:sp>
      <p:sp>
        <p:nvSpPr>
          <p:cNvPr id="108" name="TextBox 107"/>
          <p:cNvSpPr txBox="1"/>
          <p:nvPr/>
        </p:nvSpPr>
        <p:spPr>
          <a:xfrm>
            <a:off x="1652859" y="3179936"/>
            <a:ext cx="2250021" cy="874544"/>
          </a:xfrm>
          <a:prstGeom prst="rect">
            <a:avLst/>
          </a:prstGeom>
          <a:noFill/>
        </p:spPr>
        <p:txBody>
          <a:bodyPr wrap="square" lIns="61414" tIns="30707" rIns="61414" bIns="30707" rtlCol="0">
            <a:spAutoFit/>
          </a:bodyPr>
          <a:lstStyle>
            <a:defPPr>
              <a:defRPr lang="zh-CN"/>
            </a:defPPr>
            <a:lvl1pPr algn="just">
              <a:lnSpc>
                <a:spcPct val="120000"/>
              </a:lnSpc>
              <a:defRPr sz="1400">
                <a:solidFill>
                  <a:schemeClr val="tx1">
                    <a:lumMod val="75000"/>
                    <a:lumOff val="25000"/>
                  </a:schemeClr>
                </a:solidFill>
                <a:latin typeface="微软雅黑" pitchFamily="34" charset="-122"/>
                <a:ea typeface="微软雅黑" pitchFamily="34" charset="-122"/>
              </a:defRPr>
            </a:lvl1pPr>
          </a:lstStyle>
          <a:p>
            <a:r>
              <a:rPr lang="zh-CN" altLang="en-US" sz="1100" dirty="0"/>
              <a:t>您的内容打在这里，或者通过复制您的文本后，在此框中选择粘贴，并选择只保留文字，</a:t>
            </a:r>
            <a:r>
              <a:rPr lang="zh-CN" altLang="en-US" sz="1100" dirty="0">
                <a:sym typeface="微软雅黑" pitchFamily="34" charset="-122"/>
              </a:rPr>
              <a:t>在此录入上述图表的综合描述说明。</a:t>
            </a:r>
            <a:endParaRPr lang="zh-CN" altLang="en-US" sz="1100" dirty="0"/>
          </a:p>
        </p:txBody>
      </p:sp>
      <p:sp>
        <p:nvSpPr>
          <p:cNvPr id="109" name="TextBox 108"/>
          <p:cNvSpPr txBox="1"/>
          <p:nvPr/>
        </p:nvSpPr>
        <p:spPr>
          <a:xfrm>
            <a:off x="2943663" y="2868952"/>
            <a:ext cx="959219" cy="315463"/>
          </a:xfrm>
          <a:prstGeom prst="rect">
            <a:avLst/>
          </a:prstGeom>
        </p:spPr>
        <p:txBody>
          <a:bodyPr wrap="none" lIns="68571" tIns="34286" rIns="68571" bIns="34286">
            <a:spAutoFit/>
          </a:bodyPr>
          <a:lstStyle>
            <a:defPPr>
              <a:defRPr lang="zh-CN"/>
            </a:defPPr>
            <a:lvl1pPr algn="r">
              <a:defRPr sz="2200" b="1">
                <a:solidFill>
                  <a:schemeClr val="tx1">
                    <a:lumMod val="65000"/>
                    <a:lumOff val="35000"/>
                  </a:schemeClr>
                </a:solidFill>
                <a:latin typeface="微软雅黑" pitchFamily="34" charset="-122"/>
                <a:ea typeface="微软雅黑" pitchFamily="34" charset="-122"/>
              </a:defRPr>
            </a:lvl1pPr>
          </a:lstStyle>
          <a:p>
            <a:r>
              <a:rPr lang="zh-CN" altLang="en-US" sz="1600" dirty="0"/>
              <a:t>添加标题</a:t>
            </a:r>
          </a:p>
        </p:txBody>
      </p:sp>
      <p:sp>
        <p:nvSpPr>
          <p:cNvPr id="110" name="TextBox 109"/>
          <p:cNvSpPr txBox="1"/>
          <p:nvPr/>
        </p:nvSpPr>
        <p:spPr>
          <a:xfrm>
            <a:off x="6426435" y="3179936"/>
            <a:ext cx="2250021" cy="874544"/>
          </a:xfrm>
          <a:prstGeom prst="rect">
            <a:avLst/>
          </a:prstGeom>
          <a:noFill/>
        </p:spPr>
        <p:txBody>
          <a:bodyPr wrap="square" lIns="61414" tIns="30707" rIns="61414" bIns="30707" rtlCol="0">
            <a:spAutoFit/>
          </a:bodyPr>
          <a:lstStyle>
            <a:defPPr>
              <a:defRPr lang="zh-CN"/>
            </a:defPPr>
            <a:lvl1pPr algn="just">
              <a:lnSpc>
                <a:spcPct val="120000"/>
              </a:lnSpc>
              <a:defRPr sz="1400">
                <a:solidFill>
                  <a:schemeClr val="tx1">
                    <a:lumMod val="75000"/>
                    <a:lumOff val="25000"/>
                  </a:schemeClr>
                </a:solidFill>
                <a:latin typeface="微软雅黑" pitchFamily="34" charset="-122"/>
                <a:ea typeface="微软雅黑" pitchFamily="34" charset="-122"/>
              </a:defRPr>
            </a:lvl1pPr>
          </a:lstStyle>
          <a:p>
            <a:r>
              <a:rPr lang="zh-CN" altLang="en-US" sz="1100" dirty="0"/>
              <a:t>您的内容打在这里，或者通过复制您的文本后，在此框中选择粘贴，并选择只保留文字，</a:t>
            </a:r>
            <a:r>
              <a:rPr lang="zh-CN" altLang="en-US" sz="1100" dirty="0">
                <a:sym typeface="微软雅黑" pitchFamily="34" charset="-122"/>
              </a:rPr>
              <a:t>在此录入上述图表的综合描述说明。</a:t>
            </a:r>
            <a:endParaRPr lang="zh-CN" altLang="en-US" sz="1100" dirty="0"/>
          </a:p>
        </p:txBody>
      </p:sp>
      <p:sp>
        <p:nvSpPr>
          <p:cNvPr id="111" name="TextBox 110"/>
          <p:cNvSpPr txBox="1"/>
          <p:nvPr/>
        </p:nvSpPr>
        <p:spPr>
          <a:xfrm>
            <a:off x="6426435" y="2868952"/>
            <a:ext cx="959219" cy="315463"/>
          </a:xfrm>
          <a:prstGeom prst="rect">
            <a:avLst/>
          </a:prstGeom>
        </p:spPr>
        <p:txBody>
          <a:bodyPr wrap="none" lIns="68571" tIns="34286" rIns="68571" bIns="34286">
            <a:spAutoFit/>
          </a:bodyPr>
          <a:lstStyle>
            <a:defPPr>
              <a:defRPr lang="zh-CN"/>
            </a:defPPr>
            <a:lvl1pPr>
              <a:defRPr sz="2200" b="1">
                <a:solidFill>
                  <a:schemeClr val="tx1">
                    <a:lumMod val="65000"/>
                    <a:lumOff val="35000"/>
                  </a:schemeClr>
                </a:solidFill>
                <a:latin typeface="微软雅黑" pitchFamily="34" charset="-122"/>
                <a:ea typeface="微软雅黑" pitchFamily="34" charset="-122"/>
              </a:defRPr>
            </a:lvl1pPr>
          </a:lstStyle>
          <a:p>
            <a:r>
              <a:rPr lang="zh-CN" altLang="en-US" sz="1600" dirty="0"/>
              <a:t>添加标题</a:t>
            </a:r>
          </a:p>
        </p:txBody>
      </p:sp>
    </p:spTree>
    <p:extLst>
      <p:ext uri="{BB962C8B-B14F-4D97-AF65-F5344CB8AC3E}">
        <p14:creationId xmlns:p14="http://schemas.microsoft.com/office/powerpoint/2010/main" xmlns="" val="269780069"/>
      </p:ext>
    </p:extLst>
  </p:cSld>
  <p:clrMapOvr>
    <a:masterClrMapping/>
  </p:clrMapOvr>
  <p:transition spd="slow"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000"/>
                            </p:stCondLst>
                            <p:childTnLst>
                              <p:par>
                                <p:cTn id="13" presetID="49" presetClass="entr" presetSubtype="0" decel="100000" fill="hold" grpId="0" nodeType="after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p:cTn id="15" dur="500" fill="hold"/>
                                        <p:tgtEl>
                                          <p:spTgt spid="51"/>
                                        </p:tgtEl>
                                        <p:attrNameLst>
                                          <p:attrName>ppt_w</p:attrName>
                                        </p:attrNameLst>
                                      </p:cBhvr>
                                      <p:tavLst>
                                        <p:tav tm="0">
                                          <p:val>
                                            <p:fltVal val="0"/>
                                          </p:val>
                                        </p:tav>
                                        <p:tav tm="100000">
                                          <p:val>
                                            <p:strVal val="#ppt_w"/>
                                          </p:val>
                                        </p:tav>
                                      </p:tavLst>
                                    </p:anim>
                                    <p:anim calcmode="lin" valueType="num">
                                      <p:cBhvr>
                                        <p:cTn id="16" dur="500" fill="hold"/>
                                        <p:tgtEl>
                                          <p:spTgt spid="51"/>
                                        </p:tgtEl>
                                        <p:attrNameLst>
                                          <p:attrName>ppt_h</p:attrName>
                                        </p:attrNameLst>
                                      </p:cBhvr>
                                      <p:tavLst>
                                        <p:tav tm="0">
                                          <p:val>
                                            <p:fltVal val="0"/>
                                          </p:val>
                                        </p:tav>
                                        <p:tav tm="100000">
                                          <p:val>
                                            <p:strVal val="#ppt_h"/>
                                          </p:val>
                                        </p:tav>
                                      </p:tavLst>
                                    </p:anim>
                                    <p:anim calcmode="lin" valueType="num">
                                      <p:cBhvr>
                                        <p:cTn id="17" dur="500" fill="hold"/>
                                        <p:tgtEl>
                                          <p:spTgt spid="51"/>
                                        </p:tgtEl>
                                        <p:attrNameLst>
                                          <p:attrName>style.rotation</p:attrName>
                                        </p:attrNameLst>
                                      </p:cBhvr>
                                      <p:tavLst>
                                        <p:tav tm="0">
                                          <p:val>
                                            <p:fltVal val="360"/>
                                          </p:val>
                                        </p:tav>
                                        <p:tav tm="100000">
                                          <p:val>
                                            <p:fltVal val="0"/>
                                          </p:val>
                                        </p:tav>
                                      </p:tavLst>
                                    </p:anim>
                                    <p:animEffect transition="in" filter="fade">
                                      <p:cBhvr>
                                        <p:cTn id="18" dur="500"/>
                                        <p:tgtEl>
                                          <p:spTgt spid="51"/>
                                        </p:tgtEl>
                                      </p:cBhvr>
                                    </p:animEffect>
                                  </p:childTnLst>
                                </p:cTn>
                              </p:par>
                              <p:par>
                                <p:cTn id="19" presetID="49" presetClass="entr" presetSubtype="0" decel="100000" fill="hold" grpId="0" nodeType="withEffect">
                                  <p:stCondLst>
                                    <p:cond delay="200"/>
                                  </p:stCondLst>
                                  <p:childTnLst>
                                    <p:set>
                                      <p:cBhvr>
                                        <p:cTn id="20" dur="1" fill="hold">
                                          <p:stCondLst>
                                            <p:cond delay="0"/>
                                          </p:stCondLst>
                                        </p:cTn>
                                        <p:tgtEl>
                                          <p:spTgt spid="52"/>
                                        </p:tgtEl>
                                        <p:attrNameLst>
                                          <p:attrName>style.visibility</p:attrName>
                                        </p:attrNameLst>
                                      </p:cBhvr>
                                      <p:to>
                                        <p:strVal val="visible"/>
                                      </p:to>
                                    </p:set>
                                    <p:anim calcmode="lin" valueType="num">
                                      <p:cBhvr>
                                        <p:cTn id="21" dur="500" fill="hold"/>
                                        <p:tgtEl>
                                          <p:spTgt spid="52"/>
                                        </p:tgtEl>
                                        <p:attrNameLst>
                                          <p:attrName>ppt_w</p:attrName>
                                        </p:attrNameLst>
                                      </p:cBhvr>
                                      <p:tavLst>
                                        <p:tav tm="0">
                                          <p:val>
                                            <p:fltVal val="0"/>
                                          </p:val>
                                        </p:tav>
                                        <p:tav tm="100000">
                                          <p:val>
                                            <p:strVal val="#ppt_w"/>
                                          </p:val>
                                        </p:tav>
                                      </p:tavLst>
                                    </p:anim>
                                    <p:anim calcmode="lin" valueType="num">
                                      <p:cBhvr>
                                        <p:cTn id="22" dur="500" fill="hold"/>
                                        <p:tgtEl>
                                          <p:spTgt spid="52"/>
                                        </p:tgtEl>
                                        <p:attrNameLst>
                                          <p:attrName>ppt_h</p:attrName>
                                        </p:attrNameLst>
                                      </p:cBhvr>
                                      <p:tavLst>
                                        <p:tav tm="0">
                                          <p:val>
                                            <p:fltVal val="0"/>
                                          </p:val>
                                        </p:tav>
                                        <p:tav tm="100000">
                                          <p:val>
                                            <p:strVal val="#ppt_h"/>
                                          </p:val>
                                        </p:tav>
                                      </p:tavLst>
                                    </p:anim>
                                    <p:anim calcmode="lin" valueType="num">
                                      <p:cBhvr>
                                        <p:cTn id="23" dur="500" fill="hold"/>
                                        <p:tgtEl>
                                          <p:spTgt spid="52"/>
                                        </p:tgtEl>
                                        <p:attrNameLst>
                                          <p:attrName>style.rotation</p:attrName>
                                        </p:attrNameLst>
                                      </p:cBhvr>
                                      <p:tavLst>
                                        <p:tav tm="0">
                                          <p:val>
                                            <p:fltVal val="360"/>
                                          </p:val>
                                        </p:tav>
                                        <p:tav tm="100000">
                                          <p:val>
                                            <p:fltVal val="0"/>
                                          </p:val>
                                        </p:tav>
                                      </p:tavLst>
                                    </p:anim>
                                    <p:animEffect transition="in" filter="fade">
                                      <p:cBhvr>
                                        <p:cTn id="24" dur="500"/>
                                        <p:tgtEl>
                                          <p:spTgt spid="52"/>
                                        </p:tgtEl>
                                      </p:cBhvr>
                                    </p:animEffect>
                                  </p:childTnLst>
                                </p:cTn>
                              </p:par>
                              <p:par>
                                <p:cTn id="25" presetID="49" presetClass="entr" presetSubtype="0" decel="100000" fill="hold" grpId="0" nodeType="withEffect">
                                  <p:stCondLst>
                                    <p:cond delay="400"/>
                                  </p:stCondLst>
                                  <p:childTnLst>
                                    <p:set>
                                      <p:cBhvr>
                                        <p:cTn id="26" dur="1" fill="hold">
                                          <p:stCondLst>
                                            <p:cond delay="0"/>
                                          </p:stCondLst>
                                        </p:cTn>
                                        <p:tgtEl>
                                          <p:spTgt spid="53"/>
                                        </p:tgtEl>
                                        <p:attrNameLst>
                                          <p:attrName>style.visibility</p:attrName>
                                        </p:attrNameLst>
                                      </p:cBhvr>
                                      <p:to>
                                        <p:strVal val="visible"/>
                                      </p:to>
                                    </p:set>
                                    <p:anim calcmode="lin" valueType="num">
                                      <p:cBhvr>
                                        <p:cTn id="27" dur="500" fill="hold"/>
                                        <p:tgtEl>
                                          <p:spTgt spid="53"/>
                                        </p:tgtEl>
                                        <p:attrNameLst>
                                          <p:attrName>ppt_w</p:attrName>
                                        </p:attrNameLst>
                                      </p:cBhvr>
                                      <p:tavLst>
                                        <p:tav tm="0">
                                          <p:val>
                                            <p:fltVal val="0"/>
                                          </p:val>
                                        </p:tav>
                                        <p:tav tm="100000">
                                          <p:val>
                                            <p:strVal val="#ppt_w"/>
                                          </p:val>
                                        </p:tav>
                                      </p:tavLst>
                                    </p:anim>
                                    <p:anim calcmode="lin" valueType="num">
                                      <p:cBhvr>
                                        <p:cTn id="28" dur="500" fill="hold"/>
                                        <p:tgtEl>
                                          <p:spTgt spid="53"/>
                                        </p:tgtEl>
                                        <p:attrNameLst>
                                          <p:attrName>ppt_h</p:attrName>
                                        </p:attrNameLst>
                                      </p:cBhvr>
                                      <p:tavLst>
                                        <p:tav tm="0">
                                          <p:val>
                                            <p:fltVal val="0"/>
                                          </p:val>
                                        </p:tav>
                                        <p:tav tm="100000">
                                          <p:val>
                                            <p:strVal val="#ppt_h"/>
                                          </p:val>
                                        </p:tav>
                                      </p:tavLst>
                                    </p:anim>
                                    <p:anim calcmode="lin" valueType="num">
                                      <p:cBhvr>
                                        <p:cTn id="29" dur="500" fill="hold"/>
                                        <p:tgtEl>
                                          <p:spTgt spid="53"/>
                                        </p:tgtEl>
                                        <p:attrNameLst>
                                          <p:attrName>style.rotation</p:attrName>
                                        </p:attrNameLst>
                                      </p:cBhvr>
                                      <p:tavLst>
                                        <p:tav tm="0">
                                          <p:val>
                                            <p:fltVal val="360"/>
                                          </p:val>
                                        </p:tav>
                                        <p:tav tm="100000">
                                          <p:val>
                                            <p:fltVal val="0"/>
                                          </p:val>
                                        </p:tav>
                                      </p:tavLst>
                                    </p:anim>
                                    <p:animEffect transition="in" filter="fade">
                                      <p:cBhvr>
                                        <p:cTn id="30" dur="500"/>
                                        <p:tgtEl>
                                          <p:spTgt spid="53"/>
                                        </p:tgtEl>
                                      </p:cBhvr>
                                    </p:animEffect>
                                  </p:childTnLst>
                                </p:cTn>
                              </p:par>
                              <p:par>
                                <p:cTn id="31" presetID="49" presetClass="entr" presetSubtype="0" decel="100000" fill="hold" grpId="0" nodeType="withEffect">
                                  <p:stCondLst>
                                    <p:cond delay="600"/>
                                  </p:stCondLst>
                                  <p:childTnLst>
                                    <p:set>
                                      <p:cBhvr>
                                        <p:cTn id="32" dur="1" fill="hold">
                                          <p:stCondLst>
                                            <p:cond delay="0"/>
                                          </p:stCondLst>
                                        </p:cTn>
                                        <p:tgtEl>
                                          <p:spTgt spid="54"/>
                                        </p:tgtEl>
                                        <p:attrNameLst>
                                          <p:attrName>style.visibility</p:attrName>
                                        </p:attrNameLst>
                                      </p:cBhvr>
                                      <p:to>
                                        <p:strVal val="visible"/>
                                      </p:to>
                                    </p:set>
                                    <p:anim calcmode="lin" valueType="num">
                                      <p:cBhvr>
                                        <p:cTn id="33" dur="500" fill="hold"/>
                                        <p:tgtEl>
                                          <p:spTgt spid="54"/>
                                        </p:tgtEl>
                                        <p:attrNameLst>
                                          <p:attrName>ppt_w</p:attrName>
                                        </p:attrNameLst>
                                      </p:cBhvr>
                                      <p:tavLst>
                                        <p:tav tm="0">
                                          <p:val>
                                            <p:fltVal val="0"/>
                                          </p:val>
                                        </p:tav>
                                        <p:tav tm="100000">
                                          <p:val>
                                            <p:strVal val="#ppt_w"/>
                                          </p:val>
                                        </p:tav>
                                      </p:tavLst>
                                    </p:anim>
                                    <p:anim calcmode="lin" valueType="num">
                                      <p:cBhvr>
                                        <p:cTn id="34" dur="500" fill="hold"/>
                                        <p:tgtEl>
                                          <p:spTgt spid="54"/>
                                        </p:tgtEl>
                                        <p:attrNameLst>
                                          <p:attrName>ppt_h</p:attrName>
                                        </p:attrNameLst>
                                      </p:cBhvr>
                                      <p:tavLst>
                                        <p:tav tm="0">
                                          <p:val>
                                            <p:fltVal val="0"/>
                                          </p:val>
                                        </p:tav>
                                        <p:tav tm="100000">
                                          <p:val>
                                            <p:strVal val="#ppt_h"/>
                                          </p:val>
                                        </p:tav>
                                      </p:tavLst>
                                    </p:anim>
                                    <p:anim calcmode="lin" valueType="num">
                                      <p:cBhvr>
                                        <p:cTn id="35" dur="500" fill="hold"/>
                                        <p:tgtEl>
                                          <p:spTgt spid="54"/>
                                        </p:tgtEl>
                                        <p:attrNameLst>
                                          <p:attrName>style.rotation</p:attrName>
                                        </p:attrNameLst>
                                      </p:cBhvr>
                                      <p:tavLst>
                                        <p:tav tm="0">
                                          <p:val>
                                            <p:fltVal val="360"/>
                                          </p:val>
                                        </p:tav>
                                        <p:tav tm="100000">
                                          <p:val>
                                            <p:fltVal val="0"/>
                                          </p:val>
                                        </p:tav>
                                      </p:tavLst>
                                    </p:anim>
                                    <p:animEffect transition="in" filter="fade">
                                      <p:cBhvr>
                                        <p:cTn id="36" dur="500"/>
                                        <p:tgtEl>
                                          <p:spTgt spid="54"/>
                                        </p:tgtEl>
                                      </p:cBhvr>
                                    </p:animEffect>
                                  </p:childTnLst>
                                </p:cTn>
                              </p:par>
                            </p:childTnLst>
                          </p:cTn>
                        </p:par>
                        <p:par>
                          <p:cTn id="37" fill="hold">
                            <p:stCondLst>
                              <p:cond delay="2100"/>
                            </p:stCondLst>
                            <p:childTnLst>
                              <p:par>
                                <p:cTn id="38" presetID="23" presetClass="entr" presetSubtype="528" fill="hold" grpId="0" nodeType="afterEffect">
                                  <p:stCondLst>
                                    <p:cond delay="0"/>
                                  </p:stCondLst>
                                  <p:childTnLst>
                                    <p:set>
                                      <p:cBhvr>
                                        <p:cTn id="39" dur="1" fill="hold">
                                          <p:stCondLst>
                                            <p:cond delay="0"/>
                                          </p:stCondLst>
                                        </p:cTn>
                                        <p:tgtEl>
                                          <p:spTgt spid="55"/>
                                        </p:tgtEl>
                                        <p:attrNameLst>
                                          <p:attrName>style.visibility</p:attrName>
                                        </p:attrNameLst>
                                      </p:cBhvr>
                                      <p:to>
                                        <p:strVal val="visible"/>
                                      </p:to>
                                    </p:set>
                                    <p:anim calcmode="lin" valueType="num">
                                      <p:cBhvr>
                                        <p:cTn id="40" dur="500" fill="hold"/>
                                        <p:tgtEl>
                                          <p:spTgt spid="55"/>
                                        </p:tgtEl>
                                        <p:attrNameLst>
                                          <p:attrName>ppt_w</p:attrName>
                                        </p:attrNameLst>
                                      </p:cBhvr>
                                      <p:tavLst>
                                        <p:tav tm="0">
                                          <p:val>
                                            <p:fltVal val="0"/>
                                          </p:val>
                                        </p:tav>
                                        <p:tav tm="100000">
                                          <p:val>
                                            <p:strVal val="#ppt_w"/>
                                          </p:val>
                                        </p:tav>
                                      </p:tavLst>
                                    </p:anim>
                                    <p:anim calcmode="lin" valueType="num">
                                      <p:cBhvr>
                                        <p:cTn id="41" dur="500" fill="hold"/>
                                        <p:tgtEl>
                                          <p:spTgt spid="55"/>
                                        </p:tgtEl>
                                        <p:attrNameLst>
                                          <p:attrName>ppt_h</p:attrName>
                                        </p:attrNameLst>
                                      </p:cBhvr>
                                      <p:tavLst>
                                        <p:tav tm="0">
                                          <p:val>
                                            <p:fltVal val="0"/>
                                          </p:val>
                                        </p:tav>
                                        <p:tav tm="100000">
                                          <p:val>
                                            <p:strVal val="#ppt_h"/>
                                          </p:val>
                                        </p:tav>
                                      </p:tavLst>
                                    </p:anim>
                                    <p:anim calcmode="lin" valueType="num">
                                      <p:cBhvr>
                                        <p:cTn id="42" dur="500" fill="hold"/>
                                        <p:tgtEl>
                                          <p:spTgt spid="55"/>
                                        </p:tgtEl>
                                        <p:attrNameLst>
                                          <p:attrName>ppt_x</p:attrName>
                                        </p:attrNameLst>
                                      </p:cBhvr>
                                      <p:tavLst>
                                        <p:tav tm="0">
                                          <p:val>
                                            <p:fltVal val="0.5"/>
                                          </p:val>
                                        </p:tav>
                                        <p:tav tm="100000">
                                          <p:val>
                                            <p:strVal val="#ppt_x"/>
                                          </p:val>
                                        </p:tav>
                                      </p:tavLst>
                                    </p:anim>
                                    <p:anim calcmode="lin" valueType="num">
                                      <p:cBhvr>
                                        <p:cTn id="43" dur="500" fill="hold"/>
                                        <p:tgtEl>
                                          <p:spTgt spid="55"/>
                                        </p:tgtEl>
                                        <p:attrNameLst>
                                          <p:attrName>ppt_y</p:attrName>
                                        </p:attrNameLst>
                                      </p:cBhvr>
                                      <p:tavLst>
                                        <p:tav tm="0">
                                          <p:val>
                                            <p:fltVal val="0.5"/>
                                          </p:val>
                                        </p:tav>
                                        <p:tav tm="100000">
                                          <p:val>
                                            <p:strVal val="#ppt_y"/>
                                          </p:val>
                                        </p:tav>
                                      </p:tavLst>
                                    </p:anim>
                                  </p:childTnLst>
                                </p:cTn>
                              </p:par>
                              <p:par>
                                <p:cTn id="44" presetID="23" presetClass="entr" presetSubtype="528" fill="hold" grpId="0" nodeType="withEffect">
                                  <p:stCondLst>
                                    <p:cond delay="0"/>
                                  </p:stCondLst>
                                  <p:childTnLst>
                                    <p:set>
                                      <p:cBhvr>
                                        <p:cTn id="45" dur="1" fill="hold">
                                          <p:stCondLst>
                                            <p:cond delay="0"/>
                                          </p:stCondLst>
                                        </p:cTn>
                                        <p:tgtEl>
                                          <p:spTgt spid="101"/>
                                        </p:tgtEl>
                                        <p:attrNameLst>
                                          <p:attrName>style.visibility</p:attrName>
                                        </p:attrNameLst>
                                      </p:cBhvr>
                                      <p:to>
                                        <p:strVal val="visible"/>
                                      </p:to>
                                    </p:set>
                                    <p:anim calcmode="lin" valueType="num">
                                      <p:cBhvr>
                                        <p:cTn id="46" dur="500" fill="hold"/>
                                        <p:tgtEl>
                                          <p:spTgt spid="101"/>
                                        </p:tgtEl>
                                        <p:attrNameLst>
                                          <p:attrName>ppt_w</p:attrName>
                                        </p:attrNameLst>
                                      </p:cBhvr>
                                      <p:tavLst>
                                        <p:tav tm="0">
                                          <p:val>
                                            <p:fltVal val="0"/>
                                          </p:val>
                                        </p:tav>
                                        <p:tav tm="100000">
                                          <p:val>
                                            <p:strVal val="#ppt_w"/>
                                          </p:val>
                                        </p:tav>
                                      </p:tavLst>
                                    </p:anim>
                                    <p:anim calcmode="lin" valueType="num">
                                      <p:cBhvr>
                                        <p:cTn id="47" dur="500" fill="hold"/>
                                        <p:tgtEl>
                                          <p:spTgt spid="101"/>
                                        </p:tgtEl>
                                        <p:attrNameLst>
                                          <p:attrName>ppt_h</p:attrName>
                                        </p:attrNameLst>
                                      </p:cBhvr>
                                      <p:tavLst>
                                        <p:tav tm="0">
                                          <p:val>
                                            <p:fltVal val="0"/>
                                          </p:val>
                                        </p:tav>
                                        <p:tav tm="100000">
                                          <p:val>
                                            <p:strVal val="#ppt_h"/>
                                          </p:val>
                                        </p:tav>
                                      </p:tavLst>
                                    </p:anim>
                                    <p:anim calcmode="lin" valueType="num">
                                      <p:cBhvr>
                                        <p:cTn id="48" dur="500" fill="hold"/>
                                        <p:tgtEl>
                                          <p:spTgt spid="101"/>
                                        </p:tgtEl>
                                        <p:attrNameLst>
                                          <p:attrName>ppt_x</p:attrName>
                                        </p:attrNameLst>
                                      </p:cBhvr>
                                      <p:tavLst>
                                        <p:tav tm="0">
                                          <p:val>
                                            <p:fltVal val="0.5"/>
                                          </p:val>
                                        </p:tav>
                                        <p:tav tm="100000">
                                          <p:val>
                                            <p:strVal val="#ppt_x"/>
                                          </p:val>
                                        </p:tav>
                                      </p:tavLst>
                                    </p:anim>
                                    <p:anim calcmode="lin" valueType="num">
                                      <p:cBhvr>
                                        <p:cTn id="49" dur="500" fill="hold"/>
                                        <p:tgtEl>
                                          <p:spTgt spid="101"/>
                                        </p:tgtEl>
                                        <p:attrNameLst>
                                          <p:attrName>ppt_y</p:attrName>
                                        </p:attrNameLst>
                                      </p:cBhvr>
                                      <p:tavLst>
                                        <p:tav tm="0">
                                          <p:val>
                                            <p:fltVal val="0.5"/>
                                          </p:val>
                                        </p:tav>
                                        <p:tav tm="100000">
                                          <p:val>
                                            <p:strVal val="#ppt_y"/>
                                          </p:val>
                                        </p:tav>
                                      </p:tavLst>
                                    </p:anim>
                                  </p:childTnLst>
                                </p:cTn>
                              </p:par>
                              <p:par>
                                <p:cTn id="50" presetID="23" presetClass="entr" presetSubtype="528" fill="hold" grpId="0" nodeType="withEffect">
                                  <p:stCondLst>
                                    <p:cond delay="0"/>
                                  </p:stCondLst>
                                  <p:childTnLst>
                                    <p:set>
                                      <p:cBhvr>
                                        <p:cTn id="51" dur="1" fill="hold">
                                          <p:stCondLst>
                                            <p:cond delay="0"/>
                                          </p:stCondLst>
                                        </p:cTn>
                                        <p:tgtEl>
                                          <p:spTgt spid="102"/>
                                        </p:tgtEl>
                                        <p:attrNameLst>
                                          <p:attrName>style.visibility</p:attrName>
                                        </p:attrNameLst>
                                      </p:cBhvr>
                                      <p:to>
                                        <p:strVal val="visible"/>
                                      </p:to>
                                    </p:set>
                                    <p:anim calcmode="lin" valueType="num">
                                      <p:cBhvr>
                                        <p:cTn id="52" dur="500" fill="hold"/>
                                        <p:tgtEl>
                                          <p:spTgt spid="102"/>
                                        </p:tgtEl>
                                        <p:attrNameLst>
                                          <p:attrName>ppt_w</p:attrName>
                                        </p:attrNameLst>
                                      </p:cBhvr>
                                      <p:tavLst>
                                        <p:tav tm="0">
                                          <p:val>
                                            <p:fltVal val="0"/>
                                          </p:val>
                                        </p:tav>
                                        <p:tav tm="100000">
                                          <p:val>
                                            <p:strVal val="#ppt_w"/>
                                          </p:val>
                                        </p:tav>
                                      </p:tavLst>
                                    </p:anim>
                                    <p:anim calcmode="lin" valueType="num">
                                      <p:cBhvr>
                                        <p:cTn id="53" dur="500" fill="hold"/>
                                        <p:tgtEl>
                                          <p:spTgt spid="102"/>
                                        </p:tgtEl>
                                        <p:attrNameLst>
                                          <p:attrName>ppt_h</p:attrName>
                                        </p:attrNameLst>
                                      </p:cBhvr>
                                      <p:tavLst>
                                        <p:tav tm="0">
                                          <p:val>
                                            <p:fltVal val="0"/>
                                          </p:val>
                                        </p:tav>
                                        <p:tav tm="100000">
                                          <p:val>
                                            <p:strVal val="#ppt_h"/>
                                          </p:val>
                                        </p:tav>
                                      </p:tavLst>
                                    </p:anim>
                                    <p:anim calcmode="lin" valueType="num">
                                      <p:cBhvr>
                                        <p:cTn id="54" dur="500" fill="hold"/>
                                        <p:tgtEl>
                                          <p:spTgt spid="102"/>
                                        </p:tgtEl>
                                        <p:attrNameLst>
                                          <p:attrName>ppt_x</p:attrName>
                                        </p:attrNameLst>
                                      </p:cBhvr>
                                      <p:tavLst>
                                        <p:tav tm="0">
                                          <p:val>
                                            <p:fltVal val="0.5"/>
                                          </p:val>
                                        </p:tav>
                                        <p:tav tm="100000">
                                          <p:val>
                                            <p:strVal val="#ppt_x"/>
                                          </p:val>
                                        </p:tav>
                                      </p:tavLst>
                                    </p:anim>
                                    <p:anim calcmode="lin" valueType="num">
                                      <p:cBhvr>
                                        <p:cTn id="55" dur="500" fill="hold"/>
                                        <p:tgtEl>
                                          <p:spTgt spid="102"/>
                                        </p:tgtEl>
                                        <p:attrNameLst>
                                          <p:attrName>ppt_y</p:attrName>
                                        </p:attrNameLst>
                                      </p:cBhvr>
                                      <p:tavLst>
                                        <p:tav tm="0">
                                          <p:val>
                                            <p:fltVal val="0.5"/>
                                          </p:val>
                                        </p:tav>
                                        <p:tav tm="100000">
                                          <p:val>
                                            <p:strVal val="#ppt_y"/>
                                          </p:val>
                                        </p:tav>
                                      </p:tavLst>
                                    </p:anim>
                                  </p:childTnLst>
                                </p:cTn>
                              </p:par>
                              <p:par>
                                <p:cTn id="56" presetID="23" presetClass="entr" presetSubtype="528" fill="hold" grpId="0" nodeType="withEffect">
                                  <p:stCondLst>
                                    <p:cond delay="0"/>
                                  </p:stCondLst>
                                  <p:childTnLst>
                                    <p:set>
                                      <p:cBhvr>
                                        <p:cTn id="57" dur="1" fill="hold">
                                          <p:stCondLst>
                                            <p:cond delay="0"/>
                                          </p:stCondLst>
                                        </p:cTn>
                                        <p:tgtEl>
                                          <p:spTgt spid="103"/>
                                        </p:tgtEl>
                                        <p:attrNameLst>
                                          <p:attrName>style.visibility</p:attrName>
                                        </p:attrNameLst>
                                      </p:cBhvr>
                                      <p:to>
                                        <p:strVal val="visible"/>
                                      </p:to>
                                    </p:set>
                                    <p:anim calcmode="lin" valueType="num">
                                      <p:cBhvr>
                                        <p:cTn id="58" dur="500" fill="hold"/>
                                        <p:tgtEl>
                                          <p:spTgt spid="103"/>
                                        </p:tgtEl>
                                        <p:attrNameLst>
                                          <p:attrName>ppt_w</p:attrName>
                                        </p:attrNameLst>
                                      </p:cBhvr>
                                      <p:tavLst>
                                        <p:tav tm="0">
                                          <p:val>
                                            <p:fltVal val="0"/>
                                          </p:val>
                                        </p:tav>
                                        <p:tav tm="100000">
                                          <p:val>
                                            <p:strVal val="#ppt_w"/>
                                          </p:val>
                                        </p:tav>
                                      </p:tavLst>
                                    </p:anim>
                                    <p:anim calcmode="lin" valueType="num">
                                      <p:cBhvr>
                                        <p:cTn id="59" dur="500" fill="hold"/>
                                        <p:tgtEl>
                                          <p:spTgt spid="103"/>
                                        </p:tgtEl>
                                        <p:attrNameLst>
                                          <p:attrName>ppt_h</p:attrName>
                                        </p:attrNameLst>
                                      </p:cBhvr>
                                      <p:tavLst>
                                        <p:tav tm="0">
                                          <p:val>
                                            <p:fltVal val="0"/>
                                          </p:val>
                                        </p:tav>
                                        <p:tav tm="100000">
                                          <p:val>
                                            <p:strVal val="#ppt_h"/>
                                          </p:val>
                                        </p:tav>
                                      </p:tavLst>
                                    </p:anim>
                                    <p:anim calcmode="lin" valueType="num">
                                      <p:cBhvr>
                                        <p:cTn id="60" dur="500" fill="hold"/>
                                        <p:tgtEl>
                                          <p:spTgt spid="103"/>
                                        </p:tgtEl>
                                        <p:attrNameLst>
                                          <p:attrName>ppt_x</p:attrName>
                                        </p:attrNameLst>
                                      </p:cBhvr>
                                      <p:tavLst>
                                        <p:tav tm="0">
                                          <p:val>
                                            <p:fltVal val="0.5"/>
                                          </p:val>
                                        </p:tav>
                                        <p:tav tm="100000">
                                          <p:val>
                                            <p:strVal val="#ppt_x"/>
                                          </p:val>
                                        </p:tav>
                                      </p:tavLst>
                                    </p:anim>
                                    <p:anim calcmode="lin" valueType="num">
                                      <p:cBhvr>
                                        <p:cTn id="61" dur="500" fill="hold"/>
                                        <p:tgtEl>
                                          <p:spTgt spid="103"/>
                                        </p:tgtEl>
                                        <p:attrNameLst>
                                          <p:attrName>ppt_y</p:attrName>
                                        </p:attrNameLst>
                                      </p:cBhvr>
                                      <p:tavLst>
                                        <p:tav tm="0">
                                          <p:val>
                                            <p:fltVal val="0.5"/>
                                          </p:val>
                                        </p:tav>
                                        <p:tav tm="100000">
                                          <p:val>
                                            <p:strVal val="#ppt_y"/>
                                          </p:val>
                                        </p:tav>
                                      </p:tavLst>
                                    </p:anim>
                                  </p:childTnLst>
                                </p:cTn>
                              </p:par>
                            </p:childTnLst>
                          </p:cTn>
                        </p:par>
                        <p:par>
                          <p:cTn id="62" fill="hold">
                            <p:stCondLst>
                              <p:cond delay="2600"/>
                            </p:stCondLst>
                            <p:childTnLst>
                              <p:par>
                                <p:cTn id="63" presetID="12" presetClass="entr" presetSubtype="2" fill="hold" grpId="0" nodeType="afterEffect">
                                  <p:stCondLst>
                                    <p:cond delay="0"/>
                                  </p:stCondLst>
                                  <p:childTnLst>
                                    <p:set>
                                      <p:cBhvr>
                                        <p:cTn id="64" dur="1" fill="hold">
                                          <p:stCondLst>
                                            <p:cond delay="0"/>
                                          </p:stCondLst>
                                        </p:cTn>
                                        <p:tgtEl>
                                          <p:spTgt spid="105"/>
                                        </p:tgtEl>
                                        <p:attrNameLst>
                                          <p:attrName>style.visibility</p:attrName>
                                        </p:attrNameLst>
                                      </p:cBhvr>
                                      <p:to>
                                        <p:strVal val="visible"/>
                                      </p:to>
                                    </p:set>
                                    <p:anim calcmode="lin" valueType="num">
                                      <p:cBhvr additive="base">
                                        <p:cTn id="65" dur="500"/>
                                        <p:tgtEl>
                                          <p:spTgt spid="105"/>
                                        </p:tgtEl>
                                        <p:attrNameLst>
                                          <p:attrName>ppt_x</p:attrName>
                                        </p:attrNameLst>
                                      </p:cBhvr>
                                      <p:tavLst>
                                        <p:tav tm="0">
                                          <p:val>
                                            <p:strVal val="#ppt_x+#ppt_w*1.125000"/>
                                          </p:val>
                                        </p:tav>
                                        <p:tav tm="100000">
                                          <p:val>
                                            <p:strVal val="#ppt_x"/>
                                          </p:val>
                                        </p:tav>
                                      </p:tavLst>
                                    </p:anim>
                                    <p:animEffect transition="in" filter="wipe(left)">
                                      <p:cBhvr>
                                        <p:cTn id="66" dur="500"/>
                                        <p:tgtEl>
                                          <p:spTgt spid="105"/>
                                        </p:tgtEl>
                                      </p:cBhvr>
                                    </p:animEffect>
                                  </p:childTnLst>
                                </p:cTn>
                              </p:par>
                              <p:par>
                                <p:cTn id="67" presetID="12" presetClass="entr" presetSubtype="2" fill="hold" grpId="0" nodeType="withEffect">
                                  <p:stCondLst>
                                    <p:cond delay="0"/>
                                  </p:stCondLst>
                                  <p:childTnLst>
                                    <p:set>
                                      <p:cBhvr>
                                        <p:cTn id="68" dur="1" fill="hold">
                                          <p:stCondLst>
                                            <p:cond delay="0"/>
                                          </p:stCondLst>
                                        </p:cTn>
                                        <p:tgtEl>
                                          <p:spTgt spid="104"/>
                                        </p:tgtEl>
                                        <p:attrNameLst>
                                          <p:attrName>style.visibility</p:attrName>
                                        </p:attrNameLst>
                                      </p:cBhvr>
                                      <p:to>
                                        <p:strVal val="visible"/>
                                      </p:to>
                                    </p:set>
                                    <p:anim calcmode="lin" valueType="num">
                                      <p:cBhvr additive="base">
                                        <p:cTn id="69" dur="500"/>
                                        <p:tgtEl>
                                          <p:spTgt spid="104"/>
                                        </p:tgtEl>
                                        <p:attrNameLst>
                                          <p:attrName>ppt_x</p:attrName>
                                        </p:attrNameLst>
                                      </p:cBhvr>
                                      <p:tavLst>
                                        <p:tav tm="0">
                                          <p:val>
                                            <p:strVal val="#ppt_x+#ppt_w*1.125000"/>
                                          </p:val>
                                        </p:tav>
                                        <p:tav tm="100000">
                                          <p:val>
                                            <p:strVal val="#ppt_x"/>
                                          </p:val>
                                        </p:tav>
                                      </p:tavLst>
                                    </p:anim>
                                    <p:animEffect transition="in" filter="wipe(left)">
                                      <p:cBhvr>
                                        <p:cTn id="70" dur="500"/>
                                        <p:tgtEl>
                                          <p:spTgt spid="104"/>
                                        </p:tgtEl>
                                      </p:cBhvr>
                                    </p:animEffect>
                                  </p:childTnLst>
                                </p:cTn>
                              </p:par>
                              <p:par>
                                <p:cTn id="71" presetID="12" presetClass="entr" presetSubtype="8" fill="hold" grpId="0" nodeType="withEffect">
                                  <p:stCondLst>
                                    <p:cond delay="0"/>
                                  </p:stCondLst>
                                  <p:childTnLst>
                                    <p:set>
                                      <p:cBhvr>
                                        <p:cTn id="72" dur="1" fill="hold">
                                          <p:stCondLst>
                                            <p:cond delay="0"/>
                                          </p:stCondLst>
                                        </p:cTn>
                                        <p:tgtEl>
                                          <p:spTgt spid="107"/>
                                        </p:tgtEl>
                                        <p:attrNameLst>
                                          <p:attrName>style.visibility</p:attrName>
                                        </p:attrNameLst>
                                      </p:cBhvr>
                                      <p:to>
                                        <p:strVal val="visible"/>
                                      </p:to>
                                    </p:set>
                                    <p:anim calcmode="lin" valueType="num">
                                      <p:cBhvr additive="base">
                                        <p:cTn id="73" dur="500"/>
                                        <p:tgtEl>
                                          <p:spTgt spid="107"/>
                                        </p:tgtEl>
                                        <p:attrNameLst>
                                          <p:attrName>ppt_x</p:attrName>
                                        </p:attrNameLst>
                                      </p:cBhvr>
                                      <p:tavLst>
                                        <p:tav tm="0">
                                          <p:val>
                                            <p:strVal val="#ppt_x-#ppt_w*1.125000"/>
                                          </p:val>
                                        </p:tav>
                                        <p:tav tm="100000">
                                          <p:val>
                                            <p:strVal val="#ppt_x"/>
                                          </p:val>
                                        </p:tav>
                                      </p:tavLst>
                                    </p:anim>
                                    <p:animEffect transition="in" filter="wipe(right)">
                                      <p:cBhvr>
                                        <p:cTn id="74" dur="500"/>
                                        <p:tgtEl>
                                          <p:spTgt spid="107"/>
                                        </p:tgtEl>
                                      </p:cBhvr>
                                    </p:animEffect>
                                  </p:childTnLst>
                                </p:cTn>
                              </p:par>
                              <p:par>
                                <p:cTn id="75" presetID="12" presetClass="entr" presetSubtype="8" fill="hold" grpId="0" nodeType="withEffect">
                                  <p:stCondLst>
                                    <p:cond delay="0"/>
                                  </p:stCondLst>
                                  <p:childTnLst>
                                    <p:set>
                                      <p:cBhvr>
                                        <p:cTn id="76" dur="1" fill="hold">
                                          <p:stCondLst>
                                            <p:cond delay="0"/>
                                          </p:stCondLst>
                                        </p:cTn>
                                        <p:tgtEl>
                                          <p:spTgt spid="106"/>
                                        </p:tgtEl>
                                        <p:attrNameLst>
                                          <p:attrName>style.visibility</p:attrName>
                                        </p:attrNameLst>
                                      </p:cBhvr>
                                      <p:to>
                                        <p:strVal val="visible"/>
                                      </p:to>
                                    </p:set>
                                    <p:anim calcmode="lin" valueType="num">
                                      <p:cBhvr additive="base">
                                        <p:cTn id="77" dur="500"/>
                                        <p:tgtEl>
                                          <p:spTgt spid="106"/>
                                        </p:tgtEl>
                                        <p:attrNameLst>
                                          <p:attrName>ppt_x</p:attrName>
                                        </p:attrNameLst>
                                      </p:cBhvr>
                                      <p:tavLst>
                                        <p:tav tm="0">
                                          <p:val>
                                            <p:strVal val="#ppt_x-#ppt_w*1.125000"/>
                                          </p:val>
                                        </p:tav>
                                        <p:tav tm="100000">
                                          <p:val>
                                            <p:strVal val="#ppt_x"/>
                                          </p:val>
                                        </p:tav>
                                      </p:tavLst>
                                    </p:anim>
                                    <p:animEffect transition="in" filter="wipe(right)">
                                      <p:cBhvr>
                                        <p:cTn id="78" dur="500"/>
                                        <p:tgtEl>
                                          <p:spTgt spid="106"/>
                                        </p:tgtEl>
                                      </p:cBhvr>
                                    </p:animEffect>
                                  </p:childTnLst>
                                </p:cTn>
                              </p:par>
                              <p:par>
                                <p:cTn id="79" presetID="12" presetClass="entr" presetSubtype="2" fill="hold" grpId="0" nodeType="withEffect">
                                  <p:stCondLst>
                                    <p:cond delay="0"/>
                                  </p:stCondLst>
                                  <p:childTnLst>
                                    <p:set>
                                      <p:cBhvr>
                                        <p:cTn id="80" dur="1" fill="hold">
                                          <p:stCondLst>
                                            <p:cond delay="0"/>
                                          </p:stCondLst>
                                        </p:cTn>
                                        <p:tgtEl>
                                          <p:spTgt spid="109"/>
                                        </p:tgtEl>
                                        <p:attrNameLst>
                                          <p:attrName>style.visibility</p:attrName>
                                        </p:attrNameLst>
                                      </p:cBhvr>
                                      <p:to>
                                        <p:strVal val="visible"/>
                                      </p:to>
                                    </p:set>
                                    <p:anim calcmode="lin" valueType="num">
                                      <p:cBhvr additive="base">
                                        <p:cTn id="81" dur="500"/>
                                        <p:tgtEl>
                                          <p:spTgt spid="109"/>
                                        </p:tgtEl>
                                        <p:attrNameLst>
                                          <p:attrName>ppt_x</p:attrName>
                                        </p:attrNameLst>
                                      </p:cBhvr>
                                      <p:tavLst>
                                        <p:tav tm="0">
                                          <p:val>
                                            <p:strVal val="#ppt_x+#ppt_w*1.125000"/>
                                          </p:val>
                                        </p:tav>
                                        <p:tav tm="100000">
                                          <p:val>
                                            <p:strVal val="#ppt_x"/>
                                          </p:val>
                                        </p:tav>
                                      </p:tavLst>
                                    </p:anim>
                                    <p:animEffect transition="in" filter="wipe(left)">
                                      <p:cBhvr>
                                        <p:cTn id="82" dur="500"/>
                                        <p:tgtEl>
                                          <p:spTgt spid="109"/>
                                        </p:tgtEl>
                                      </p:cBhvr>
                                    </p:animEffect>
                                  </p:childTnLst>
                                </p:cTn>
                              </p:par>
                              <p:par>
                                <p:cTn id="83" presetID="12" presetClass="entr" presetSubtype="2" fill="hold" grpId="0" nodeType="withEffect">
                                  <p:stCondLst>
                                    <p:cond delay="0"/>
                                  </p:stCondLst>
                                  <p:childTnLst>
                                    <p:set>
                                      <p:cBhvr>
                                        <p:cTn id="84" dur="1" fill="hold">
                                          <p:stCondLst>
                                            <p:cond delay="0"/>
                                          </p:stCondLst>
                                        </p:cTn>
                                        <p:tgtEl>
                                          <p:spTgt spid="108"/>
                                        </p:tgtEl>
                                        <p:attrNameLst>
                                          <p:attrName>style.visibility</p:attrName>
                                        </p:attrNameLst>
                                      </p:cBhvr>
                                      <p:to>
                                        <p:strVal val="visible"/>
                                      </p:to>
                                    </p:set>
                                    <p:anim calcmode="lin" valueType="num">
                                      <p:cBhvr additive="base">
                                        <p:cTn id="85" dur="500"/>
                                        <p:tgtEl>
                                          <p:spTgt spid="108"/>
                                        </p:tgtEl>
                                        <p:attrNameLst>
                                          <p:attrName>ppt_x</p:attrName>
                                        </p:attrNameLst>
                                      </p:cBhvr>
                                      <p:tavLst>
                                        <p:tav tm="0">
                                          <p:val>
                                            <p:strVal val="#ppt_x+#ppt_w*1.125000"/>
                                          </p:val>
                                        </p:tav>
                                        <p:tav tm="100000">
                                          <p:val>
                                            <p:strVal val="#ppt_x"/>
                                          </p:val>
                                        </p:tav>
                                      </p:tavLst>
                                    </p:anim>
                                    <p:animEffect transition="in" filter="wipe(left)">
                                      <p:cBhvr>
                                        <p:cTn id="86" dur="500"/>
                                        <p:tgtEl>
                                          <p:spTgt spid="108"/>
                                        </p:tgtEl>
                                      </p:cBhvr>
                                    </p:animEffect>
                                  </p:childTnLst>
                                </p:cTn>
                              </p:par>
                              <p:par>
                                <p:cTn id="87" presetID="12" presetClass="entr" presetSubtype="8" fill="hold" grpId="0" nodeType="withEffect">
                                  <p:stCondLst>
                                    <p:cond delay="0"/>
                                  </p:stCondLst>
                                  <p:childTnLst>
                                    <p:set>
                                      <p:cBhvr>
                                        <p:cTn id="88" dur="1" fill="hold">
                                          <p:stCondLst>
                                            <p:cond delay="0"/>
                                          </p:stCondLst>
                                        </p:cTn>
                                        <p:tgtEl>
                                          <p:spTgt spid="111"/>
                                        </p:tgtEl>
                                        <p:attrNameLst>
                                          <p:attrName>style.visibility</p:attrName>
                                        </p:attrNameLst>
                                      </p:cBhvr>
                                      <p:to>
                                        <p:strVal val="visible"/>
                                      </p:to>
                                    </p:set>
                                    <p:anim calcmode="lin" valueType="num">
                                      <p:cBhvr additive="base">
                                        <p:cTn id="89" dur="500"/>
                                        <p:tgtEl>
                                          <p:spTgt spid="111"/>
                                        </p:tgtEl>
                                        <p:attrNameLst>
                                          <p:attrName>ppt_x</p:attrName>
                                        </p:attrNameLst>
                                      </p:cBhvr>
                                      <p:tavLst>
                                        <p:tav tm="0">
                                          <p:val>
                                            <p:strVal val="#ppt_x-#ppt_w*1.125000"/>
                                          </p:val>
                                        </p:tav>
                                        <p:tav tm="100000">
                                          <p:val>
                                            <p:strVal val="#ppt_x"/>
                                          </p:val>
                                        </p:tav>
                                      </p:tavLst>
                                    </p:anim>
                                    <p:animEffect transition="in" filter="wipe(right)">
                                      <p:cBhvr>
                                        <p:cTn id="90" dur="500"/>
                                        <p:tgtEl>
                                          <p:spTgt spid="111"/>
                                        </p:tgtEl>
                                      </p:cBhvr>
                                    </p:animEffect>
                                  </p:childTnLst>
                                </p:cTn>
                              </p:par>
                              <p:par>
                                <p:cTn id="91" presetID="12" presetClass="entr" presetSubtype="8" fill="hold" grpId="0" nodeType="withEffect">
                                  <p:stCondLst>
                                    <p:cond delay="0"/>
                                  </p:stCondLst>
                                  <p:childTnLst>
                                    <p:set>
                                      <p:cBhvr>
                                        <p:cTn id="92" dur="1" fill="hold">
                                          <p:stCondLst>
                                            <p:cond delay="0"/>
                                          </p:stCondLst>
                                        </p:cTn>
                                        <p:tgtEl>
                                          <p:spTgt spid="110"/>
                                        </p:tgtEl>
                                        <p:attrNameLst>
                                          <p:attrName>style.visibility</p:attrName>
                                        </p:attrNameLst>
                                      </p:cBhvr>
                                      <p:to>
                                        <p:strVal val="visible"/>
                                      </p:to>
                                    </p:set>
                                    <p:anim calcmode="lin" valueType="num">
                                      <p:cBhvr additive="base">
                                        <p:cTn id="93" dur="500"/>
                                        <p:tgtEl>
                                          <p:spTgt spid="110"/>
                                        </p:tgtEl>
                                        <p:attrNameLst>
                                          <p:attrName>ppt_x</p:attrName>
                                        </p:attrNameLst>
                                      </p:cBhvr>
                                      <p:tavLst>
                                        <p:tav tm="0">
                                          <p:val>
                                            <p:strVal val="#ppt_x-#ppt_w*1.125000"/>
                                          </p:val>
                                        </p:tav>
                                        <p:tav tm="100000">
                                          <p:val>
                                            <p:strVal val="#ppt_x"/>
                                          </p:val>
                                        </p:tav>
                                      </p:tavLst>
                                    </p:anim>
                                    <p:animEffect transition="in" filter="wipe(right)">
                                      <p:cBhvr>
                                        <p:cTn id="94" dur="500"/>
                                        <p:tgtEl>
                                          <p:spTgt spid="1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1" grpId="0" animBg="1"/>
      <p:bldP spid="52" grpId="0" animBg="1"/>
      <p:bldP spid="53" grpId="0" animBg="1"/>
      <p:bldP spid="54" grpId="0" animBg="1"/>
      <p:bldP spid="55" grpId="0" animBg="1"/>
      <p:bldP spid="101" grpId="0" animBg="1"/>
      <p:bldP spid="102" grpId="0" animBg="1"/>
      <p:bldP spid="103" grpId="0" animBg="1"/>
      <p:bldP spid="104" grpId="0"/>
      <p:bldP spid="105" grpId="0"/>
      <p:bldP spid="106" grpId="0"/>
      <p:bldP spid="107" grpId="0"/>
      <p:bldP spid="108" grpId="0"/>
      <p:bldP spid="109" grpId="0"/>
      <p:bldP spid="110" grpId="0"/>
      <p:bldP spid="11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3"/>
          <p:cNvSpPr>
            <a:spLocks noChangeArrowheads="1"/>
          </p:cNvSpPr>
          <p:nvPr/>
        </p:nvSpPr>
        <p:spPr bwMode="auto">
          <a:xfrm>
            <a:off x="4250061" y="386569"/>
            <a:ext cx="1831252" cy="4077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68571" tIns="34286" rIns="68571" bIns="3428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spcBef>
                <a:spcPct val="0"/>
              </a:spcBef>
              <a:buNone/>
            </a:pPr>
            <a:r>
              <a:rPr lang="zh-CN" altLang="en-US" sz="2200" b="1" dirty="0" smtClean="0">
                <a:solidFill>
                  <a:schemeClr val="tx1">
                    <a:lumMod val="75000"/>
                    <a:lumOff val="25000"/>
                  </a:schemeClr>
                </a:solidFill>
                <a:latin typeface="Arial" panose="020B0604020202020204" pitchFamily="34" charset="0"/>
                <a:cs typeface="Arial" panose="020B0604020202020204" pitchFamily="34" charset="0"/>
              </a:rPr>
              <a:t>项目成果展示</a:t>
            </a:r>
            <a:endParaRPr lang="zh-CN" altLang="en-US" sz="2200" b="1" dirty="0">
              <a:solidFill>
                <a:schemeClr val="tx1">
                  <a:lumMod val="75000"/>
                  <a:lumOff val="25000"/>
                </a:schemeClr>
              </a:solidFill>
              <a:latin typeface="Arial" panose="020B0604020202020204" pitchFamily="34" charset="0"/>
              <a:cs typeface="Arial" panose="020B0604020202020204" pitchFamily="34" charset="0"/>
            </a:endParaRPr>
          </a:p>
        </p:txBody>
      </p:sp>
      <p:grpSp>
        <p:nvGrpSpPr>
          <p:cNvPr id="3" name="组合 2"/>
          <p:cNvGrpSpPr/>
          <p:nvPr/>
        </p:nvGrpSpPr>
        <p:grpSpPr>
          <a:xfrm>
            <a:off x="3782214" y="427662"/>
            <a:ext cx="197506" cy="296260"/>
            <a:chOff x="5284519" y="1508166"/>
            <a:chExt cx="213756" cy="427512"/>
          </a:xfrm>
        </p:grpSpPr>
        <p:cxnSp>
          <p:nvCxnSpPr>
            <p:cNvPr id="4" name="直接连接符 3"/>
            <p:cNvCxnSpPr/>
            <p:nvPr/>
          </p:nvCxnSpPr>
          <p:spPr>
            <a:xfrm>
              <a:off x="5284519" y="1508166"/>
              <a:ext cx="213756" cy="213756"/>
            </a:xfrm>
            <a:prstGeom prst="line">
              <a:avLst/>
            </a:prstGeom>
            <a:ln w="19050">
              <a:solidFill>
                <a:schemeClr val="tx1">
                  <a:lumMod val="75000"/>
                  <a:lumOff val="25000"/>
                </a:schemeClr>
              </a:solidFill>
              <a:headEnd type="oval" w="med" len="med"/>
              <a:tailEnd type="oval" w="lg" len="lg"/>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flipH="1">
              <a:off x="5284519" y="1721922"/>
              <a:ext cx="213756" cy="213756"/>
            </a:xfrm>
            <a:prstGeom prst="line">
              <a:avLst/>
            </a:prstGeom>
            <a:ln w="19050">
              <a:solidFill>
                <a:schemeClr val="tx1">
                  <a:lumMod val="75000"/>
                  <a:lumOff val="25000"/>
                </a:schemeClr>
              </a:solidFill>
              <a:headEnd type="oval" w="med" len="med"/>
              <a:tailEnd type="oval" w="lg" len="lg"/>
            </a:ln>
          </p:spPr>
          <p:style>
            <a:lnRef idx="1">
              <a:schemeClr val="accent1"/>
            </a:lnRef>
            <a:fillRef idx="0">
              <a:schemeClr val="accent1"/>
            </a:fillRef>
            <a:effectRef idx="0">
              <a:schemeClr val="accent1"/>
            </a:effectRef>
            <a:fontRef idx="minor">
              <a:schemeClr val="tx1"/>
            </a:fontRef>
          </p:style>
        </p:cxnSp>
      </p:grpSp>
      <p:sp>
        <p:nvSpPr>
          <p:cNvPr id="6" name="Rectangle 3"/>
          <p:cNvSpPr/>
          <p:nvPr/>
        </p:nvSpPr>
        <p:spPr>
          <a:xfrm>
            <a:off x="3669516" y="1409149"/>
            <a:ext cx="3352800" cy="96313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endParaRPr lang="en-US" sz="2400"/>
          </a:p>
        </p:txBody>
      </p:sp>
      <p:sp>
        <p:nvSpPr>
          <p:cNvPr id="7" name="Rectangle 4"/>
          <p:cNvSpPr/>
          <p:nvPr/>
        </p:nvSpPr>
        <p:spPr>
          <a:xfrm>
            <a:off x="3669516" y="2483668"/>
            <a:ext cx="3352800" cy="96313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endParaRPr lang="en-US" sz="2400"/>
          </a:p>
        </p:txBody>
      </p:sp>
      <p:sp>
        <p:nvSpPr>
          <p:cNvPr id="8" name="Rectangle 5"/>
          <p:cNvSpPr/>
          <p:nvPr/>
        </p:nvSpPr>
        <p:spPr>
          <a:xfrm>
            <a:off x="3669516" y="3558185"/>
            <a:ext cx="3352800" cy="96313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endParaRPr lang="en-US" sz="2400"/>
          </a:p>
        </p:txBody>
      </p:sp>
      <p:grpSp>
        <p:nvGrpSpPr>
          <p:cNvPr id="9" name="Group 9"/>
          <p:cNvGrpSpPr/>
          <p:nvPr/>
        </p:nvGrpSpPr>
        <p:grpSpPr>
          <a:xfrm>
            <a:off x="6127589" y="2745395"/>
            <a:ext cx="647523" cy="480154"/>
            <a:chOff x="4572000" y="3414713"/>
            <a:chExt cx="374651" cy="277813"/>
          </a:xfrm>
          <a:solidFill>
            <a:schemeClr val="bg1"/>
          </a:solidFill>
        </p:grpSpPr>
        <p:sp>
          <p:nvSpPr>
            <p:cNvPr id="10" name="Freeform 17"/>
            <p:cNvSpPr>
              <a:spLocks/>
            </p:cNvSpPr>
            <p:nvPr/>
          </p:nvSpPr>
          <p:spPr bwMode="auto">
            <a:xfrm>
              <a:off x="4713288" y="3481388"/>
              <a:ext cx="233363" cy="211138"/>
            </a:xfrm>
            <a:custGeom>
              <a:avLst/>
              <a:gdLst>
                <a:gd name="T0" fmla="*/ 89 w 89"/>
                <a:gd name="T1" fmla="*/ 33 h 81"/>
                <a:gd name="T2" fmla="*/ 43 w 89"/>
                <a:gd name="T3" fmla="*/ 0 h 81"/>
                <a:gd name="T4" fmla="*/ 40 w 89"/>
                <a:gd name="T5" fmla="*/ 1 h 81"/>
                <a:gd name="T6" fmla="*/ 43 w 89"/>
                <a:gd name="T7" fmla="*/ 11 h 81"/>
                <a:gd name="T8" fmla="*/ 0 w 89"/>
                <a:gd name="T9" fmla="*/ 44 h 81"/>
                <a:gd name="T10" fmla="*/ 0 w 89"/>
                <a:gd name="T11" fmla="*/ 44 h 81"/>
                <a:gd name="T12" fmla="*/ 40 w 89"/>
                <a:gd name="T13" fmla="*/ 65 h 81"/>
                <a:gd name="T14" fmla="*/ 74 w 89"/>
                <a:gd name="T15" fmla="*/ 81 h 81"/>
                <a:gd name="T16" fmla="*/ 64 w 89"/>
                <a:gd name="T17" fmla="*/ 62 h 81"/>
                <a:gd name="T18" fmla="*/ 89 w 89"/>
                <a:gd name="T19" fmla="*/ 33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 h="81">
                  <a:moveTo>
                    <a:pt x="89" y="33"/>
                  </a:moveTo>
                  <a:cubicBezTo>
                    <a:pt x="89" y="15"/>
                    <a:pt x="68" y="0"/>
                    <a:pt x="43" y="0"/>
                  </a:cubicBezTo>
                  <a:cubicBezTo>
                    <a:pt x="42" y="0"/>
                    <a:pt x="41" y="1"/>
                    <a:pt x="40" y="1"/>
                  </a:cubicBezTo>
                  <a:cubicBezTo>
                    <a:pt x="42" y="4"/>
                    <a:pt x="43" y="8"/>
                    <a:pt x="43" y="11"/>
                  </a:cubicBezTo>
                  <a:cubicBezTo>
                    <a:pt x="43" y="29"/>
                    <a:pt x="24" y="43"/>
                    <a:pt x="0" y="44"/>
                  </a:cubicBezTo>
                  <a:cubicBezTo>
                    <a:pt x="0" y="44"/>
                    <a:pt x="0" y="44"/>
                    <a:pt x="0" y="44"/>
                  </a:cubicBezTo>
                  <a:cubicBezTo>
                    <a:pt x="6" y="56"/>
                    <a:pt x="21" y="64"/>
                    <a:pt x="40" y="65"/>
                  </a:cubicBezTo>
                  <a:cubicBezTo>
                    <a:pt x="53" y="75"/>
                    <a:pt x="74" y="81"/>
                    <a:pt x="74" y="81"/>
                  </a:cubicBezTo>
                  <a:cubicBezTo>
                    <a:pt x="64" y="72"/>
                    <a:pt x="63" y="65"/>
                    <a:pt x="64" y="62"/>
                  </a:cubicBezTo>
                  <a:cubicBezTo>
                    <a:pt x="79" y="56"/>
                    <a:pt x="89" y="46"/>
                    <a:pt x="89" y="3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11" name="Freeform 18"/>
            <p:cNvSpPr>
              <a:spLocks/>
            </p:cNvSpPr>
            <p:nvPr/>
          </p:nvSpPr>
          <p:spPr bwMode="auto">
            <a:xfrm>
              <a:off x="4572000" y="3414713"/>
              <a:ext cx="241300" cy="209550"/>
            </a:xfrm>
            <a:custGeom>
              <a:avLst/>
              <a:gdLst>
                <a:gd name="T0" fmla="*/ 89 w 92"/>
                <a:gd name="T1" fmla="*/ 21 h 80"/>
                <a:gd name="T2" fmla="*/ 46 w 92"/>
                <a:gd name="T3" fmla="*/ 0 h 80"/>
                <a:gd name="T4" fmla="*/ 0 w 92"/>
                <a:gd name="T5" fmla="*/ 32 h 80"/>
                <a:gd name="T6" fmla="*/ 25 w 92"/>
                <a:gd name="T7" fmla="*/ 61 h 80"/>
                <a:gd name="T8" fmla="*/ 14 w 92"/>
                <a:gd name="T9" fmla="*/ 80 h 80"/>
                <a:gd name="T10" fmla="*/ 48 w 92"/>
                <a:gd name="T11" fmla="*/ 65 h 80"/>
                <a:gd name="T12" fmla="*/ 49 w 92"/>
                <a:gd name="T13" fmla="*/ 64 h 80"/>
                <a:gd name="T14" fmla="*/ 92 w 92"/>
                <a:gd name="T15" fmla="*/ 32 h 80"/>
                <a:gd name="T16" fmla="*/ 89 w 92"/>
                <a:gd name="T17" fmla="*/ 21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 h="80">
                  <a:moveTo>
                    <a:pt x="89" y="21"/>
                  </a:moveTo>
                  <a:cubicBezTo>
                    <a:pt x="83" y="9"/>
                    <a:pt x="66" y="0"/>
                    <a:pt x="46" y="0"/>
                  </a:cubicBezTo>
                  <a:cubicBezTo>
                    <a:pt x="20" y="0"/>
                    <a:pt x="0" y="14"/>
                    <a:pt x="0" y="32"/>
                  </a:cubicBezTo>
                  <a:cubicBezTo>
                    <a:pt x="0" y="45"/>
                    <a:pt x="10" y="56"/>
                    <a:pt x="25" y="61"/>
                  </a:cubicBezTo>
                  <a:cubicBezTo>
                    <a:pt x="26" y="65"/>
                    <a:pt x="25" y="71"/>
                    <a:pt x="14" y="80"/>
                  </a:cubicBezTo>
                  <a:cubicBezTo>
                    <a:pt x="14" y="80"/>
                    <a:pt x="36" y="75"/>
                    <a:pt x="48" y="65"/>
                  </a:cubicBezTo>
                  <a:cubicBezTo>
                    <a:pt x="49" y="64"/>
                    <a:pt x="49" y="64"/>
                    <a:pt x="49" y="64"/>
                  </a:cubicBezTo>
                  <a:cubicBezTo>
                    <a:pt x="73" y="63"/>
                    <a:pt x="92" y="49"/>
                    <a:pt x="92" y="32"/>
                  </a:cubicBezTo>
                  <a:cubicBezTo>
                    <a:pt x="92" y="28"/>
                    <a:pt x="91" y="25"/>
                    <a:pt x="89" y="2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2"/>
          <p:cNvGrpSpPr/>
          <p:nvPr/>
        </p:nvGrpSpPr>
        <p:grpSpPr>
          <a:xfrm>
            <a:off x="3961324" y="3772761"/>
            <a:ext cx="544382" cy="533978"/>
            <a:chOff x="2905125" y="4002088"/>
            <a:chExt cx="249238" cy="244475"/>
          </a:xfrm>
          <a:solidFill>
            <a:schemeClr val="bg1"/>
          </a:solidFill>
        </p:grpSpPr>
        <p:sp>
          <p:nvSpPr>
            <p:cNvPr id="13" name="Freeform 50"/>
            <p:cNvSpPr>
              <a:spLocks noEditPoints="1"/>
            </p:cNvSpPr>
            <p:nvPr/>
          </p:nvSpPr>
          <p:spPr bwMode="auto">
            <a:xfrm>
              <a:off x="2905125" y="4002088"/>
              <a:ext cx="249238" cy="244475"/>
            </a:xfrm>
            <a:custGeom>
              <a:avLst/>
              <a:gdLst>
                <a:gd name="T0" fmla="*/ 82 w 95"/>
                <a:gd name="T1" fmla="*/ 58 h 93"/>
                <a:gd name="T2" fmla="*/ 95 w 95"/>
                <a:gd name="T3" fmla="*/ 52 h 93"/>
                <a:gd name="T4" fmla="*/ 95 w 95"/>
                <a:gd name="T5" fmla="*/ 42 h 93"/>
                <a:gd name="T6" fmla="*/ 82 w 95"/>
                <a:gd name="T7" fmla="*/ 36 h 93"/>
                <a:gd name="T8" fmla="*/ 79 w 95"/>
                <a:gd name="T9" fmla="*/ 31 h 93"/>
                <a:gd name="T10" fmla="*/ 84 w 95"/>
                <a:gd name="T11" fmla="*/ 18 h 93"/>
                <a:gd name="T12" fmla="*/ 77 w 95"/>
                <a:gd name="T13" fmla="*/ 10 h 93"/>
                <a:gd name="T14" fmla="*/ 64 w 95"/>
                <a:gd name="T15" fmla="*/ 16 h 93"/>
                <a:gd name="T16" fmla="*/ 58 w 95"/>
                <a:gd name="T17" fmla="*/ 13 h 93"/>
                <a:gd name="T18" fmla="*/ 52 w 95"/>
                <a:gd name="T19" fmla="*/ 0 h 93"/>
                <a:gd name="T20" fmla="*/ 42 w 95"/>
                <a:gd name="T21" fmla="*/ 0 h 93"/>
                <a:gd name="T22" fmla="*/ 36 w 95"/>
                <a:gd name="T23" fmla="*/ 13 h 93"/>
                <a:gd name="T24" fmla="*/ 31 w 95"/>
                <a:gd name="T25" fmla="*/ 16 h 93"/>
                <a:gd name="T26" fmla="*/ 17 w 95"/>
                <a:gd name="T27" fmla="*/ 11 h 93"/>
                <a:gd name="T28" fmla="*/ 10 w 95"/>
                <a:gd name="T29" fmla="*/ 18 h 93"/>
                <a:gd name="T30" fmla="*/ 15 w 95"/>
                <a:gd name="T31" fmla="*/ 31 h 93"/>
                <a:gd name="T32" fmla="*/ 13 w 95"/>
                <a:gd name="T33" fmla="*/ 36 h 93"/>
                <a:gd name="T34" fmla="*/ 0 w 95"/>
                <a:gd name="T35" fmla="*/ 42 h 93"/>
                <a:gd name="T36" fmla="*/ 0 w 95"/>
                <a:gd name="T37" fmla="*/ 52 h 93"/>
                <a:gd name="T38" fmla="*/ 13 w 95"/>
                <a:gd name="T39" fmla="*/ 58 h 93"/>
                <a:gd name="T40" fmla="*/ 15 w 95"/>
                <a:gd name="T41" fmla="*/ 63 h 93"/>
                <a:gd name="T42" fmla="*/ 10 w 95"/>
                <a:gd name="T43" fmla="*/ 76 h 93"/>
                <a:gd name="T44" fmla="*/ 18 w 95"/>
                <a:gd name="T45" fmla="*/ 84 h 93"/>
                <a:gd name="T46" fmla="*/ 31 w 95"/>
                <a:gd name="T47" fmla="*/ 78 h 93"/>
                <a:gd name="T48" fmla="*/ 37 w 95"/>
                <a:gd name="T49" fmla="*/ 81 h 93"/>
                <a:gd name="T50" fmla="*/ 42 w 95"/>
                <a:gd name="T51" fmla="*/ 93 h 93"/>
                <a:gd name="T52" fmla="*/ 53 w 95"/>
                <a:gd name="T53" fmla="*/ 93 h 93"/>
                <a:gd name="T54" fmla="*/ 58 w 95"/>
                <a:gd name="T55" fmla="*/ 81 h 93"/>
                <a:gd name="T56" fmla="*/ 64 w 95"/>
                <a:gd name="T57" fmla="*/ 78 h 93"/>
                <a:gd name="T58" fmla="*/ 77 w 95"/>
                <a:gd name="T59" fmla="*/ 83 h 93"/>
                <a:gd name="T60" fmla="*/ 85 w 95"/>
                <a:gd name="T61" fmla="*/ 76 h 93"/>
                <a:gd name="T62" fmla="*/ 79 w 95"/>
                <a:gd name="T63" fmla="*/ 63 h 93"/>
                <a:gd name="T64" fmla="*/ 82 w 95"/>
                <a:gd name="T65" fmla="*/ 58 h 93"/>
                <a:gd name="T66" fmla="*/ 47 w 95"/>
                <a:gd name="T67" fmla="*/ 62 h 93"/>
                <a:gd name="T68" fmla="*/ 32 w 95"/>
                <a:gd name="T69" fmla="*/ 47 h 93"/>
                <a:gd name="T70" fmla="*/ 47 w 95"/>
                <a:gd name="T71" fmla="*/ 32 h 93"/>
                <a:gd name="T72" fmla="*/ 63 w 95"/>
                <a:gd name="T73" fmla="*/ 47 h 93"/>
                <a:gd name="T74" fmla="*/ 47 w 95"/>
                <a:gd name="T75" fmla="*/ 6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8"/>
                  </a:moveTo>
                  <a:cubicBezTo>
                    <a:pt x="82" y="58"/>
                    <a:pt x="95" y="53"/>
                    <a:pt x="95" y="52"/>
                  </a:cubicBezTo>
                  <a:cubicBezTo>
                    <a:pt x="95" y="42"/>
                    <a:pt x="95" y="42"/>
                    <a:pt x="95" y="42"/>
                  </a:cubicBezTo>
                  <a:cubicBezTo>
                    <a:pt x="95" y="41"/>
                    <a:pt x="82" y="36"/>
                    <a:pt x="82" y="36"/>
                  </a:cubicBezTo>
                  <a:cubicBezTo>
                    <a:pt x="79" y="31"/>
                    <a:pt x="79" y="31"/>
                    <a:pt x="79" y="31"/>
                  </a:cubicBezTo>
                  <a:cubicBezTo>
                    <a:pt x="79" y="31"/>
                    <a:pt x="85" y="18"/>
                    <a:pt x="84" y="18"/>
                  </a:cubicBezTo>
                  <a:cubicBezTo>
                    <a:pt x="77" y="10"/>
                    <a:pt x="77" y="10"/>
                    <a:pt x="77" y="10"/>
                  </a:cubicBezTo>
                  <a:cubicBezTo>
                    <a:pt x="77" y="10"/>
                    <a:pt x="64" y="16"/>
                    <a:pt x="64" y="16"/>
                  </a:cubicBezTo>
                  <a:cubicBezTo>
                    <a:pt x="58" y="13"/>
                    <a:pt x="58" y="13"/>
                    <a:pt x="58" y="13"/>
                  </a:cubicBezTo>
                  <a:cubicBezTo>
                    <a:pt x="58" y="13"/>
                    <a:pt x="53" y="0"/>
                    <a:pt x="52" y="0"/>
                  </a:cubicBezTo>
                  <a:cubicBezTo>
                    <a:pt x="42" y="0"/>
                    <a:pt x="42" y="0"/>
                    <a:pt x="42" y="0"/>
                  </a:cubicBezTo>
                  <a:cubicBezTo>
                    <a:pt x="41" y="0"/>
                    <a:pt x="36" y="13"/>
                    <a:pt x="36" y="13"/>
                  </a:cubicBezTo>
                  <a:cubicBezTo>
                    <a:pt x="31" y="16"/>
                    <a:pt x="31" y="16"/>
                    <a:pt x="31" y="16"/>
                  </a:cubicBezTo>
                  <a:cubicBezTo>
                    <a:pt x="31" y="16"/>
                    <a:pt x="18" y="10"/>
                    <a:pt x="17" y="11"/>
                  </a:cubicBezTo>
                  <a:cubicBezTo>
                    <a:pt x="10" y="18"/>
                    <a:pt x="10" y="18"/>
                    <a:pt x="10" y="18"/>
                  </a:cubicBezTo>
                  <a:cubicBezTo>
                    <a:pt x="9" y="18"/>
                    <a:pt x="15" y="31"/>
                    <a:pt x="15" y="31"/>
                  </a:cubicBezTo>
                  <a:cubicBezTo>
                    <a:pt x="13" y="36"/>
                    <a:pt x="13" y="36"/>
                    <a:pt x="13" y="36"/>
                  </a:cubicBezTo>
                  <a:cubicBezTo>
                    <a:pt x="13" y="36"/>
                    <a:pt x="0" y="41"/>
                    <a:pt x="0" y="42"/>
                  </a:cubicBezTo>
                  <a:cubicBezTo>
                    <a:pt x="0" y="52"/>
                    <a:pt x="0" y="52"/>
                    <a:pt x="0" y="52"/>
                  </a:cubicBezTo>
                  <a:cubicBezTo>
                    <a:pt x="0" y="53"/>
                    <a:pt x="13" y="58"/>
                    <a:pt x="13" y="58"/>
                  </a:cubicBezTo>
                  <a:cubicBezTo>
                    <a:pt x="15" y="63"/>
                    <a:pt x="15" y="63"/>
                    <a:pt x="15" y="63"/>
                  </a:cubicBezTo>
                  <a:cubicBezTo>
                    <a:pt x="15" y="63"/>
                    <a:pt x="10" y="76"/>
                    <a:pt x="10" y="76"/>
                  </a:cubicBezTo>
                  <a:cubicBezTo>
                    <a:pt x="18" y="84"/>
                    <a:pt x="18" y="84"/>
                    <a:pt x="18" y="84"/>
                  </a:cubicBezTo>
                  <a:cubicBezTo>
                    <a:pt x="18" y="84"/>
                    <a:pt x="31" y="78"/>
                    <a:pt x="31" y="78"/>
                  </a:cubicBezTo>
                  <a:cubicBezTo>
                    <a:pt x="37" y="81"/>
                    <a:pt x="37" y="81"/>
                    <a:pt x="37" y="81"/>
                  </a:cubicBezTo>
                  <a:cubicBezTo>
                    <a:pt x="37" y="81"/>
                    <a:pt x="42" y="93"/>
                    <a:pt x="42" y="93"/>
                  </a:cubicBezTo>
                  <a:cubicBezTo>
                    <a:pt x="53" y="93"/>
                    <a:pt x="53" y="93"/>
                    <a:pt x="53" y="93"/>
                  </a:cubicBezTo>
                  <a:cubicBezTo>
                    <a:pt x="53" y="93"/>
                    <a:pt x="58" y="81"/>
                    <a:pt x="58" y="81"/>
                  </a:cubicBezTo>
                  <a:cubicBezTo>
                    <a:pt x="64" y="78"/>
                    <a:pt x="64" y="78"/>
                    <a:pt x="64" y="78"/>
                  </a:cubicBezTo>
                  <a:cubicBezTo>
                    <a:pt x="64" y="78"/>
                    <a:pt x="77" y="84"/>
                    <a:pt x="77" y="83"/>
                  </a:cubicBezTo>
                  <a:cubicBezTo>
                    <a:pt x="85" y="76"/>
                    <a:pt x="85" y="76"/>
                    <a:pt x="85" y="76"/>
                  </a:cubicBezTo>
                  <a:cubicBezTo>
                    <a:pt x="85" y="76"/>
                    <a:pt x="79" y="63"/>
                    <a:pt x="79" y="63"/>
                  </a:cubicBezTo>
                  <a:lnTo>
                    <a:pt x="82" y="58"/>
                  </a:lnTo>
                  <a:close/>
                  <a:moveTo>
                    <a:pt x="47" y="62"/>
                  </a:moveTo>
                  <a:cubicBezTo>
                    <a:pt x="39" y="62"/>
                    <a:pt x="32" y="55"/>
                    <a:pt x="32" y="47"/>
                  </a:cubicBezTo>
                  <a:cubicBezTo>
                    <a:pt x="32" y="39"/>
                    <a:pt x="39" y="32"/>
                    <a:pt x="47" y="32"/>
                  </a:cubicBezTo>
                  <a:cubicBezTo>
                    <a:pt x="56" y="32"/>
                    <a:pt x="63" y="39"/>
                    <a:pt x="63" y="47"/>
                  </a:cubicBezTo>
                  <a:cubicBezTo>
                    <a:pt x="63" y="55"/>
                    <a:pt x="56" y="62"/>
                    <a:pt x="47" y="6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14" name="Oval 51"/>
            <p:cNvSpPr>
              <a:spLocks noChangeArrowheads="1"/>
            </p:cNvSpPr>
            <p:nvPr/>
          </p:nvSpPr>
          <p:spPr bwMode="auto">
            <a:xfrm>
              <a:off x="3005138" y="4102100"/>
              <a:ext cx="49213" cy="47625"/>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grpSp>
      <p:grpSp>
        <p:nvGrpSpPr>
          <p:cNvPr id="15" name="Group 15"/>
          <p:cNvGrpSpPr/>
          <p:nvPr/>
        </p:nvGrpSpPr>
        <p:grpSpPr>
          <a:xfrm>
            <a:off x="3933041" y="1659069"/>
            <a:ext cx="646980" cy="477816"/>
            <a:chOff x="3052763" y="2647950"/>
            <a:chExt cx="346075" cy="255588"/>
          </a:xfrm>
          <a:solidFill>
            <a:schemeClr val="bg1"/>
          </a:solidFill>
        </p:grpSpPr>
        <p:sp>
          <p:nvSpPr>
            <p:cNvPr id="16" name="Freeform 108"/>
            <p:cNvSpPr>
              <a:spLocks/>
            </p:cNvSpPr>
            <p:nvPr/>
          </p:nvSpPr>
          <p:spPr bwMode="auto">
            <a:xfrm>
              <a:off x="3175000" y="2825750"/>
              <a:ext cx="100013" cy="77788"/>
            </a:xfrm>
            <a:custGeom>
              <a:avLst/>
              <a:gdLst>
                <a:gd name="T0" fmla="*/ 36 w 38"/>
                <a:gd name="T1" fmla="*/ 11 h 30"/>
                <a:gd name="T2" fmla="*/ 1 w 38"/>
                <a:gd name="T3" fmla="*/ 11 h 30"/>
                <a:gd name="T4" fmla="*/ 1 w 38"/>
                <a:gd name="T5" fmla="*/ 13 h 30"/>
                <a:gd name="T6" fmla="*/ 19 w 38"/>
                <a:gd name="T7" fmla="*/ 30 h 30"/>
                <a:gd name="T8" fmla="*/ 36 w 38"/>
                <a:gd name="T9" fmla="*/ 13 h 30"/>
                <a:gd name="T10" fmla="*/ 36 w 38"/>
                <a:gd name="T11" fmla="*/ 11 h 30"/>
              </a:gdLst>
              <a:ahLst/>
              <a:cxnLst>
                <a:cxn ang="0">
                  <a:pos x="T0" y="T1"/>
                </a:cxn>
                <a:cxn ang="0">
                  <a:pos x="T2" y="T3"/>
                </a:cxn>
                <a:cxn ang="0">
                  <a:pos x="T4" y="T5"/>
                </a:cxn>
                <a:cxn ang="0">
                  <a:pos x="T6" y="T7"/>
                </a:cxn>
                <a:cxn ang="0">
                  <a:pos x="T8" y="T9"/>
                </a:cxn>
                <a:cxn ang="0">
                  <a:pos x="T10" y="T11"/>
                </a:cxn>
              </a:cxnLst>
              <a:rect l="0" t="0" r="r" b="b"/>
              <a:pathLst>
                <a:path w="38" h="30">
                  <a:moveTo>
                    <a:pt x="36" y="11"/>
                  </a:moveTo>
                  <a:cubicBezTo>
                    <a:pt x="26" y="1"/>
                    <a:pt x="12" y="0"/>
                    <a:pt x="1" y="11"/>
                  </a:cubicBezTo>
                  <a:cubicBezTo>
                    <a:pt x="0" y="11"/>
                    <a:pt x="0" y="12"/>
                    <a:pt x="1" y="13"/>
                  </a:cubicBezTo>
                  <a:cubicBezTo>
                    <a:pt x="19" y="30"/>
                    <a:pt x="19" y="30"/>
                    <a:pt x="19" y="30"/>
                  </a:cubicBezTo>
                  <a:cubicBezTo>
                    <a:pt x="36" y="13"/>
                    <a:pt x="36" y="13"/>
                    <a:pt x="36" y="13"/>
                  </a:cubicBezTo>
                  <a:cubicBezTo>
                    <a:pt x="38" y="12"/>
                    <a:pt x="37" y="11"/>
                    <a:pt x="36" y="1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17" name="Freeform 109"/>
            <p:cNvSpPr>
              <a:spLocks/>
            </p:cNvSpPr>
            <p:nvPr/>
          </p:nvSpPr>
          <p:spPr bwMode="auto">
            <a:xfrm>
              <a:off x="3109913" y="2736850"/>
              <a:ext cx="230188" cy="101600"/>
            </a:xfrm>
            <a:custGeom>
              <a:avLst/>
              <a:gdLst>
                <a:gd name="T0" fmla="*/ 87 w 88"/>
                <a:gd name="T1" fmla="*/ 24 h 39"/>
                <a:gd name="T2" fmla="*/ 0 w 88"/>
                <a:gd name="T3" fmla="*/ 24 h 39"/>
                <a:gd name="T4" fmla="*/ 0 w 88"/>
                <a:gd name="T5" fmla="*/ 26 h 39"/>
                <a:gd name="T6" fmla="*/ 13 w 88"/>
                <a:gd name="T7" fmla="*/ 38 h 39"/>
                <a:gd name="T8" fmla="*/ 15 w 88"/>
                <a:gd name="T9" fmla="*/ 38 h 39"/>
                <a:gd name="T10" fmla="*/ 73 w 88"/>
                <a:gd name="T11" fmla="*/ 38 h 39"/>
                <a:gd name="T12" fmla="*/ 75 w 88"/>
                <a:gd name="T13" fmla="*/ 38 h 39"/>
                <a:gd name="T14" fmla="*/ 87 w 88"/>
                <a:gd name="T15" fmla="*/ 26 h 39"/>
                <a:gd name="T16" fmla="*/ 87 w 88"/>
                <a:gd name="T17" fmla="*/ 26 h 39"/>
                <a:gd name="T18" fmla="*/ 87 w 88"/>
                <a:gd name="T19" fmla="*/ 2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39">
                  <a:moveTo>
                    <a:pt x="87" y="24"/>
                  </a:moveTo>
                  <a:cubicBezTo>
                    <a:pt x="63" y="0"/>
                    <a:pt x="24" y="0"/>
                    <a:pt x="0" y="24"/>
                  </a:cubicBezTo>
                  <a:cubicBezTo>
                    <a:pt x="0" y="24"/>
                    <a:pt x="0" y="25"/>
                    <a:pt x="0" y="26"/>
                  </a:cubicBezTo>
                  <a:cubicBezTo>
                    <a:pt x="13" y="38"/>
                    <a:pt x="13" y="38"/>
                    <a:pt x="13" y="38"/>
                  </a:cubicBezTo>
                  <a:cubicBezTo>
                    <a:pt x="13" y="39"/>
                    <a:pt x="14" y="39"/>
                    <a:pt x="15" y="38"/>
                  </a:cubicBezTo>
                  <a:cubicBezTo>
                    <a:pt x="31" y="22"/>
                    <a:pt x="57" y="22"/>
                    <a:pt x="73" y="38"/>
                  </a:cubicBezTo>
                  <a:cubicBezTo>
                    <a:pt x="73" y="39"/>
                    <a:pt x="74" y="39"/>
                    <a:pt x="75" y="38"/>
                  </a:cubicBezTo>
                  <a:cubicBezTo>
                    <a:pt x="87" y="26"/>
                    <a:pt x="87" y="26"/>
                    <a:pt x="87" y="26"/>
                  </a:cubicBezTo>
                  <a:cubicBezTo>
                    <a:pt x="87" y="26"/>
                    <a:pt x="87" y="26"/>
                    <a:pt x="87" y="26"/>
                  </a:cubicBezTo>
                  <a:cubicBezTo>
                    <a:pt x="88" y="25"/>
                    <a:pt x="88" y="24"/>
                    <a:pt x="87" y="2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18" name="Freeform 110"/>
            <p:cNvSpPr>
              <a:spLocks/>
            </p:cNvSpPr>
            <p:nvPr/>
          </p:nvSpPr>
          <p:spPr bwMode="auto">
            <a:xfrm>
              <a:off x="3052763" y="2647950"/>
              <a:ext cx="346075" cy="134938"/>
            </a:xfrm>
            <a:custGeom>
              <a:avLst/>
              <a:gdLst>
                <a:gd name="T0" fmla="*/ 131 w 132"/>
                <a:gd name="T1" fmla="*/ 36 h 52"/>
                <a:gd name="T2" fmla="*/ 131 w 132"/>
                <a:gd name="T3" fmla="*/ 36 h 52"/>
                <a:gd name="T4" fmla="*/ 1 w 132"/>
                <a:gd name="T5" fmla="*/ 36 h 52"/>
                <a:gd name="T6" fmla="*/ 1 w 132"/>
                <a:gd name="T7" fmla="*/ 38 h 52"/>
                <a:gd name="T8" fmla="*/ 13 w 132"/>
                <a:gd name="T9" fmla="*/ 51 h 52"/>
                <a:gd name="T10" fmla="*/ 16 w 132"/>
                <a:gd name="T11" fmla="*/ 51 h 52"/>
                <a:gd name="T12" fmla="*/ 116 w 132"/>
                <a:gd name="T13" fmla="*/ 51 h 52"/>
                <a:gd name="T14" fmla="*/ 118 w 132"/>
                <a:gd name="T15" fmla="*/ 51 h 52"/>
                <a:gd name="T16" fmla="*/ 131 w 132"/>
                <a:gd name="T17" fmla="*/ 38 h 52"/>
                <a:gd name="T18" fmla="*/ 131 w 132"/>
                <a:gd name="T19" fmla="*/ 38 h 52"/>
                <a:gd name="T20" fmla="*/ 131 w 132"/>
                <a:gd name="T21" fmla="*/ 3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2" h="52">
                  <a:moveTo>
                    <a:pt x="131" y="36"/>
                  </a:moveTo>
                  <a:cubicBezTo>
                    <a:pt x="131" y="36"/>
                    <a:pt x="131" y="36"/>
                    <a:pt x="131" y="36"/>
                  </a:cubicBezTo>
                  <a:cubicBezTo>
                    <a:pt x="95" y="0"/>
                    <a:pt x="36" y="0"/>
                    <a:pt x="1" y="36"/>
                  </a:cubicBezTo>
                  <a:cubicBezTo>
                    <a:pt x="0" y="37"/>
                    <a:pt x="0" y="38"/>
                    <a:pt x="1" y="38"/>
                  </a:cubicBezTo>
                  <a:cubicBezTo>
                    <a:pt x="13" y="51"/>
                    <a:pt x="13" y="51"/>
                    <a:pt x="13" y="51"/>
                  </a:cubicBezTo>
                  <a:cubicBezTo>
                    <a:pt x="14" y="52"/>
                    <a:pt x="15" y="52"/>
                    <a:pt x="16" y="51"/>
                  </a:cubicBezTo>
                  <a:cubicBezTo>
                    <a:pt x="43" y="23"/>
                    <a:pt x="88" y="23"/>
                    <a:pt x="116" y="51"/>
                  </a:cubicBezTo>
                  <a:cubicBezTo>
                    <a:pt x="117" y="52"/>
                    <a:pt x="118" y="52"/>
                    <a:pt x="118" y="51"/>
                  </a:cubicBezTo>
                  <a:cubicBezTo>
                    <a:pt x="131" y="38"/>
                    <a:pt x="131" y="38"/>
                    <a:pt x="131" y="38"/>
                  </a:cubicBezTo>
                  <a:cubicBezTo>
                    <a:pt x="131" y="38"/>
                    <a:pt x="131" y="38"/>
                    <a:pt x="131" y="38"/>
                  </a:cubicBezTo>
                  <a:cubicBezTo>
                    <a:pt x="132" y="38"/>
                    <a:pt x="132" y="37"/>
                    <a:pt x="131" y="3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grpSp>
      <p:grpSp>
        <p:nvGrpSpPr>
          <p:cNvPr id="19" name="组合 18"/>
          <p:cNvGrpSpPr/>
          <p:nvPr/>
        </p:nvGrpSpPr>
        <p:grpSpPr>
          <a:xfrm>
            <a:off x="7782403" y="1999876"/>
            <a:ext cx="829711" cy="829711"/>
            <a:chOff x="9347515" y="2921594"/>
            <a:chExt cx="1106281" cy="1106281"/>
          </a:xfrm>
        </p:grpSpPr>
        <p:sp>
          <p:nvSpPr>
            <p:cNvPr id="20" name="Oval 20"/>
            <p:cNvSpPr/>
            <p:nvPr/>
          </p:nvSpPr>
          <p:spPr>
            <a:xfrm>
              <a:off x="9347515" y="2921594"/>
              <a:ext cx="1106281" cy="1106281"/>
            </a:xfrm>
            <a:prstGeom prst="ellipse">
              <a:avLst/>
            </a:prstGeom>
            <a:no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21" name="组合 20"/>
            <p:cNvGrpSpPr/>
            <p:nvPr/>
          </p:nvGrpSpPr>
          <p:grpSpPr>
            <a:xfrm>
              <a:off x="9677520" y="3159972"/>
              <a:ext cx="446271" cy="582632"/>
              <a:chOff x="9896690" y="3140691"/>
              <a:chExt cx="425020" cy="554888"/>
            </a:xfrm>
            <a:solidFill>
              <a:srgbClr val="64A0DC"/>
            </a:solidFill>
          </p:grpSpPr>
          <p:sp>
            <p:nvSpPr>
              <p:cNvPr id="22" name="Freeform 37"/>
              <p:cNvSpPr>
                <a:spLocks noEditPoints="1"/>
              </p:cNvSpPr>
              <p:nvPr/>
            </p:nvSpPr>
            <p:spPr bwMode="auto">
              <a:xfrm>
                <a:off x="9896690" y="3140691"/>
                <a:ext cx="425020" cy="554888"/>
              </a:xfrm>
              <a:custGeom>
                <a:avLst/>
                <a:gdLst>
                  <a:gd name="T0" fmla="*/ 103 w 109"/>
                  <a:gd name="T1" fmla="*/ 68 h 142"/>
                  <a:gd name="T2" fmla="*/ 96 w 109"/>
                  <a:gd name="T3" fmla="*/ 68 h 142"/>
                  <a:gd name="T4" fmla="*/ 96 w 109"/>
                  <a:gd name="T5" fmla="*/ 44 h 142"/>
                  <a:gd name="T6" fmla="*/ 84 w 109"/>
                  <a:gd name="T7" fmla="*/ 13 h 142"/>
                  <a:gd name="T8" fmla="*/ 54 w 109"/>
                  <a:gd name="T9" fmla="*/ 0 h 142"/>
                  <a:gd name="T10" fmla="*/ 25 w 109"/>
                  <a:gd name="T11" fmla="*/ 13 h 142"/>
                  <a:gd name="T12" fmla="*/ 13 w 109"/>
                  <a:gd name="T13" fmla="*/ 44 h 142"/>
                  <a:gd name="T14" fmla="*/ 13 w 109"/>
                  <a:gd name="T15" fmla="*/ 68 h 142"/>
                  <a:gd name="T16" fmla="*/ 5 w 109"/>
                  <a:gd name="T17" fmla="*/ 68 h 142"/>
                  <a:gd name="T18" fmla="*/ 0 w 109"/>
                  <a:gd name="T19" fmla="*/ 73 h 142"/>
                  <a:gd name="T20" fmla="*/ 0 w 109"/>
                  <a:gd name="T21" fmla="*/ 137 h 142"/>
                  <a:gd name="T22" fmla="*/ 5 w 109"/>
                  <a:gd name="T23" fmla="*/ 142 h 142"/>
                  <a:gd name="T24" fmla="*/ 103 w 109"/>
                  <a:gd name="T25" fmla="*/ 142 h 142"/>
                  <a:gd name="T26" fmla="*/ 109 w 109"/>
                  <a:gd name="T27" fmla="*/ 137 h 142"/>
                  <a:gd name="T28" fmla="*/ 109 w 109"/>
                  <a:gd name="T29" fmla="*/ 73 h 142"/>
                  <a:gd name="T30" fmla="*/ 103 w 109"/>
                  <a:gd name="T31" fmla="*/ 68 h 142"/>
                  <a:gd name="T32" fmla="*/ 66 w 109"/>
                  <a:gd name="T33" fmla="*/ 124 h 142"/>
                  <a:gd name="T34" fmla="*/ 54 w 109"/>
                  <a:gd name="T35" fmla="*/ 136 h 142"/>
                  <a:gd name="T36" fmla="*/ 42 w 109"/>
                  <a:gd name="T37" fmla="*/ 124 h 142"/>
                  <a:gd name="T38" fmla="*/ 42 w 109"/>
                  <a:gd name="T39" fmla="*/ 102 h 142"/>
                  <a:gd name="T40" fmla="*/ 54 w 109"/>
                  <a:gd name="T41" fmla="*/ 91 h 142"/>
                  <a:gd name="T42" fmla="*/ 66 w 109"/>
                  <a:gd name="T43" fmla="*/ 102 h 142"/>
                  <a:gd name="T44" fmla="*/ 66 w 109"/>
                  <a:gd name="T45" fmla="*/ 124 h 142"/>
                  <a:gd name="T46" fmla="*/ 76 w 109"/>
                  <a:gd name="T47" fmla="*/ 68 h 142"/>
                  <a:gd name="T48" fmla="*/ 32 w 109"/>
                  <a:gd name="T49" fmla="*/ 68 h 142"/>
                  <a:gd name="T50" fmla="*/ 32 w 109"/>
                  <a:gd name="T51" fmla="*/ 44 h 142"/>
                  <a:gd name="T52" fmla="*/ 39 w 109"/>
                  <a:gd name="T53" fmla="*/ 27 h 142"/>
                  <a:gd name="T54" fmla="*/ 54 w 109"/>
                  <a:gd name="T55" fmla="*/ 20 h 142"/>
                  <a:gd name="T56" fmla="*/ 70 w 109"/>
                  <a:gd name="T57" fmla="*/ 27 h 142"/>
                  <a:gd name="T58" fmla="*/ 76 w 109"/>
                  <a:gd name="T59" fmla="*/ 44 h 142"/>
                  <a:gd name="T60" fmla="*/ 76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3" y="68"/>
                    </a:moveTo>
                    <a:cubicBezTo>
                      <a:pt x="96" y="68"/>
                      <a:pt x="96" y="68"/>
                      <a:pt x="96" y="68"/>
                    </a:cubicBezTo>
                    <a:cubicBezTo>
                      <a:pt x="96" y="44"/>
                      <a:pt x="96" y="44"/>
                      <a:pt x="96" y="44"/>
                    </a:cubicBezTo>
                    <a:cubicBezTo>
                      <a:pt x="96" y="32"/>
                      <a:pt x="92" y="21"/>
                      <a:pt x="84" y="13"/>
                    </a:cubicBezTo>
                    <a:cubicBezTo>
                      <a:pt x="77" y="5"/>
                      <a:pt x="66" y="0"/>
                      <a:pt x="54" y="0"/>
                    </a:cubicBezTo>
                    <a:cubicBezTo>
                      <a:pt x="43" y="0"/>
                      <a:pt x="32" y="5"/>
                      <a:pt x="25" y="13"/>
                    </a:cubicBezTo>
                    <a:cubicBezTo>
                      <a:pt x="17" y="21"/>
                      <a:pt x="13" y="32"/>
                      <a:pt x="13" y="44"/>
                    </a:cubicBezTo>
                    <a:cubicBezTo>
                      <a:pt x="13" y="68"/>
                      <a:pt x="13" y="68"/>
                      <a:pt x="13" y="68"/>
                    </a:cubicBezTo>
                    <a:cubicBezTo>
                      <a:pt x="5" y="68"/>
                      <a:pt x="5" y="68"/>
                      <a:pt x="5" y="68"/>
                    </a:cubicBezTo>
                    <a:cubicBezTo>
                      <a:pt x="2" y="68"/>
                      <a:pt x="0" y="70"/>
                      <a:pt x="0" y="73"/>
                    </a:cubicBezTo>
                    <a:cubicBezTo>
                      <a:pt x="0" y="137"/>
                      <a:pt x="0" y="137"/>
                      <a:pt x="0" y="137"/>
                    </a:cubicBezTo>
                    <a:cubicBezTo>
                      <a:pt x="0" y="140"/>
                      <a:pt x="2" y="142"/>
                      <a:pt x="5" y="142"/>
                    </a:cubicBezTo>
                    <a:cubicBezTo>
                      <a:pt x="103" y="142"/>
                      <a:pt x="103" y="142"/>
                      <a:pt x="103" y="142"/>
                    </a:cubicBezTo>
                    <a:cubicBezTo>
                      <a:pt x="106" y="142"/>
                      <a:pt x="109" y="140"/>
                      <a:pt x="109" y="137"/>
                    </a:cubicBezTo>
                    <a:cubicBezTo>
                      <a:pt x="109" y="73"/>
                      <a:pt x="109" y="73"/>
                      <a:pt x="109" y="73"/>
                    </a:cubicBezTo>
                    <a:cubicBezTo>
                      <a:pt x="109" y="70"/>
                      <a:pt x="106" y="68"/>
                      <a:pt x="103" y="68"/>
                    </a:cubicBezTo>
                    <a:close/>
                    <a:moveTo>
                      <a:pt x="66" y="124"/>
                    </a:moveTo>
                    <a:cubicBezTo>
                      <a:pt x="66" y="131"/>
                      <a:pt x="61" y="136"/>
                      <a:pt x="54" y="136"/>
                    </a:cubicBezTo>
                    <a:cubicBezTo>
                      <a:pt x="48" y="136"/>
                      <a:pt x="42" y="131"/>
                      <a:pt x="42" y="124"/>
                    </a:cubicBezTo>
                    <a:cubicBezTo>
                      <a:pt x="42" y="102"/>
                      <a:pt x="42" y="102"/>
                      <a:pt x="42" y="102"/>
                    </a:cubicBezTo>
                    <a:cubicBezTo>
                      <a:pt x="42" y="96"/>
                      <a:pt x="48" y="91"/>
                      <a:pt x="54" y="91"/>
                    </a:cubicBezTo>
                    <a:cubicBezTo>
                      <a:pt x="61" y="91"/>
                      <a:pt x="66" y="96"/>
                      <a:pt x="66" y="102"/>
                    </a:cubicBezTo>
                    <a:lnTo>
                      <a:pt x="66" y="124"/>
                    </a:lnTo>
                    <a:close/>
                    <a:moveTo>
                      <a:pt x="76" y="68"/>
                    </a:moveTo>
                    <a:cubicBezTo>
                      <a:pt x="32" y="68"/>
                      <a:pt x="32" y="68"/>
                      <a:pt x="32" y="68"/>
                    </a:cubicBezTo>
                    <a:cubicBezTo>
                      <a:pt x="32" y="44"/>
                      <a:pt x="32" y="44"/>
                      <a:pt x="32" y="44"/>
                    </a:cubicBezTo>
                    <a:cubicBezTo>
                      <a:pt x="32" y="37"/>
                      <a:pt x="35" y="31"/>
                      <a:pt x="39" y="27"/>
                    </a:cubicBezTo>
                    <a:cubicBezTo>
                      <a:pt x="43" y="22"/>
                      <a:pt x="48" y="20"/>
                      <a:pt x="54" y="20"/>
                    </a:cubicBezTo>
                    <a:cubicBezTo>
                      <a:pt x="60" y="20"/>
                      <a:pt x="66" y="22"/>
                      <a:pt x="70" y="27"/>
                    </a:cubicBezTo>
                    <a:cubicBezTo>
                      <a:pt x="74" y="31"/>
                      <a:pt x="76" y="37"/>
                      <a:pt x="76" y="44"/>
                    </a:cubicBezTo>
                    <a:lnTo>
                      <a:pt x="76" y="68"/>
                    </a:lnTo>
                    <a:close/>
                  </a:path>
                </a:pathLst>
              </a:custGeom>
              <a:solidFill>
                <a:srgbClr val="0070C0"/>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 name="Freeform 38"/>
              <p:cNvSpPr>
                <a:spLocks/>
              </p:cNvSpPr>
              <p:nvPr/>
            </p:nvSpPr>
            <p:spPr bwMode="auto">
              <a:xfrm>
                <a:off x="10080866" y="3518487"/>
                <a:ext cx="56669" cy="125146"/>
              </a:xfrm>
              <a:custGeom>
                <a:avLst/>
                <a:gdLst>
                  <a:gd name="T0" fmla="*/ 7 w 14"/>
                  <a:gd name="T1" fmla="*/ 0 h 32"/>
                  <a:gd name="T2" fmla="*/ 0 w 14"/>
                  <a:gd name="T3" fmla="*/ 7 h 32"/>
                  <a:gd name="T4" fmla="*/ 0 w 14"/>
                  <a:gd name="T5" fmla="*/ 25 h 32"/>
                  <a:gd name="T6" fmla="*/ 7 w 14"/>
                  <a:gd name="T7" fmla="*/ 32 h 32"/>
                  <a:gd name="T8" fmla="*/ 14 w 14"/>
                  <a:gd name="T9" fmla="*/ 25 h 32"/>
                  <a:gd name="T10" fmla="*/ 14 w 14"/>
                  <a:gd name="T11" fmla="*/ 7 h 32"/>
                  <a:gd name="T12" fmla="*/ 7 w 14"/>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4" h="32">
                    <a:moveTo>
                      <a:pt x="7" y="0"/>
                    </a:moveTo>
                    <a:cubicBezTo>
                      <a:pt x="4" y="0"/>
                      <a:pt x="0" y="3"/>
                      <a:pt x="0" y="7"/>
                    </a:cubicBezTo>
                    <a:cubicBezTo>
                      <a:pt x="0" y="25"/>
                      <a:pt x="0" y="25"/>
                      <a:pt x="0" y="25"/>
                    </a:cubicBezTo>
                    <a:cubicBezTo>
                      <a:pt x="0" y="29"/>
                      <a:pt x="4" y="32"/>
                      <a:pt x="7" y="32"/>
                    </a:cubicBezTo>
                    <a:cubicBezTo>
                      <a:pt x="11" y="32"/>
                      <a:pt x="14" y="29"/>
                      <a:pt x="14" y="25"/>
                    </a:cubicBezTo>
                    <a:cubicBezTo>
                      <a:pt x="14" y="7"/>
                      <a:pt x="14" y="7"/>
                      <a:pt x="14" y="7"/>
                    </a:cubicBezTo>
                    <a:cubicBezTo>
                      <a:pt x="14" y="3"/>
                      <a:pt x="11" y="0"/>
                      <a:pt x="7" y="0"/>
                    </a:cubicBezTo>
                    <a:close/>
                  </a:path>
                </a:pathLst>
              </a:custGeom>
              <a:solidFill>
                <a:schemeClr val="bg1"/>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4" name="组合 23"/>
          <p:cNvGrpSpPr/>
          <p:nvPr/>
        </p:nvGrpSpPr>
        <p:grpSpPr>
          <a:xfrm>
            <a:off x="2061646" y="1999876"/>
            <a:ext cx="829711" cy="829711"/>
            <a:chOff x="1529661" y="2921594"/>
            <a:chExt cx="1106281" cy="1106281"/>
          </a:xfrm>
        </p:grpSpPr>
        <p:sp>
          <p:nvSpPr>
            <p:cNvPr id="25" name="Oval 25"/>
            <p:cNvSpPr/>
            <p:nvPr/>
          </p:nvSpPr>
          <p:spPr>
            <a:xfrm>
              <a:off x="1529661" y="2921594"/>
              <a:ext cx="1106281" cy="1106281"/>
            </a:xfrm>
            <a:prstGeom prst="ellipse">
              <a:avLst/>
            </a:prstGeom>
            <a:no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6" name="任意多边形 25"/>
            <p:cNvSpPr>
              <a:spLocks/>
            </p:cNvSpPr>
            <p:nvPr/>
          </p:nvSpPr>
          <p:spPr bwMode="auto">
            <a:xfrm>
              <a:off x="1757443" y="3159097"/>
              <a:ext cx="650717" cy="631275"/>
            </a:xfrm>
            <a:custGeom>
              <a:avLst/>
              <a:gdLst>
                <a:gd name="connsiteX0" fmla="*/ 355975 w 703391"/>
                <a:gd name="connsiteY0" fmla="*/ 151108 h 682375"/>
                <a:gd name="connsiteX1" fmla="*/ 595644 w 703391"/>
                <a:gd name="connsiteY1" fmla="*/ 373898 h 682375"/>
                <a:gd name="connsiteX2" fmla="*/ 595644 w 703391"/>
                <a:gd name="connsiteY2" fmla="*/ 656669 h 682375"/>
                <a:gd name="connsiteX3" fmla="*/ 587085 w 703391"/>
                <a:gd name="connsiteY3" fmla="*/ 682375 h 682375"/>
                <a:gd name="connsiteX4" fmla="*/ 561406 w 703391"/>
                <a:gd name="connsiteY4" fmla="*/ 682375 h 682375"/>
                <a:gd name="connsiteX5" fmla="*/ 433011 w 703391"/>
                <a:gd name="connsiteY5" fmla="*/ 682375 h 682375"/>
                <a:gd name="connsiteX6" fmla="*/ 424452 w 703391"/>
                <a:gd name="connsiteY6" fmla="*/ 682375 h 682375"/>
                <a:gd name="connsiteX7" fmla="*/ 415892 w 703391"/>
                <a:gd name="connsiteY7" fmla="*/ 673806 h 682375"/>
                <a:gd name="connsiteX8" fmla="*/ 415892 w 703391"/>
                <a:gd name="connsiteY8" fmla="*/ 536705 h 682375"/>
                <a:gd name="connsiteX9" fmla="*/ 287498 w 703391"/>
                <a:gd name="connsiteY9" fmla="*/ 536705 h 682375"/>
                <a:gd name="connsiteX10" fmla="*/ 287498 w 703391"/>
                <a:gd name="connsiteY10" fmla="*/ 673806 h 682375"/>
                <a:gd name="connsiteX11" fmla="*/ 287498 w 703391"/>
                <a:gd name="connsiteY11" fmla="*/ 682375 h 682375"/>
                <a:gd name="connsiteX12" fmla="*/ 270379 w 703391"/>
                <a:gd name="connsiteY12" fmla="*/ 682375 h 682375"/>
                <a:gd name="connsiteX13" fmla="*/ 141985 w 703391"/>
                <a:gd name="connsiteY13" fmla="*/ 682375 h 682375"/>
                <a:gd name="connsiteX14" fmla="*/ 124865 w 703391"/>
                <a:gd name="connsiteY14" fmla="*/ 682375 h 682375"/>
                <a:gd name="connsiteX15" fmla="*/ 107746 w 703391"/>
                <a:gd name="connsiteY15" fmla="*/ 656669 h 682375"/>
                <a:gd name="connsiteX16" fmla="*/ 107746 w 703391"/>
                <a:gd name="connsiteY16" fmla="*/ 373898 h 682375"/>
                <a:gd name="connsiteX17" fmla="*/ 351696 w 703391"/>
                <a:gd name="connsiteY17" fmla="*/ 0 h 682375"/>
                <a:gd name="connsiteX18" fmla="*/ 381718 w 703391"/>
                <a:gd name="connsiteY18" fmla="*/ 12890 h 682375"/>
                <a:gd name="connsiteX19" fmla="*/ 501810 w 703391"/>
                <a:gd name="connsiteY19" fmla="*/ 124605 h 682375"/>
                <a:gd name="connsiteX20" fmla="*/ 501810 w 703391"/>
                <a:gd name="connsiteY20" fmla="*/ 30077 h 682375"/>
                <a:gd name="connsiteX21" fmla="*/ 518965 w 703391"/>
                <a:gd name="connsiteY21" fmla="*/ 12890 h 682375"/>
                <a:gd name="connsiteX22" fmla="*/ 561855 w 703391"/>
                <a:gd name="connsiteY22" fmla="*/ 12890 h 682375"/>
                <a:gd name="connsiteX23" fmla="*/ 579011 w 703391"/>
                <a:gd name="connsiteY23" fmla="*/ 30077 h 682375"/>
                <a:gd name="connsiteX24" fmla="*/ 579011 w 703391"/>
                <a:gd name="connsiteY24" fmla="*/ 193352 h 682375"/>
                <a:gd name="connsiteX25" fmla="*/ 690524 w 703391"/>
                <a:gd name="connsiteY25" fmla="*/ 296474 h 682375"/>
                <a:gd name="connsiteX26" fmla="*/ 690524 w 703391"/>
                <a:gd name="connsiteY26" fmla="*/ 365221 h 682375"/>
                <a:gd name="connsiteX27" fmla="*/ 630479 w 703391"/>
                <a:gd name="connsiteY27" fmla="*/ 365221 h 682375"/>
                <a:gd name="connsiteX28" fmla="*/ 355985 w 703391"/>
                <a:gd name="connsiteY28" fmla="*/ 107418 h 682375"/>
                <a:gd name="connsiteX29" fmla="*/ 81490 w 703391"/>
                <a:gd name="connsiteY29" fmla="*/ 365221 h 682375"/>
                <a:gd name="connsiteX30" fmla="*/ 47179 w 703391"/>
                <a:gd name="connsiteY30" fmla="*/ 373815 h 682375"/>
                <a:gd name="connsiteX31" fmla="*/ 12867 w 703391"/>
                <a:gd name="connsiteY31" fmla="*/ 365221 h 682375"/>
                <a:gd name="connsiteX32" fmla="*/ 12867 w 703391"/>
                <a:gd name="connsiteY32" fmla="*/ 296474 h 682375"/>
                <a:gd name="connsiteX33" fmla="*/ 321673 w 703391"/>
                <a:gd name="connsiteY33" fmla="*/ 12890 h 682375"/>
                <a:gd name="connsiteX34" fmla="*/ 351696 w 703391"/>
                <a:gd name="connsiteY34" fmla="*/ 0 h 682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03391" h="682375">
                  <a:moveTo>
                    <a:pt x="355975" y="151108"/>
                  </a:moveTo>
                  <a:cubicBezTo>
                    <a:pt x="355975" y="151108"/>
                    <a:pt x="355975" y="151108"/>
                    <a:pt x="595644" y="373898"/>
                  </a:cubicBezTo>
                  <a:cubicBezTo>
                    <a:pt x="595644" y="373898"/>
                    <a:pt x="595644" y="373898"/>
                    <a:pt x="595644" y="656669"/>
                  </a:cubicBezTo>
                  <a:cubicBezTo>
                    <a:pt x="595644" y="673806"/>
                    <a:pt x="587085" y="682375"/>
                    <a:pt x="587085" y="682375"/>
                  </a:cubicBezTo>
                  <a:cubicBezTo>
                    <a:pt x="578525" y="682375"/>
                    <a:pt x="569965" y="682375"/>
                    <a:pt x="561406" y="682375"/>
                  </a:cubicBezTo>
                  <a:cubicBezTo>
                    <a:pt x="561406" y="682375"/>
                    <a:pt x="561406" y="682375"/>
                    <a:pt x="433011" y="682375"/>
                  </a:cubicBezTo>
                  <a:cubicBezTo>
                    <a:pt x="433011" y="682375"/>
                    <a:pt x="424452" y="682375"/>
                    <a:pt x="424452" y="682375"/>
                  </a:cubicBezTo>
                  <a:cubicBezTo>
                    <a:pt x="424452" y="682375"/>
                    <a:pt x="415892" y="673806"/>
                    <a:pt x="415892" y="673806"/>
                  </a:cubicBezTo>
                  <a:cubicBezTo>
                    <a:pt x="415892" y="673806"/>
                    <a:pt x="415892" y="673806"/>
                    <a:pt x="415892" y="536705"/>
                  </a:cubicBezTo>
                  <a:cubicBezTo>
                    <a:pt x="415892" y="536705"/>
                    <a:pt x="415892" y="536705"/>
                    <a:pt x="287498" y="536705"/>
                  </a:cubicBezTo>
                  <a:cubicBezTo>
                    <a:pt x="287498" y="536705"/>
                    <a:pt x="287498" y="536705"/>
                    <a:pt x="287498" y="673806"/>
                  </a:cubicBezTo>
                  <a:cubicBezTo>
                    <a:pt x="287498" y="673806"/>
                    <a:pt x="287498" y="682375"/>
                    <a:pt x="287498" y="682375"/>
                  </a:cubicBezTo>
                  <a:cubicBezTo>
                    <a:pt x="278938" y="682375"/>
                    <a:pt x="278938" y="682375"/>
                    <a:pt x="270379" y="682375"/>
                  </a:cubicBezTo>
                  <a:cubicBezTo>
                    <a:pt x="270379" y="682375"/>
                    <a:pt x="270379" y="682375"/>
                    <a:pt x="141985" y="682375"/>
                  </a:cubicBezTo>
                  <a:cubicBezTo>
                    <a:pt x="133425" y="682375"/>
                    <a:pt x="133425" y="682375"/>
                    <a:pt x="124865" y="682375"/>
                  </a:cubicBezTo>
                  <a:cubicBezTo>
                    <a:pt x="116306" y="682375"/>
                    <a:pt x="107746" y="673806"/>
                    <a:pt x="107746" y="656669"/>
                  </a:cubicBezTo>
                  <a:cubicBezTo>
                    <a:pt x="107746" y="656669"/>
                    <a:pt x="107746" y="656669"/>
                    <a:pt x="107746" y="373898"/>
                  </a:cubicBezTo>
                  <a:close/>
                  <a:moveTo>
                    <a:pt x="351696" y="0"/>
                  </a:moveTo>
                  <a:cubicBezTo>
                    <a:pt x="362418" y="0"/>
                    <a:pt x="373140" y="4296"/>
                    <a:pt x="381718" y="12890"/>
                  </a:cubicBezTo>
                  <a:cubicBezTo>
                    <a:pt x="381718" y="12890"/>
                    <a:pt x="381718" y="12890"/>
                    <a:pt x="501810" y="124605"/>
                  </a:cubicBezTo>
                  <a:cubicBezTo>
                    <a:pt x="501810" y="124605"/>
                    <a:pt x="501810" y="124605"/>
                    <a:pt x="501810" y="30077"/>
                  </a:cubicBezTo>
                  <a:cubicBezTo>
                    <a:pt x="501810" y="21483"/>
                    <a:pt x="510388" y="12890"/>
                    <a:pt x="518965" y="12890"/>
                  </a:cubicBezTo>
                  <a:cubicBezTo>
                    <a:pt x="518965" y="12890"/>
                    <a:pt x="518965" y="12890"/>
                    <a:pt x="561855" y="12890"/>
                  </a:cubicBezTo>
                  <a:cubicBezTo>
                    <a:pt x="570433" y="12890"/>
                    <a:pt x="579011" y="21483"/>
                    <a:pt x="579011" y="30077"/>
                  </a:cubicBezTo>
                  <a:cubicBezTo>
                    <a:pt x="579011" y="30077"/>
                    <a:pt x="579011" y="30077"/>
                    <a:pt x="579011" y="193352"/>
                  </a:cubicBezTo>
                  <a:cubicBezTo>
                    <a:pt x="579011" y="193352"/>
                    <a:pt x="579011" y="193352"/>
                    <a:pt x="690524" y="296474"/>
                  </a:cubicBezTo>
                  <a:cubicBezTo>
                    <a:pt x="707680" y="313661"/>
                    <a:pt x="707680" y="339441"/>
                    <a:pt x="690524" y="365221"/>
                  </a:cubicBezTo>
                  <a:cubicBezTo>
                    <a:pt x="681946" y="382408"/>
                    <a:pt x="647635" y="382408"/>
                    <a:pt x="630479" y="365221"/>
                  </a:cubicBezTo>
                  <a:cubicBezTo>
                    <a:pt x="630479" y="365221"/>
                    <a:pt x="630479" y="365221"/>
                    <a:pt x="355985" y="107418"/>
                  </a:cubicBezTo>
                  <a:cubicBezTo>
                    <a:pt x="355985" y="107418"/>
                    <a:pt x="355985" y="107418"/>
                    <a:pt x="81490" y="365221"/>
                  </a:cubicBezTo>
                  <a:cubicBezTo>
                    <a:pt x="72912" y="373815"/>
                    <a:pt x="55757" y="373815"/>
                    <a:pt x="47179" y="373815"/>
                  </a:cubicBezTo>
                  <a:cubicBezTo>
                    <a:pt x="38601" y="373815"/>
                    <a:pt x="21445" y="373815"/>
                    <a:pt x="12867" y="365221"/>
                  </a:cubicBezTo>
                  <a:cubicBezTo>
                    <a:pt x="-4289" y="339441"/>
                    <a:pt x="-4289" y="313661"/>
                    <a:pt x="12867" y="296474"/>
                  </a:cubicBezTo>
                  <a:cubicBezTo>
                    <a:pt x="12867" y="296474"/>
                    <a:pt x="12867" y="296474"/>
                    <a:pt x="321673" y="12890"/>
                  </a:cubicBezTo>
                  <a:cubicBezTo>
                    <a:pt x="330251" y="4296"/>
                    <a:pt x="340973" y="0"/>
                    <a:pt x="351696" y="0"/>
                  </a:cubicBezTo>
                  <a:close/>
                </a:path>
              </a:pathLst>
            </a:custGeom>
            <a:solidFill>
              <a:srgbClr val="0070C0"/>
            </a:solidFill>
            <a:ln>
              <a:noFill/>
            </a:ln>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100"/>
            </a:p>
          </p:txBody>
        </p:sp>
      </p:grpSp>
      <p:sp>
        <p:nvSpPr>
          <p:cNvPr id="27" name="矩形 26"/>
          <p:cNvSpPr/>
          <p:nvPr/>
        </p:nvSpPr>
        <p:spPr>
          <a:xfrm>
            <a:off x="1909838" y="2945986"/>
            <a:ext cx="1163825" cy="334700"/>
          </a:xfrm>
          <a:prstGeom prst="rect">
            <a:avLst/>
          </a:prstGeom>
        </p:spPr>
        <p:txBody>
          <a:bodyPr wrap="square" lIns="68571" tIns="34286" rIns="68571" bIns="34286">
            <a:spAutoFit/>
          </a:bodyPr>
          <a:lstStyle/>
          <a:p>
            <a:pPr algn="ctr"/>
            <a:r>
              <a:rPr lang="zh-CN" altLang="en-US" sz="1700" b="1" dirty="0">
                <a:solidFill>
                  <a:schemeClr val="tx1">
                    <a:lumMod val="75000"/>
                    <a:lumOff val="25000"/>
                  </a:schemeClr>
                </a:solidFill>
                <a:latin typeface="微软雅黑" pitchFamily="34" charset="-122"/>
                <a:ea typeface="微软雅黑" pitchFamily="34" charset="-122"/>
              </a:rPr>
              <a:t>添加标题</a:t>
            </a:r>
            <a:endParaRPr lang="en-US" altLang="zh-CN" sz="1700" b="1" dirty="0">
              <a:solidFill>
                <a:schemeClr val="tx1">
                  <a:lumMod val="75000"/>
                  <a:lumOff val="25000"/>
                </a:schemeClr>
              </a:solidFill>
              <a:latin typeface="微软雅黑" pitchFamily="34" charset="-122"/>
              <a:ea typeface="微软雅黑" pitchFamily="34" charset="-122"/>
            </a:endParaRPr>
          </a:p>
        </p:txBody>
      </p:sp>
      <p:sp>
        <p:nvSpPr>
          <p:cNvPr id="28" name="矩形 47"/>
          <p:cNvSpPr>
            <a:spLocks noChangeArrowheads="1"/>
          </p:cNvSpPr>
          <p:nvPr/>
        </p:nvSpPr>
        <p:spPr bwMode="auto">
          <a:xfrm>
            <a:off x="1752479" y="3261275"/>
            <a:ext cx="1478542" cy="6924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68571" tIns="34286" rIns="68571" bIns="3428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ctr">
              <a:lnSpc>
                <a:spcPct val="120000"/>
              </a:lnSpc>
              <a:spcBef>
                <a:spcPct val="0"/>
              </a:spcBef>
              <a:buNone/>
            </a:pPr>
            <a:r>
              <a:rPr lang="zh-CN" altLang="en-US" sz="1100" dirty="0">
                <a:solidFill>
                  <a:schemeClr val="tx1">
                    <a:lumMod val="75000"/>
                    <a:lumOff val="25000"/>
                  </a:schemeClr>
                </a:solidFill>
                <a:sym typeface="微软雅黑" pitchFamily="34" charset="-122"/>
              </a:rPr>
              <a:t>在此录入上述图表的描述说明，在此录入上述图表的描述说明。</a:t>
            </a:r>
          </a:p>
        </p:txBody>
      </p:sp>
      <p:sp>
        <p:nvSpPr>
          <p:cNvPr id="29" name="矩形 28"/>
          <p:cNvSpPr/>
          <p:nvPr/>
        </p:nvSpPr>
        <p:spPr>
          <a:xfrm>
            <a:off x="7615346" y="2945986"/>
            <a:ext cx="1163825" cy="334700"/>
          </a:xfrm>
          <a:prstGeom prst="rect">
            <a:avLst/>
          </a:prstGeom>
        </p:spPr>
        <p:txBody>
          <a:bodyPr wrap="square" lIns="68571" tIns="34286" rIns="68571" bIns="34286">
            <a:spAutoFit/>
          </a:bodyPr>
          <a:lstStyle/>
          <a:p>
            <a:pPr algn="ctr"/>
            <a:r>
              <a:rPr lang="zh-CN" altLang="en-US" sz="1700" b="1" dirty="0">
                <a:solidFill>
                  <a:schemeClr val="tx1">
                    <a:lumMod val="75000"/>
                    <a:lumOff val="25000"/>
                  </a:schemeClr>
                </a:solidFill>
                <a:latin typeface="微软雅黑" pitchFamily="34" charset="-122"/>
                <a:ea typeface="微软雅黑" pitchFamily="34" charset="-122"/>
              </a:rPr>
              <a:t>添加标题</a:t>
            </a:r>
            <a:endParaRPr lang="en-US" altLang="zh-CN" sz="1700" b="1" dirty="0">
              <a:solidFill>
                <a:schemeClr val="tx1">
                  <a:lumMod val="75000"/>
                  <a:lumOff val="25000"/>
                </a:schemeClr>
              </a:solidFill>
              <a:latin typeface="微软雅黑" pitchFamily="34" charset="-122"/>
              <a:ea typeface="微软雅黑" pitchFamily="34" charset="-122"/>
            </a:endParaRPr>
          </a:p>
        </p:txBody>
      </p:sp>
      <p:sp>
        <p:nvSpPr>
          <p:cNvPr id="30" name="矩形 47"/>
          <p:cNvSpPr>
            <a:spLocks noChangeArrowheads="1"/>
          </p:cNvSpPr>
          <p:nvPr/>
        </p:nvSpPr>
        <p:spPr bwMode="auto">
          <a:xfrm>
            <a:off x="7457987" y="3261275"/>
            <a:ext cx="1478542" cy="6924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68571" tIns="34286" rIns="68571" bIns="3428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ctr">
              <a:lnSpc>
                <a:spcPct val="120000"/>
              </a:lnSpc>
              <a:spcBef>
                <a:spcPct val="0"/>
              </a:spcBef>
              <a:buNone/>
            </a:pPr>
            <a:r>
              <a:rPr lang="zh-CN" altLang="en-US" sz="1100" dirty="0">
                <a:solidFill>
                  <a:schemeClr val="tx1">
                    <a:lumMod val="75000"/>
                    <a:lumOff val="25000"/>
                  </a:schemeClr>
                </a:solidFill>
                <a:sym typeface="微软雅黑" pitchFamily="34" charset="-122"/>
              </a:rPr>
              <a:t>在此录入上述图表的描述说明，在此录入上述图表的描述说明。</a:t>
            </a:r>
          </a:p>
        </p:txBody>
      </p:sp>
      <p:sp>
        <p:nvSpPr>
          <p:cNvPr id="31" name="矩形 30"/>
          <p:cNvSpPr/>
          <p:nvPr/>
        </p:nvSpPr>
        <p:spPr>
          <a:xfrm>
            <a:off x="4641003" y="1440925"/>
            <a:ext cx="1163825" cy="334700"/>
          </a:xfrm>
          <a:prstGeom prst="rect">
            <a:avLst/>
          </a:prstGeom>
        </p:spPr>
        <p:txBody>
          <a:bodyPr wrap="square" lIns="68571" tIns="34286" rIns="68571" bIns="34286">
            <a:spAutoFit/>
          </a:bodyPr>
          <a:lstStyle/>
          <a:p>
            <a:r>
              <a:rPr lang="zh-CN" altLang="en-US" sz="1700" b="1" dirty="0">
                <a:solidFill>
                  <a:schemeClr val="bg1"/>
                </a:solidFill>
                <a:latin typeface="微软雅黑" pitchFamily="34" charset="-122"/>
                <a:ea typeface="微软雅黑" pitchFamily="34" charset="-122"/>
              </a:rPr>
              <a:t>添加标题</a:t>
            </a:r>
            <a:endParaRPr lang="en-US" altLang="zh-CN" sz="1700" b="1" dirty="0">
              <a:solidFill>
                <a:schemeClr val="bg1"/>
              </a:solidFill>
              <a:latin typeface="微软雅黑" pitchFamily="34" charset="-122"/>
              <a:ea typeface="微软雅黑" pitchFamily="34" charset="-122"/>
            </a:endParaRPr>
          </a:p>
        </p:txBody>
      </p:sp>
      <p:sp>
        <p:nvSpPr>
          <p:cNvPr id="32" name="矩形 47"/>
          <p:cNvSpPr>
            <a:spLocks noChangeArrowheads="1"/>
          </p:cNvSpPr>
          <p:nvPr/>
        </p:nvSpPr>
        <p:spPr bwMode="auto">
          <a:xfrm>
            <a:off x="4641003" y="1756214"/>
            <a:ext cx="2301220" cy="577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68571" tIns="34286" rIns="68571" bIns="3428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10000"/>
              </a:lnSpc>
              <a:spcBef>
                <a:spcPct val="0"/>
              </a:spcBef>
              <a:buNone/>
            </a:pPr>
            <a:r>
              <a:rPr lang="zh-CN" altLang="en-US" sz="1000" dirty="0">
                <a:solidFill>
                  <a:schemeClr val="bg1"/>
                </a:solidFill>
                <a:sym typeface="微软雅黑" pitchFamily="34" charset="-122"/>
              </a:rPr>
              <a:t>在此录入上述图表的描述说明，在此录入上述图表的描述说明，在此录入上述图表的描述说明。</a:t>
            </a:r>
          </a:p>
        </p:txBody>
      </p:sp>
      <p:sp>
        <p:nvSpPr>
          <p:cNvPr id="33" name="矩形 32"/>
          <p:cNvSpPr/>
          <p:nvPr/>
        </p:nvSpPr>
        <p:spPr>
          <a:xfrm>
            <a:off x="4641003" y="3598472"/>
            <a:ext cx="1163825" cy="334700"/>
          </a:xfrm>
          <a:prstGeom prst="rect">
            <a:avLst/>
          </a:prstGeom>
        </p:spPr>
        <p:txBody>
          <a:bodyPr wrap="square" lIns="68571" tIns="34286" rIns="68571" bIns="34286">
            <a:spAutoFit/>
          </a:bodyPr>
          <a:lstStyle/>
          <a:p>
            <a:r>
              <a:rPr lang="zh-CN" altLang="en-US" sz="1700" b="1" dirty="0">
                <a:solidFill>
                  <a:schemeClr val="bg1"/>
                </a:solidFill>
                <a:latin typeface="微软雅黑" pitchFamily="34" charset="-122"/>
                <a:ea typeface="微软雅黑" pitchFamily="34" charset="-122"/>
              </a:rPr>
              <a:t>添加标题</a:t>
            </a:r>
            <a:endParaRPr lang="en-US" altLang="zh-CN" sz="1700" b="1" dirty="0">
              <a:solidFill>
                <a:schemeClr val="bg1"/>
              </a:solidFill>
              <a:latin typeface="微软雅黑" pitchFamily="34" charset="-122"/>
              <a:ea typeface="微软雅黑" pitchFamily="34" charset="-122"/>
            </a:endParaRPr>
          </a:p>
        </p:txBody>
      </p:sp>
      <p:sp>
        <p:nvSpPr>
          <p:cNvPr id="34" name="矩形 47"/>
          <p:cNvSpPr>
            <a:spLocks noChangeArrowheads="1"/>
          </p:cNvSpPr>
          <p:nvPr/>
        </p:nvSpPr>
        <p:spPr bwMode="auto">
          <a:xfrm>
            <a:off x="4641003" y="3913760"/>
            <a:ext cx="2301220" cy="577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68571" tIns="34286" rIns="68571" bIns="3428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10000"/>
              </a:lnSpc>
              <a:spcBef>
                <a:spcPct val="0"/>
              </a:spcBef>
              <a:buNone/>
            </a:pPr>
            <a:r>
              <a:rPr lang="zh-CN" altLang="en-US" sz="1000" dirty="0">
                <a:solidFill>
                  <a:schemeClr val="bg1"/>
                </a:solidFill>
                <a:sym typeface="微软雅黑" pitchFamily="34" charset="-122"/>
              </a:rPr>
              <a:t>在此录入上述图表的描述说明，在此录入上述图表的描述说明，在此录入上述图表的描述说明。</a:t>
            </a:r>
          </a:p>
        </p:txBody>
      </p:sp>
      <p:sp>
        <p:nvSpPr>
          <p:cNvPr id="35" name="矩形 34"/>
          <p:cNvSpPr/>
          <p:nvPr/>
        </p:nvSpPr>
        <p:spPr>
          <a:xfrm>
            <a:off x="3805355" y="2524369"/>
            <a:ext cx="1163825" cy="334700"/>
          </a:xfrm>
          <a:prstGeom prst="rect">
            <a:avLst/>
          </a:prstGeom>
        </p:spPr>
        <p:txBody>
          <a:bodyPr wrap="square" lIns="68571" tIns="34286" rIns="68571" bIns="34286">
            <a:spAutoFit/>
          </a:bodyPr>
          <a:lstStyle/>
          <a:p>
            <a:r>
              <a:rPr lang="zh-CN" altLang="en-US" sz="1700" b="1" dirty="0">
                <a:solidFill>
                  <a:schemeClr val="bg1"/>
                </a:solidFill>
                <a:latin typeface="微软雅黑" pitchFamily="34" charset="-122"/>
                <a:ea typeface="微软雅黑" pitchFamily="34" charset="-122"/>
              </a:rPr>
              <a:t>添加标题</a:t>
            </a:r>
            <a:endParaRPr lang="en-US" altLang="zh-CN" sz="1700" b="1" dirty="0">
              <a:solidFill>
                <a:schemeClr val="bg1"/>
              </a:solidFill>
              <a:latin typeface="微软雅黑" pitchFamily="34" charset="-122"/>
              <a:ea typeface="微软雅黑" pitchFamily="34" charset="-122"/>
            </a:endParaRPr>
          </a:p>
        </p:txBody>
      </p:sp>
      <p:sp>
        <p:nvSpPr>
          <p:cNvPr id="36" name="矩形 47"/>
          <p:cNvSpPr>
            <a:spLocks noChangeArrowheads="1"/>
          </p:cNvSpPr>
          <p:nvPr/>
        </p:nvSpPr>
        <p:spPr bwMode="auto">
          <a:xfrm>
            <a:off x="3805353" y="2839657"/>
            <a:ext cx="2301220" cy="577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68571" tIns="34286" rIns="68571" bIns="3428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10000"/>
              </a:lnSpc>
              <a:spcBef>
                <a:spcPct val="0"/>
              </a:spcBef>
              <a:buNone/>
            </a:pPr>
            <a:r>
              <a:rPr lang="zh-CN" altLang="en-US" sz="1000" dirty="0">
                <a:solidFill>
                  <a:schemeClr val="bg1"/>
                </a:solidFill>
                <a:sym typeface="微软雅黑" pitchFamily="34" charset="-122"/>
              </a:rPr>
              <a:t>在此录入上述图表的描述说明，在此录入上述图表的描述说明，在此录入上述图表的描述说明。</a:t>
            </a:r>
          </a:p>
        </p:txBody>
      </p:sp>
    </p:spTree>
    <p:extLst>
      <p:ext uri="{BB962C8B-B14F-4D97-AF65-F5344CB8AC3E}">
        <p14:creationId xmlns:p14="http://schemas.microsoft.com/office/powerpoint/2010/main" xmlns="" val="2000432636"/>
      </p:ext>
    </p:extLst>
  </p:cSld>
  <p:clrMapOvr>
    <a:masterClrMapping/>
  </p:clrMapOvr>
  <p:transition spd="slow"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0-#ppt_w/2"/>
                                          </p:val>
                                        </p:tav>
                                        <p:tav tm="100000">
                                          <p:val>
                                            <p:strVal val="#ppt_x"/>
                                          </p:val>
                                        </p:tav>
                                      </p:tavLst>
                                    </p:anim>
                                    <p:anim calcmode="lin" valueType="num">
                                      <p:cBhvr additive="base">
                                        <p:cTn id="16" dur="500" fill="hold"/>
                                        <p:tgtEl>
                                          <p:spTgt spid="6"/>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25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1+#ppt_w/2"/>
                                          </p:val>
                                        </p:tav>
                                        <p:tav tm="100000">
                                          <p:val>
                                            <p:strVal val="#ppt_x"/>
                                          </p:val>
                                        </p:tav>
                                      </p:tavLst>
                                    </p:anim>
                                    <p:anim calcmode="lin" valueType="num">
                                      <p:cBhvr additive="base">
                                        <p:cTn id="20" dur="500" fill="hold"/>
                                        <p:tgtEl>
                                          <p:spTgt spid="7"/>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50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0-#ppt_w/2"/>
                                          </p:val>
                                        </p:tav>
                                        <p:tav tm="100000">
                                          <p:val>
                                            <p:strVal val="#ppt_x"/>
                                          </p:val>
                                        </p:tav>
                                      </p:tavLst>
                                    </p:anim>
                                    <p:anim calcmode="lin" valueType="num">
                                      <p:cBhvr additive="base">
                                        <p:cTn id="24" dur="500" fill="hold"/>
                                        <p:tgtEl>
                                          <p:spTgt spid="8"/>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p:cTn id="28" dur="350" fill="hold"/>
                                        <p:tgtEl>
                                          <p:spTgt spid="15"/>
                                        </p:tgtEl>
                                        <p:attrNameLst>
                                          <p:attrName>ppt_w</p:attrName>
                                        </p:attrNameLst>
                                      </p:cBhvr>
                                      <p:tavLst>
                                        <p:tav tm="0">
                                          <p:val>
                                            <p:fltVal val="0"/>
                                          </p:val>
                                        </p:tav>
                                        <p:tav tm="100000">
                                          <p:val>
                                            <p:strVal val="#ppt_w"/>
                                          </p:val>
                                        </p:tav>
                                      </p:tavLst>
                                    </p:anim>
                                    <p:anim calcmode="lin" valueType="num">
                                      <p:cBhvr>
                                        <p:cTn id="29" dur="350" fill="hold"/>
                                        <p:tgtEl>
                                          <p:spTgt spid="15"/>
                                        </p:tgtEl>
                                        <p:attrNameLst>
                                          <p:attrName>ppt_h</p:attrName>
                                        </p:attrNameLst>
                                      </p:cBhvr>
                                      <p:tavLst>
                                        <p:tav tm="0">
                                          <p:val>
                                            <p:fltVal val="0"/>
                                          </p:val>
                                        </p:tav>
                                        <p:tav tm="100000">
                                          <p:val>
                                            <p:strVal val="#ppt_h"/>
                                          </p:val>
                                        </p:tav>
                                      </p:tavLst>
                                    </p:anim>
                                    <p:animEffect transition="in" filter="fade">
                                      <p:cBhvr>
                                        <p:cTn id="30" dur="350"/>
                                        <p:tgtEl>
                                          <p:spTgt spid="15"/>
                                        </p:tgtEl>
                                      </p:cBhvr>
                                    </p:animEffect>
                                  </p:childTnLst>
                                </p:cTn>
                              </p:par>
                            </p:childTnLst>
                          </p:cTn>
                        </p:par>
                        <p:par>
                          <p:cTn id="31" fill="hold">
                            <p:stCondLst>
                              <p:cond delay="2350"/>
                            </p:stCondLst>
                            <p:childTnLst>
                              <p:par>
                                <p:cTn id="32" presetID="26" presetClass="emph" presetSubtype="0" fill="hold" nodeType="afterEffect">
                                  <p:stCondLst>
                                    <p:cond delay="0"/>
                                  </p:stCondLst>
                                  <p:childTnLst>
                                    <p:animEffect transition="out" filter="fade">
                                      <p:cBhvr>
                                        <p:cTn id="33" dur="500" tmFilter="0, 0; .2, .5; .8, .5; 1, 0"/>
                                        <p:tgtEl>
                                          <p:spTgt spid="15"/>
                                        </p:tgtEl>
                                      </p:cBhvr>
                                    </p:animEffect>
                                    <p:animScale>
                                      <p:cBhvr>
                                        <p:cTn id="34" dur="250" autoRev="1" fill="hold"/>
                                        <p:tgtEl>
                                          <p:spTgt spid="15"/>
                                        </p:tgtEl>
                                      </p:cBhvr>
                                      <p:by x="105000" y="105000"/>
                                    </p:animScale>
                                  </p:childTnLst>
                                </p:cTn>
                              </p:par>
                              <p:par>
                                <p:cTn id="35" presetID="14" presetClass="entr" presetSubtype="10" fill="hold" grpId="0" nodeType="withEffect">
                                  <p:stCondLst>
                                    <p:cond delay="250"/>
                                  </p:stCondLst>
                                  <p:childTnLst>
                                    <p:set>
                                      <p:cBhvr>
                                        <p:cTn id="36" dur="1" fill="hold">
                                          <p:stCondLst>
                                            <p:cond delay="0"/>
                                          </p:stCondLst>
                                        </p:cTn>
                                        <p:tgtEl>
                                          <p:spTgt spid="31"/>
                                        </p:tgtEl>
                                        <p:attrNameLst>
                                          <p:attrName>style.visibility</p:attrName>
                                        </p:attrNameLst>
                                      </p:cBhvr>
                                      <p:to>
                                        <p:strVal val="visible"/>
                                      </p:to>
                                    </p:set>
                                    <p:animEffect transition="in" filter="randombar(horizontal)">
                                      <p:cBhvr>
                                        <p:cTn id="37" dur="400"/>
                                        <p:tgtEl>
                                          <p:spTgt spid="31"/>
                                        </p:tgtEl>
                                      </p:cBhvr>
                                    </p:animEffect>
                                  </p:childTnLst>
                                </p:cTn>
                              </p:par>
                              <p:par>
                                <p:cTn id="38" presetID="14" presetClass="entr" presetSubtype="10" fill="hold" grpId="0" nodeType="withEffect">
                                  <p:stCondLst>
                                    <p:cond delay="250"/>
                                  </p:stCondLst>
                                  <p:childTnLst>
                                    <p:set>
                                      <p:cBhvr>
                                        <p:cTn id="39" dur="1" fill="hold">
                                          <p:stCondLst>
                                            <p:cond delay="0"/>
                                          </p:stCondLst>
                                        </p:cTn>
                                        <p:tgtEl>
                                          <p:spTgt spid="32"/>
                                        </p:tgtEl>
                                        <p:attrNameLst>
                                          <p:attrName>style.visibility</p:attrName>
                                        </p:attrNameLst>
                                      </p:cBhvr>
                                      <p:to>
                                        <p:strVal val="visible"/>
                                      </p:to>
                                    </p:set>
                                    <p:animEffect transition="in" filter="randombar(horizontal)">
                                      <p:cBhvr>
                                        <p:cTn id="40" dur="400"/>
                                        <p:tgtEl>
                                          <p:spTgt spid="32"/>
                                        </p:tgtEl>
                                      </p:cBhvr>
                                    </p:animEffect>
                                  </p:childTnLst>
                                </p:cTn>
                              </p:par>
                            </p:childTnLst>
                          </p:cTn>
                        </p:par>
                        <p:par>
                          <p:cTn id="41" fill="hold">
                            <p:stCondLst>
                              <p:cond delay="3000"/>
                            </p:stCondLst>
                            <p:childTnLst>
                              <p:par>
                                <p:cTn id="42" presetID="53" presetClass="entr" presetSubtype="16"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p:cTn id="44" dur="350" fill="hold"/>
                                        <p:tgtEl>
                                          <p:spTgt spid="9"/>
                                        </p:tgtEl>
                                        <p:attrNameLst>
                                          <p:attrName>ppt_w</p:attrName>
                                        </p:attrNameLst>
                                      </p:cBhvr>
                                      <p:tavLst>
                                        <p:tav tm="0">
                                          <p:val>
                                            <p:fltVal val="0"/>
                                          </p:val>
                                        </p:tav>
                                        <p:tav tm="100000">
                                          <p:val>
                                            <p:strVal val="#ppt_w"/>
                                          </p:val>
                                        </p:tav>
                                      </p:tavLst>
                                    </p:anim>
                                    <p:anim calcmode="lin" valueType="num">
                                      <p:cBhvr>
                                        <p:cTn id="45" dur="350" fill="hold"/>
                                        <p:tgtEl>
                                          <p:spTgt spid="9"/>
                                        </p:tgtEl>
                                        <p:attrNameLst>
                                          <p:attrName>ppt_h</p:attrName>
                                        </p:attrNameLst>
                                      </p:cBhvr>
                                      <p:tavLst>
                                        <p:tav tm="0">
                                          <p:val>
                                            <p:fltVal val="0"/>
                                          </p:val>
                                        </p:tav>
                                        <p:tav tm="100000">
                                          <p:val>
                                            <p:strVal val="#ppt_h"/>
                                          </p:val>
                                        </p:tav>
                                      </p:tavLst>
                                    </p:anim>
                                    <p:animEffect transition="in" filter="fade">
                                      <p:cBhvr>
                                        <p:cTn id="46" dur="350"/>
                                        <p:tgtEl>
                                          <p:spTgt spid="9"/>
                                        </p:tgtEl>
                                      </p:cBhvr>
                                    </p:animEffect>
                                  </p:childTnLst>
                                </p:cTn>
                              </p:par>
                            </p:childTnLst>
                          </p:cTn>
                        </p:par>
                        <p:par>
                          <p:cTn id="47" fill="hold">
                            <p:stCondLst>
                              <p:cond delay="3350"/>
                            </p:stCondLst>
                            <p:childTnLst>
                              <p:par>
                                <p:cTn id="48" presetID="26" presetClass="emph" presetSubtype="0" fill="hold" nodeType="afterEffect">
                                  <p:stCondLst>
                                    <p:cond delay="0"/>
                                  </p:stCondLst>
                                  <p:childTnLst>
                                    <p:animEffect transition="out" filter="fade">
                                      <p:cBhvr>
                                        <p:cTn id="49" dur="500" tmFilter="0, 0; .2, .5; .8, .5; 1, 0"/>
                                        <p:tgtEl>
                                          <p:spTgt spid="9"/>
                                        </p:tgtEl>
                                      </p:cBhvr>
                                    </p:animEffect>
                                    <p:animScale>
                                      <p:cBhvr>
                                        <p:cTn id="50" dur="250" autoRev="1" fill="hold"/>
                                        <p:tgtEl>
                                          <p:spTgt spid="9"/>
                                        </p:tgtEl>
                                      </p:cBhvr>
                                      <p:by x="105000" y="105000"/>
                                    </p:animScale>
                                  </p:childTnLst>
                                </p:cTn>
                              </p:par>
                              <p:par>
                                <p:cTn id="51" presetID="14" presetClass="entr" presetSubtype="10" fill="hold" grpId="0" nodeType="withEffect">
                                  <p:stCondLst>
                                    <p:cond delay="250"/>
                                  </p:stCondLst>
                                  <p:childTnLst>
                                    <p:set>
                                      <p:cBhvr>
                                        <p:cTn id="52" dur="1" fill="hold">
                                          <p:stCondLst>
                                            <p:cond delay="0"/>
                                          </p:stCondLst>
                                        </p:cTn>
                                        <p:tgtEl>
                                          <p:spTgt spid="35"/>
                                        </p:tgtEl>
                                        <p:attrNameLst>
                                          <p:attrName>style.visibility</p:attrName>
                                        </p:attrNameLst>
                                      </p:cBhvr>
                                      <p:to>
                                        <p:strVal val="visible"/>
                                      </p:to>
                                    </p:set>
                                    <p:animEffect transition="in" filter="randombar(horizontal)">
                                      <p:cBhvr>
                                        <p:cTn id="53" dur="400"/>
                                        <p:tgtEl>
                                          <p:spTgt spid="35"/>
                                        </p:tgtEl>
                                      </p:cBhvr>
                                    </p:animEffect>
                                  </p:childTnLst>
                                </p:cTn>
                              </p:par>
                              <p:par>
                                <p:cTn id="54" presetID="14" presetClass="entr" presetSubtype="10" fill="hold" grpId="0" nodeType="withEffect">
                                  <p:stCondLst>
                                    <p:cond delay="250"/>
                                  </p:stCondLst>
                                  <p:childTnLst>
                                    <p:set>
                                      <p:cBhvr>
                                        <p:cTn id="55" dur="1" fill="hold">
                                          <p:stCondLst>
                                            <p:cond delay="0"/>
                                          </p:stCondLst>
                                        </p:cTn>
                                        <p:tgtEl>
                                          <p:spTgt spid="36"/>
                                        </p:tgtEl>
                                        <p:attrNameLst>
                                          <p:attrName>style.visibility</p:attrName>
                                        </p:attrNameLst>
                                      </p:cBhvr>
                                      <p:to>
                                        <p:strVal val="visible"/>
                                      </p:to>
                                    </p:set>
                                    <p:animEffect transition="in" filter="randombar(horizontal)">
                                      <p:cBhvr>
                                        <p:cTn id="56" dur="400"/>
                                        <p:tgtEl>
                                          <p:spTgt spid="36"/>
                                        </p:tgtEl>
                                      </p:cBhvr>
                                    </p:animEffect>
                                  </p:childTnLst>
                                </p:cTn>
                              </p:par>
                            </p:childTnLst>
                          </p:cTn>
                        </p:par>
                        <p:par>
                          <p:cTn id="57" fill="hold">
                            <p:stCondLst>
                              <p:cond delay="4000"/>
                            </p:stCondLst>
                            <p:childTnLst>
                              <p:par>
                                <p:cTn id="58" presetID="53" presetClass="entr" presetSubtype="16" fill="hold"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350" fill="hold"/>
                                        <p:tgtEl>
                                          <p:spTgt spid="12"/>
                                        </p:tgtEl>
                                        <p:attrNameLst>
                                          <p:attrName>ppt_w</p:attrName>
                                        </p:attrNameLst>
                                      </p:cBhvr>
                                      <p:tavLst>
                                        <p:tav tm="0">
                                          <p:val>
                                            <p:fltVal val="0"/>
                                          </p:val>
                                        </p:tav>
                                        <p:tav tm="100000">
                                          <p:val>
                                            <p:strVal val="#ppt_w"/>
                                          </p:val>
                                        </p:tav>
                                      </p:tavLst>
                                    </p:anim>
                                    <p:anim calcmode="lin" valueType="num">
                                      <p:cBhvr>
                                        <p:cTn id="61" dur="350" fill="hold"/>
                                        <p:tgtEl>
                                          <p:spTgt spid="12"/>
                                        </p:tgtEl>
                                        <p:attrNameLst>
                                          <p:attrName>ppt_h</p:attrName>
                                        </p:attrNameLst>
                                      </p:cBhvr>
                                      <p:tavLst>
                                        <p:tav tm="0">
                                          <p:val>
                                            <p:fltVal val="0"/>
                                          </p:val>
                                        </p:tav>
                                        <p:tav tm="100000">
                                          <p:val>
                                            <p:strVal val="#ppt_h"/>
                                          </p:val>
                                        </p:tav>
                                      </p:tavLst>
                                    </p:anim>
                                    <p:animEffect transition="in" filter="fade">
                                      <p:cBhvr>
                                        <p:cTn id="62" dur="350"/>
                                        <p:tgtEl>
                                          <p:spTgt spid="12"/>
                                        </p:tgtEl>
                                      </p:cBhvr>
                                    </p:animEffect>
                                  </p:childTnLst>
                                </p:cTn>
                              </p:par>
                            </p:childTnLst>
                          </p:cTn>
                        </p:par>
                        <p:par>
                          <p:cTn id="63" fill="hold">
                            <p:stCondLst>
                              <p:cond delay="4350"/>
                            </p:stCondLst>
                            <p:childTnLst>
                              <p:par>
                                <p:cTn id="64" presetID="26" presetClass="emph" presetSubtype="0" fill="hold" nodeType="afterEffect">
                                  <p:stCondLst>
                                    <p:cond delay="0"/>
                                  </p:stCondLst>
                                  <p:childTnLst>
                                    <p:animEffect transition="out" filter="fade">
                                      <p:cBhvr>
                                        <p:cTn id="65" dur="500" tmFilter="0, 0; .2, .5; .8, .5; 1, 0"/>
                                        <p:tgtEl>
                                          <p:spTgt spid="12"/>
                                        </p:tgtEl>
                                      </p:cBhvr>
                                    </p:animEffect>
                                    <p:animScale>
                                      <p:cBhvr>
                                        <p:cTn id="66" dur="250" autoRev="1" fill="hold"/>
                                        <p:tgtEl>
                                          <p:spTgt spid="12"/>
                                        </p:tgtEl>
                                      </p:cBhvr>
                                      <p:by x="105000" y="105000"/>
                                    </p:animScale>
                                  </p:childTnLst>
                                </p:cTn>
                              </p:par>
                              <p:par>
                                <p:cTn id="67" presetID="14" presetClass="entr" presetSubtype="10" fill="hold" grpId="0" nodeType="withEffect">
                                  <p:stCondLst>
                                    <p:cond delay="250"/>
                                  </p:stCondLst>
                                  <p:childTnLst>
                                    <p:set>
                                      <p:cBhvr>
                                        <p:cTn id="68" dur="1" fill="hold">
                                          <p:stCondLst>
                                            <p:cond delay="0"/>
                                          </p:stCondLst>
                                        </p:cTn>
                                        <p:tgtEl>
                                          <p:spTgt spid="33"/>
                                        </p:tgtEl>
                                        <p:attrNameLst>
                                          <p:attrName>style.visibility</p:attrName>
                                        </p:attrNameLst>
                                      </p:cBhvr>
                                      <p:to>
                                        <p:strVal val="visible"/>
                                      </p:to>
                                    </p:set>
                                    <p:animEffect transition="in" filter="randombar(horizontal)">
                                      <p:cBhvr>
                                        <p:cTn id="69" dur="400"/>
                                        <p:tgtEl>
                                          <p:spTgt spid="33"/>
                                        </p:tgtEl>
                                      </p:cBhvr>
                                    </p:animEffect>
                                  </p:childTnLst>
                                </p:cTn>
                              </p:par>
                              <p:par>
                                <p:cTn id="70" presetID="14" presetClass="entr" presetSubtype="10" fill="hold" grpId="0" nodeType="withEffect">
                                  <p:stCondLst>
                                    <p:cond delay="250"/>
                                  </p:stCondLst>
                                  <p:childTnLst>
                                    <p:set>
                                      <p:cBhvr>
                                        <p:cTn id="71" dur="1" fill="hold">
                                          <p:stCondLst>
                                            <p:cond delay="0"/>
                                          </p:stCondLst>
                                        </p:cTn>
                                        <p:tgtEl>
                                          <p:spTgt spid="34"/>
                                        </p:tgtEl>
                                        <p:attrNameLst>
                                          <p:attrName>style.visibility</p:attrName>
                                        </p:attrNameLst>
                                      </p:cBhvr>
                                      <p:to>
                                        <p:strVal val="visible"/>
                                      </p:to>
                                    </p:set>
                                    <p:animEffect transition="in" filter="randombar(horizontal)">
                                      <p:cBhvr>
                                        <p:cTn id="72" dur="400"/>
                                        <p:tgtEl>
                                          <p:spTgt spid="34"/>
                                        </p:tgtEl>
                                      </p:cBhvr>
                                    </p:animEffect>
                                  </p:childTnLst>
                                </p:cTn>
                              </p:par>
                            </p:childTnLst>
                          </p:cTn>
                        </p:par>
                        <p:par>
                          <p:cTn id="73" fill="hold">
                            <p:stCondLst>
                              <p:cond delay="5000"/>
                            </p:stCondLst>
                            <p:childTnLst>
                              <p:par>
                                <p:cTn id="74" presetID="35" presetClass="entr" presetSubtype="0" fill="hold" nodeType="afterEffect">
                                  <p:stCondLst>
                                    <p:cond delay="0"/>
                                  </p:stCondLst>
                                  <p:childTnLst>
                                    <p:set>
                                      <p:cBhvr>
                                        <p:cTn id="75" dur="1" fill="hold">
                                          <p:stCondLst>
                                            <p:cond delay="0"/>
                                          </p:stCondLst>
                                        </p:cTn>
                                        <p:tgtEl>
                                          <p:spTgt spid="24"/>
                                        </p:tgtEl>
                                        <p:attrNameLst>
                                          <p:attrName>style.visibility</p:attrName>
                                        </p:attrNameLst>
                                      </p:cBhvr>
                                      <p:to>
                                        <p:strVal val="visible"/>
                                      </p:to>
                                    </p:set>
                                    <p:animEffect transition="in" filter="fade">
                                      <p:cBhvr>
                                        <p:cTn id="76" dur="750"/>
                                        <p:tgtEl>
                                          <p:spTgt spid="24"/>
                                        </p:tgtEl>
                                      </p:cBhvr>
                                    </p:animEffect>
                                    <p:anim calcmode="lin" valueType="num">
                                      <p:cBhvr>
                                        <p:cTn id="77" dur="750" fill="hold"/>
                                        <p:tgtEl>
                                          <p:spTgt spid="24"/>
                                        </p:tgtEl>
                                        <p:attrNameLst>
                                          <p:attrName>style.rotation</p:attrName>
                                        </p:attrNameLst>
                                      </p:cBhvr>
                                      <p:tavLst>
                                        <p:tav tm="0">
                                          <p:val>
                                            <p:fltVal val="720"/>
                                          </p:val>
                                        </p:tav>
                                        <p:tav tm="100000">
                                          <p:val>
                                            <p:fltVal val="0"/>
                                          </p:val>
                                        </p:tav>
                                      </p:tavLst>
                                    </p:anim>
                                    <p:anim calcmode="lin" valueType="num">
                                      <p:cBhvr>
                                        <p:cTn id="78" dur="750" fill="hold"/>
                                        <p:tgtEl>
                                          <p:spTgt spid="24"/>
                                        </p:tgtEl>
                                        <p:attrNameLst>
                                          <p:attrName>ppt_h</p:attrName>
                                        </p:attrNameLst>
                                      </p:cBhvr>
                                      <p:tavLst>
                                        <p:tav tm="0">
                                          <p:val>
                                            <p:fltVal val="0"/>
                                          </p:val>
                                        </p:tav>
                                        <p:tav tm="100000">
                                          <p:val>
                                            <p:strVal val="#ppt_h"/>
                                          </p:val>
                                        </p:tav>
                                      </p:tavLst>
                                    </p:anim>
                                    <p:anim calcmode="lin" valueType="num">
                                      <p:cBhvr>
                                        <p:cTn id="79" dur="750" fill="hold"/>
                                        <p:tgtEl>
                                          <p:spTgt spid="24"/>
                                        </p:tgtEl>
                                        <p:attrNameLst>
                                          <p:attrName>ppt_w</p:attrName>
                                        </p:attrNameLst>
                                      </p:cBhvr>
                                      <p:tavLst>
                                        <p:tav tm="0">
                                          <p:val>
                                            <p:fltVal val="0"/>
                                          </p:val>
                                        </p:tav>
                                        <p:tav tm="100000">
                                          <p:val>
                                            <p:strVal val="#ppt_w"/>
                                          </p:val>
                                        </p:tav>
                                      </p:tavLst>
                                    </p:anim>
                                  </p:childTnLst>
                                </p:cTn>
                              </p:par>
                            </p:childTnLst>
                          </p:cTn>
                        </p:par>
                        <p:par>
                          <p:cTn id="80" fill="hold">
                            <p:stCondLst>
                              <p:cond delay="5750"/>
                            </p:stCondLst>
                            <p:childTnLst>
                              <p:par>
                                <p:cTn id="81" presetID="14" presetClass="entr" presetSubtype="10" fill="hold" grpId="0" nodeType="afterEffect">
                                  <p:stCondLst>
                                    <p:cond delay="0"/>
                                  </p:stCondLst>
                                  <p:childTnLst>
                                    <p:set>
                                      <p:cBhvr>
                                        <p:cTn id="82" dur="1" fill="hold">
                                          <p:stCondLst>
                                            <p:cond delay="0"/>
                                          </p:stCondLst>
                                        </p:cTn>
                                        <p:tgtEl>
                                          <p:spTgt spid="27"/>
                                        </p:tgtEl>
                                        <p:attrNameLst>
                                          <p:attrName>style.visibility</p:attrName>
                                        </p:attrNameLst>
                                      </p:cBhvr>
                                      <p:to>
                                        <p:strVal val="visible"/>
                                      </p:to>
                                    </p:set>
                                    <p:animEffect transition="in" filter="randombar(horizontal)">
                                      <p:cBhvr>
                                        <p:cTn id="83" dur="400"/>
                                        <p:tgtEl>
                                          <p:spTgt spid="27"/>
                                        </p:tgtEl>
                                      </p:cBhvr>
                                    </p:animEffect>
                                  </p:childTnLst>
                                </p:cTn>
                              </p:par>
                              <p:par>
                                <p:cTn id="84" presetID="14" presetClass="entr" presetSubtype="10" fill="hold" grpId="0" nodeType="withEffect">
                                  <p:stCondLst>
                                    <p:cond delay="0"/>
                                  </p:stCondLst>
                                  <p:childTnLst>
                                    <p:set>
                                      <p:cBhvr>
                                        <p:cTn id="85" dur="1" fill="hold">
                                          <p:stCondLst>
                                            <p:cond delay="0"/>
                                          </p:stCondLst>
                                        </p:cTn>
                                        <p:tgtEl>
                                          <p:spTgt spid="28"/>
                                        </p:tgtEl>
                                        <p:attrNameLst>
                                          <p:attrName>style.visibility</p:attrName>
                                        </p:attrNameLst>
                                      </p:cBhvr>
                                      <p:to>
                                        <p:strVal val="visible"/>
                                      </p:to>
                                    </p:set>
                                    <p:animEffect transition="in" filter="randombar(horizontal)">
                                      <p:cBhvr>
                                        <p:cTn id="86" dur="400"/>
                                        <p:tgtEl>
                                          <p:spTgt spid="28"/>
                                        </p:tgtEl>
                                      </p:cBhvr>
                                    </p:animEffect>
                                  </p:childTnLst>
                                </p:cTn>
                              </p:par>
                            </p:childTnLst>
                          </p:cTn>
                        </p:par>
                        <p:par>
                          <p:cTn id="87" fill="hold">
                            <p:stCondLst>
                              <p:cond delay="6150"/>
                            </p:stCondLst>
                            <p:childTnLst>
                              <p:par>
                                <p:cTn id="88" presetID="35" presetClass="entr" presetSubtype="0" fill="hold" nodeType="afterEffect">
                                  <p:stCondLst>
                                    <p:cond delay="0"/>
                                  </p:stCondLst>
                                  <p:childTnLst>
                                    <p:set>
                                      <p:cBhvr>
                                        <p:cTn id="89" dur="1" fill="hold">
                                          <p:stCondLst>
                                            <p:cond delay="0"/>
                                          </p:stCondLst>
                                        </p:cTn>
                                        <p:tgtEl>
                                          <p:spTgt spid="19"/>
                                        </p:tgtEl>
                                        <p:attrNameLst>
                                          <p:attrName>style.visibility</p:attrName>
                                        </p:attrNameLst>
                                      </p:cBhvr>
                                      <p:to>
                                        <p:strVal val="visible"/>
                                      </p:to>
                                    </p:set>
                                    <p:animEffect transition="in" filter="fade">
                                      <p:cBhvr>
                                        <p:cTn id="90" dur="750"/>
                                        <p:tgtEl>
                                          <p:spTgt spid="19"/>
                                        </p:tgtEl>
                                      </p:cBhvr>
                                    </p:animEffect>
                                    <p:anim calcmode="lin" valueType="num">
                                      <p:cBhvr>
                                        <p:cTn id="91" dur="750" fill="hold"/>
                                        <p:tgtEl>
                                          <p:spTgt spid="19"/>
                                        </p:tgtEl>
                                        <p:attrNameLst>
                                          <p:attrName>style.rotation</p:attrName>
                                        </p:attrNameLst>
                                      </p:cBhvr>
                                      <p:tavLst>
                                        <p:tav tm="0">
                                          <p:val>
                                            <p:fltVal val="720"/>
                                          </p:val>
                                        </p:tav>
                                        <p:tav tm="100000">
                                          <p:val>
                                            <p:fltVal val="0"/>
                                          </p:val>
                                        </p:tav>
                                      </p:tavLst>
                                    </p:anim>
                                    <p:anim calcmode="lin" valueType="num">
                                      <p:cBhvr>
                                        <p:cTn id="92" dur="750" fill="hold"/>
                                        <p:tgtEl>
                                          <p:spTgt spid="19"/>
                                        </p:tgtEl>
                                        <p:attrNameLst>
                                          <p:attrName>ppt_h</p:attrName>
                                        </p:attrNameLst>
                                      </p:cBhvr>
                                      <p:tavLst>
                                        <p:tav tm="0">
                                          <p:val>
                                            <p:fltVal val="0"/>
                                          </p:val>
                                        </p:tav>
                                        <p:tav tm="100000">
                                          <p:val>
                                            <p:strVal val="#ppt_h"/>
                                          </p:val>
                                        </p:tav>
                                      </p:tavLst>
                                    </p:anim>
                                    <p:anim calcmode="lin" valueType="num">
                                      <p:cBhvr>
                                        <p:cTn id="93" dur="750" fill="hold"/>
                                        <p:tgtEl>
                                          <p:spTgt spid="19"/>
                                        </p:tgtEl>
                                        <p:attrNameLst>
                                          <p:attrName>ppt_w</p:attrName>
                                        </p:attrNameLst>
                                      </p:cBhvr>
                                      <p:tavLst>
                                        <p:tav tm="0">
                                          <p:val>
                                            <p:fltVal val="0"/>
                                          </p:val>
                                        </p:tav>
                                        <p:tav tm="100000">
                                          <p:val>
                                            <p:strVal val="#ppt_w"/>
                                          </p:val>
                                        </p:tav>
                                      </p:tavLst>
                                    </p:anim>
                                  </p:childTnLst>
                                </p:cTn>
                              </p:par>
                            </p:childTnLst>
                          </p:cTn>
                        </p:par>
                        <p:par>
                          <p:cTn id="94" fill="hold">
                            <p:stCondLst>
                              <p:cond delay="6900"/>
                            </p:stCondLst>
                            <p:childTnLst>
                              <p:par>
                                <p:cTn id="95" presetID="14" presetClass="entr" presetSubtype="10" fill="hold" grpId="0"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randombar(horizontal)">
                                      <p:cBhvr>
                                        <p:cTn id="97" dur="400"/>
                                        <p:tgtEl>
                                          <p:spTgt spid="29"/>
                                        </p:tgtEl>
                                      </p:cBhvr>
                                    </p:animEffect>
                                  </p:childTnLst>
                                </p:cTn>
                              </p:par>
                              <p:par>
                                <p:cTn id="98" presetID="14" presetClass="entr" presetSubtype="10" fill="hold" grpId="0" nodeType="withEffect">
                                  <p:stCondLst>
                                    <p:cond delay="0"/>
                                  </p:stCondLst>
                                  <p:childTnLst>
                                    <p:set>
                                      <p:cBhvr>
                                        <p:cTn id="99" dur="1" fill="hold">
                                          <p:stCondLst>
                                            <p:cond delay="0"/>
                                          </p:stCondLst>
                                        </p:cTn>
                                        <p:tgtEl>
                                          <p:spTgt spid="30"/>
                                        </p:tgtEl>
                                        <p:attrNameLst>
                                          <p:attrName>style.visibility</p:attrName>
                                        </p:attrNameLst>
                                      </p:cBhvr>
                                      <p:to>
                                        <p:strVal val="visible"/>
                                      </p:to>
                                    </p:set>
                                    <p:animEffect transition="in" filter="randombar(horizontal)">
                                      <p:cBhvr>
                                        <p:cTn id="100" dur="4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P spid="7" grpId="0" animBg="1"/>
      <p:bldP spid="8" grpId="0" animBg="1"/>
      <p:bldP spid="27" grpId="0"/>
      <p:bldP spid="28" grpId="0"/>
      <p:bldP spid="29" grpId="0"/>
      <p:bldP spid="30" grpId="0"/>
      <p:bldP spid="31" grpId="0"/>
      <p:bldP spid="32" grpId="0"/>
      <p:bldP spid="33" grpId="0"/>
      <p:bldP spid="34" grpId="0"/>
      <p:bldP spid="35" grpId="0"/>
      <p:bldP spid="3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3"/>
          <p:cNvSpPr>
            <a:spLocks noChangeArrowheads="1"/>
          </p:cNvSpPr>
          <p:nvPr/>
        </p:nvSpPr>
        <p:spPr bwMode="auto">
          <a:xfrm>
            <a:off x="4250061" y="386569"/>
            <a:ext cx="1831252" cy="4077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68571" tIns="34286" rIns="68571" bIns="3428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spcBef>
                <a:spcPct val="0"/>
              </a:spcBef>
              <a:buNone/>
            </a:pPr>
            <a:r>
              <a:rPr lang="zh-CN" altLang="en-US" sz="2200" b="1" dirty="0" smtClean="0">
                <a:solidFill>
                  <a:schemeClr val="tx1">
                    <a:lumMod val="75000"/>
                    <a:lumOff val="25000"/>
                  </a:schemeClr>
                </a:solidFill>
                <a:latin typeface="Arial" panose="020B0604020202020204" pitchFamily="34" charset="0"/>
                <a:cs typeface="Arial" panose="020B0604020202020204" pitchFamily="34" charset="0"/>
              </a:rPr>
              <a:t>项目成果展示</a:t>
            </a:r>
            <a:endParaRPr lang="zh-CN" altLang="en-US" sz="2200" b="1" dirty="0">
              <a:solidFill>
                <a:schemeClr val="tx1">
                  <a:lumMod val="75000"/>
                  <a:lumOff val="25000"/>
                </a:schemeClr>
              </a:solidFill>
              <a:latin typeface="Arial" panose="020B0604020202020204" pitchFamily="34" charset="0"/>
              <a:cs typeface="Arial" panose="020B0604020202020204" pitchFamily="34" charset="0"/>
            </a:endParaRPr>
          </a:p>
        </p:txBody>
      </p:sp>
      <p:grpSp>
        <p:nvGrpSpPr>
          <p:cNvPr id="3" name="组合 2"/>
          <p:cNvGrpSpPr/>
          <p:nvPr/>
        </p:nvGrpSpPr>
        <p:grpSpPr>
          <a:xfrm>
            <a:off x="3782214" y="427662"/>
            <a:ext cx="197506" cy="296260"/>
            <a:chOff x="5284519" y="1508166"/>
            <a:chExt cx="213756" cy="427512"/>
          </a:xfrm>
        </p:grpSpPr>
        <p:cxnSp>
          <p:nvCxnSpPr>
            <p:cNvPr id="4" name="直接连接符 3"/>
            <p:cNvCxnSpPr/>
            <p:nvPr/>
          </p:nvCxnSpPr>
          <p:spPr>
            <a:xfrm>
              <a:off x="5284519" y="1508166"/>
              <a:ext cx="213756" cy="213756"/>
            </a:xfrm>
            <a:prstGeom prst="line">
              <a:avLst/>
            </a:prstGeom>
            <a:ln w="19050">
              <a:solidFill>
                <a:schemeClr val="tx1">
                  <a:lumMod val="75000"/>
                  <a:lumOff val="25000"/>
                </a:schemeClr>
              </a:solidFill>
              <a:headEnd type="oval" w="med" len="med"/>
              <a:tailEnd type="oval" w="lg" len="lg"/>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flipH="1">
              <a:off x="5284519" y="1721922"/>
              <a:ext cx="213756" cy="213756"/>
            </a:xfrm>
            <a:prstGeom prst="line">
              <a:avLst/>
            </a:prstGeom>
            <a:ln w="19050">
              <a:solidFill>
                <a:schemeClr val="tx1">
                  <a:lumMod val="75000"/>
                  <a:lumOff val="25000"/>
                </a:schemeClr>
              </a:solidFill>
              <a:headEnd type="oval" w="med" len="med"/>
              <a:tailEnd type="oval" w="lg" len="lg"/>
            </a:ln>
          </p:spPr>
          <p:style>
            <a:lnRef idx="1">
              <a:schemeClr val="accent1"/>
            </a:lnRef>
            <a:fillRef idx="0">
              <a:schemeClr val="accent1"/>
            </a:fillRef>
            <a:effectRef idx="0">
              <a:schemeClr val="accent1"/>
            </a:effectRef>
            <a:fontRef idx="minor">
              <a:schemeClr val="tx1"/>
            </a:fontRef>
          </p:style>
        </p:cxnSp>
      </p:grpSp>
      <p:sp>
        <p:nvSpPr>
          <p:cNvPr id="71" name="矩形 70"/>
          <p:cNvSpPr/>
          <p:nvPr/>
        </p:nvSpPr>
        <p:spPr>
          <a:xfrm>
            <a:off x="1984171" y="1597966"/>
            <a:ext cx="850848" cy="850848"/>
          </a:xfrm>
          <a:prstGeom prst="rect">
            <a:avLst/>
          </a:prstGeom>
          <a:solidFill>
            <a:srgbClr val="66CCFF"/>
          </a:solidFill>
          <a:ln>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endParaRPr lang="zh-CN" altLang="en-US"/>
          </a:p>
        </p:txBody>
      </p:sp>
      <p:sp>
        <p:nvSpPr>
          <p:cNvPr id="72" name="矩形 71"/>
          <p:cNvSpPr/>
          <p:nvPr/>
        </p:nvSpPr>
        <p:spPr>
          <a:xfrm>
            <a:off x="2901452" y="1597966"/>
            <a:ext cx="850848" cy="85084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endParaRPr lang="zh-CN" altLang="en-US"/>
          </a:p>
        </p:txBody>
      </p:sp>
      <p:sp>
        <p:nvSpPr>
          <p:cNvPr id="73" name="矩形 72"/>
          <p:cNvSpPr/>
          <p:nvPr/>
        </p:nvSpPr>
        <p:spPr>
          <a:xfrm>
            <a:off x="3818733" y="1597966"/>
            <a:ext cx="850848" cy="85084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endParaRPr lang="zh-CN" altLang="en-US"/>
          </a:p>
        </p:txBody>
      </p:sp>
      <p:sp>
        <p:nvSpPr>
          <p:cNvPr id="74" name="矩形 73"/>
          <p:cNvSpPr/>
          <p:nvPr/>
        </p:nvSpPr>
        <p:spPr>
          <a:xfrm>
            <a:off x="1984171" y="2507882"/>
            <a:ext cx="850848" cy="85084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endParaRPr lang="zh-CN" altLang="en-US"/>
          </a:p>
        </p:txBody>
      </p:sp>
      <p:sp>
        <p:nvSpPr>
          <p:cNvPr id="75" name="矩形 74"/>
          <p:cNvSpPr/>
          <p:nvPr/>
        </p:nvSpPr>
        <p:spPr>
          <a:xfrm>
            <a:off x="2901452" y="2507882"/>
            <a:ext cx="850848" cy="850848"/>
          </a:xfrm>
          <a:prstGeom prst="rect">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endParaRPr lang="zh-CN" altLang="en-US"/>
          </a:p>
        </p:txBody>
      </p:sp>
      <p:sp>
        <p:nvSpPr>
          <p:cNvPr id="76" name="矩形 75"/>
          <p:cNvSpPr/>
          <p:nvPr/>
        </p:nvSpPr>
        <p:spPr>
          <a:xfrm>
            <a:off x="3818733" y="2507882"/>
            <a:ext cx="850848" cy="85084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endParaRPr lang="zh-CN" altLang="en-US"/>
          </a:p>
        </p:txBody>
      </p:sp>
      <p:sp>
        <p:nvSpPr>
          <p:cNvPr id="77" name="矩形 76"/>
          <p:cNvSpPr/>
          <p:nvPr/>
        </p:nvSpPr>
        <p:spPr>
          <a:xfrm>
            <a:off x="1984171" y="3417798"/>
            <a:ext cx="850848" cy="850848"/>
          </a:xfrm>
          <a:prstGeom prst="rect">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endParaRPr lang="zh-CN" altLang="en-US"/>
          </a:p>
        </p:txBody>
      </p:sp>
      <p:sp>
        <p:nvSpPr>
          <p:cNvPr id="78" name="矩形 77"/>
          <p:cNvSpPr/>
          <p:nvPr/>
        </p:nvSpPr>
        <p:spPr>
          <a:xfrm>
            <a:off x="2901452" y="3417798"/>
            <a:ext cx="850848" cy="85084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endParaRPr lang="zh-CN" altLang="en-US"/>
          </a:p>
        </p:txBody>
      </p:sp>
      <p:sp>
        <p:nvSpPr>
          <p:cNvPr id="79" name="矩形 78"/>
          <p:cNvSpPr/>
          <p:nvPr/>
        </p:nvSpPr>
        <p:spPr>
          <a:xfrm>
            <a:off x="3818733" y="3417798"/>
            <a:ext cx="850848" cy="850848"/>
          </a:xfrm>
          <a:prstGeom prst="rect">
            <a:avLst/>
          </a:prstGeom>
          <a:solidFill>
            <a:srgbClr val="66CCFF"/>
          </a:solidFill>
          <a:ln>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endParaRPr lang="zh-CN" altLang="en-US"/>
          </a:p>
        </p:txBody>
      </p:sp>
      <p:sp>
        <p:nvSpPr>
          <p:cNvPr id="80" name="矩形 79"/>
          <p:cNvSpPr/>
          <p:nvPr/>
        </p:nvSpPr>
        <p:spPr>
          <a:xfrm>
            <a:off x="1984171" y="1597966"/>
            <a:ext cx="850848" cy="850848"/>
          </a:xfrm>
          <a:prstGeom prst="rect">
            <a:avLst/>
          </a:prstGeom>
          <a:blipFill>
            <a:blip r:embed="rId2" cstate="print"/>
            <a:srcRect/>
            <a:stretch>
              <a:fillRect l="-86745" r="-3698" b="-7114"/>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endParaRPr lang="zh-CN" altLang="en-US"/>
          </a:p>
        </p:txBody>
      </p:sp>
      <p:sp>
        <p:nvSpPr>
          <p:cNvPr id="81" name="矩形 80"/>
          <p:cNvSpPr/>
          <p:nvPr/>
        </p:nvSpPr>
        <p:spPr>
          <a:xfrm>
            <a:off x="2901452" y="2507882"/>
            <a:ext cx="850848" cy="850848"/>
          </a:xfrm>
          <a:prstGeom prst="rect">
            <a:avLst/>
          </a:prstGeom>
          <a:blipFill>
            <a:blip r:embed="rId3" cstate="print"/>
            <a:srcRect/>
            <a:stretch>
              <a:fillRect l="-1" t="-27169" r="-14508" b="-9813"/>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endParaRPr lang="zh-CN" altLang="en-US"/>
          </a:p>
        </p:txBody>
      </p:sp>
      <p:sp>
        <p:nvSpPr>
          <p:cNvPr id="82" name="矩形 81"/>
          <p:cNvSpPr/>
          <p:nvPr/>
        </p:nvSpPr>
        <p:spPr>
          <a:xfrm>
            <a:off x="3818733" y="1597966"/>
            <a:ext cx="850848" cy="850848"/>
          </a:xfrm>
          <a:prstGeom prst="rect">
            <a:avLst/>
          </a:prstGeom>
          <a:blipFill>
            <a:blip r:embed="rId4" cstate="print"/>
            <a:srcRect/>
            <a:stretch>
              <a:fillRect l="-15781" r="-27531" b="-4544"/>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endParaRPr lang="zh-CN" altLang="en-US"/>
          </a:p>
        </p:txBody>
      </p:sp>
      <p:sp>
        <p:nvSpPr>
          <p:cNvPr id="83" name="矩形 82"/>
          <p:cNvSpPr/>
          <p:nvPr/>
        </p:nvSpPr>
        <p:spPr>
          <a:xfrm>
            <a:off x="3818733" y="3417798"/>
            <a:ext cx="850848" cy="850848"/>
          </a:xfrm>
          <a:prstGeom prst="rect">
            <a:avLst/>
          </a:prstGeom>
          <a:blipFill>
            <a:blip r:embed="rId5" cstate="print"/>
            <a:srcRect/>
            <a:stretch>
              <a:fillRect l="-35634" r="-30125" b="-3438"/>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endParaRPr lang="zh-CN" altLang="en-US"/>
          </a:p>
        </p:txBody>
      </p:sp>
      <p:sp>
        <p:nvSpPr>
          <p:cNvPr id="84" name="矩形 83"/>
          <p:cNvSpPr/>
          <p:nvPr/>
        </p:nvSpPr>
        <p:spPr>
          <a:xfrm>
            <a:off x="1984171" y="3417798"/>
            <a:ext cx="850848" cy="850848"/>
          </a:xfrm>
          <a:prstGeom prst="rect">
            <a:avLst/>
          </a:prstGeom>
          <a:blipFill>
            <a:blip r:embed="rId6" cstate="print"/>
            <a:srcRect/>
            <a:stretch>
              <a:fillRect l="-27581" t="-1" r="-20914" b="-470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endParaRPr lang="zh-CN" altLang="en-US"/>
          </a:p>
        </p:txBody>
      </p:sp>
      <p:sp>
        <p:nvSpPr>
          <p:cNvPr id="85" name="线形标注 2(带强调线) 2"/>
          <p:cNvSpPr>
            <a:spLocks/>
          </p:cNvSpPr>
          <p:nvPr/>
        </p:nvSpPr>
        <p:spPr bwMode="auto">
          <a:xfrm>
            <a:off x="5421313" y="1643086"/>
            <a:ext cx="3145172" cy="428210"/>
          </a:xfrm>
          <a:prstGeom prst="accentCallout2">
            <a:avLst>
              <a:gd name="adj1" fmla="val 21366"/>
              <a:gd name="adj2" fmla="val -1991"/>
              <a:gd name="adj3" fmla="val 18745"/>
              <a:gd name="adj4" fmla="val -80296"/>
              <a:gd name="adj5" fmla="val 66369"/>
              <a:gd name="adj6" fmla="val -86411"/>
            </a:avLst>
          </a:prstGeom>
          <a:noFill/>
          <a:ln w="15875" cmpd="sng">
            <a:solidFill>
              <a:schemeClr val="bg1">
                <a:lumMod val="50000"/>
              </a:schemeClr>
            </a:solidFill>
            <a:miter lim="800000"/>
            <a:headEnd type="oval" w="med" len="med"/>
            <a:tailEnd/>
          </a:ln>
          <a:extLst>
            <a:ext uri="{909E8E84-426E-40DD-AFC4-6F175D3DCCD1}">
              <a14:hiddenFill xmlns:a14="http://schemas.microsoft.com/office/drawing/2010/main" xmlns="">
                <a:solidFill>
                  <a:srgbClr val="FFFFFF"/>
                </a:solidFill>
              </a14:hiddenFill>
            </a:ext>
          </a:extLst>
        </p:spPr>
        <p:txBody>
          <a:bodyPr lIns="56639" tIns="28319" rIns="56639" bIns="28319" anchor="ctr"/>
          <a:lstStyle/>
          <a:p>
            <a:pPr>
              <a:lnSpc>
                <a:spcPct val="120000"/>
              </a:lnSpc>
              <a:spcBef>
                <a:spcPct val="0"/>
              </a:spcBef>
              <a:buNone/>
            </a:pPr>
            <a:r>
              <a:rPr lang="zh-CN" altLang="en-US" sz="1100" dirty="0">
                <a:solidFill>
                  <a:schemeClr val="tx1">
                    <a:lumMod val="75000"/>
                    <a:lumOff val="25000"/>
                  </a:schemeClr>
                </a:solidFill>
                <a:latin typeface="微软雅黑" pitchFamily="34" charset="-122"/>
                <a:ea typeface="微软雅黑" pitchFamily="34" charset="-122"/>
                <a:sym typeface="微软雅黑" pitchFamily="34" charset="-122"/>
              </a:rPr>
              <a:t>在此录入上述图表的综合描述说明，在此录入上述图表的综合描述说明。</a:t>
            </a:r>
          </a:p>
        </p:txBody>
      </p:sp>
      <p:sp>
        <p:nvSpPr>
          <p:cNvPr id="86" name="线形标注 2(带强调线) 3"/>
          <p:cNvSpPr>
            <a:spLocks/>
          </p:cNvSpPr>
          <p:nvPr/>
        </p:nvSpPr>
        <p:spPr bwMode="auto">
          <a:xfrm>
            <a:off x="5421314" y="2181978"/>
            <a:ext cx="3145171" cy="429610"/>
          </a:xfrm>
          <a:prstGeom prst="accentCallout2">
            <a:avLst>
              <a:gd name="adj1" fmla="val 21366"/>
              <a:gd name="adj2" fmla="val -1991"/>
              <a:gd name="adj3" fmla="val 20681"/>
              <a:gd name="adj4" fmla="val -22926"/>
              <a:gd name="adj5" fmla="val -57167"/>
              <a:gd name="adj6" fmla="val -31815"/>
            </a:avLst>
          </a:prstGeom>
          <a:noFill/>
          <a:ln w="15875" cmpd="sng">
            <a:solidFill>
              <a:schemeClr val="bg1">
                <a:lumMod val="50000"/>
              </a:schemeClr>
            </a:solidFill>
            <a:miter lim="800000"/>
            <a:headEnd type="oval" w="med" len="med"/>
            <a:tailEnd/>
          </a:ln>
          <a:extLst>
            <a:ext uri="{909E8E84-426E-40DD-AFC4-6F175D3DCCD1}">
              <a14:hiddenFill xmlns:a14="http://schemas.microsoft.com/office/drawing/2010/main" xmlns="">
                <a:solidFill>
                  <a:srgbClr val="FFFFFF"/>
                </a:solidFill>
              </a14:hiddenFill>
            </a:ext>
          </a:extLst>
        </p:spPr>
        <p:txBody>
          <a:bodyPr lIns="56639" tIns="28319" rIns="56639" bIns="28319" anchor="ctr"/>
          <a:lstStyle/>
          <a:p>
            <a:r>
              <a:rPr lang="zh-CN" altLang="en-US" sz="1100" dirty="0">
                <a:solidFill>
                  <a:schemeClr val="tx1">
                    <a:lumMod val="75000"/>
                    <a:lumOff val="25000"/>
                  </a:schemeClr>
                </a:solidFill>
                <a:latin typeface="微软雅黑" pitchFamily="34" charset="-122"/>
                <a:ea typeface="微软雅黑" pitchFamily="34" charset="-122"/>
                <a:sym typeface="微软雅黑" pitchFamily="34" charset="-122"/>
              </a:rPr>
              <a:t>在此录入上述图表的综合描述说明，在此录入上述图表的综合描述说明。</a:t>
            </a:r>
          </a:p>
        </p:txBody>
      </p:sp>
      <p:sp>
        <p:nvSpPr>
          <p:cNvPr id="87" name="线形标注 2(带强调线) 4"/>
          <p:cNvSpPr>
            <a:spLocks/>
          </p:cNvSpPr>
          <p:nvPr/>
        </p:nvSpPr>
        <p:spPr bwMode="auto">
          <a:xfrm>
            <a:off x="5421314" y="2714392"/>
            <a:ext cx="3145171" cy="429610"/>
          </a:xfrm>
          <a:prstGeom prst="accentCallout2">
            <a:avLst>
              <a:gd name="adj1" fmla="val 21366"/>
              <a:gd name="adj2" fmla="val -1991"/>
              <a:gd name="adj3" fmla="val 22171"/>
              <a:gd name="adj4" fmla="val -43032"/>
              <a:gd name="adj5" fmla="val 22153"/>
              <a:gd name="adj6" fmla="val -59153"/>
            </a:avLst>
          </a:prstGeom>
          <a:noFill/>
          <a:ln w="15875" cmpd="sng">
            <a:solidFill>
              <a:schemeClr val="bg1">
                <a:lumMod val="50000"/>
              </a:schemeClr>
            </a:solidFill>
            <a:miter lim="800000"/>
            <a:headEnd type="oval" w="med" len="med"/>
            <a:tailEnd/>
          </a:ln>
          <a:extLst>
            <a:ext uri="{909E8E84-426E-40DD-AFC4-6F175D3DCCD1}">
              <a14:hiddenFill xmlns:a14="http://schemas.microsoft.com/office/drawing/2010/main" xmlns="">
                <a:solidFill>
                  <a:srgbClr val="FFFFFF"/>
                </a:solidFill>
              </a14:hiddenFill>
            </a:ext>
          </a:extLst>
        </p:spPr>
        <p:txBody>
          <a:bodyPr lIns="56639" tIns="28319" rIns="56639" bIns="28319" anchor="ctr"/>
          <a:lstStyle/>
          <a:p>
            <a:pPr>
              <a:lnSpc>
                <a:spcPct val="120000"/>
              </a:lnSpc>
              <a:spcBef>
                <a:spcPct val="0"/>
              </a:spcBef>
              <a:buNone/>
            </a:pPr>
            <a:r>
              <a:rPr lang="zh-CN" altLang="en-US" sz="1100" dirty="0">
                <a:solidFill>
                  <a:schemeClr val="tx1">
                    <a:lumMod val="75000"/>
                    <a:lumOff val="25000"/>
                  </a:schemeClr>
                </a:solidFill>
                <a:latin typeface="微软雅黑" pitchFamily="34" charset="-122"/>
                <a:ea typeface="微软雅黑" pitchFamily="34" charset="-122"/>
                <a:sym typeface="微软雅黑" pitchFamily="34" charset="-122"/>
              </a:rPr>
              <a:t>在此录入上述图表的综合描述说明，在此录入上述图表的综合描述说明。</a:t>
            </a:r>
          </a:p>
        </p:txBody>
      </p:sp>
      <p:sp>
        <p:nvSpPr>
          <p:cNvPr id="88" name="线形标注 2(带强调线) 5"/>
          <p:cNvSpPr>
            <a:spLocks/>
          </p:cNvSpPr>
          <p:nvPr/>
        </p:nvSpPr>
        <p:spPr bwMode="auto">
          <a:xfrm>
            <a:off x="5421313" y="3254581"/>
            <a:ext cx="3145172" cy="428210"/>
          </a:xfrm>
          <a:prstGeom prst="accentCallout2">
            <a:avLst>
              <a:gd name="adj1" fmla="val 48468"/>
              <a:gd name="adj2" fmla="val -1968"/>
              <a:gd name="adj3" fmla="val 47782"/>
              <a:gd name="adj4" fmla="val -82347"/>
              <a:gd name="adj5" fmla="val 82199"/>
              <a:gd name="adj6" fmla="val -85088"/>
            </a:avLst>
          </a:prstGeom>
          <a:noFill/>
          <a:ln w="15875" cmpd="sng">
            <a:solidFill>
              <a:schemeClr val="bg1">
                <a:lumMod val="50000"/>
              </a:schemeClr>
            </a:solidFill>
            <a:miter lim="800000"/>
            <a:headEnd type="oval" w="med" len="med"/>
            <a:tailEnd/>
          </a:ln>
          <a:extLst>
            <a:ext uri="{909E8E84-426E-40DD-AFC4-6F175D3DCCD1}">
              <a14:hiddenFill xmlns:a14="http://schemas.microsoft.com/office/drawing/2010/main" xmlns="">
                <a:solidFill>
                  <a:srgbClr val="FFFFFF"/>
                </a:solidFill>
              </a14:hiddenFill>
            </a:ext>
          </a:extLst>
        </p:spPr>
        <p:txBody>
          <a:bodyPr lIns="56639" tIns="28319" rIns="56639" bIns="28319" anchor="ctr"/>
          <a:lstStyle/>
          <a:p>
            <a:pPr>
              <a:lnSpc>
                <a:spcPct val="120000"/>
              </a:lnSpc>
              <a:spcBef>
                <a:spcPct val="0"/>
              </a:spcBef>
              <a:buNone/>
            </a:pPr>
            <a:r>
              <a:rPr lang="zh-CN" altLang="en-US" sz="1100" dirty="0">
                <a:solidFill>
                  <a:schemeClr val="tx1">
                    <a:lumMod val="75000"/>
                    <a:lumOff val="25000"/>
                  </a:schemeClr>
                </a:solidFill>
                <a:latin typeface="微软雅黑" pitchFamily="34" charset="-122"/>
                <a:ea typeface="微软雅黑" pitchFamily="34" charset="-122"/>
                <a:sym typeface="微软雅黑" pitchFamily="34" charset="-122"/>
              </a:rPr>
              <a:t>在此录入上述图表的综合描述说明，在此录入上述图表的综合描述说明。</a:t>
            </a:r>
          </a:p>
        </p:txBody>
      </p:sp>
      <p:sp>
        <p:nvSpPr>
          <p:cNvPr id="89" name="线形标注 2(带强调线) 6"/>
          <p:cNvSpPr>
            <a:spLocks/>
          </p:cNvSpPr>
          <p:nvPr/>
        </p:nvSpPr>
        <p:spPr bwMode="auto">
          <a:xfrm>
            <a:off x="5421316" y="3793476"/>
            <a:ext cx="3145171" cy="429610"/>
          </a:xfrm>
          <a:prstGeom prst="accentCallout2">
            <a:avLst>
              <a:gd name="adj1" fmla="val 21366"/>
              <a:gd name="adj2" fmla="val -1991"/>
              <a:gd name="adj3" fmla="val 22616"/>
              <a:gd name="adj4" fmla="val -23181"/>
              <a:gd name="adj5" fmla="val -39750"/>
              <a:gd name="adj6" fmla="val -31556"/>
            </a:avLst>
          </a:prstGeom>
          <a:noFill/>
          <a:ln w="15875" cmpd="sng">
            <a:solidFill>
              <a:schemeClr val="bg1">
                <a:lumMod val="50000"/>
              </a:schemeClr>
            </a:solidFill>
            <a:miter lim="800000"/>
            <a:headEnd type="oval" w="med" len="med"/>
            <a:tailEnd/>
          </a:ln>
          <a:extLst>
            <a:ext uri="{909E8E84-426E-40DD-AFC4-6F175D3DCCD1}">
              <a14:hiddenFill xmlns:a14="http://schemas.microsoft.com/office/drawing/2010/main" xmlns="">
                <a:solidFill>
                  <a:srgbClr val="FFFFFF"/>
                </a:solidFill>
              </a14:hiddenFill>
            </a:ext>
          </a:extLst>
        </p:spPr>
        <p:txBody>
          <a:bodyPr lIns="56639" tIns="28319" rIns="56639" bIns="28319" anchor="ctr"/>
          <a:lstStyle/>
          <a:p>
            <a:pPr>
              <a:lnSpc>
                <a:spcPct val="120000"/>
              </a:lnSpc>
              <a:spcBef>
                <a:spcPct val="0"/>
              </a:spcBef>
              <a:buNone/>
            </a:pPr>
            <a:r>
              <a:rPr lang="zh-CN" altLang="en-US" sz="1100" dirty="0">
                <a:solidFill>
                  <a:schemeClr val="tx1">
                    <a:lumMod val="75000"/>
                    <a:lumOff val="25000"/>
                  </a:schemeClr>
                </a:solidFill>
                <a:latin typeface="微软雅黑" pitchFamily="34" charset="-122"/>
                <a:ea typeface="微软雅黑" pitchFamily="34" charset="-122"/>
                <a:sym typeface="微软雅黑" pitchFamily="34" charset="-122"/>
              </a:rPr>
              <a:t>在此录入上述图表的综合描述说明，在此录入上述图表的综合描述说明。</a:t>
            </a:r>
          </a:p>
        </p:txBody>
      </p:sp>
    </p:spTree>
    <p:extLst>
      <p:ext uri="{BB962C8B-B14F-4D97-AF65-F5344CB8AC3E}">
        <p14:creationId xmlns:p14="http://schemas.microsoft.com/office/powerpoint/2010/main" xmlns="" val="709217680"/>
      </p:ext>
    </p:extLst>
  </p:cSld>
  <p:clrMapOvr>
    <a:masterClrMapping/>
  </p:clrMapOvr>
  <p:transition spd="slow"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000"/>
                            </p:stCondLst>
                            <p:childTnLst>
                              <p:par>
                                <p:cTn id="13" presetID="23" presetClass="entr" presetSubtype="528" fill="hold" grpId="0" nodeType="afterEffect">
                                  <p:stCondLst>
                                    <p:cond delay="100"/>
                                  </p:stCondLst>
                                  <p:childTnLst>
                                    <p:set>
                                      <p:cBhvr>
                                        <p:cTn id="14" dur="1" fill="hold">
                                          <p:stCondLst>
                                            <p:cond delay="0"/>
                                          </p:stCondLst>
                                        </p:cTn>
                                        <p:tgtEl>
                                          <p:spTgt spid="71"/>
                                        </p:tgtEl>
                                        <p:attrNameLst>
                                          <p:attrName>style.visibility</p:attrName>
                                        </p:attrNameLst>
                                      </p:cBhvr>
                                      <p:to>
                                        <p:strVal val="visible"/>
                                      </p:to>
                                    </p:set>
                                    <p:anim calcmode="lin" valueType="num">
                                      <p:cBhvr>
                                        <p:cTn id="15" dur="300" fill="hold"/>
                                        <p:tgtEl>
                                          <p:spTgt spid="71"/>
                                        </p:tgtEl>
                                        <p:attrNameLst>
                                          <p:attrName>ppt_w</p:attrName>
                                        </p:attrNameLst>
                                      </p:cBhvr>
                                      <p:tavLst>
                                        <p:tav tm="0">
                                          <p:val>
                                            <p:fltVal val="0"/>
                                          </p:val>
                                        </p:tav>
                                        <p:tav tm="100000">
                                          <p:val>
                                            <p:strVal val="#ppt_w"/>
                                          </p:val>
                                        </p:tav>
                                      </p:tavLst>
                                    </p:anim>
                                    <p:anim calcmode="lin" valueType="num">
                                      <p:cBhvr>
                                        <p:cTn id="16" dur="300" fill="hold"/>
                                        <p:tgtEl>
                                          <p:spTgt spid="71"/>
                                        </p:tgtEl>
                                        <p:attrNameLst>
                                          <p:attrName>ppt_h</p:attrName>
                                        </p:attrNameLst>
                                      </p:cBhvr>
                                      <p:tavLst>
                                        <p:tav tm="0">
                                          <p:val>
                                            <p:fltVal val="0"/>
                                          </p:val>
                                        </p:tav>
                                        <p:tav tm="100000">
                                          <p:val>
                                            <p:strVal val="#ppt_h"/>
                                          </p:val>
                                        </p:tav>
                                      </p:tavLst>
                                    </p:anim>
                                    <p:anim calcmode="lin" valueType="num">
                                      <p:cBhvr>
                                        <p:cTn id="17" dur="300" fill="hold"/>
                                        <p:tgtEl>
                                          <p:spTgt spid="71"/>
                                        </p:tgtEl>
                                        <p:attrNameLst>
                                          <p:attrName>ppt_x</p:attrName>
                                        </p:attrNameLst>
                                      </p:cBhvr>
                                      <p:tavLst>
                                        <p:tav tm="0">
                                          <p:val>
                                            <p:fltVal val="0.5"/>
                                          </p:val>
                                        </p:tav>
                                        <p:tav tm="100000">
                                          <p:val>
                                            <p:strVal val="#ppt_x"/>
                                          </p:val>
                                        </p:tav>
                                      </p:tavLst>
                                    </p:anim>
                                    <p:anim calcmode="lin" valueType="num">
                                      <p:cBhvr>
                                        <p:cTn id="18" dur="300" fill="hold"/>
                                        <p:tgtEl>
                                          <p:spTgt spid="71"/>
                                        </p:tgtEl>
                                        <p:attrNameLst>
                                          <p:attrName>ppt_y</p:attrName>
                                        </p:attrNameLst>
                                      </p:cBhvr>
                                      <p:tavLst>
                                        <p:tav tm="0">
                                          <p:val>
                                            <p:fltVal val="0.5"/>
                                          </p:val>
                                        </p:tav>
                                        <p:tav tm="100000">
                                          <p:val>
                                            <p:strVal val="#ppt_y"/>
                                          </p:val>
                                        </p:tav>
                                      </p:tavLst>
                                    </p:anim>
                                  </p:childTnLst>
                                </p:cTn>
                              </p:par>
                              <p:par>
                                <p:cTn id="19" presetID="26" presetClass="emph" presetSubtype="0" fill="hold" grpId="1" nodeType="withEffect">
                                  <p:stCondLst>
                                    <p:cond delay="400"/>
                                  </p:stCondLst>
                                  <p:childTnLst>
                                    <p:animEffect transition="out" filter="fade">
                                      <p:cBhvr>
                                        <p:cTn id="20" dur="300" tmFilter="0, 0; .2, .5; .8, .5; 1, 0"/>
                                        <p:tgtEl>
                                          <p:spTgt spid="71"/>
                                        </p:tgtEl>
                                      </p:cBhvr>
                                    </p:animEffect>
                                    <p:animScale>
                                      <p:cBhvr>
                                        <p:cTn id="21" dur="150" autoRev="1" fill="hold"/>
                                        <p:tgtEl>
                                          <p:spTgt spid="71"/>
                                        </p:tgtEl>
                                      </p:cBhvr>
                                      <p:by x="105000" y="105000"/>
                                    </p:animScale>
                                  </p:childTnLst>
                                </p:cTn>
                              </p:par>
                              <p:par>
                                <p:cTn id="22" presetID="23" presetClass="entr" presetSubtype="528" fill="hold" grpId="0" nodeType="withEffect">
                                  <p:stCondLst>
                                    <p:cond delay="200"/>
                                  </p:stCondLst>
                                  <p:childTnLst>
                                    <p:set>
                                      <p:cBhvr>
                                        <p:cTn id="23" dur="1" fill="hold">
                                          <p:stCondLst>
                                            <p:cond delay="0"/>
                                          </p:stCondLst>
                                        </p:cTn>
                                        <p:tgtEl>
                                          <p:spTgt spid="72"/>
                                        </p:tgtEl>
                                        <p:attrNameLst>
                                          <p:attrName>style.visibility</p:attrName>
                                        </p:attrNameLst>
                                      </p:cBhvr>
                                      <p:to>
                                        <p:strVal val="visible"/>
                                      </p:to>
                                    </p:set>
                                    <p:anim calcmode="lin" valueType="num">
                                      <p:cBhvr>
                                        <p:cTn id="24" dur="300" fill="hold"/>
                                        <p:tgtEl>
                                          <p:spTgt spid="72"/>
                                        </p:tgtEl>
                                        <p:attrNameLst>
                                          <p:attrName>ppt_w</p:attrName>
                                        </p:attrNameLst>
                                      </p:cBhvr>
                                      <p:tavLst>
                                        <p:tav tm="0">
                                          <p:val>
                                            <p:fltVal val="0"/>
                                          </p:val>
                                        </p:tav>
                                        <p:tav tm="100000">
                                          <p:val>
                                            <p:strVal val="#ppt_w"/>
                                          </p:val>
                                        </p:tav>
                                      </p:tavLst>
                                    </p:anim>
                                    <p:anim calcmode="lin" valueType="num">
                                      <p:cBhvr>
                                        <p:cTn id="25" dur="300" fill="hold"/>
                                        <p:tgtEl>
                                          <p:spTgt spid="72"/>
                                        </p:tgtEl>
                                        <p:attrNameLst>
                                          <p:attrName>ppt_h</p:attrName>
                                        </p:attrNameLst>
                                      </p:cBhvr>
                                      <p:tavLst>
                                        <p:tav tm="0">
                                          <p:val>
                                            <p:fltVal val="0"/>
                                          </p:val>
                                        </p:tav>
                                        <p:tav tm="100000">
                                          <p:val>
                                            <p:strVal val="#ppt_h"/>
                                          </p:val>
                                        </p:tav>
                                      </p:tavLst>
                                    </p:anim>
                                    <p:anim calcmode="lin" valueType="num">
                                      <p:cBhvr>
                                        <p:cTn id="26" dur="300" fill="hold"/>
                                        <p:tgtEl>
                                          <p:spTgt spid="72"/>
                                        </p:tgtEl>
                                        <p:attrNameLst>
                                          <p:attrName>ppt_x</p:attrName>
                                        </p:attrNameLst>
                                      </p:cBhvr>
                                      <p:tavLst>
                                        <p:tav tm="0">
                                          <p:val>
                                            <p:fltVal val="0.5"/>
                                          </p:val>
                                        </p:tav>
                                        <p:tav tm="100000">
                                          <p:val>
                                            <p:strVal val="#ppt_x"/>
                                          </p:val>
                                        </p:tav>
                                      </p:tavLst>
                                    </p:anim>
                                    <p:anim calcmode="lin" valueType="num">
                                      <p:cBhvr>
                                        <p:cTn id="27" dur="300" fill="hold"/>
                                        <p:tgtEl>
                                          <p:spTgt spid="72"/>
                                        </p:tgtEl>
                                        <p:attrNameLst>
                                          <p:attrName>ppt_y</p:attrName>
                                        </p:attrNameLst>
                                      </p:cBhvr>
                                      <p:tavLst>
                                        <p:tav tm="0">
                                          <p:val>
                                            <p:fltVal val="0.5"/>
                                          </p:val>
                                        </p:tav>
                                        <p:tav tm="100000">
                                          <p:val>
                                            <p:strVal val="#ppt_y"/>
                                          </p:val>
                                        </p:tav>
                                      </p:tavLst>
                                    </p:anim>
                                  </p:childTnLst>
                                </p:cTn>
                              </p:par>
                              <p:par>
                                <p:cTn id="28" presetID="26" presetClass="emph" presetSubtype="0" fill="hold" grpId="1" nodeType="withEffect">
                                  <p:stCondLst>
                                    <p:cond delay="500"/>
                                  </p:stCondLst>
                                  <p:childTnLst>
                                    <p:animEffect transition="out" filter="fade">
                                      <p:cBhvr>
                                        <p:cTn id="29" dur="300" tmFilter="0, 0; .2, .5; .8, .5; 1, 0"/>
                                        <p:tgtEl>
                                          <p:spTgt spid="72"/>
                                        </p:tgtEl>
                                      </p:cBhvr>
                                    </p:animEffect>
                                    <p:animScale>
                                      <p:cBhvr>
                                        <p:cTn id="30" dur="150" autoRev="1" fill="hold"/>
                                        <p:tgtEl>
                                          <p:spTgt spid="72"/>
                                        </p:tgtEl>
                                      </p:cBhvr>
                                      <p:by x="105000" y="105000"/>
                                    </p:animScale>
                                  </p:childTnLst>
                                </p:cTn>
                              </p:par>
                              <p:par>
                                <p:cTn id="31" presetID="23" presetClass="entr" presetSubtype="528" fill="hold" grpId="0" nodeType="withEffect">
                                  <p:stCondLst>
                                    <p:cond delay="300"/>
                                  </p:stCondLst>
                                  <p:childTnLst>
                                    <p:set>
                                      <p:cBhvr>
                                        <p:cTn id="32" dur="1" fill="hold">
                                          <p:stCondLst>
                                            <p:cond delay="0"/>
                                          </p:stCondLst>
                                        </p:cTn>
                                        <p:tgtEl>
                                          <p:spTgt spid="73"/>
                                        </p:tgtEl>
                                        <p:attrNameLst>
                                          <p:attrName>style.visibility</p:attrName>
                                        </p:attrNameLst>
                                      </p:cBhvr>
                                      <p:to>
                                        <p:strVal val="visible"/>
                                      </p:to>
                                    </p:set>
                                    <p:anim calcmode="lin" valueType="num">
                                      <p:cBhvr>
                                        <p:cTn id="33" dur="300" fill="hold"/>
                                        <p:tgtEl>
                                          <p:spTgt spid="73"/>
                                        </p:tgtEl>
                                        <p:attrNameLst>
                                          <p:attrName>ppt_w</p:attrName>
                                        </p:attrNameLst>
                                      </p:cBhvr>
                                      <p:tavLst>
                                        <p:tav tm="0">
                                          <p:val>
                                            <p:fltVal val="0"/>
                                          </p:val>
                                        </p:tav>
                                        <p:tav tm="100000">
                                          <p:val>
                                            <p:strVal val="#ppt_w"/>
                                          </p:val>
                                        </p:tav>
                                      </p:tavLst>
                                    </p:anim>
                                    <p:anim calcmode="lin" valueType="num">
                                      <p:cBhvr>
                                        <p:cTn id="34" dur="300" fill="hold"/>
                                        <p:tgtEl>
                                          <p:spTgt spid="73"/>
                                        </p:tgtEl>
                                        <p:attrNameLst>
                                          <p:attrName>ppt_h</p:attrName>
                                        </p:attrNameLst>
                                      </p:cBhvr>
                                      <p:tavLst>
                                        <p:tav tm="0">
                                          <p:val>
                                            <p:fltVal val="0"/>
                                          </p:val>
                                        </p:tav>
                                        <p:tav tm="100000">
                                          <p:val>
                                            <p:strVal val="#ppt_h"/>
                                          </p:val>
                                        </p:tav>
                                      </p:tavLst>
                                    </p:anim>
                                    <p:anim calcmode="lin" valueType="num">
                                      <p:cBhvr>
                                        <p:cTn id="35" dur="300" fill="hold"/>
                                        <p:tgtEl>
                                          <p:spTgt spid="73"/>
                                        </p:tgtEl>
                                        <p:attrNameLst>
                                          <p:attrName>ppt_x</p:attrName>
                                        </p:attrNameLst>
                                      </p:cBhvr>
                                      <p:tavLst>
                                        <p:tav tm="0">
                                          <p:val>
                                            <p:fltVal val="0.5"/>
                                          </p:val>
                                        </p:tav>
                                        <p:tav tm="100000">
                                          <p:val>
                                            <p:strVal val="#ppt_x"/>
                                          </p:val>
                                        </p:tav>
                                      </p:tavLst>
                                    </p:anim>
                                    <p:anim calcmode="lin" valueType="num">
                                      <p:cBhvr>
                                        <p:cTn id="36" dur="300" fill="hold"/>
                                        <p:tgtEl>
                                          <p:spTgt spid="73"/>
                                        </p:tgtEl>
                                        <p:attrNameLst>
                                          <p:attrName>ppt_y</p:attrName>
                                        </p:attrNameLst>
                                      </p:cBhvr>
                                      <p:tavLst>
                                        <p:tav tm="0">
                                          <p:val>
                                            <p:fltVal val="0.5"/>
                                          </p:val>
                                        </p:tav>
                                        <p:tav tm="100000">
                                          <p:val>
                                            <p:strVal val="#ppt_y"/>
                                          </p:val>
                                        </p:tav>
                                      </p:tavLst>
                                    </p:anim>
                                  </p:childTnLst>
                                </p:cTn>
                              </p:par>
                              <p:par>
                                <p:cTn id="37" presetID="26" presetClass="emph" presetSubtype="0" fill="hold" grpId="1" nodeType="withEffect">
                                  <p:stCondLst>
                                    <p:cond delay="600"/>
                                  </p:stCondLst>
                                  <p:childTnLst>
                                    <p:animEffect transition="out" filter="fade">
                                      <p:cBhvr>
                                        <p:cTn id="38" dur="300" tmFilter="0, 0; .2, .5; .8, .5; 1, 0"/>
                                        <p:tgtEl>
                                          <p:spTgt spid="73"/>
                                        </p:tgtEl>
                                      </p:cBhvr>
                                    </p:animEffect>
                                    <p:animScale>
                                      <p:cBhvr>
                                        <p:cTn id="39" dur="150" autoRev="1" fill="hold"/>
                                        <p:tgtEl>
                                          <p:spTgt spid="73"/>
                                        </p:tgtEl>
                                      </p:cBhvr>
                                      <p:by x="105000" y="105000"/>
                                    </p:animScale>
                                  </p:childTnLst>
                                </p:cTn>
                              </p:par>
                              <p:par>
                                <p:cTn id="40" presetID="23" presetClass="entr" presetSubtype="528" fill="hold" grpId="0" nodeType="withEffect">
                                  <p:stCondLst>
                                    <p:cond delay="400"/>
                                  </p:stCondLst>
                                  <p:childTnLst>
                                    <p:set>
                                      <p:cBhvr>
                                        <p:cTn id="41" dur="1" fill="hold">
                                          <p:stCondLst>
                                            <p:cond delay="0"/>
                                          </p:stCondLst>
                                        </p:cTn>
                                        <p:tgtEl>
                                          <p:spTgt spid="74"/>
                                        </p:tgtEl>
                                        <p:attrNameLst>
                                          <p:attrName>style.visibility</p:attrName>
                                        </p:attrNameLst>
                                      </p:cBhvr>
                                      <p:to>
                                        <p:strVal val="visible"/>
                                      </p:to>
                                    </p:set>
                                    <p:anim calcmode="lin" valueType="num">
                                      <p:cBhvr>
                                        <p:cTn id="42" dur="300" fill="hold"/>
                                        <p:tgtEl>
                                          <p:spTgt spid="74"/>
                                        </p:tgtEl>
                                        <p:attrNameLst>
                                          <p:attrName>ppt_w</p:attrName>
                                        </p:attrNameLst>
                                      </p:cBhvr>
                                      <p:tavLst>
                                        <p:tav tm="0">
                                          <p:val>
                                            <p:fltVal val="0"/>
                                          </p:val>
                                        </p:tav>
                                        <p:tav tm="100000">
                                          <p:val>
                                            <p:strVal val="#ppt_w"/>
                                          </p:val>
                                        </p:tav>
                                      </p:tavLst>
                                    </p:anim>
                                    <p:anim calcmode="lin" valueType="num">
                                      <p:cBhvr>
                                        <p:cTn id="43" dur="300" fill="hold"/>
                                        <p:tgtEl>
                                          <p:spTgt spid="74"/>
                                        </p:tgtEl>
                                        <p:attrNameLst>
                                          <p:attrName>ppt_h</p:attrName>
                                        </p:attrNameLst>
                                      </p:cBhvr>
                                      <p:tavLst>
                                        <p:tav tm="0">
                                          <p:val>
                                            <p:fltVal val="0"/>
                                          </p:val>
                                        </p:tav>
                                        <p:tav tm="100000">
                                          <p:val>
                                            <p:strVal val="#ppt_h"/>
                                          </p:val>
                                        </p:tav>
                                      </p:tavLst>
                                    </p:anim>
                                    <p:anim calcmode="lin" valueType="num">
                                      <p:cBhvr>
                                        <p:cTn id="44" dur="300" fill="hold"/>
                                        <p:tgtEl>
                                          <p:spTgt spid="74"/>
                                        </p:tgtEl>
                                        <p:attrNameLst>
                                          <p:attrName>ppt_x</p:attrName>
                                        </p:attrNameLst>
                                      </p:cBhvr>
                                      <p:tavLst>
                                        <p:tav tm="0">
                                          <p:val>
                                            <p:fltVal val="0.5"/>
                                          </p:val>
                                        </p:tav>
                                        <p:tav tm="100000">
                                          <p:val>
                                            <p:strVal val="#ppt_x"/>
                                          </p:val>
                                        </p:tav>
                                      </p:tavLst>
                                    </p:anim>
                                    <p:anim calcmode="lin" valueType="num">
                                      <p:cBhvr>
                                        <p:cTn id="45" dur="300" fill="hold"/>
                                        <p:tgtEl>
                                          <p:spTgt spid="74"/>
                                        </p:tgtEl>
                                        <p:attrNameLst>
                                          <p:attrName>ppt_y</p:attrName>
                                        </p:attrNameLst>
                                      </p:cBhvr>
                                      <p:tavLst>
                                        <p:tav tm="0">
                                          <p:val>
                                            <p:fltVal val="0.5"/>
                                          </p:val>
                                        </p:tav>
                                        <p:tav tm="100000">
                                          <p:val>
                                            <p:strVal val="#ppt_y"/>
                                          </p:val>
                                        </p:tav>
                                      </p:tavLst>
                                    </p:anim>
                                  </p:childTnLst>
                                </p:cTn>
                              </p:par>
                              <p:par>
                                <p:cTn id="46" presetID="26" presetClass="emph" presetSubtype="0" fill="hold" grpId="1" nodeType="withEffect">
                                  <p:stCondLst>
                                    <p:cond delay="700"/>
                                  </p:stCondLst>
                                  <p:childTnLst>
                                    <p:animEffect transition="out" filter="fade">
                                      <p:cBhvr>
                                        <p:cTn id="47" dur="300" tmFilter="0, 0; .2, .5; .8, .5; 1, 0"/>
                                        <p:tgtEl>
                                          <p:spTgt spid="74"/>
                                        </p:tgtEl>
                                      </p:cBhvr>
                                    </p:animEffect>
                                    <p:animScale>
                                      <p:cBhvr>
                                        <p:cTn id="48" dur="150" autoRev="1" fill="hold"/>
                                        <p:tgtEl>
                                          <p:spTgt spid="74"/>
                                        </p:tgtEl>
                                      </p:cBhvr>
                                      <p:by x="105000" y="105000"/>
                                    </p:animScale>
                                  </p:childTnLst>
                                </p:cTn>
                              </p:par>
                              <p:par>
                                <p:cTn id="49" presetID="23" presetClass="entr" presetSubtype="528" fill="hold" grpId="0" nodeType="withEffect">
                                  <p:stCondLst>
                                    <p:cond delay="500"/>
                                  </p:stCondLst>
                                  <p:childTnLst>
                                    <p:set>
                                      <p:cBhvr>
                                        <p:cTn id="50" dur="1" fill="hold">
                                          <p:stCondLst>
                                            <p:cond delay="0"/>
                                          </p:stCondLst>
                                        </p:cTn>
                                        <p:tgtEl>
                                          <p:spTgt spid="75"/>
                                        </p:tgtEl>
                                        <p:attrNameLst>
                                          <p:attrName>style.visibility</p:attrName>
                                        </p:attrNameLst>
                                      </p:cBhvr>
                                      <p:to>
                                        <p:strVal val="visible"/>
                                      </p:to>
                                    </p:set>
                                    <p:anim calcmode="lin" valueType="num">
                                      <p:cBhvr>
                                        <p:cTn id="51" dur="300" fill="hold"/>
                                        <p:tgtEl>
                                          <p:spTgt spid="75"/>
                                        </p:tgtEl>
                                        <p:attrNameLst>
                                          <p:attrName>ppt_w</p:attrName>
                                        </p:attrNameLst>
                                      </p:cBhvr>
                                      <p:tavLst>
                                        <p:tav tm="0">
                                          <p:val>
                                            <p:fltVal val="0"/>
                                          </p:val>
                                        </p:tav>
                                        <p:tav tm="100000">
                                          <p:val>
                                            <p:strVal val="#ppt_w"/>
                                          </p:val>
                                        </p:tav>
                                      </p:tavLst>
                                    </p:anim>
                                    <p:anim calcmode="lin" valueType="num">
                                      <p:cBhvr>
                                        <p:cTn id="52" dur="300" fill="hold"/>
                                        <p:tgtEl>
                                          <p:spTgt spid="75"/>
                                        </p:tgtEl>
                                        <p:attrNameLst>
                                          <p:attrName>ppt_h</p:attrName>
                                        </p:attrNameLst>
                                      </p:cBhvr>
                                      <p:tavLst>
                                        <p:tav tm="0">
                                          <p:val>
                                            <p:fltVal val="0"/>
                                          </p:val>
                                        </p:tav>
                                        <p:tav tm="100000">
                                          <p:val>
                                            <p:strVal val="#ppt_h"/>
                                          </p:val>
                                        </p:tav>
                                      </p:tavLst>
                                    </p:anim>
                                    <p:anim calcmode="lin" valueType="num">
                                      <p:cBhvr>
                                        <p:cTn id="53" dur="300" fill="hold"/>
                                        <p:tgtEl>
                                          <p:spTgt spid="75"/>
                                        </p:tgtEl>
                                        <p:attrNameLst>
                                          <p:attrName>ppt_x</p:attrName>
                                        </p:attrNameLst>
                                      </p:cBhvr>
                                      <p:tavLst>
                                        <p:tav tm="0">
                                          <p:val>
                                            <p:fltVal val="0.5"/>
                                          </p:val>
                                        </p:tav>
                                        <p:tav tm="100000">
                                          <p:val>
                                            <p:strVal val="#ppt_x"/>
                                          </p:val>
                                        </p:tav>
                                      </p:tavLst>
                                    </p:anim>
                                    <p:anim calcmode="lin" valueType="num">
                                      <p:cBhvr>
                                        <p:cTn id="54" dur="300" fill="hold"/>
                                        <p:tgtEl>
                                          <p:spTgt spid="75"/>
                                        </p:tgtEl>
                                        <p:attrNameLst>
                                          <p:attrName>ppt_y</p:attrName>
                                        </p:attrNameLst>
                                      </p:cBhvr>
                                      <p:tavLst>
                                        <p:tav tm="0">
                                          <p:val>
                                            <p:fltVal val="0.5"/>
                                          </p:val>
                                        </p:tav>
                                        <p:tav tm="100000">
                                          <p:val>
                                            <p:strVal val="#ppt_y"/>
                                          </p:val>
                                        </p:tav>
                                      </p:tavLst>
                                    </p:anim>
                                  </p:childTnLst>
                                </p:cTn>
                              </p:par>
                              <p:par>
                                <p:cTn id="55" presetID="26" presetClass="emph" presetSubtype="0" fill="hold" grpId="1" nodeType="withEffect">
                                  <p:stCondLst>
                                    <p:cond delay="800"/>
                                  </p:stCondLst>
                                  <p:childTnLst>
                                    <p:animEffect transition="out" filter="fade">
                                      <p:cBhvr>
                                        <p:cTn id="56" dur="300" tmFilter="0, 0; .2, .5; .8, .5; 1, 0"/>
                                        <p:tgtEl>
                                          <p:spTgt spid="75"/>
                                        </p:tgtEl>
                                      </p:cBhvr>
                                    </p:animEffect>
                                    <p:animScale>
                                      <p:cBhvr>
                                        <p:cTn id="57" dur="150" autoRev="1" fill="hold"/>
                                        <p:tgtEl>
                                          <p:spTgt spid="75"/>
                                        </p:tgtEl>
                                      </p:cBhvr>
                                      <p:by x="105000" y="105000"/>
                                    </p:animScale>
                                  </p:childTnLst>
                                </p:cTn>
                              </p:par>
                              <p:par>
                                <p:cTn id="58" presetID="23" presetClass="entr" presetSubtype="528" fill="hold" grpId="0" nodeType="withEffect">
                                  <p:stCondLst>
                                    <p:cond delay="600"/>
                                  </p:stCondLst>
                                  <p:childTnLst>
                                    <p:set>
                                      <p:cBhvr>
                                        <p:cTn id="59" dur="1" fill="hold">
                                          <p:stCondLst>
                                            <p:cond delay="0"/>
                                          </p:stCondLst>
                                        </p:cTn>
                                        <p:tgtEl>
                                          <p:spTgt spid="76"/>
                                        </p:tgtEl>
                                        <p:attrNameLst>
                                          <p:attrName>style.visibility</p:attrName>
                                        </p:attrNameLst>
                                      </p:cBhvr>
                                      <p:to>
                                        <p:strVal val="visible"/>
                                      </p:to>
                                    </p:set>
                                    <p:anim calcmode="lin" valueType="num">
                                      <p:cBhvr>
                                        <p:cTn id="60" dur="300" fill="hold"/>
                                        <p:tgtEl>
                                          <p:spTgt spid="76"/>
                                        </p:tgtEl>
                                        <p:attrNameLst>
                                          <p:attrName>ppt_w</p:attrName>
                                        </p:attrNameLst>
                                      </p:cBhvr>
                                      <p:tavLst>
                                        <p:tav tm="0">
                                          <p:val>
                                            <p:fltVal val="0"/>
                                          </p:val>
                                        </p:tav>
                                        <p:tav tm="100000">
                                          <p:val>
                                            <p:strVal val="#ppt_w"/>
                                          </p:val>
                                        </p:tav>
                                      </p:tavLst>
                                    </p:anim>
                                    <p:anim calcmode="lin" valueType="num">
                                      <p:cBhvr>
                                        <p:cTn id="61" dur="300" fill="hold"/>
                                        <p:tgtEl>
                                          <p:spTgt spid="76"/>
                                        </p:tgtEl>
                                        <p:attrNameLst>
                                          <p:attrName>ppt_h</p:attrName>
                                        </p:attrNameLst>
                                      </p:cBhvr>
                                      <p:tavLst>
                                        <p:tav tm="0">
                                          <p:val>
                                            <p:fltVal val="0"/>
                                          </p:val>
                                        </p:tav>
                                        <p:tav tm="100000">
                                          <p:val>
                                            <p:strVal val="#ppt_h"/>
                                          </p:val>
                                        </p:tav>
                                      </p:tavLst>
                                    </p:anim>
                                    <p:anim calcmode="lin" valueType="num">
                                      <p:cBhvr>
                                        <p:cTn id="62" dur="300" fill="hold"/>
                                        <p:tgtEl>
                                          <p:spTgt spid="76"/>
                                        </p:tgtEl>
                                        <p:attrNameLst>
                                          <p:attrName>ppt_x</p:attrName>
                                        </p:attrNameLst>
                                      </p:cBhvr>
                                      <p:tavLst>
                                        <p:tav tm="0">
                                          <p:val>
                                            <p:fltVal val="0.5"/>
                                          </p:val>
                                        </p:tav>
                                        <p:tav tm="100000">
                                          <p:val>
                                            <p:strVal val="#ppt_x"/>
                                          </p:val>
                                        </p:tav>
                                      </p:tavLst>
                                    </p:anim>
                                    <p:anim calcmode="lin" valueType="num">
                                      <p:cBhvr>
                                        <p:cTn id="63" dur="300" fill="hold"/>
                                        <p:tgtEl>
                                          <p:spTgt spid="76"/>
                                        </p:tgtEl>
                                        <p:attrNameLst>
                                          <p:attrName>ppt_y</p:attrName>
                                        </p:attrNameLst>
                                      </p:cBhvr>
                                      <p:tavLst>
                                        <p:tav tm="0">
                                          <p:val>
                                            <p:fltVal val="0.5"/>
                                          </p:val>
                                        </p:tav>
                                        <p:tav tm="100000">
                                          <p:val>
                                            <p:strVal val="#ppt_y"/>
                                          </p:val>
                                        </p:tav>
                                      </p:tavLst>
                                    </p:anim>
                                  </p:childTnLst>
                                </p:cTn>
                              </p:par>
                              <p:par>
                                <p:cTn id="64" presetID="26" presetClass="emph" presetSubtype="0" fill="hold" grpId="1" nodeType="withEffect">
                                  <p:stCondLst>
                                    <p:cond delay="900"/>
                                  </p:stCondLst>
                                  <p:childTnLst>
                                    <p:animEffect transition="out" filter="fade">
                                      <p:cBhvr>
                                        <p:cTn id="65" dur="300" tmFilter="0, 0; .2, .5; .8, .5; 1, 0"/>
                                        <p:tgtEl>
                                          <p:spTgt spid="76"/>
                                        </p:tgtEl>
                                      </p:cBhvr>
                                    </p:animEffect>
                                    <p:animScale>
                                      <p:cBhvr>
                                        <p:cTn id="66" dur="150" autoRev="1" fill="hold"/>
                                        <p:tgtEl>
                                          <p:spTgt spid="76"/>
                                        </p:tgtEl>
                                      </p:cBhvr>
                                      <p:by x="105000" y="105000"/>
                                    </p:animScale>
                                  </p:childTnLst>
                                </p:cTn>
                              </p:par>
                              <p:par>
                                <p:cTn id="67" presetID="23" presetClass="entr" presetSubtype="528" fill="hold" grpId="0" nodeType="withEffect">
                                  <p:stCondLst>
                                    <p:cond delay="700"/>
                                  </p:stCondLst>
                                  <p:childTnLst>
                                    <p:set>
                                      <p:cBhvr>
                                        <p:cTn id="68" dur="1" fill="hold">
                                          <p:stCondLst>
                                            <p:cond delay="0"/>
                                          </p:stCondLst>
                                        </p:cTn>
                                        <p:tgtEl>
                                          <p:spTgt spid="77"/>
                                        </p:tgtEl>
                                        <p:attrNameLst>
                                          <p:attrName>style.visibility</p:attrName>
                                        </p:attrNameLst>
                                      </p:cBhvr>
                                      <p:to>
                                        <p:strVal val="visible"/>
                                      </p:to>
                                    </p:set>
                                    <p:anim calcmode="lin" valueType="num">
                                      <p:cBhvr>
                                        <p:cTn id="69" dur="300" fill="hold"/>
                                        <p:tgtEl>
                                          <p:spTgt spid="77"/>
                                        </p:tgtEl>
                                        <p:attrNameLst>
                                          <p:attrName>ppt_w</p:attrName>
                                        </p:attrNameLst>
                                      </p:cBhvr>
                                      <p:tavLst>
                                        <p:tav tm="0">
                                          <p:val>
                                            <p:fltVal val="0"/>
                                          </p:val>
                                        </p:tav>
                                        <p:tav tm="100000">
                                          <p:val>
                                            <p:strVal val="#ppt_w"/>
                                          </p:val>
                                        </p:tav>
                                      </p:tavLst>
                                    </p:anim>
                                    <p:anim calcmode="lin" valueType="num">
                                      <p:cBhvr>
                                        <p:cTn id="70" dur="300" fill="hold"/>
                                        <p:tgtEl>
                                          <p:spTgt spid="77"/>
                                        </p:tgtEl>
                                        <p:attrNameLst>
                                          <p:attrName>ppt_h</p:attrName>
                                        </p:attrNameLst>
                                      </p:cBhvr>
                                      <p:tavLst>
                                        <p:tav tm="0">
                                          <p:val>
                                            <p:fltVal val="0"/>
                                          </p:val>
                                        </p:tav>
                                        <p:tav tm="100000">
                                          <p:val>
                                            <p:strVal val="#ppt_h"/>
                                          </p:val>
                                        </p:tav>
                                      </p:tavLst>
                                    </p:anim>
                                    <p:anim calcmode="lin" valueType="num">
                                      <p:cBhvr>
                                        <p:cTn id="71" dur="300" fill="hold"/>
                                        <p:tgtEl>
                                          <p:spTgt spid="77"/>
                                        </p:tgtEl>
                                        <p:attrNameLst>
                                          <p:attrName>ppt_x</p:attrName>
                                        </p:attrNameLst>
                                      </p:cBhvr>
                                      <p:tavLst>
                                        <p:tav tm="0">
                                          <p:val>
                                            <p:fltVal val="0.5"/>
                                          </p:val>
                                        </p:tav>
                                        <p:tav tm="100000">
                                          <p:val>
                                            <p:strVal val="#ppt_x"/>
                                          </p:val>
                                        </p:tav>
                                      </p:tavLst>
                                    </p:anim>
                                    <p:anim calcmode="lin" valueType="num">
                                      <p:cBhvr>
                                        <p:cTn id="72" dur="300" fill="hold"/>
                                        <p:tgtEl>
                                          <p:spTgt spid="77"/>
                                        </p:tgtEl>
                                        <p:attrNameLst>
                                          <p:attrName>ppt_y</p:attrName>
                                        </p:attrNameLst>
                                      </p:cBhvr>
                                      <p:tavLst>
                                        <p:tav tm="0">
                                          <p:val>
                                            <p:fltVal val="0.5"/>
                                          </p:val>
                                        </p:tav>
                                        <p:tav tm="100000">
                                          <p:val>
                                            <p:strVal val="#ppt_y"/>
                                          </p:val>
                                        </p:tav>
                                      </p:tavLst>
                                    </p:anim>
                                  </p:childTnLst>
                                </p:cTn>
                              </p:par>
                              <p:par>
                                <p:cTn id="73" presetID="26" presetClass="emph" presetSubtype="0" fill="hold" grpId="1" nodeType="withEffect">
                                  <p:stCondLst>
                                    <p:cond delay="1000"/>
                                  </p:stCondLst>
                                  <p:childTnLst>
                                    <p:animEffect transition="out" filter="fade">
                                      <p:cBhvr>
                                        <p:cTn id="74" dur="300" tmFilter="0, 0; .2, .5; .8, .5; 1, 0"/>
                                        <p:tgtEl>
                                          <p:spTgt spid="77"/>
                                        </p:tgtEl>
                                      </p:cBhvr>
                                    </p:animEffect>
                                    <p:animScale>
                                      <p:cBhvr>
                                        <p:cTn id="75" dur="150" autoRev="1" fill="hold"/>
                                        <p:tgtEl>
                                          <p:spTgt spid="77"/>
                                        </p:tgtEl>
                                      </p:cBhvr>
                                      <p:by x="105000" y="105000"/>
                                    </p:animScale>
                                  </p:childTnLst>
                                </p:cTn>
                              </p:par>
                              <p:par>
                                <p:cTn id="76" presetID="23" presetClass="entr" presetSubtype="528" fill="hold" grpId="0" nodeType="withEffect">
                                  <p:stCondLst>
                                    <p:cond delay="800"/>
                                  </p:stCondLst>
                                  <p:childTnLst>
                                    <p:set>
                                      <p:cBhvr>
                                        <p:cTn id="77" dur="1" fill="hold">
                                          <p:stCondLst>
                                            <p:cond delay="0"/>
                                          </p:stCondLst>
                                        </p:cTn>
                                        <p:tgtEl>
                                          <p:spTgt spid="78"/>
                                        </p:tgtEl>
                                        <p:attrNameLst>
                                          <p:attrName>style.visibility</p:attrName>
                                        </p:attrNameLst>
                                      </p:cBhvr>
                                      <p:to>
                                        <p:strVal val="visible"/>
                                      </p:to>
                                    </p:set>
                                    <p:anim calcmode="lin" valueType="num">
                                      <p:cBhvr>
                                        <p:cTn id="78" dur="300" fill="hold"/>
                                        <p:tgtEl>
                                          <p:spTgt spid="78"/>
                                        </p:tgtEl>
                                        <p:attrNameLst>
                                          <p:attrName>ppt_w</p:attrName>
                                        </p:attrNameLst>
                                      </p:cBhvr>
                                      <p:tavLst>
                                        <p:tav tm="0">
                                          <p:val>
                                            <p:fltVal val="0"/>
                                          </p:val>
                                        </p:tav>
                                        <p:tav tm="100000">
                                          <p:val>
                                            <p:strVal val="#ppt_w"/>
                                          </p:val>
                                        </p:tav>
                                      </p:tavLst>
                                    </p:anim>
                                    <p:anim calcmode="lin" valueType="num">
                                      <p:cBhvr>
                                        <p:cTn id="79" dur="300" fill="hold"/>
                                        <p:tgtEl>
                                          <p:spTgt spid="78"/>
                                        </p:tgtEl>
                                        <p:attrNameLst>
                                          <p:attrName>ppt_h</p:attrName>
                                        </p:attrNameLst>
                                      </p:cBhvr>
                                      <p:tavLst>
                                        <p:tav tm="0">
                                          <p:val>
                                            <p:fltVal val="0"/>
                                          </p:val>
                                        </p:tav>
                                        <p:tav tm="100000">
                                          <p:val>
                                            <p:strVal val="#ppt_h"/>
                                          </p:val>
                                        </p:tav>
                                      </p:tavLst>
                                    </p:anim>
                                    <p:anim calcmode="lin" valueType="num">
                                      <p:cBhvr>
                                        <p:cTn id="80" dur="300" fill="hold"/>
                                        <p:tgtEl>
                                          <p:spTgt spid="78"/>
                                        </p:tgtEl>
                                        <p:attrNameLst>
                                          <p:attrName>ppt_x</p:attrName>
                                        </p:attrNameLst>
                                      </p:cBhvr>
                                      <p:tavLst>
                                        <p:tav tm="0">
                                          <p:val>
                                            <p:fltVal val="0.5"/>
                                          </p:val>
                                        </p:tav>
                                        <p:tav tm="100000">
                                          <p:val>
                                            <p:strVal val="#ppt_x"/>
                                          </p:val>
                                        </p:tav>
                                      </p:tavLst>
                                    </p:anim>
                                    <p:anim calcmode="lin" valueType="num">
                                      <p:cBhvr>
                                        <p:cTn id="81" dur="300" fill="hold"/>
                                        <p:tgtEl>
                                          <p:spTgt spid="78"/>
                                        </p:tgtEl>
                                        <p:attrNameLst>
                                          <p:attrName>ppt_y</p:attrName>
                                        </p:attrNameLst>
                                      </p:cBhvr>
                                      <p:tavLst>
                                        <p:tav tm="0">
                                          <p:val>
                                            <p:fltVal val="0.5"/>
                                          </p:val>
                                        </p:tav>
                                        <p:tav tm="100000">
                                          <p:val>
                                            <p:strVal val="#ppt_y"/>
                                          </p:val>
                                        </p:tav>
                                      </p:tavLst>
                                    </p:anim>
                                  </p:childTnLst>
                                </p:cTn>
                              </p:par>
                              <p:par>
                                <p:cTn id="82" presetID="26" presetClass="emph" presetSubtype="0" fill="hold" grpId="1" nodeType="withEffect">
                                  <p:stCondLst>
                                    <p:cond delay="1100"/>
                                  </p:stCondLst>
                                  <p:childTnLst>
                                    <p:animEffect transition="out" filter="fade">
                                      <p:cBhvr>
                                        <p:cTn id="83" dur="300" tmFilter="0, 0; .2, .5; .8, .5; 1, 0"/>
                                        <p:tgtEl>
                                          <p:spTgt spid="78"/>
                                        </p:tgtEl>
                                      </p:cBhvr>
                                    </p:animEffect>
                                    <p:animScale>
                                      <p:cBhvr>
                                        <p:cTn id="84" dur="150" autoRev="1" fill="hold"/>
                                        <p:tgtEl>
                                          <p:spTgt spid="78"/>
                                        </p:tgtEl>
                                      </p:cBhvr>
                                      <p:by x="105000" y="105000"/>
                                    </p:animScale>
                                  </p:childTnLst>
                                </p:cTn>
                              </p:par>
                              <p:par>
                                <p:cTn id="85" presetID="23" presetClass="entr" presetSubtype="528" fill="hold" grpId="0" nodeType="withEffect">
                                  <p:stCondLst>
                                    <p:cond delay="900"/>
                                  </p:stCondLst>
                                  <p:childTnLst>
                                    <p:set>
                                      <p:cBhvr>
                                        <p:cTn id="86" dur="1" fill="hold">
                                          <p:stCondLst>
                                            <p:cond delay="0"/>
                                          </p:stCondLst>
                                        </p:cTn>
                                        <p:tgtEl>
                                          <p:spTgt spid="79"/>
                                        </p:tgtEl>
                                        <p:attrNameLst>
                                          <p:attrName>style.visibility</p:attrName>
                                        </p:attrNameLst>
                                      </p:cBhvr>
                                      <p:to>
                                        <p:strVal val="visible"/>
                                      </p:to>
                                    </p:set>
                                    <p:anim calcmode="lin" valueType="num">
                                      <p:cBhvr>
                                        <p:cTn id="87" dur="300" fill="hold"/>
                                        <p:tgtEl>
                                          <p:spTgt spid="79"/>
                                        </p:tgtEl>
                                        <p:attrNameLst>
                                          <p:attrName>ppt_w</p:attrName>
                                        </p:attrNameLst>
                                      </p:cBhvr>
                                      <p:tavLst>
                                        <p:tav tm="0">
                                          <p:val>
                                            <p:fltVal val="0"/>
                                          </p:val>
                                        </p:tav>
                                        <p:tav tm="100000">
                                          <p:val>
                                            <p:strVal val="#ppt_w"/>
                                          </p:val>
                                        </p:tav>
                                      </p:tavLst>
                                    </p:anim>
                                    <p:anim calcmode="lin" valueType="num">
                                      <p:cBhvr>
                                        <p:cTn id="88" dur="300" fill="hold"/>
                                        <p:tgtEl>
                                          <p:spTgt spid="79"/>
                                        </p:tgtEl>
                                        <p:attrNameLst>
                                          <p:attrName>ppt_h</p:attrName>
                                        </p:attrNameLst>
                                      </p:cBhvr>
                                      <p:tavLst>
                                        <p:tav tm="0">
                                          <p:val>
                                            <p:fltVal val="0"/>
                                          </p:val>
                                        </p:tav>
                                        <p:tav tm="100000">
                                          <p:val>
                                            <p:strVal val="#ppt_h"/>
                                          </p:val>
                                        </p:tav>
                                      </p:tavLst>
                                    </p:anim>
                                    <p:anim calcmode="lin" valueType="num">
                                      <p:cBhvr>
                                        <p:cTn id="89" dur="300" fill="hold"/>
                                        <p:tgtEl>
                                          <p:spTgt spid="79"/>
                                        </p:tgtEl>
                                        <p:attrNameLst>
                                          <p:attrName>ppt_x</p:attrName>
                                        </p:attrNameLst>
                                      </p:cBhvr>
                                      <p:tavLst>
                                        <p:tav tm="0">
                                          <p:val>
                                            <p:fltVal val="0.5"/>
                                          </p:val>
                                        </p:tav>
                                        <p:tav tm="100000">
                                          <p:val>
                                            <p:strVal val="#ppt_x"/>
                                          </p:val>
                                        </p:tav>
                                      </p:tavLst>
                                    </p:anim>
                                    <p:anim calcmode="lin" valueType="num">
                                      <p:cBhvr>
                                        <p:cTn id="90" dur="300" fill="hold"/>
                                        <p:tgtEl>
                                          <p:spTgt spid="79"/>
                                        </p:tgtEl>
                                        <p:attrNameLst>
                                          <p:attrName>ppt_y</p:attrName>
                                        </p:attrNameLst>
                                      </p:cBhvr>
                                      <p:tavLst>
                                        <p:tav tm="0">
                                          <p:val>
                                            <p:fltVal val="0.5"/>
                                          </p:val>
                                        </p:tav>
                                        <p:tav tm="100000">
                                          <p:val>
                                            <p:strVal val="#ppt_y"/>
                                          </p:val>
                                        </p:tav>
                                      </p:tavLst>
                                    </p:anim>
                                  </p:childTnLst>
                                </p:cTn>
                              </p:par>
                              <p:par>
                                <p:cTn id="91" presetID="26" presetClass="emph" presetSubtype="0" fill="hold" grpId="1" nodeType="withEffect">
                                  <p:stCondLst>
                                    <p:cond delay="1200"/>
                                  </p:stCondLst>
                                  <p:childTnLst>
                                    <p:animEffect transition="out" filter="fade">
                                      <p:cBhvr>
                                        <p:cTn id="92" dur="300" tmFilter="0, 0; .2, .5; .8, .5; 1, 0"/>
                                        <p:tgtEl>
                                          <p:spTgt spid="79"/>
                                        </p:tgtEl>
                                      </p:cBhvr>
                                    </p:animEffect>
                                    <p:animScale>
                                      <p:cBhvr>
                                        <p:cTn id="93" dur="150" autoRev="1" fill="hold"/>
                                        <p:tgtEl>
                                          <p:spTgt spid="79"/>
                                        </p:tgtEl>
                                      </p:cBhvr>
                                      <p:by x="105000" y="105000"/>
                                    </p:animScale>
                                  </p:childTnLst>
                                </p:cTn>
                              </p:par>
                            </p:childTnLst>
                          </p:cTn>
                        </p:par>
                        <p:par>
                          <p:cTn id="94" fill="hold">
                            <p:stCondLst>
                              <p:cond delay="2500"/>
                            </p:stCondLst>
                            <p:childTnLst>
                              <p:par>
                                <p:cTn id="95" presetID="14" presetClass="entr" presetSubtype="10" fill="hold" grpId="0"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randombar(horizontal)">
                                      <p:cBhvr>
                                        <p:cTn id="97" dur="500"/>
                                        <p:tgtEl>
                                          <p:spTgt spid="80"/>
                                        </p:tgtEl>
                                      </p:cBhvr>
                                    </p:animEffect>
                                  </p:childTnLst>
                                </p:cTn>
                              </p:par>
                              <p:par>
                                <p:cTn id="98" presetID="14" presetClass="entr" presetSubtype="10" fill="hold" grpId="0" nodeType="withEffect">
                                  <p:stCondLst>
                                    <p:cond delay="200"/>
                                  </p:stCondLst>
                                  <p:childTnLst>
                                    <p:set>
                                      <p:cBhvr>
                                        <p:cTn id="99" dur="1" fill="hold">
                                          <p:stCondLst>
                                            <p:cond delay="0"/>
                                          </p:stCondLst>
                                        </p:cTn>
                                        <p:tgtEl>
                                          <p:spTgt spid="83"/>
                                        </p:tgtEl>
                                        <p:attrNameLst>
                                          <p:attrName>style.visibility</p:attrName>
                                        </p:attrNameLst>
                                      </p:cBhvr>
                                      <p:to>
                                        <p:strVal val="visible"/>
                                      </p:to>
                                    </p:set>
                                    <p:animEffect transition="in" filter="randombar(horizontal)">
                                      <p:cBhvr>
                                        <p:cTn id="100" dur="500"/>
                                        <p:tgtEl>
                                          <p:spTgt spid="83"/>
                                        </p:tgtEl>
                                      </p:cBhvr>
                                    </p:animEffect>
                                  </p:childTnLst>
                                </p:cTn>
                              </p:par>
                              <p:par>
                                <p:cTn id="101" presetID="14" presetClass="entr" presetSubtype="10" fill="hold" grpId="0" nodeType="withEffect">
                                  <p:stCondLst>
                                    <p:cond delay="400"/>
                                  </p:stCondLst>
                                  <p:childTnLst>
                                    <p:set>
                                      <p:cBhvr>
                                        <p:cTn id="102" dur="1" fill="hold">
                                          <p:stCondLst>
                                            <p:cond delay="0"/>
                                          </p:stCondLst>
                                        </p:cTn>
                                        <p:tgtEl>
                                          <p:spTgt spid="81"/>
                                        </p:tgtEl>
                                        <p:attrNameLst>
                                          <p:attrName>style.visibility</p:attrName>
                                        </p:attrNameLst>
                                      </p:cBhvr>
                                      <p:to>
                                        <p:strVal val="visible"/>
                                      </p:to>
                                    </p:set>
                                    <p:animEffect transition="in" filter="randombar(horizontal)">
                                      <p:cBhvr>
                                        <p:cTn id="103" dur="500"/>
                                        <p:tgtEl>
                                          <p:spTgt spid="81"/>
                                        </p:tgtEl>
                                      </p:cBhvr>
                                    </p:animEffect>
                                  </p:childTnLst>
                                </p:cTn>
                              </p:par>
                              <p:par>
                                <p:cTn id="104" presetID="14" presetClass="entr" presetSubtype="10" fill="hold" grpId="0" nodeType="withEffect">
                                  <p:stCondLst>
                                    <p:cond delay="300"/>
                                  </p:stCondLst>
                                  <p:childTnLst>
                                    <p:set>
                                      <p:cBhvr>
                                        <p:cTn id="105" dur="1" fill="hold">
                                          <p:stCondLst>
                                            <p:cond delay="0"/>
                                          </p:stCondLst>
                                        </p:cTn>
                                        <p:tgtEl>
                                          <p:spTgt spid="82"/>
                                        </p:tgtEl>
                                        <p:attrNameLst>
                                          <p:attrName>style.visibility</p:attrName>
                                        </p:attrNameLst>
                                      </p:cBhvr>
                                      <p:to>
                                        <p:strVal val="visible"/>
                                      </p:to>
                                    </p:set>
                                    <p:animEffect transition="in" filter="randombar(horizontal)">
                                      <p:cBhvr>
                                        <p:cTn id="106" dur="500"/>
                                        <p:tgtEl>
                                          <p:spTgt spid="82"/>
                                        </p:tgtEl>
                                      </p:cBhvr>
                                    </p:animEffect>
                                  </p:childTnLst>
                                </p:cTn>
                              </p:par>
                              <p:par>
                                <p:cTn id="107" presetID="14" presetClass="entr" presetSubtype="10" fill="hold" grpId="0" nodeType="withEffect">
                                  <p:stCondLst>
                                    <p:cond delay="500"/>
                                  </p:stCondLst>
                                  <p:childTnLst>
                                    <p:set>
                                      <p:cBhvr>
                                        <p:cTn id="108" dur="1" fill="hold">
                                          <p:stCondLst>
                                            <p:cond delay="0"/>
                                          </p:stCondLst>
                                        </p:cTn>
                                        <p:tgtEl>
                                          <p:spTgt spid="84"/>
                                        </p:tgtEl>
                                        <p:attrNameLst>
                                          <p:attrName>style.visibility</p:attrName>
                                        </p:attrNameLst>
                                      </p:cBhvr>
                                      <p:to>
                                        <p:strVal val="visible"/>
                                      </p:to>
                                    </p:set>
                                    <p:animEffect transition="in" filter="randombar(horizontal)">
                                      <p:cBhvr>
                                        <p:cTn id="109" dur="500"/>
                                        <p:tgtEl>
                                          <p:spTgt spid="84"/>
                                        </p:tgtEl>
                                      </p:cBhvr>
                                    </p:animEffect>
                                  </p:childTnLst>
                                </p:cTn>
                              </p:par>
                            </p:childTnLst>
                          </p:cTn>
                        </p:par>
                        <p:par>
                          <p:cTn id="110" fill="hold">
                            <p:stCondLst>
                              <p:cond delay="3500"/>
                            </p:stCondLst>
                            <p:childTnLst>
                              <p:par>
                                <p:cTn id="111" presetID="22" presetClass="entr" presetSubtype="8" fill="hold" grpId="0" nodeType="afterEffect">
                                  <p:stCondLst>
                                    <p:cond delay="0"/>
                                  </p:stCondLst>
                                  <p:childTnLst>
                                    <p:set>
                                      <p:cBhvr>
                                        <p:cTn id="112" dur="1" fill="hold">
                                          <p:stCondLst>
                                            <p:cond delay="0"/>
                                          </p:stCondLst>
                                        </p:cTn>
                                        <p:tgtEl>
                                          <p:spTgt spid="85"/>
                                        </p:tgtEl>
                                        <p:attrNameLst>
                                          <p:attrName>style.visibility</p:attrName>
                                        </p:attrNameLst>
                                      </p:cBhvr>
                                      <p:to>
                                        <p:strVal val="visible"/>
                                      </p:to>
                                    </p:set>
                                    <p:animEffect transition="in" filter="wipe(left)">
                                      <p:cBhvr>
                                        <p:cTn id="113" dur="1000"/>
                                        <p:tgtEl>
                                          <p:spTgt spid="85"/>
                                        </p:tgtEl>
                                      </p:cBhvr>
                                    </p:animEffect>
                                  </p:childTnLst>
                                </p:cTn>
                              </p:par>
                            </p:childTnLst>
                          </p:cTn>
                        </p:par>
                        <p:par>
                          <p:cTn id="114" fill="hold">
                            <p:stCondLst>
                              <p:cond delay="4500"/>
                            </p:stCondLst>
                            <p:childTnLst>
                              <p:par>
                                <p:cTn id="115" presetID="22" presetClass="entr" presetSubtype="8" fill="hold" grpId="0" nodeType="afterEffect">
                                  <p:stCondLst>
                                    <p:cond delay="0"/>
                                  </p:stCondLst>
                                  <p:childTnLst>
                                    <p:set>
                                      <p:cBhvr>
                                        <p:cTn id="116" dur="1" fill="hold">
                                          <p:stCondLst>
                                            <p:cond delay="0"/>
                                          </p:stCondLst>
                                        </p:cTn>
                                        <p:tgtEl>
                                          <p:spTgt spid="86"/>
                                        </p:tgtEl>
                                        <p:attrNameLst>
                                          <p:attrName>style.visibility</p:attrName>
                                        </p:attrNameLst>
                                      </p:cBhvr>
                                      <p:to>
                                        <p:strVal val="visible"/>
                                      </p:to>
                                    </p:set>
                                    <p:animEffect transition="in" filter="wipe(left)">
                                      <p:cBhvr>
                                        <p:cTn id="117" dur="1000"/>
                                        <p:tgtEl>
                                          <p:spTgt spid="86"/>
                                        </p:tgtEl>
                                      </p:cBhvr>
                                    </p:animEffect>
                                  </p:childTnLst>
                                </p:cTn>
                              </p:par>
                            </p:childTnLst>
                          </p:cTn>
                        </p:par>
                        <p:par>
                          <p:cTn id="118" fill="hold">
                            <p:stCondLst>
                              <p:cond delay="5500"/>
                            </p:stCondLst>
                            <p:childTnLst>
                              <p:par>
                                <p:cTn id="119" presetID="22" presetClass="entr" presetSubtype="8" fill="hold" grpId="0" nodeType="afterEffect">
                                  <p:stCondLst>
                                    <p:cond delay="0"/>
                                  </p:stCondLst>
                                  <p:childTnLst>
                                    <p:set>
                                      <p:cBhvr>
                                        <p:cTn id="120" dur="1" fill="hold">
                                          <p:stCondLst>
                                            <p:cond delay="0"/>
                                          </p:stCondLst>
                                        </p:cTn>
                                        <p:tgtEl>
                                          <p:spTgt spid="87"/>
                                        </p:tgtEl>
                                        <p:attrNameLst>
                                          <p:attrName>style.visibility</p:attrName>
                                        </p:attrNameLst>
                                      </p:cBhvr>
                                      <p:to>
                                        <p:strVal val="visible"/>
                                      </p:to>
                                    </p:set>
                                    <p:animEffect transition="in" filter="wipe(left)">
                                      <p:cBhvr>
                                        <p:cTn id="121" dur="1000"/>
                                        <p:tgtEl>
                                          <p:spTgt spid="87"/>
                                        </p:tgtEl>
                                      </p:cBhvr>
                                    </p:animEffect>
                                  </p:childTnLst>
                                </p:cTn>
                              </p:par>
                            </p:childTnLst>
                          </p:cTn>
                        </p:par>
                        <p:par>
                          <p:cTn id="122" fill="hold">
                            <p:stCondLst>
                              <p:cond delay="6500"/>
                            </p:stCondLst>
                            <p:childTnLst>
                              <p:par>
                                <p:cTn id="123" presetID="22" presetClass="entr" presetSubtype="8" fill="hold" grpId="0" nodeType="afterEffect">
                                  <p:stCondLst>
                                    <p:cond delay="0"/>
                                  </p:stCondLst>
                                  <p:childTnLst>
                                    <p:set>
                                      <p:cBhvr>
                                        <p:cTn id="124" dur="1" fill="hold">
                                          <p:stCondLst>
                                            <p:cond delay="0"/>
                                          </p:stCondLst>
                                        </p:cTn>
                                        <p:tgtEl>
                                          <p:spTgt spid="88"/>
                                        </p:tgtEl>
                                        <p:attrNameLst>
                                          <p:attrName>style.visibility</p:attrName>
                                        </p:attrNameLst>
                                      </p:cBhvr>
                                      <p:to>
                                        <p:strVal val="visible"/>
                                      </p:to>
                                    </p:set>
                                    <p:animEffect transition="in" filter="wipe(left)">
                                      <p:cBhvr>
                                        <p:cTn id="125" dur="1000"/>
                                        <p:tgtEl>
                                          <p:spTgt spid="88"/>
                                        </p:tgtEl>
                                      </p:cBhvr>
                                    </p:animEffect>
                                  </p:childTnLst>
                                </p:cTn>
                              </p:par>
                            </p:childTnLst>
                          </p:cTn>
                        </p:par>
                        <p:par>
                          <p:cTn id="126" fill="hold">
                            <p:stCondLst>
                              <p:cond delay="7500"/>
                            </p:stCondLst>
                            <p:childTnLst>
                              <p:par>
                                <p:cTn id="127" presetID="22" presetClass="entr" presetSubtype="8" fill="hold" grpId="0" nodeType="afterEffect">
                                  <p:stCondLst>
                                    <p:cond delay="0"/>
                                  </p:stCondLst>
                                  <p:childTnLst>
                                    <p:set>
                                      <p:cBhvr>
                                        <p:cTn id="128" dur="1" fill="hold">
                                          <p:stCondLst>
                                            <p:cond delay="0"/>
                                          </p:stCondLst>
                                        </p:cTn>
                                        <p:tgtEl>
                                          <p:spTgt spid="89"/>
                                        </p:tgtEl>
                                        <p:attrNameLst>
                                          <p:attrName>style.visibility</p:attrName>
                                        </p:attrNameLst>
                                      </p:cBhvr>
                                      <p:to>
                                        <p:strVal val="visible"/>
                                      </p:to>
                                    </p:set>
                                    <p:animEffect transition="in" filter="wipe(left)">
                                      <p:cBhvr>
                                        <p:cTn id="129" dur="10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1" grpId="0" animBg="1"/>
      <p:bldP spid="71" grpId="1" animBg="1"/>
      <p:bldP spid="72" grpId="0" animBg="1"/>
      <p:bldP spid="72" grpId="1" animBg="1"/>
      <p:bldP spid="73" grpId="0" animBg="1"/>
      <p:bldP spid="73" grpId="1" animBg="1"/>
      <p:bldP spid="74" grpId="0" animBg="1"/>
      <p:bldP spid="74" grpId="1" animBg="1"/>
      <p:bldP spid="75" grpId="0" animBg="1"/>
      <p:bldP spid="75" grpId="1" animBg="1"/>
      <p:bldP spid="76" grpId="0" animBg="1"/>
      <p:bldP spid="76" grpId="1" animBg="1"/>
      <p:bldP spid="77" grpId="0" animBg="1"/>
      <p:bldP spid="77" grpId="1" animBg="1"/>
      <p:bldP spid="78" grpId="0" animBg="1"/>
      <p:bldP spid="78" grpId="1" animBg="1"/>
      <p:bldP spid="79" grpId="0" animBg="1"/>
      <p:bldP spid="79" grpId="1"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7"/>
          <p:cNvPicPr>
            <a:picLocks noChangeAspect="1"/>
          </p:cNvPicPr>
          <p:nvPr/>
        </p:nvPicPr>
        <p:blipFill>
          <a:blip r:embed="rId2" cstate="print"/>
          <a:srcRect/>
          <a:stretch>
            <a:fillRect/>
          </a:stretch>
        </p:blipFill>
        <p:spPr bwMode="auto">
          <a:xfrm>
            <a:off x="2747723" y="2624386"/>
            <a:ext cx="3600956" cy="1783143"/>
          </a:xfrm>
          <a:prstGeom prst="rect">
            <a:avLst/>
          </a:prstGeom>
          <a:noFill/>
          <a:ln w="9525">
            <a:noFill/>
            <a:miter lim="800000"/>
            <a:headEnd/>
            <a:tailEnd/>
          </a:ln>
        </p:spPr>
      </p:pic>
      <p:sp>
        <p:nvSpPr>
          <p:cNvPr id="7" name="椭圆 8"/>
          <p:cNvSpPr/>
          <p:nvPr/>
        </p:nvSpPr>
        <p:spPr>
          <a:xfrm>
            <a:off x="1521521" y="1622837"/>
            <a:ext cx="1241176" cy="1241535"/>
          </a:xfrm>
          <a:prstGeom prst="ellipse">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43" tIns="34272" rIns="68543" bIns="34272" anchor="ctr"/>
          <a:lstStyle/>
          <a:p>
            <a:pPr algn="ctr">
              <a:defRPr/>
            </a:pPr>
            <a:r>
              <a:rPr lang="zh-CN" altLang="en-US" b="1" dirty="0">
                <a:latin typeface="微软雅黑" panose="020B0503020204020204" pitchFamily="34" charset="-122"/>
                <a:ea typeface="微软雅黑" panose="020B0503020204020204" pitchFamily="34" charset="-122"/>
              </a:rPr>
              <a:t>年度工作概述</a:t>
            </a:r>
          </a:p>
        </p:txBody>
      </p:sp>
      <p:sp>
        <p:nvSpPr>
          <p:cNvPr id="8" name="椭圆 9"/>
          <p:cNvSpPr/>
          <p:nvPr/>
        </p:nvSpPr>
        <p:spPr>
          <a:xfrm>
            <a:off x="2627784" y="935526"/>
            <a:ext cx="1241176" cy="1241535"/>
          </a:xfrm>
          <a:prstGeom prst="ellipse">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43" tIns="34272" rIns="68543" bIns="34272" anchor="ctr"/>
          <a:lstStyle/>
          <a:p>
            <a:pPr algn="ctr">
              <a:defRPr/>
            </a:pPr>
            <a:r>
              <a:rPr lang="zh-CN" altLang="en-US" b="1" dirty="0" smtClean="0">
                <a:latin typeface="微软雅黑" panose="020B0503020204020204" pitchFamily="34" charset="-122"/>
                <a:ea typeface="微软雅黑" panose="020B0503020204020204" pitchFamily="34" charset="-122"/>
              </a:rPr>
              <a:t>工作完成情况</a:t>
            </a:r>
            <a:endParaRPr lang="zh-CN" altLang="en-US" b="1" dirty="0">
              <a:latin typeface="微软雅黑" panose="020B0503020204020204" pitchFamily="34" charset="-122"/>
              <a:ea typeface="微软雅黑" panose="020B0503020204020204" pitchFamily="34" charset="-122"/>
            </a:endParaRPr>
          </a:p>
        </p:txBody>
      </p:sp>
      <p:sp>
        <p:nvSpPr>
          <p:cNvPr id="9" name="椭圆 10"/>
          <p:cNvSpPr/>
          <p:nvPr/>
        </p:nvSpPr>
        <p:spPr>
          <a:xfrm>
            <a:off x="5203033" y="1007534"/>
            <a:ext cx="1241175" cy="1241535"/>
          </a:xfrm>
          <a:prstGeom prst="ellipse">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43" tIns="34272" rIns="68543" bIns="34272" anchor="ctr"/>
          <a:lstStyle/>
          <a:p>
            <a:pPr algn="ctr">
              <a:defRPr/>
            </a:pPr>
            <a:r>
              <a:rPr lang="zh-CN" altLang="en-US" b="1" dirty="0" smtClean="0">
                <a:latin typeface="微软雅黑" panose="020B0503020204020204" pitchFamily="34" charset="-122"/>
                <a:ea typeface="微软雅黑" panose="020B0503020204020204" pitchFamily="34" charset="-122"/>
              </a:rPr>
              <a:t>工作不足之处</a:t>
            </a:r>
            <a:endParaRPr lang="zh-CN" altLang="en-US" b="1" dirty="0">
              <a:latin typeface="微软雅黑" panose="020B0503020204020204" pitchFamily="34" charset="-122"/>
              <a:ea typeface="微软雅黑" panose="020B0503020204020204" pitchFamily="34" charset="-122"/>
            </a:endParaRPr>
          </a:p>
        </p:txBody>
      </p:sp>
      <p:sp>
        <p:nvSpPr>
          <p:cNvPr id="10" name="椭圆 11"/>
          <p:cNvSpPr/>
          <p:nvPr/>
        </p:nvSpPr>
        <p:spPr>
          <a:xfrm>
            <a:off x="6348679" y="1622836"/>
            <a:ext cx="1241175" cy="1241535"/>
          </a:xfrm>
          <a:prstGeom prst="ellipse">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43" tIns="34272" rIns="68543" bIns="34272" anchor="ctr"/>
          <a:lstStyle/>
          <a:p>
            <a:pPr algn="ctr">
              <a:defRPr/>
            </a:pPr>
            <a:r>
              <a:rPr lang="zh-CN" altLang="en-US" b="1" dirty="0" smtClean="0">
                <a:latin typeface="微软雅黑" panose="020B0503020204020204" pitchFamily="34" charset="-122"/>
                <a:ea typeface="微软雅黑" panose="020B0503020204020204" pitchFamily="34" charset="-122"/>
              </a:rPr>
              <a:t>明年工作计划</a:t>
            </a:r>
            <a:endParaRPr lang="zh-CN" altLang="en-US" b="1" dirty="0">
              <a:latin typeface="微软雅黑" panose="020B0503020204020204" pitchFamily="34" charset="-122"/>
              <a:ea typeface="微软雅黑" panose="020B0503020204020204" pitchFamily="34" charset="-122"/>
            </a:endParaRPr>
          </a:p>
        </p:txBody>
      </p:sp>
      <p:grpSp>
        <p:nvGrpSpPr>
          <p:cNvPr id="11" name="组合 12"/>
          <p:cNvGrpSpPr>
            <a:grpSpLocks/>
          </p:cNvGrpSpPr>
          <p:nvPr/>
        </p:nvGrpSpPr>
        <p:grpSpPr bwMode="auto">
          <a:xfrm>
            <a:off x="2587729" y="3852958"/>
            <a:ext cx="518842" cy="518992"/>
            <a:chOff x="3927867" y="5719055"/>
            <a:chExt cx="692150" cy="692150"/>
          </a:xfrm>
        </p:grpSpPr>
        <p:sp>
          <p:nvSpPr>
            <p:cNvPr id="12" name="椭圆 13"/>
            <p:cNvSpPr/>
            <p:nvPr/>
          </p:nvSpPr>
          <p:spPr>
            <a:xfrm>
              <a:off x="3927867" y="5719055"/>
              <a:ext cx="692150" cy="692150"/>
            </a:xfrm>
            <a:prstGeom prst="ellipse">
              <a:avLst/>
            </a:prstGeom>
            <a:solidFill>
              <a:schemeClr val="bg1"/>
            </a:solidFill>
            <a:ln w="63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Impact" pitchFamily="34" charset="0"/>
              </a:endParaRPr>
            </a:p>
          </p:txBody>
        </p:sp>
        <p:sp>
          <p:nvSpPr>
            <p:cNvPr id="13" name="椭圆 14"/>
            <p:cNvSpPr/>
            <p:nvPr/>
          </p:nvSpPr>
          <p:spPr>
            <a:xfrm>
              <a:off x="4004067" y="5795255"/>
              <a:ext cx="539750" cy="539750"/>
            </a:xfrm>
            <a:prstGeom prst="ellipse">
              <a:avLst/>
            </a:prstGeom>
            <a:solidFill>
              <a:srgbClr val="0070C0"/>
            </a:solidFill>
            <a:ln w="63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dirty="0">
                  <a:latin typeface="Impact" pitchFamily="34" charset="0"/>
                </a:rPr>
                <a:t>1</a:t>
              </a:r>
              <a:endParaRPr lang="zh-CN" altLang="en-US" dirty="0">
                <a:latin typeface="Impact" pitchFamily="34" charset="0"/>
              </a:endParaRPr>
            </a:p>
          </p:txBody>
        </p:sp>
      </p:grpSp>
      <p:grpSp>
        <p:nvGrpSpPr>
          <p:cNvPr id="14" name="组合 15"/>
          <p:cNvGrpSpPr>
            <a:grpSpLocks/>
          </p:cNvGrpSpPr>
          <p:nvPr/>
        </p:nvGrpSpPr>
        <p:grpSpPr bwMode="auto">
          <a:xfrm>
            <a:off x="3152577" y="2844846"/>
            <a:ext cx="518842" cy="518992"/>
            <a:chOff x="5191288" y="4388838"/>
            <a:chExt cx="692150" cy="692150"/>
          </a:xfrm>
        </p:grpSpPr>
        <p:sp>
          <p:nvSpPr>
            <p:cNvPr id="15" name="椭圆 16"/>
            <p:cNvSpPr/>
            <p:nvPr/>
          </p:nvSpPr>
          <p:spPr>
            <a:xfrm>
              <a:off x="5191288" y="4388838"/>
              <a:ext cx="692150" cy="692150"/>
            </a:xfrm>
            <a:prstGeom prst="ellipse">
              <a:avLst/>
            </a:prstGeom>
            <a:solidFill>
              <a:schemeClr val="bg1"/>
            </a:solidFill>
            <a:ln w="63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Impact" pitchFamily="34" charset="0"/>
              </a:endParaRPr>
            </a:p>
          </p:txBody>
        </p:sp>
        <p:sp>
          <p:nvSpPr>
            <p:cNvPr id="16" name="椭圆 17"/>
            <p:cNvSpPr/>
            <p:nvPr/>
          </p:nvSpPr>
          <p:spPr>
            <a:xfrm>
              <a:off x="5267488" y="4465038"/>
              <a:ext cx="539750" cy="539750"/>
            </a:xfrm>
            <a:prstGeom prst="ellipse">
              <a:avLst/>
            </a:prstGeom>
            <a:solidFill>
              <a:srgbClr val="0070C0"/>
            </a:solidFill>
            <a:ln w="63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dirty="0">
                  <a:latin typeface="Impact" pitchFamily="34" charset="0"/>
                </a:rPr>
                <a:t>2</a:t>
              </a:r>
              <a:endParaRPr lang="zh-CN" altLang="en-US" dirty="0">
                <a:latin typeface="Impact" pitchFamily="34" charset="0"/>
              </a:endParaRPr>
            </a:p>
          </p:txBody>
        </p:sp>
      </p:grpSp>
      <p:grpSp>
        <p:nvGrpSpPr>
          <p:cNvPr id="17" name="组合 18"/>
          <p:cNvGrpSpPr>
            <a:grpSpLocks/>
          </p:cNvGrpSpPr>
          <p:nvPr/>
        </p:nvGrpSpPr>
        <p:grpSpPr bwMode="auto">
          <a:xfrm>
            <a:off x="5419614" y="2916854"/>
            <a:ext cx="518842" cy="518992"/>
            <a:chOff x="6884827" y="4388838"/>
            <a:chExt cx="692150" cy="692150"/>
          </a:xfrm>
        </p:grpSpPr>
        <p:sp>
          <p:nvSpPr>
            <p:cNvPr id="18" name="椭圆 19"/>
            <p:cNvSpPr/>
            <p:nvPr/>
          </p:nvSpPr>
          <p:spPr>
            <a:xfrm>
              <a:off x="6884827" y="4388838"/>
              <a:ext cx="692150" cy="692150"/>
            </a:xfrm>
            <a:prstGeom prst="ellipse">
              <a:avLst/>
            </a:prstGeom>
            <a:solidFill>
              <a:schemeClr val="bg1"/>
            </a:solidFill>
            <a:ln w="63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Impact" pitchFamily="34" charset="0"/>
              </a:endParaRPr>
            </a:p>
          </p:txBody>
        </p:sp>
        <p:sp>
          <p:nvSpPr>
            <p:cNvPr id="19" name="椭圆 20"/>
            <p:cNvSpPr/>
            <p:nvPr/>
          </p:nvSpPr>
          <p:spPr>
            <a:xfrm>
              <a:off x="6957852" y="4465038"/>
              <a:ext cx="539750" cy="539750"/>
            </a:xfrm>
            <a:prstGeom prst="ellipse">
              <a:avLst/>
            </a:prstGeom>
            <a:solidFill>
              <a:srgbClr val="0070C0"/>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dirty="0">
                  <a:latin typeface="Impact" pitchFamily="34" charset="0"/>
                </a:rPr>
                <a:t>3</a:t>
              </a:r>
              <a:endParaRPr lang="zh-CN" altLang="en-US" dirty="0">
                <a:latin typeface="Impact" pitchFamily="34" charset="0"/>
              </a:endParaRPr>
            </a:p>
          </p:txBody>
        </p:sp>
      </p:grpSp>
      <p:grpSp>
        <p:nvGrpSpPr>
          <p:cNvPr id="20" name="组合 21"/>
          <p:cNvGrpSpPr>
            <a:grpSpLocks/>
          </p:cNvGrpSpPr>
          <p:nvPr/>
        </p:nvGrpSpPr>
        <p:grpSpPr bwMode="auto">
          <a:xfrm>
            <a:off x="6012160" y="3852958"/>
            <a:ext cx="520032" cy="518992"/>
            <a:chOff x="8218831" y="5719055"/>
            <a:chExt cx="693737" cy="692150"/>
          </a:xfrm>
        </p:grpSpPr>
        <p:sp>
          <p:nvSpPr>
            <p:cNvPr id="21" name="椭圆 22"/>
            <p:cNvSpPr/>
            <p:nvPr/>
          </p:nvSpPr>
          <p:spPr>
            <a:xfrm>
              <a:off x="8218831" y="5719055"/>
              <a:ext cx="693737" cy="692150"/>
            </a:xfrm>
            <a:prstGeom prst="ellipse">
              <a:avLst/>
            </a:prstGeom>
            <a:solidFill>
              <a:schemeClr val="bg1"/>
            </a:solidFill>
            <a:ln w="63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Impact" pitchFamily="34" charset="0"/>
              </a:endParaRPr>
            </a:p>
          </p:txBody>
        </p:sp>
        <p:sp>
          <p:nvSpPr>
            <p:cNvPr id="22" name="椭圆 23"/>
            <p:cNvSpPr/>
            <p:nvPr/>
          </p:nvSpPr>
          <p:spPr>
            <a:xfrm>
              <a:off x="8295031" y="5795255"/>
              <a:ext cx="539750" cy="539750"/>
            </a:xfrm>
            <a:prstGeom prst="ellipse">
              <a:avLst/>
            </a:prstGeom>
            <a:solidFill>
              <a:srgbClr val="0070C0"/>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dirty="0">
                  <a:latin typeface="Impact" pitchFamily="34" charset="0"/>
                </a:rPr>
                <a:t>4</a:t>
              </a:r>
              <a:endParaRPr lang="zh-CN" altLang="en-US" dirty="0">
                <a:latin typeface="Impact" pitchFamily="34" charset="0"/>
              </a:endParaRPr>
            </a:p>
          </p:txBody>
        </p:sp>
      </p:grpSp>
      <p:sp>
        <p:nvSpPr>
          <p:cNvPr id="23" name="任意多边形 24"/>
          <p:cNvSpPr/>
          <p:nvPr/>
        </p:nvSpPr>
        <p:spPr>
          <a:xfrm rot="5400000">
            <a:off x="6255263" y="3301187"/>
            <a:ext cx="1056042" cy="392702"/>
          </a:xfrm>
          <a:custGeom>
            <a:avLst/>
            <a:gdLst>
              <a:gd name="connsiteX0" fmla="*/ 1799772 w 1799772"/>
              <a:gd name="connsiteY0" fmla="*/ 232228 h 232228"/>
              <a:gd name="connsiteX1" fmla="*/ 1524000 w 1799772"/>
              <a:gd name="connsiteY1" fmla="*/ 0 h 232228"/>
              <a:gd name="connsiteX2" fmla="*/ 0 w 1799772"/>
              <a:gd name="connsiteY2" fmla="*/ 0 h 232228"/>
            </a:gdLst>
            <a:ahLst/>
            <a:cxnLst>
              <a:cxn ang="0">
                <a:pos x="connsiteX0" y="connsiteY0"/>
              </a:cxn>
              <a:cxn ang="0">
                <a:pos x="connsiteX1" y="connsiteY1"/>
              </a:cxn>
              <a:cxn ang="0">
                <a:pos x="connsiteX2" y="connsiteY2"/>
              </a:cxn>
            </a:cxnLst>
            <a:rect l="l" t="t" r="r" b="b"/>
            <a:pathLst>
              <a:path w="1799772" h="232228">
                <a:moveTo>
                  <a:pt x="1799772" y="232228"/>
                </a:moveTo>
                <a:lnTo>
                  <a:pt x="1524000" y="0"/>
                </a:lnTo>
                <a:lnTo>
                  <a:pt x="0" y="0"/>
                </a:lnTo>
              </a:path>
            </a:pathLst>
          </a:custGeom>
          <a:ln>
            <a:solidFill>
              <a:srgbClr val="0070C0"/>
            </a:solidFill>
          </a:ln>
        </p:spPr>
        <p:style>
          <a:lnRef idx="3">
            <a:schemeClr val="accent5"/>
          </a:lnRef>
          <a:fillRef idx="0">
            <a:schemeClr val="accent5"/>
          </a:fillRef>
          <a:effectRef idx="2">
            <a:schemeClr val="accent5"/>
          </a:effectRef>
          <a:fontRef idx="minor">
            <a:schemeClr val="tx1"/>
          </a:fontRef>
        </p:style>
        <p:txBody>
          <a:bodyPr lIns="68543" tIns="34272" rIns="68543" bIns="34272" anchor="ctr"/>
          <a:lstStyle/>
          <a:p>
            <a:pPr algn="ctr">
              <a:defRPr/>
            </a:pPr>
            <a:endParaRPr lang="zh-CN" altLang="en-US"/>
          </a:p>
        </p:txBody>
      </p:sp>
      <p:sp>
        <p:nvSpPr>
          <p:cNvPr id="24" name="任意多边形 25"/>
          <p:cNvSpPr/>
          <p:nvPr/>
        </p:nvSpPr>
        <p:spPr>
          <a:xfrm rot="5400000">
            <a:off x="2971021" y="2484778"/>
            <a:ext cx="553512" cy="80920"/>
          </a:xfrm>
          <a:custGeom>
            <a:avLst/>
            <a:gdLst>
              <a:gd name="connsiteX0" fmla="*/ 740229 w 740229"/>
              <a:gd name="connsiteY0" fmla="*/ 0 h 406400"/>
              <a:gd name="connsiteX1" fmla="*/ 580572 w 740229"/>
              <a:gd name="connsiteY1" fmla="*/ 406400 h 406400"/>
              <a:gd name="connsiteX2" fmla="*/ 0 w 740229"/>
              <a:gd name="connsiteY2" fmla="*/ 406400 h 406400"/>
            </a:gdLst>
            <a:ahLst/>
            <a:cxnLst>
              <a:cxn ang="0">
                <a:pos x="connsiteX0" y="connsiteY0"/>
              </a:cxn>
              <a:cxn ang="0">
                <a:pos x="connsiteX1" y="connsiteY1"/>
              </a:cxn>
              <a:cxn ang="0">
                <a:pos x="connsiteX2" y="connsiteY2"/>
              </a:cxn>
            </a:cxnLst>
            <a:rect l="l" t="t" r="r" b="b"/>
            <a:pathLst>
              <a:path w="740229" h="406400">
                <a:moveTo>
                  <a:pt x="740229" y="0"/>
                </a:moveTo>
                <a:lnTo>
                  <a:pt x="580572" y="406400"/>
                </a:lnTo>
                <a:lnTo>
                  <a:pt x="0" y="406400"/>
                </a:lnTo>
              </a:path>
            </a:pathLst>
          </a:custGeom>
          <a:ln>
            <a:solidFill>
              <a:srgbClr val="0070C0"/>
            </a:solidFill>
          </a:ln>
        </p:spPr>
        <p:style>
          <a:lnRef idx="3">
            <a:schemeClr val="accent5"/>
          </a:lnRef>
          <a:fillRef idx="0">
            <a:schemeClr val="accent5"/>
          </a:fillRef>
          <a:effectRef idx="2">
            <a:schemeClr val="accent5"/>
          </a:effectRef>
          <a:fontRef idx="minor">
            <a:schemeClr val="tx1"/>
          </a:fontRef>
        </p:style>
        <p:txBody>
          <a:bodyPr lIns="68543" tIns="34272" rIns="68543" bIns="34272" anchor="ctr"/>
          <a:lstStyle/>
          <a:p>
            <a:pPr algn="ctr">
              <a:defRPr/>
            </a:pPr>
            <a:endParaRPr lang="zh-CN" altLang="en-US"/>
          </a:p>
        </p:txBody>
      </p:sp>
      <p:sp>
        <p:nvSpPr>
          <p:cNvPr id="25" name="任意多边形 27"/>
          <p:cNvSpPr/>
          <p:nvPr/>
        </p:nvSpPr>
        <p:spPr>
          <a:xfrm rot="5400000" flipV="1">
            <a:off x="1790767" y="3285717"/>
            <a:ext cx="1056042" cy="423642"/>
          </a:xfrm>
          <a:custGeom>
            <a:avLst/>
            <a:gdLst>
              <a:gd name="connsiteX0" fmla="*/ 1799772 w 1799772"/>
              <a:gd name="connsiteY0" fmla="*/ 232228 h 232228"/>
              <a:gd name="connsiteX1" fmla="*/ 1524000 w 1799772"/>
              <a:gd name="connsiteY1" fmla="*/ 0 h 232228"/>
              <a:gd name="connsiteX2" fmla="*/ 0 w 1799772"/>
              <a:gd name="connsiteY2" fmla="*/ 0 h 232228"/>
            </a:gdLst>
            <a:ahLst/>
            <a:cxnLst>
              <a:cxn ang="0">
                <a:pos x="connsiteX0" y="connsiteY0"/>
              </a:cxn>
              <a:cxn ang="0">
                <a:pos x="connsiteX1" y="connsiteY1"/>
              </a:cxn>
              <a:cxn ang="0">
                <a:pos x="connsiteX2" y="connsiteY2"/>
              </a:cxn>
            </a:cxnLst>
            <a:rect l="l" t="t" r="r" b="b"/>
            <a:pathLst>
              <a:path w="1799772" h="232228">
                <a:moveTo>
                  <a:pt x="1799772" y="232228"/>
                </a:moveTo>
                <a:lnTo>
                  <a:pt x="1524000" y="0"/>
                </a:lnTo>
                <a:lnTo>
                  <a:pt x="0" y="0"/>
                </a:lnTo>
              </a:path>
            </a:pathLst>
          </a:custGeom>
          <a:ln>
            <a:solidFill>
              <a:srgbClr val="0070C0"/>
            </a:solidFill>
          </a:ln>
        </p:spPr>
        <p:style>
          <a:lnRef idx="3">
            <a:schemeClr val="accent5"/>
          </a:lnRef>
          <a:fillRef idx="0">
            <a:schemeClr val="accent5"/>
          </a:fillRef>
          <a:effectRef idx="2">
            <a:schemeClr val="accent5"/>
          </a:effectRef>
          <a:fontRef idx="minor">
            <a:schemeClr val="tx1"/>
          </a:fontRef>
        </p:style>
        <p:txBody>
          <a:bodyPr lIns="68543" tIns="34272" rIns="68543" bIns="34272" anchor="ctr"/>
          <a:lstStyle/>
          <a:p>
            <a:pPr algn="ctr">
              <a:defRPr/>
            </a:pPr>
            <a:endParaRPr lang="zh-CN" altLang="en-US"/>
          </a:p>
        </p:txBody>
      </p:sp>
      <p:sp>
        <p:nvSpPr>
          <p:cNvPr id="26" name="TextBox 15"/>
          <p:cNvSpPr txBox="1"/>
          <p:nvPr/>
        </p:nvSpPr>
        <p:spPr>
          <a:xfrm>
            <a:off x="3935348" y="3732602"/>
            <a:ext cx="1241175" cy="253544"/>
          </a:xfrm>
          <a:prstGeom prst="rect">
            <a:avLst/>
          </a:prstGeom>
          <a:noFill/>
        </p:spPr>
        <p:txBody>
          <a:bodyPr lIns="68543" tIns="34272" rIns="68543" bIns="34272">
            <a:spAutoFit/>
          </a:bodyPr>
          <a:lstStyle/>
          <a:p>
            <a:pPr algn="ctr">
              <a:defRPr/>
            </a:pPr>
            <a:r>
              <a:rPr lang="en-US" altLang="zh-CN" sz="1200" dirty="0">
                <a:solidFill>
                  <a:schemeClr val="tx1">
                    <a:lumMod val="65000"/>
                    <a:lumOff val="35000"/>
                  </a:schemeClr>
                </a:solidFill>
                <a:latin typeface="Agency FB" panose="020B0503020202020204" pitchFamily="34" charset="0"/>
                <a:ea typeface="Adobe 宋体 Std L" pitchFamily="18" charset="-122"/>
              </a:rPr>
              <a:t>Contents Page</a:t>
            </a:r>
            <a:endParaRPr lang="zh-CN" altLang="en-US" sz="1200" dirty="0">
              <a:solidFill>
                <a:schemeClr val="tx1">
                  <a:lumMod val="65000"/>
                  <a:lumOff val="35000"/>
                </a:schemeClr>
              </a:solidFill>
              <a:latin typeface="Agency FB" panose="020B0503020202020204" pitchFamily="34" charset="0"/>
              <a:ea typeface="Adobe 宋体 Std L" pitchFamily="18" charset="-122"/>
            </a:endParaRPr>
          </a:p>
        </p:txBody>
      </p:sp>
      <p:sp>
        <p:nvSpPr>
          <p:cNvPr id="27" name="文本框 13"/>
          <p:cNvSpPr txBox="1"/>
          <p:nvPr/>
        </p:nvSpPr>
        <p:spPr>
          <a:xfrm>
            <a:off x="3935348" y="3401684"/>
            <a:ext cx="1241175" cy="346391"/>
          </a:xfrm>
          <a:prstGeom prst="rect">
            <a:avLst/>
          </a:prstGeom>
          <a:noFill/>
        </p:spPr>
        <p:txBody>
          <a:bodyPr lIns="68543" tIns="34272" rIns="68543" bIns="34272">
            <a:spAutoFit/>
          </a:bodyPr>
          <a:lstStyle/>
          <a:p>
            <a:pPr algn="ctr">
              <a:defRPr/>
            </a:pPr>
            <a:r>
              <a:rPr lang="zh-CN" altLang="en-US" sz="1800" b="1" dirty="0">
                <a:solidFill>
                  <a:schemeClr val="tx1">
                    <a:lumMod val="65000"/>
                    <a:lumOff val="35000"/>
                  </a:schemeClr>
                </a:solidFill>
                <a:ea typeface="微软雅黑"/>
              </a:rPr>
              <a:t>目录页</a:t>
            </a:r>
          </a:p>
        </p:txBody>
      </p:sp>
      <p:sp>
        <p:nvSpPr>
          <p:cNvPr id="28" name="任意多边形 32"/>
          <p:cNvSpPr/>
          <p:nvPr/>
        </p:nvSpPr>
        <p:spPr>
          <a:xfrm rot="5400000" flipV="1">
            <a:off x="5547460" y="2556786"/>
            <a:ext cx="553512" cy="80920"/>
          </a:xfrm>
          <a:custGeom>
            <a:avLst/>
            <a:gdLst>
              <a:gd name="connsiteX0" fmla="*/ 740229 w 740229"/>
              <a:gd name="connsiteY0" fmla="*/ 0 h 406400"/>
              <a:gd name="connsiteX1" fmla="*/ 580572 w 740229"/>
              <a:gd name="connsiteY1" fmla="*/ 406400 h 406400"/>
              <a:gd name="connsiteX2" fmla="*/ 0 w 740229"/>
              <a:gd name="connsiteY2" fmla="*/ 406400 h 406400"/>
            </a:gdLst>
            <a:ahLst/>
            <a:cxnLst>
              <a:cxn ang="0">
                <a:pos x="connsiteX0" y="connsiteY0"/>
              </a:cxn>
              <a:cxn ang="0">
                <a:pos x="connsiteX1" y="connsiteY1"/>
              </a:cxn>
              <a:cxn ang="0">
                <a:pos x="connsiteX2" y="connsiteY2"/>
              </a:cxn>
            </a:cxnLst>
            <a:rect l="l" t="t" r="r" b="b"/>
            <a:pathLst>
              <a:path w="740229" h="406400">
                <a:moveTo>
                  <a:pt x="740229" y="0"/>
                </a:moveTo>
                <a:lnTo>
                  <a:pt x="580572" y="406400"/>
                </a:lnTo>
                <a:lnTo>
                  <a:pt x="0" y="406400"/>
                </a:lnTo>
              </a:path>
            </a:pathLst>
          </a:custGeom>
          <a:ln>
            <a:solidFill>
              <a:srgbClr val="0070C0"/>
            </a:solidFill>
          </a:ln>
        </p:spPr>
        <p:style>
          <a:lnRef idx="3">
            <a:schemeClr val="accent5"/>
          </a:lnRef>
          <a:fillRef idx="0">
            <a:schemeClr val="accent5"/>
          </a:fillRef>
          <a:effectRef idx="2">
            <a:schemeClr val="accent5"/>
          </a:effectRef>
          <a:fontRef idx="minor">
            <a:schemeClr val="tx1"/>
          </a:fontRef>
        </p:style>
        <p:txBody>
          <a:bodyPr lIns="68543" tIns="34272" rIns="68543" bIns="34272" anchor="ctr"/>
          <a:lstStyle/>
          <a:p>
            <a:pPr algn="ctr">
              <a:defRPr/>
            </a:pPr>
            <a:endParaRPr lang="zh-CN" altLang="en-US"/>
          </a:p>
        </p:txBody>
      </p:sp>
      <p:sp>
        <p:nvSpPr>
          <p:cNvPr id="29" name="椭圆 1"/>
          <p:cNvSpPr/>
          <p:nvPr/>
        </p:nvSpPr>
        <p:spPr>
          <a:xfrm>
            <a:off x="4275689" y="4103990"/>
            <a:ext cx="592623" cy="303539"/>
          </a:xfrm>
          <a:custGeom>
            <a:avLst/>
            <a:gdLst/>
            <a:ahLst/>
            <a:cxnLst/>
            <a:rect l="l" t="t" r="r" b="b"/>
            <a:pathLst>
              <a:path w="792088" h="404664">
                <a:moveTo>
                  <a:pt x="396044" y="0"/>
                </a:moveTo>
                <a:cubicBezTo>
                  <a:pt x="614773" y="0"/>
                  <a:pt x="792088" y="177315"/>
                  <a:pt x="792088" y="396044"/>
                </a:cubicBezTo>
                <a:lnTo>
                  <a:pt x="791219" y="404664"/>
                </a:lnTo>
                <a:lnTo>
                  <a:pt x="869" y="404664"/>
                </a:lnTo>
                <a:cubicBezTo>
                  <a:pt x="31" y="401809"/>
                  <a:pt x="0" y="398930"/>
                  <a:pt x="0" y="396044"/>
                </a:cubicBezTo>
                <a:cubicBezTo>
                  <a:pt x="0" y="177315"/>
                  <a:pt x="177315" y="0"/>
                  <a:pt x="396044" y="0"/>
                </a:cubicBez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43" tIns="34272" rIns="68543" bIns="34272" anchor="ctr"/>
          <a:lstStyle/>
          <a:p>
            <a:pPr algn="ctr">
              <a:defRPr/>
            </a:pPr>
            <a:endParaRPr lang="zh-CN" altLang="en-US"/>
          </a:p>
        </p:txBody>
      </p:sp>
      <p:sp>
        <p:nvSpPr>
          <p:cNvPr id="30" name="矩形 29"/>
          <p:cNvSpPr/>
          <p:nvPr/>
        </p:nvSpPr>
        <p:spPr>
          <a:xfrm flipV="1">
            <a:off x="0" y="304023"/>
            <a:ext cx="9144000" cy="10798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68543" tIns="34272" rIns="68543" bIns="34272" rtlCol="0" anchor="ctr"/>
          <a:lstStyle/>
          <a:p>
            <a:pPr algn="ctr"/>
            <a:endParaRPr lang="zh-CN" altLang="en-US"/>
          </a:p>
        </p:txBody>
      </p:sp>
      <p:sp>
        <p:nvSpPr>
          <p:cNvPr id="31" name="矩形 30"/>
          <p:cNvSpPr/>
          <p:nvPr/>
        </p:nvSpPr>
        <p:spPr>
          <a:xfrm>
            <a:off x="0" y="4415844"/>
            <a:ext cx="9144000" cy="43194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68543" tIns="34272" rIns="68543" bIns="34272" rtlCol="0" anchor="ctr"/>
          <a:lstStyle/>
          <a:p>
            <a:pPr algn="ctr"/>
            <a:endParaRPr lang="zh-CN" altLang="en-US"/>
          </a:p>
        </p:txBody>
      </p:sp>
      <p:sp>
        <p:nvSpPr>
          <p:cNvPr id="32" name="椭圆 8"/>
          <p:cNvSpPr/>
          <p:nvPr/>
        </p:nvSpPr>
        <p:spPr>
          <a:xfrm>
            <a:off x="3951412" y="5217432"/>
            <a:ext cx="1241176" cy="1241535"/>
          </a:xfrm>
          <a:prstGeom prst="ellipse">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43" tIns="34272" rIns="68543" bIns="34272" anchor="ctr"/>
          <a:lstStyle/>
          <a:p>
            <a:pPr algn="ctr">
              <a:defRPr/>
            </a:pPr>
            <a:r>
              <a:rPr lang="zh-CN" altLang="en-US" b="1" dirty="0" smtClean="0">
                <a:latin typeface="微软雅黑" panose="020B0503020204020204" pitchFamily="34" charset="-122"/>
                <a:ea typeface="微软雅黑" panose="020B0503020204020204" pitchFamily="34" charset="-122"/>
              </a:rPr>
              <a:t>工作不足之处</a:t>
            </a:r>
            <a:endParaRPr lang="zh-CN" altLang="en-US" b="1" dirty="0">
              <a:latin typeface="微软雅黑" panose="020B0503020204020204" pitchFamily="34" charset="-122"/>
              <a:ea typeface="微软雅黑" panose="020B0503020204020204" pitchFamily="34" charset="-122"/>
            </a:endParaRPr>
          </a:p>
        </p:txBody>
      </p:sp>
      <p:sp>
        <p:nvSpPr>
          <p:cNvPr id="33" name="椭圆 9"/>
          <p:cNvSpPr/>
          <p:nvPr/>
        </p:nvSpPr>
        <p:spPr>
          <a:xfrm>
            <a:off x="3923928" y="610135"/>
            <a:ext cx="1241176" cy="1241535"/>
          </a:xfrm>
          <a:prstGeom prst="ellipse">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43" tIns="34272" rIns="68543" bIns="34272" anchor="ctr"/>
          <a:lstStyle/>
          <a:p>
            <a:pPr algn="ctr">
              <a:defRPr/>
            </a:pPr>
            <a:r>
              <a:rPr lang="zh-CN" altLang="en-US" b="1" dirty="0" smtClean="0">
                <a:latin typeface="微软雅黑" panose="020B0503020204020204" pitchFamily="34" charset="-122"/>
                <a:ea typeface="微软雅黑" panose="020B0503020204020204" pitchFamily="34" charset="-122"/>
              </a:rPr>
              <a:t>项目成果展示</a:t>
            </a:r>
            <a:endParaRPr lang="zh-CN" altLang="en-US" b="1" dirty="0">
              <a:latin typeface="微软雅黑" panose="020B0503020204020204" pitchFamily="34" charset="-122"/>
              <a:ea typeface="微软雅黑" panose="020B0503020204020204" pitchFamily="34" charset="-122"/>
            </a:endParaRPr>
          </a:p>
        </p:txBody>
      </p:sp>
      <p:grpSp>
        <p:nvGrpSpPr>
          <p:cNvPr id="34" name="组合 15"/>
          <p:cNvGrpSpPr>
            <a:grpSpLocks/>
          </p:cNvGrpSpPr>
          <p:nvPr/>
        </p:nvGrpSpPr>
        <p:grpSpPr bwMode="auto">
          <a:xfrm>
            <a:off x="4312579" y="2450523"/>
            <a:ext cx="518842" cy="518992"/>
            <a:chOff x="5191288" y="4388838"/>
            <a:chExt cx="692150" cy="692150"/>
          </a:xfrm>
        </p:grpSpPr>
        <p:sp>
          <p:nvSpPr>
            <p:cNvPr id="35" name="椭圆 16"/>
            <p:cNvSpPr/>
            <p:nvPr/>
          </p:nvSpPr>
          <p:spPr>
            <a:xfrm>
              <a:off x="5191288" y="4388838"/>
              <a:ext cx="692150" cy="692150"/>
            </a:xfrm>
            <a:prstGeom prst="ellipse">
              <a:avLst/>
            </a:prstGeom>
            <a:solidFill>
              <a:schemeClr val="bg1"/>
            </a:solidFill>
            <a:ln w="63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Impact" pitchFamily="34" charset="0"/>
              </a:endParaRPr>
            </a:p>
          </p:txBody>
        </p:sp>
        <p:sp>
          <p:nvSpPr>
            <p:cNvPr id="36" name="椭圆 17"/>
            <p:cNvSpPr/>
            <p:nvPr/>
          </p:nvSpPr>
          <p:spPr>
            <a:xfrm>
              <a:off x="5267488" y="4465038"/>
              <a:ext cx="539750" cy="539750"/>
            </a:xfrm>
            <a:prstGeom prst="ellipse">
              <a:avLst/>
            </a:prstGeom>
            <a:solidFill>
              <a:srgbClr val="0070C0"/>
            </a:solidFill>
            <a:ln w="63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dirty="0">
                  <a:latin typeface="Impact" pitchFamily="34" charset="0"/>
                </a:rPr>
                <a:t>2</a:t>
              </a:r>
              <a:endParaRPr lang="zh-CN" altLang="en-US" dirty="0">
                <a:latin typeface="Impact" pitchFamily="34" charset="0"/>
              </a:endParaRPr>
            </a:p>
          </p:txBody>
        </p:sp>
      </p:grpSp>
      <p:cxnSp>
        <p:nvCxnSpPr>
          <p:cNvPr id="37" name="直接连接符 36"/>
          <p:cNvCxnSpPr/>
          <p:nvPr/>
        </p:nvCxnSpPr>
        <p:spPr>
          <a:xfrm>
            <a:off x="4572000" y="1923678"/>
            <a:ext cx="0" cy="468820"/>
          </a:xfrm>
          <a:prstGeom prst="line">
            <a:avLst/>
          </a:prstGeom>
          <a:ln w="31750">
            <a:solidFill>
              <a:srgbClr val="0070C0"/>
            </a:solidFill>
          </a:ln>
          <a:effectLst>
            <a:outerShdw blurRad="40005" dist="22860" dir="5400000" algn="ctr" rotWithShape="0">
              <a:schemeClr val="tx1">
                <a:alpha val="35000"/>
              </a:scheme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4198671022"/>
      </p:ext>
    </p:extLst>
  </p:cSld>
  <p:clrMapOvr>
    <a:masterClrMapping/>
  </p:clrMapOvr>
  <p:transition spd="slow"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wipe(right)">
                                      <p:cBhvr>
                                        <p:cTn id="10" dur="500"/>
                                        <p:tgtEl>
                                          <p:spTgt spid="31"/>
                                        </p:tgtEl>
                                      </p:cBhvr>
                                    </p:animEffect>
                                  </p:childTnLst>
                                </p:cTn>
                              </p:par>
                            </p:childTnLst>
                          </p:cTn>
                        </p:par>
                        <p:par>
                          <p:cTn id="11" fill="hold">
                            <p:stCondLst>
                              <p:cond delay="500"/>
                            </p:stCondLst>
                            <p:childTnLst>
                              <p:par>
                                <p:cTn id="12" presetID="2" presetClass="entr" presetSubtype="4" fill="hold" grpId="0" nodeType="afterEffect">
                                  <p:stCondLst>
                                    <p:cond delay="0"/>
                                  </p:stCondLst>
                                  <p:childTnLst>
                                    <p:set>
                                      <p:cBhvr>
                                        <p:cTn id="13" dur="1" fill="hold">
                                          <p:stCondLst>
                                            <p:cond delay="0"/>
                                          </p:stCondLst>
                                        </p:cTn>
                                        <p:tgtEl>
                                          <p:spTgt spid="26"/>
                                        </p:tgtEl>
                                        <p:attrNameLst>
                                          <p:attrName>style.visibility</p:attrName>
                                        </p:attrNameLst>
                                      </p:cBhvr>
                                      <p:to>
                                        <p:strVal val="visible"/>
                                      </p:to>
                                    </p:set>
                                    <p:anim calcmode="lin" valueType="num">
                                      <p:cBhvr additive="base">
                                        <p:cTn id="14" dur="500" fill="hold"/>
                                        <p:tgtEl>
                                          <p:spTgt spid="26"/>
                                        </p:tgtEl>
                                        <p:attrNameLst>
                                          <p:attrName>ppt_x</p:attrName>
                                        </p:attrNameLst>
                                      </p:cBhvr>
                                      <p:tavLst>
                                        <p:tav tm="0">
                                          <p:val>
                                            <p:strVal val="#ppt_x"/>
                                          </p:val>
                                        </p:tav>
                                        <p:tav tm="100000">
                                          <p:val>
                                            <p:strVal val="#ppt_x"/>
                                          </p:val>
                                        </p:tav>
                                      </p:tavLst>
                                    </p:anim>
                                    <p:anim calcmode="lin" valueType="num">
                                      <p:cBhvr additive="base">
                                        <p:cTn id="15" dur="500" fill="hold"/>
                                        <p:tgtEl>
                                          <p:spTgt spid="26"/>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0"/>
                                  </p:stCondLst>
                                  <p:childTnLst>
                                    <p:set>
                                      <p:cBhvr>
                                        <p:cTn id="17" dur="1" fill="hold">
                                          <p:stCondLst>
                                            <p:cond delay="0"/>
                                          </p:stCondLst>
                                        </p:cTn>
                                        <p:tgtEl>
                                          <p:spTgt spid="27"/>
                                        </p:tgtEl>
                                        <p:attrNameLst>
                                          <p:attrName>style.visibility</p:attrName>
                                        </p:attrNameLst>
                                      </p:cBhvr>
                                      <p:to>
                                        <p:strVal val="visible"/>
                                      </p:to>
                                    </p:set>
                                    <p:anim calcmode="lin" valueType="num">
                                      <p:cBhvr additive="base">
                                        <p:cTn id="18" dur="500" fill="hold"/>
                                        <p:tgtEl>
                                          <p:spTgt spid="27"/>
                                        </p:tgtEl>
                                        <p:attrNameLst>
                                          <p:attrName>ppt_x</p:attrName>
                                        </p:attrNameLst>
                                      </p:cBhvr>
                                      <p:tavLst>
                                        <p:tav tm="0">
                                          <p:val>
                                            <p:strVal val="#ppt_x"/>
                                          </p:val>
                                        </p:tav>
                                        <p:tav tm="100000">
                                          <p:val>
                                            <p:strVal val="#ppt_x"/>
                                          </p:val>
                                        </p:tav>
                                      </p:tavLst>
                                    </p:anim>
                                    <p:anim calcmode="lin" valueType="num">
                                      <p:cBhvr additive="base">
                                        <p:cTn id="19" dur="500" fill="hold"/>
                                        <p:tgtEl>
                                          <p:spTgt spid="27"/>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additive="base">
                                        <p:cTn id="22" dur="500" fill="hold"/>
                                        <p:tgtEl>
                                          <p:spTgt spid="29"/>
                                        </p:tgtEl>
                                        <p:attrNameLst>
                                          <p:attrName>ppt_x</p:attrName>
                                        </p:attrNameLst>
                                      </p:cBhvr>
                                      <p:tavLst>
                                        <p:tav tm="0">
                                          <p:val>
                                            <p:strVal val="#ppt_x"/>
                                          </p:val>
                                        </p:tav>
                                        <p:tav tm="100000">
                                          <p:val>
                                            <p:strVal val="#ppt_x"/>
                                          </p:val>
                                        </p:tav>
                                      </p:tavLst>
                                    </p:anim>
                                    <p:anim calcmode="lin" valueType="num">
                                      <p:cBhvr additive="base">
                                        <p:cTn id="23" dur="500" fill="hold"/>
                                        <p:tgtEl>
                                          <p:spTgt spid="29"/>
                                        </p:tgtEl>
                                        <p:attrNameLst>
                                          <p:attrName>ppt_y</p:attrName>
                                        </p:attrNameLst>
                                      </p:cBhvr>
                                      <p:tavLst>
                                        <p:tav tm="0">
                                          <p:val>
                                            <p:strVal val="1+#ppt_h/2"/>
                                          </p:val>
                                        </p:tav>
                                        <p:tav tm="100000">
                                          <p:val>
                                            <p:strVal val="#ppt_y"/>
                                          </p:val>
                                        </p:tav>
                                      </p:tavLst>
                                    </p:anim>
                                  </p:childTnLst>
                                </p:cTn>
                              </p:par>
                            </p:childTnLst>
                          </p:cTn>
                        </p:par>
                        <p:par>
                          <p:cTn id="24" fill="hold">
                            <p:stCondLst>
                              <p:cond delay="1000"/>
                            </p:stCondLst>
                            <p:childTnLst>
                              <p:par>
                                <p:cTn id="25" presetID="53" presetClass="entr" presetSubtype="16" fill="hold" nodeType="after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p:cTn id="27" dur="500" fill="hold"/>
                                        <p:tgtEl>
                                          <p:spTgt spid="6"/>
                                        </p:tgtEl>
                                        <p:attrNameLst>
                                          <p:attrName>ppt_w</p:attrName>
                                        </p:attrNameLst>
                                      </p:cBhvr>
                                      <p:tavLst>
                                        <p:tav tm="0">
                                          <p:val>
                                            <p:fltVal val="0"/>
                                          </p:val>
                                        </p:tav>
                                        <p:tav tm="100000">
                                          <p:val>
                                            <p:strVal val="#ppt_w"/>
                                          </p:val>
                                        </p:tav>
                                      </p:tavLst>
                                    </p:anim>
                                    <p:anim calcmode="lin" valueType="num">
                                      <p:cBhvr>
                                        <p:cTn id="28" dur="500" fill="hold"/>
                                        <p:tgtEl>
                                          <p:spTgt spid="6"/>
                                        </p:tgtEl>
                                        <p:attrNameLst>
                                          <p:attrName>ppt_h</p:attrName>
                                        </p:attrNameLst>
                                      </p:cBhvr>
                                      <p:tavLst>
                                        <p:tav tm="0">
                                          <p:val>
                                            <p:fltVal val="0"/>
                                          </p:val>
                                        </p:tav>
                                        <p:tav tm="100000">
                                          <p:val>
                                            <p:strVal val="#ppt_h"/>
                                          </p:val>
                                        </p:tav>
                                      </p:tavLst>
                                    </p:anim>
                                    <p:animEffect transition="in" filter="fade">
                                      <p:cBhvr>
                                        <p:cTn id="29" dur="500"/>
                                        <p:tgtEl>
                                          <p:spTgt spid="6"/>
                                        </p:tgtEl>
                                      </p:cBhvr>
                                    </p:animEffect>
                                  </p:childTnLst>
                                </p:cTn>
                              </p:par>
                            </p:childTnLst>
                          </p:cTn>
                        </p:par>
                        <p:par>
                          <p:cTn id="30" fill="hold">
                            <p:stCondLst>
                              <p:cond delay="1500"/>
                            </p:stCondLst>
                            <p:childTnLst>
                              <p:par>
                                <p:cTn id="31" presetID="2" presetClass="entr" presetSubtype="4" fill="hold" nodeType="after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additive="base">
                                        <p:cTn id="33" dur="500" fill="hold"/>
                                        <p:tgtEl>
                                          <p:spTgt spid="11"/>
                                        </p:tgtEl>
                                        <p:attrNameLst>
                                          <p:attrName>ppt_x</p:attrName>
                                        </p:attrNameLst>
                                      </p:cBhvr>
                                      <p:tavLst>
                                        <p:tav tm="0">
                                          <p:val>
                                            <p:strVal val="#ppt_x"/>
                                          </p:val>
                                        </p:tav>
                                        <p:tav tm="100000">
                                          <p:val>
                                            <p:strVal val="#ppt_x"/>
                                          </p:val>
                                        </p:tav>
                                      </p:tavLst>
                                    </p:anim>
                                    <p:anim calcmode="lin" valueType="num">
                                      <p:cBhvr additive="base">
                                        <p:cTn id="34" dur="500" fill="hold"/>
                                        <p:tgtEl>
                                          <p:spTgt spid="11"/>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additive="base">
                                        <p:cTn id="37" dur="500" fill="hold"/>
                                        <p:tgtEl>
                                          <p:spTgt spid="14"/>
                                        </p:tgtEl>
                                        <p:attrNameLst>
                                          <p:attrName>ppt_x</p:attrName>
                                        </p:attrNameLst>
                                      </p:cBhvr>
                                      <p:tavLst>
                                        <p:tav tm="0">
                                          <p:val>
                                            <p:strVal val="#ppt_x"/>
                                          </p:val>
                                        </p:tav>
                                        <p:tav tm="100000">
                                          <p:val>
                                            <p:strVal val="#ppt_x"/>
                                          </p:val>
                                        </p:tav>
                                      </p:tavLst>
                                    </p:anim>
                                    <p:anim calcmode="lin" valueType="num">
                                      <p:cBhvr additive="base">
                                        <p:cTn id="38" dur="500" fill="hold"/>
                                        <p:tgtEl>
                                          <p:spTgt spid="14"/>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4"/>
                                        </p:tgtEl>
                                        <p:attrNameLst>
                                          <p:attrName>style.visibility</p:attrName>
                                        </p:attrNameLst>
                                      </p:cBhvr>
                                      <p:to>
                                        <p:strVal val="visible"/>
                                      </p:to>
                                    </p:set>
                                    <p:anim calcmode="lin" valueType="num">
                                      <p:cBhvr additive="base">
                                        <p:cTn id="41" dur="500" fill="hold"/>
                                        <p:tgtEl>
                                          <p:spTgt spid="34"/>
                                        </p:tgtEl>
                                        <p:attrNameLst>
                                          <p:attrName>ppt_x</p:attrName>
                                        </p:attrNameLst>
                                      </p:cBhvr>
                                      <p:tavLst>
                                        <p:tav tm="0">
                                          <p:val>
                                            <p:strVal val="#ppt_x"/>
                                          </p:val>
                                        </p:tav>
                                        <p:tav tm="100000">
                                          <p:val>
                                            <p:strVal val="#ppt_x"/>
                                          </p:val>
                                        </p:tav>
                                      </p:tavLst>
                                    </p:anim>
                                    <p:anim calcmode="lin" valueType="num">
                                      <p:cBhvr additive="base">
                                        <p:cTn id="42" dur="500" fill="hold"/>
                                        <p:tgtEl>
                                          <p:spTgt spid="34"/>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17"/>
                                        </p:tgtEl>
                                        <p:attrNameLst>
                                          <p:attrName>style.visibility</p:attrName>
                                        </p:attrNameLst>
                                      </p:cBhvr>
                                      <p:to>
                                        <p:strVal val="visible"/>
                                      </p:to>
                                    </p:set>
                                    <p:anim calcmode="lin" valueType="num">
                                      <p:cBhvr additive="base">
                                        <p:cTn id="45" dur="500" fill="hold"/>
                                        <p:tgtEl>
                                          <p:spTgt spid="17"/>
                                        </p:tgtEl>
                                        <p:attrNameLst>
                                          <p:attrName>ppt_x</p:attrName>
                                        </p:attrNameLst>
                                      </p:cBhvr>
                                      <p:tavLst>
                                        <p:tav tm="0">
                                          <p:val>
                                            <p:strVal val="#ppt_x"/>
                                          </p:val>
                                        </p:tav>
                                        <p:tav tm="100000">
                                          <p:val>
                                            <p:strVal val="#ppt_x"/>
                                          </p:val>
                                        </p:tav>
                                      </p:tavLst>
                                    </p:anim>
                                    <p:anim calcmode="lin" valueType="num">
                                      <p:cBhvr additive="base">
                                        <p:cTn id="46" dur="500" fill="hold"/>
                                        <p:tgtEl>
                                          <p:spTgt spid="17"/>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ppt_x"/>
                                          </p:val>
                                        </p:tav>
                                        <p:tav tm="100000">
                                          <p:val>
                                            <p:strVal val="#ppt_x"/>
                                          </p:val>
                                        </p:tav>
                                      </p:tavLst>
                                    </p:anim>
                                    <p:anim calcmode="lin" valueType="num">
                                      <p:cBhvr additive="base">
                                        <p:cTn id="50" dur="500" fill="hold"/>
                                        <p:tgtEl>
                                          <p:spTgt spid="20"/>
                                        </p:tgtEl>
                                        <p:attrNameLst>
                                          <p:attrName>ppt_y</p:attrName>
                                        </p:attrNameLst>
                                      </p:cBhvr>
                                      <p:tavLst>
                                        <p:tav tm="0">
                                          <p:val>
                                            <p:strVal val="1+#ppt_h/2"/>
                                          </p:val>
                                        </p:tav>
                                        <p:tav tm="100000">
                                          <p:val>
                                            <p:strVal val="#ppt_y"/>
                                          </p:val>
                                        </p:tav>
                                      </p:tavLst>
                                    </p:anim>
                                  </p:childTnLst>
                                </p:cTn>
                              </p:par>
                            </p:childTnLst>
                          </p:cTn>
                        </p:par>
                        <p:par>
                          <p:cTn id="51" fill="hold">
                            <p:stCondLst>
                              <p:cond delay="2000"/>
                            </p:stCondLst>
                            <p:childTnLst>
                              <p:par>
                                <p:cTn id="52" presetID="22" presetClass="entr" presetSubtype="4" fill="hold" grpId="0" nodeType="afterEffect">
                                  <p:stCondLst>
                                    <p:cond delay="0"/>
                                  </p:stCondLst>
                                  <p:childTnLst>
                                    <p:set>
                                      <p:cBhvr>
                                        <p:cTn id="53" dur="1" fill="hold">
                                          <p:stCondLst>
                                            <p:cond delay="0"/>
                                          </p:stCondLst>
                                        </p:cTn>
                                        <p:tgtEl>
                                          <p:spTgt spid="25"/>
                                        </p:tgtEl>
                                        <p:attrNameLst>
                                          <p:attrName>style.visibility</p:attrName>
                                        </p:attrNameLst>
                                      </p:cBhvr>
                                      <p:to>
                                        <p:strVal val="visible"/>
                                      </p:to>
                                    </p:set>
                                    <p:animEffect transition="in" filter="wipe(down)">
                                      <p:cBhvr>
                                        <p:cTn id="54" dur="500"/>
                                        <p:tgtEl>
                                          <p:spTgt spid="25"/>
                                        </p:tgtEl>
                                      </p:cBhvr>
                                    </p:animEffect>
                                  </p:childTnLst>
                                </p:cTn>
                              </p:par>
                              <p:par>
                                <p:cTn id="55" presetID="22" presetClass="entr" presetSubtype="4" fill="hold" grpId="0" nodeType="withEffect">
                                  <p:stCondLst>
                                    <p:cond delay="0"/>
                                  </p:stCondLst>
                                  <p:childTnLst>
                                    <p:set>
                                      <p:cBhvr>
                                        <p:cTn id="56" dur="1" fill="hold">
                                          <p:stCondLst>
                                            <p:cond delay="0"/>
                                          </p:stCondLst>
                                        </p:cTn>
                                        <p:tgtEl>
                                          <p:spTgt spid="24"/>
                                        </p:tgtEl>
                                        <p:attrNameLst>
                                          <p:attrName>style.visibility</p:attrName>
                                        </p:attrNameLst>
                                      </p:cBhvr>
                                      <p:to>
                                        <p:strVal val="visible"/>
                                      </p:to>
                                    </p:set>
                                    <p:animEffect transition="in" filter="wipe(down)">
                                      <p:cBhvr>
                                        <p:cTn id="57" dur="500"/>
                                        <p:tgtEl>
                                          <p:spTgt spid="24"/>
                                        </p:tgtEl>
                                      </p:cBhvr>
                                    </p:animEffect>
                                  </p:childTnLst>
                                </p:cTn>
                              </p:par>
                              <p:par>
                                <p:cTn id="58" presetID="22" presetClass="entr" presetSubtype="4" fill="hold" nodeType="withEffect">
                                  <p:stCondLst>
                                    <p:cond delay="0"/>
                                  </p:stCondLst>
                                  <p:childTnLst>
                                    <p:set>
                                      <p:cBhvr>
                                        <p:cTn id="59" dur="1" fill="hold">
                                          <p:stCondLst>
                                            <p:cond delay="0"/>
                                          </p:stCondLst>
                                        </p:cTn>
                                        <p:tgtEl>
                                          <p:spTgt spid="37"/>
                                        </p:tgtEl>
                                        <p:attrNameLst>
                                          <p:attrName>style.visibility</p:attrName>
                                        </p:attrNameLst>
                                      </p:cBhvr>
                                      <p:to>
                                        <p:strVal val="visible"/>
                                      </p:to>
                                    </p:set>
                                    <p:animEffect transition="in" filter="wipe(down)">
                                      <p:cBhvr>
                                        <p:cTn id="60" dur="500"/>
                                        <p:tgtEl>
                                          <p:spTgt spid="37"/>
                                        </p:tgtEl>
                                      </p:cBhvr>
                                    </p:animEffect>
                                  </p:childTnLst>
                                </p:cTn>
                              </p:par>
                              <p:par>
                                <p:cTn id="61" presetID="22" presetClass="entr" presetSubtype="4" fill="hold" grpId="0" nodeType="withEffect">
                                  <p:stCondLst>
                                    <p:cond delay="0"/>
                                  </p:stCondLst>
                                  <p:childTnLst>
                                    <p:set>
                                      <p:cBhvr>
                                        <p:cTn id="62" dur="1" fill="hold">
                                          <p:stCondLst>
                                            <p:cond delay="0"/>
                                          </p:stCondLst>
                                        </p:cTn>
                                        <p:tgtEl>
                                          <p:spTgt spid="28"/>
                                        </p:tgtEl>
                                        <p:attrNameLst>
                                          <p:attrName>style.visibility</p:attrName>
                                        </p:attrNameLst>
                                      </p:cBhvr>
                                      <p:to>
                                        <p:strVal val="visible"/>
                                      </p:to>
                                    </p:set>
                                    <p:animEffect transition="in" filter="wipe(down)">
                                      <p:cBhvr>
                                        <p:cTn id="63" dur="500"/>
                                        <p:tgtEl>
                                          <p:spTgt spid="28"/>
                                        </p:tgtEl>
                                      </p:cBhvr>
                                    </p:animEffect>
                                  </p:childTnLst>
                                </p:cTn>
                              </p:par>
                              <p:par>
                                <p:cTn id="64" presetID="22" presetClass="entr" presetSubtype="4" fill="hold" grpId="0" nodeType="with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wipe(down)">
                                      <p:cBhvr>
                                        <p:cTn id="66" dur="500"/>
                                        <p:tgtEl>
                                          <p:spTgt spid="23"/>
                                        </p:tgtEl>
                                      </p:cBhvr>
                                    </p:animEffect>
                                  </p:childTnLst>
                                </p:cTn>
                              </p:par>
                            </p:childTnLst>
                          </p:cTn>
                        </p:par>
                        <p:par>
                          <p:cTn id="67" fill="hold">
                            <p:stCondLst>
                              <p:cond delay="2500"/>
                            </p:stCondLst>
                            <p:childTnLst>
                              <p:par>
                                <p:cTn id="68" presetID="53" presetClass="entr" presetSubtype="16" fill="hold" grpId="0" nodeType="afterEffect">
                                  <p:stCondLst>
                                    <p:cond delay="0"/>
                                  </p:stCondLst>
                                  <p:childTnLst>
                                    <p:set>
                                      <p:cBhvr>
                                        <p:cTn id="69" dur="1" fill="hold">
                                          <p:stCondLst>
                                            <p:cond delay="0"/>
                                          </p:stCondLst>
                                        </p:cTn>
                                        <p:tgtEl>
                                          <p:spTgt spid="7"/>
                                        </p:tgtEl>
                                        <p:attrNameLst>
                                          <p:attrName>style.visibility</p:attrName>
                                        </p:attrNameLst>
                                      </p:cBhvr>
                                      <p:to>
                                        <p:strVal val="visible"/>
                                      </p:to>
                                    </p:set>
                                    <p:anim calcmode="lin" valueType="num">
                                      <p:cBhvr>
                                        <p:cTn id="70" dur="500" fill="hold"/>
                                        <p:tgtEl>
                                          <p:spTgt spid="7"/>
                                        </p:tgtEl>
                                        <p:attrNameLst>
                                          <p:attrName>ppt_w</p:attrName>
                                        </p:attrNameLst>
                                      </p:cBhvr>
                                      <p:tavLst>
                                        <p:tav tm="0">
                                          <p:val>
                                            <p:fltVal val="0"/>
                                          </p:val>
                                        </p:tav>
                                        <p:tav tm="100000">
                                          <p:val>
                                            <p:strVal val="#ppt_w"/>
                                          </p:val>
                                        </p:tav>
                                      </p:tavLst>
                                    </p:anim>
                                    <p:anim calcmode="lin" valueType="num">
                                      <p:cBhvr>
                                        <p:cTn id="71" dur="500" fill="hold"/>
                                        <p:tgtEl>
                                          <p:spTgt spid="7"/>
                                        </p:tgtEl>
                                        <p:attrNameLst>
                                          <p:attrName>ppt_h</p:attrName>
                                        </p:attrNameLst>
                                      </p:cBhvr>
                                      <p:tavLst>
                                        <p:tav tm="0">
                                          <p:val>
                                            <p:fltVal val="0"/>
                                          </p:val>
                                        </p:tav>
                                        <p:tav tm="100000">
                                          <p:val>
                                            <p:strVal val="#ppt_h"/>
                                          </p:val>
                                        </p:tav>
                                      </p:tavLst>
                                    </p:anim>
                                    <p:animEffect transition="in" filter="fade">
                                      <p:cBhvr>
                                        <p:cTn id="72" dur="500"/>
                                        <p:tgtEl>
                                          <p:spTgt spid="7"/>
                                        </p:tgtEl>
                                      </p:cBhvr>
                                    </p:animEffect>
                                  </p:childTnLst>
                                </p:cTn>
                              </p:par>
                            </p:childTnLst>
                          </p:cTn>
                        </p:par>
                        <p:par>
                          <p:cTn id="73" fill="hold">
                            <p:stCondLst>
                              <p:cond delay="3000"/>
                            </p:stCondLst>
                            <p:childTnLst>
                              <p:par>
                                <p:cTn id="74" presetID="53" presetClass="entr" presetSubtype="16" fill="hold" grpId="0" nodeType="afterEffect">
                                  <p:stCondLst>
                                    <p:cond delay="0"/>
                                  </p:stCondLst>
                                  <p:childTnLst>
                                    <p:set>
                                      <p:cBhvr>
                                        <p:cTn id="75" dur="1" fill="hold">
                                          <p:stCondLst>
                                            <p:cond delay="0"/>
                                          </p:stCondLst>
                                        </p:cTn>
                                        <p:tgtEl>
                                          <p:spTgt spid="8"/>
                                        </p:tgtEl>
                                        <p:attrNameLst>
                                          <p:attrName>style.visibility</p:attrName>
                                        </p:attrNameLst>
                                      </p:cBhvr>
                                      <p:to>
                                        <p:strVal val="visible"/>
                                      </p:to>
                                    </p:set>
                                    <p:anim calcmode="lin" valueType="num">
                                      <p:cBhvr>
                                        <p:cTn id="76" dur="500" fill="hold"/>
                                        <p:tgtEl>
                                          <p:spTgt spid="8"/>
                                        </p:tgtEl>
                                        <p:attrNameLst>
                                          <p:attrName>ppt_w</p:attrName>
                                        </p:attrNameLst>
                                      </p:cBhvr>
                                      <p:tavLst>
                                        <p:tav tm="0">
                                          <p:val>
                                            <p:fltVal val="0"/>
                                          </p:val>
                                        </p:tav>
                                        <p:tav tm="100000">
                                          <p:val>
                                            <p:strVal val="#ppt_w"/>
                                          </p:val>
                                        </p:tav>
                                      </p:tavLst>
                                    </p:anim>
                                    <p:anim calcmode="lin" valueType="num">
                                      <p:cBhvr>
                                        <p:cTn id="77" dur="500" fill="hold"/>
                                        <p:tgtEl>
                                          <p:spTgt spid="8"/>
                                        </p:tgtEl>
                                        <p:attrNameLst>
                                          <p:attrName>ppt_h</p:attrName>
                                        </p:attrNameLst>
                                      </p:cBhvr>
                                      <p:tavLst>
                                        <p:tav tm="0">
                                          <p:val>
                                            <p:fltVal val="0"/>
                                          </p:val>
                                        </p:tav>
                                        <p:tav tm="100000">
                                          <p:val>
                                            <p:strVal val="#ppt_h"/>
                                          </p:val>
                                        </p:tav>
                                      </p:tavLst>
                                    </p:anim>
                                    <p:animEffect transition="in" filter="fade">
                                      <p:cBhvr>
                                        <p:cTn id="78" dur="500"/>
                                        <p:tgtEl>
                                          <p:spTgt spid="8"/>
                                        </p:tgtEl>
                                      </p:cBhvr>
                                    </p:animEffect>
                                  </p:childTnLst>
                                </p:cTn>
                              </p:par>
                            </p:childTnLst>
                          </p:cTn>
                        </p:par>
                        <p:par>
                          <p:cTn id="79" fill="hold">
                            <p:stCondLst>
                              <p:cond delay="3500"/>
                            </p:stCondLst>
                            <p:childTnLst>
                              <p:par>
                                <p:cTn id="80" presetID="53" presetClass="entr" presetSubtype="16"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 calcmode="lin" valueType="num">
                                      <p:cBhvr>
                                        <p:cTn id="82" dur="500" fill="hold"/>
                                        <p:tgtEl>
                                          <p:spTgt spid="33"/>
                                        </p:tgtEl>
                                        <p:attrNameLst>
                                          <p:attrName>ppt_w</p:attrName>
                                        </p:attrNameLst>
                                      </p:cBhvr>
                                      <p:tavLst>
                                        <p:tav tm="0">
                                          <p:val>
                                            <p:fltVal val="0"/>
                                          </p:val>
                                        </p:tav>
                                        <p:tav tm="100000">
                                          <p:val>
                                            <p:strVal val="#ppt_w"/>
                                          </p:val>
                                        </p:tav>
                                      </p:tavLst>
                                    </p:anim>
                                    <p:anim calcmode="lin" valueType="num">
                                      <p:cBhvr>
                                        <p:cTn id="83" dur="500" fill="hold"/>
                                        <p:tgtEl>
                                          <p:spTgt spid="33"/>
                                        </p:tgtEl>
                                        <p:attrNameLst>
                                          <p:attrName>ppt_h</p:attrName>
                                        </p:attrNameLst>
                                      </p:cBhvr>
                                      <p:tavLst>
                                        <p:tav tm="0">
                                          <p:val>
                                            <p:fltVal val="0"/>
                                          </p:val>
                                        </p:tav>
                                        <p:tav tm="100000">
                                          <p:val>
                                            <p:strVal val="#ppt_h"/>
                                          </p:val>
                                        </p:tav>
                                      </p:tavLst>
                                    </p:anim>
                                    <p:animEffect transition="in" filter="fade">
                                      <p:cBhvr>
                                        <p:cTn id="84" dur="500"/>
                                        <p:tgtEl>
                                          <p:spTgt spid="33"/>
                                        </p:tgtEl>
                                      </p:cBhvr>
                                    </p:animEffect>
                                  </p:childTnLst>
                                </p:cTn>
                              </p:par>
                            </p:childTnLst>
                          </p:cTn>
                        </p:par>
                        <p:par>
                          <p:cTn id="85" fill="hold">
                            <p:stCondLst>
                              <p:cond delay="4000"/>
                            </p:stCondLst>
                            <p:childTnLst>
                              <p:par>
                                <p:cTn id="86" presetID="53" presetClass="entr" presetSubtype="16" fill="hold" grpId="0" nodeType="afterEffect">
                                  <p:stCondLst>
                                    <p:cond delay="0"/>
                                  </p:stCondLst>
                                  <p:childTnLst>
                                    <p:set>
                                      <p:cBhvr>
                                        <p:cTn id="87" dur="1" fill="hold">
                                          <p:stCondLst>
                                            <p:cond delay="0"/>
                                          </p:stCondLst>
                                        </p:cTn>
                                        <p:tgtEl>
                                          <p:spTgt spid="9"/>
                                        </p:tgtEl>
                                        <p:attrNameLst>
                                          <p:attrName>style.visibility</p:attrName>
                                        </p:attrNameLst>
                                      </p:cBhvr>
                                      <p:to>
                                        <p:strVal val="visible"/>
                                      </p:to>
                                    </p:set>
                                    <p:anim calcmode="lin" valueType="num">
                                      <p:cBhvr>
                                        <p:cTn id="88" dur="500" fill="hold"/>
                                        <p:tgtEl>
                                          <p:spTgt spid="9"/>
                                        </p:tgtEl>
                                        <p:attrNameLst>
                                          <p:attrName>ppt_w</p:attrName>
                                        </p:attrNameLst>
                                      </p:cBhvr>
                                      <p:tavLst>
                                        <p:tav tm="0">
                                          <p:val>
                                            <p:fltVal val="0"/>
                                          </p:val>
                                        </p:tav>
                                        <p:tav tm="100000">
                                          <p:val>
                                            <p:strVal val="#ppt_w"/>
                                          </p:val>
                                        </p:tav>
                                      </p:tavLst>
                                    </p:anim>
                                    <p:anim calcmode="lin" valueType="num">
                                      <p:cBhvr>
                                        <p:cTn id="89" dur="500" fill="hold"/>
                                        <p:tgtEl>
                                          <p:spTgt spid="9"/>
                                        </p:tgtEl>
                                        <p:attrNameLst>
                                          <p:attrName>ppt_h</p:attrName>
                                        </p:attrNameLst>
                                      </p:cBhvr>
                                      <p:tavLst>
                                        <p:tav tm="0">
                                          <p:val>
                                            <p:fltVal val="0"/>
                                          </p:val>
                                        </p:tav>
                                        <p:tav tm="100000">
                                          <p:val>
                                            <p:strVal val="#ppt_h"/>
                                          </p:val>
                                        </p:tav>
                                      </p:tavLst>
                                    </p:anim>
                                    <p:animEffect transition="in" filter="fade">
                                      <p:cBhvr>
                                        <p:cTn id="90" dur="500"/>
                                        <p:tgtEl>
                                          <p:spTgt spid="9"/>
                                        </p:tgtEl>
                                      </p:cBhvr>
                                    </p:animEffect>
                                  </p:childTnLst>
                                </p:cTn>
                              </p:par>
                            </p:childTnLst>
                          </p:cTn>
                        </p:par>
                        <p:par>
                          <p:cTn id="91" fill="hold">
                            <p:stCondLst>
                              <p:cond delay="4500"/>
                            </p:stCondLst>
                            <p:childTnLst>
                              <p:par>
                                <p:cTn id="92" presetID="53" presetClass="entr" presetSubtype="16" fill="hold" grpId="0" nodeType="afterEffect">
                                  <p:stCondLst>
                                    <p:cond delay="0"/>
                                  </p:stCondLst>
                                  <p:childTnLst>
                                    <p:set>
                                      <p:cBhvr>
                                        <p:cTn id="93" dur="1" fill="hold">
                                          <p:stCondLst>
                                            <p:cond delay="0"/>
                                          </p:stCondLst>
                                        </p:cTn>
                                        <p:tgtEl>
                                          <p:spTgt spid="10"/>
                                        </p:tgtEl>
                                        <p:attrNameLst>
                                          <p:attrName>style.visibility</p:attrName>
                                        </p:attrNameLst>
                                      </p:cBhvr>
                                      <p:to>
                                        <p:strVal val="visible"/>
                                      </p:to>
                                    </p:set>
                                    <p:anim calcmode="lin" valueType="num">
                                      <p:cBhvr>
                                        <p:cTn id="94" dur="500" fill="hold"/>
                                        <p:tgtEl>
                                          <p:spTgt spid="10"/>
                                        </p:tgtEl>
                                        <p:attrNameLst>
                                          <p:attrName>ppt_w</p:attrName>
                                        </p:attrNameLst>
                                      </p:cBhvr>
                                      <p:tavLst>
                                        <p:tav tm="0">
                                          <p:val>
                                            <p:fltVal val="0"/>
                                          </p:val>
                                        </p:tav>
                                        <p:tav tm="100000">
                                          <p:val>
                                            <p:strVal val="#ppt_w"/>
                                          </p:val>
                                        </p:tav>
                                      </p:tavLst>
                                    </p:anim>
                                    <p:anim calcmode="lin" valueType="num">
                                      <p:cBhvr>
                                        <p:cTn id="95" dur="500" fill="hold"/>
                                        <p:tgtEl>
                                          <p:spTgt spid="10"/>
                                        </p:tgtEl>
                                        <p:attrNameLst>
                                          <p:attrName>ppt_h</p:attrName>
                                        </p:attrNameLst>
                                      </p:cBhvr>
                                      <p:tavLst>
                                        <p:tav tm="0">
                                          <p:val>
                                            <p:fltVal val="0"/>
                                          </p:val>
                                        </p:tav>
                                        <p:tav tm="100000">
                                          <p:val>
                                            <p:strVal val="#ppt_h"/>
                                          </p:val>
                                        </p:tav>
                                      </p:tavLst>
                                    </p:anim>
                                    <p:animEffect transition="in" filter="fade">
                                      <p:cBhvr>
                                        <p:cTn id="96" dur="500"/>
                                        <p:tgtEl>
                                          <p:spTgt spid="10"/>
                                        </p:tgtEl>
                                      </p:cBhvr>
                                    </p:animEffect>
                                  </p:childTnLst>
                                </p:cTn>
                              </p:par>
                            </p:childTnLst>
                          </p:cTn>
                        </p:par>
                        <p:par>
                          <p:cTn id="97" fill="hold">
                            <p:stCondLst>
                              <p:cond delay="5000"/>
                            </p:stCondLst>
                            <p:childTnLst>
                              <p:par>
                                <p:cTn id="98" presetID="1" presetClass="entr" presetSubtype="0" fill="hold" grpId="1" nodeType="afterEffect">
                                  <p:stCondLst>
                                    <p:cond delay="0"/>
                                  </p:stCondLst>
                                  <p:childTnLst>
                                    <p:set>
                                      <p:cBhvr>
                                        <p:cTn id="99" dur="1" fill="hold">
                                          <p:stCondLst>
                                            <p:cond delay="999"/>
                                          </p:stCondLst>
                                        </p:cTn>
                                        <p:tgtEl>
                                          <p:spTgt spid="10"/>
                                        </p:tgtEl>
                                        <p:attrNameLst>
                                          <p:attrName>style.visibility</p:attrName>
                                        </p:attrNameLst>
                                      </p:cBhvr>
                                      <p:to>
                                        <p:strVal val="visible"/>
                                      </p:to>
                                    </p:set>
                                  </p:childTnLst>
                                </p:cTn>
                              </p:par>
                            </p:childTnLst>
                          </p:cTn>
                        </p:par>
                        <p:par>
                          <p:cTn id="100" fill="hold">
                            <p:stCondLst>
                              <p:cond delay="6000"/>
                            </p:stCondLst>
                            <p:childTnLst>
                              <p:par>
                                <p:cTn id="101" presetID="2" presetClass="exit" presetSubtype="1" fill="hold" grpId="1" nodeType="afterEffect">
                                  <p:stCondLst>
                                    <p:cond delay="0"/>
                                  </p:stCondLst>
                                  <p:childTnLst>
                                    <p:anim calcmode="lin" valueType="num">
                                      <p:cBhvr additive="base">
                                        <p:cTn id="102" dur="500"/>
                                        <p:tgtEl>
                                          <p:spTgt spid="30"/>
                                        </p:tgtEl>
                                        <p:attrNameLst>
                                          <p:attrName>ppt_x</p:attrName>
                                        </p:attrNameLst>
                                      </p:cBhvr>
                                      <p:tavLst>
                                        <p:tav tm="0">
                                          <p:val>
                                            <p:strVal val="ppt_x"/>
                                          </p:val>
                                        </p:tav>
                                        <p:tav tm="100000">
                                          <p:val>
                                            <p:strVal val="ppt_x"/>
                                          </p:val>
                                        </p:tav>
                                      </p:tavLst>
                                    </p:anim>
                                    <p:anim calcmode="lin" valueType="num">
                                      <p:cBhvr additive="base">
                                        <p:cTn id="103" dur="500"/>
                                        <p:tgtEl>
                                          <p:spTgt spid="30"/>
                                        </p:tgtEl>
                                        <p:attrNameLst>
                                          <p:attrName>ppt_y</p:attrName>
                                        </p:attrNameLst>
                                      </p:cBhvr>
                                      <p:tavLst>
                                        <p:tav tm="0">
                                          <p:val>
                                            <p:strVal val="ppt_y"/>
                                          </p:val>
                                        </p:tav>
                                        <p:tav tm="100000">
                                          <p:val>
                                            <p:strVal val="0-ppt_h/2"/>
                                          </p:val>
                                        </p:tav>
                                      </p:tavLst>
                                    </p:anim>
                                    <p:set>
                                      <p:cBhvr>
                                        <p:cTn id="104" dur="1" fill="hold">
                                          <p:stCondLst>
                                            <p:cond delay="499"/>
                                          </p:stCondLst>
                                        </p:cTn>
                                        <p:tgtEl>
                                          <p:spTgt spid="30"/>
                                        </p:tgtEl>
                                        <p:attrNameLst>
                                          <p:attrName>style.visibility</p:attrName>
                                        </p:attrNameLst>
                                      </p:cBhvr>
                                      <p:to>
                                        <p:strVal val="hidden"/>
                                      </p:to>
                                    </p:set>
                                  </p:childTnLst>
                                </p:cTn>
                              </p:par>
                              <p:par>
                                <p:cTn id="105" presetID="2" presetClass="exit" presetSubtype="1" fill="hold" grpId="1" nodeType="withEffect">
                                  <p:stCondLst>
                                    <p:cond delay="0"/>
                                  </p:stCondLst>
                                  <p:childTnLst>
                                    <p:anim calcmode="lin" valueType="num">
                                      <p:cBhvr additive="base">
                                        <p:cTn id="106" dur="500"/>
                                        <p:tgtEl>
                                          <p:spTgt spid="7"/>
                                        </p:tgtEl>
                                        <p:attrNameLst>
                                          <p:attrName>ppt_x</p:attrName>
                                        </p:attrNameLst>
                                      </p:cBhvr>
                                      <p:tavLst>
                                        <p:tav tm="0">
                                          <p:val>
                                            <p:strVal val="ppt_x"/>
                                          </p:val>
                                        </p:tav>
                                        <p:tav tm="100000">
                                          <p:val>
                                            <p:strVal val="ppt_x"/>
                                          </p:val>
                                        </p:tav>
                                      </p:tavLst>
                                    </p:anim>
                                    <p:anim calcmode="lin" valueType="num">
                                      <p:cBhvr additive="base">
                                        <p:cTn id="107" dur="500"/>
                                        <p:tgtEl>
                                          <p:spTgt spid="7"/>
                                        </p:tgtEl>
                                        <p:attrNameLst>
                                          <p:attrName>ppt_y</p:attrName>
                                        </p:attrNameLst>
                                      </p:cBhvr>
                                      <p:tavLst>
                                        <p:tav tm="0">
                                          <p:val>
                                            <p:strVal val="ppt_y"/>
                                          </p:val>
                                        </p:tav>
                                        <p:tav tm="100000">
                                          <p:val>
                                            <p:strVal val="0-ppt_h/2"/>
                                          </p:val>
                                        </p:tav>
                                      </p:tavLst>
                                    </p:anim>
                                    <p:set>
                                      <p:cBhvr>
                                        <p:cTn id="108" dur="1" fill="hold">
                                          <p:stCondLst>
                                            <p:cond delay="499"/>
                                          </p:stCondLst>
                                        </p:cTn>
                                        <p:tgtEl>
                                          <p:spTgt spid="7"/>
                                        </p:tgtEl>
                                        <p:attrNameLst>
                                          <p:attrName>style.visibility</p:attrName>
                                        </p:attrNameLst>
                                      </p:cBhvr>
                                      <p:to>
                                        <p:strVal val="hidden"/>
                                      </p:to>
                                    </p:set>
                                  </p:childTnLst>
                                </p:cTn>
                              </p:par>
                              <p:par>
                                <p:cTn id="109" presetID="2" presetClass="exit" presetSubtype="1" fill="hold" grpId="1" nodeType="withEffect">
                                  <p:stCondLst>
                                    <p:cond delay="0"/>
                                  </p:stCondLst>
                                  <p:childTnLst>
                                    <p:anim calcmode="lin" valueType="num">
                                      <p:cBhvr additive="base">
                                        <p:cTn id="110" dur="500"/>
                                        <p:tgtEl>
                                          <p:spTgt spid="8"/>
                                        </p:tgtEl>
                                        <p:attrNameLst>
                                          <p:attrName>ppt_x</p:attrName>
                                        </p:attrNameLst>
                                      </p:cBhvr>
                                      <p:tavLst>
                                        <p:tav tm="0">
                                          <p:val>
                                            <p:strVal val="ppt_x"/>
                                          </p:val>
                                        </p:tav>
                                        <p:tav tm="100000">
                                          <p:val>
                                            <p:strVal val="ppt_x"/>
                                          </p:val>
                                        </p:tav>
                                      </p:tavLst>
                                    </p:anim>
                                    <p:anim calcmode="lin" valueType="num">
                                      <p:cBhvr additive="base">
                                        <p:cTn id="111" dur="500"/>
                                        <p:tgtEl>
                                          <p:spTgt spid="8"/>
                                        </p:tgtEl>
                                        <p:attrNameLst>
                                          <p:attrName>ppt_y</p:attrName>
                                        </p:attrNameLst>
                                      </p:cBhvr>
                                      <p:tavLst>
                                        <p:tav tm="0">
                                          <p:val>
                                            <p:strVal val="ppt_y"/>
                                          </p:val>
                                        </p:tav>
                                        <p:tav tm="100000">
                                          <p:val>
                                            <p:strVal val="0-ppt_h/2"/>
                                          </p:val>
                                        </p:tav>
                                      </p:tavLst>
                                    </p:anim>
                                    <p:set>
                                      <p:cBhvr>
                                        <p:cTn id="112" dur="1" fill="hold">
                                          <p:stCondLst>
                                            <p:cond delay="499"/>
                                          </p:stCondLst>
                                        </p:cTn>
                                        <p:tgtEl>
                                          <p:spTgt spid="8"/>
                                        </p:tgtEl>
                                        <p:attrNameLst>
                                          <p:attrName>style.visibility</p:attrName>
                                        </p:attrNameLst>
                                      </p:cBhvr>
                                      <p:to>
                                        <p:strVal val="hidden"/>
                                      </p:to>
                                    </p:set>
                                  </p:childTnLst>
                                </p:cTn>
                              </p:par>
                              <p:par>
                                <p:cTn id="113" presetID="2" presetClass="exit" presetSubtype="1" fill="hold" grpId="1" nodeType="withEffect">
                                  <p:stCondLst>
                                    <p:cond delay="0"/>
                                  </p:stCondLst>
                                  <p:childTnLst>
                                    <p:anim calcmode="lin" valueType="num">
                                      <p:cBhvr additive="base">
                                        <p:cTn id="114" dur="500"/>
                                        <p:tgtEl>
                                          <p:spTgt spid="33"/>
                                        </p:tgtEl>
                                        <p:attrNameLst>
                                          <p:attrName>ppt_x</p:attrName>
                                        </p:attrNameLst>
                                      </p:cBhvr>
                                      <p:tavLst>
                                        <p:tav tm="0">
                                          <p:val>
                                            <p:strVal val="ppt_x"/>
                                          </p:val>
                                        </p:tav>
                                        <p:tav tm="100000">
                                          <p:val>
                                            <p:strVal val="ppt_x"/>
                                          </p:val>
                                        </p:tav>
                                      </p:tavLst>
                                    </p:anim>
                                    <p:anim calcmode="lin" valueType="num">
                                      <p:cBhvr additive="base">
                                        <p:cTn id="115" dur="500"/>
                                        <p:tgtEl>
                                          <p:spTgt spid="33"/>
                                        </p:tgtEl>
                                        <p:attrNameLst>
                                          <p:attrName>ppt_y</p:attrName>
                                        </p:attrNameLst>
                                      </p:cBhvr>
                                      <p:tavLst>
                                        <p:tav tm="0">
                                          <p:val>
                                            <p:strVal val="ppt_y"/>
                                          </p:val>
                                        </p:tav>
                                        <p:tav tm="100000">
                                          <p:val>
                                            <p:strVal val="0-ppt_h/2"/>
                                          </p:val>
                                        </p:tav>
                                      </p:tavLst>
                                    </p:anim>
                                    <p:set>
                                      <p:cBhvr>
                                        <p:cTn id="116" dur="1" fill="hold">
                                          <p:stCondLst>
                                            <p:cond delay="499"/>
                                          </p:stCondLst>
                                        </p:cTn>
                                        <p:tgtEl>
                                          <p:spTgt spid="33"/>
                                        </p:tgtEl>
                                        <p:attrNameLst>
                                          <p:attrName>style.visibility</p:attrName>
                                        </p:attrNameLst>
                                      </p:cBhvr>
                                      <p:to>
                                        <p:strVal val="hidden"/>
                                      </p:to>
                                    </p:set>
                                  </p:childTnLst>
                                </p:cTn>
                              </p:par>
                              <p:par>
                                <p:cTn id="117" presetID="2" presetClass="exit" presetSubtype="1" fill="hold" grpId="1" nodeType="withEffect">
                                  <p:stCondLst>
                                    <p:cond delay="0"/>
                                  </p:stCondLst>
                                  <p:childTnLst>
                                    <p:anim calcmode="lin" valueType="num">
                                      <p:cBhvr additive="base">
                                        <p:cTn id="118" dur="500"/>
                                        <p:tgtEl>
                                          <p:spTgt spid="9"/>
                                        </p:tgtEl>
                                        <p:attrNameLst>
                                          <p:attrName>ppt_x</p:attrName>
                                        </p:attrNameLst>
                                      </p:cBhvr>
                                      <p:tavLst>
                                        <p:tav tm="0">
                                          <p:val>
                                            <p:strVal val="ppt_x"/>
                                          </p:val>
                                        </p:tav>
                                        <p:tav tm="100000">
                                          <p:val>
                                            <p:strVal val="ppt_x"/>
                                          </p:val>
                                        </p:tav>
                                      </p:tavLst>
                                    </p:anim>
                                    <p:anim calcmode="lin" valueType="num">
                                      <p:cBhvr additive="base">
                                        <p:cTn id="119" dur="500"/>
                                        <p:tgtEl>
                                          <p:spTgt spid="9"/>
                                        </p:tgtEl>
                                        <p:attrNameLst>
                                          <p:attrName>ppt_y</p:attrName>
                                        </p:attrNameLst>
                                      </p:cBhvr>
                                      <p:tavLst>
                                        <p:tav tm="0">
                                          <p:val>
                                            <p:strVal val="ppt_y"/>
                                          </p:val>
                                        </p:tav>
                                        <p:tav tm="100000">
                                          <p:val>
                                            <p:strVal val="0-ppt_h/2"/>
                                          </p:val>
                                        </p:tav>
                                      </p:tavLst>
                                    </p:anim>
                                    <p:set>
                                      <p:cBhvr>
                                        <p:cTn id="120" dur="1" fill="hold">
                                          <p:stCondLst>
                                            <p:cond delay="499"/>
                                          </p:stCondLst>
                                        </p:cTn>
                                        <p:tgtEl>
                                          <p:spTgt spid="9"/>
                                        </p:tgtEl>
                                        <p:attrNameLst>
                                          <p:attrName>style.visibility</p:attrName>
                                        </p:attrNameLst>
                                      </p:cBhvr>
                                      <p:to>
                                        <p:strVal val="hidden"/>
                                      </p:to>
                                    </p:set>
                                  </p:childTnLst>
                                </p:cTn>
                              </p:par>
                              <p:par>
                                <p:cTn id="121" presetID="2" presetClass="exit" presetSubtype="1" fill="hold" grpId="2" nodeType="withEffect">
                                  <p:stCondLst>
                                    <p:cond delay="0"/>
                                  </p:stCondLst>
                                  <p:childTnLst>
                                    <p:anim calcmode="lin" valueType="num">
                                      <p:cBhvr additive="base">
                                        <p:cTn id="122" dur="500"/>
                                        <p:tgtEl>
                                          <p:spTgt spid="10"/>
                                        </p:tgtEl>
                                        <p:attrNameLst>
                                          <p:attrName>ppt_x</p:attrName>
                                        </p:attrNameLst>
                                      </p:cBhvr>
                                      <p:tavLst>
                                        <p:tav tm="0">
                                          <p:val>
                                            <p:strVal val="ppt_x"/>
                                          </p:val>
                                        </p:tav>
                                        <p:tav tm="100000">
                                          <p:val>
                                            <p:strVal val="ppt_x"/>
                                          </p:val>
                                        </p:tav>
                                      </p:tavLst>
                                    </p:anim>
                                    <p:anim calcmode="lin" valueType="num">
                                      <p:cBhvr additive="base">
                                        <p:cTn id="123" dur="500"/>
                                        <p:tgtEl>
                                          <p:spTgt spid="10"/>
                                        </p:tgtEl>
                                        <p:attrNameLst>
                                          <p:attrName>ppt_y</p:attrName>
                                        </p:attrNameLst>
                                      </p:cBhvr>
                                      <p:tavLst>
                                        <p:tav tm="0">
                                          <p:val>
                                            <p:strVal val="ppt_y"/>
                                          </p:val>
                                        </p:tav>
                                        <p:tav tm="100000">
                                          <p:val>
                                            <p:strVal val="0-ppt_h/2"/>
                                          </p:val>
                                        </p:tav>
                                      </p:tavLst>
                                    </p:anim>
                                    <p:set>
                                      <p:cBhvr>
                                        <p:cTn id="124" dur="1" fill="hold">
                                          <p:stCondLst>
                                            <p:cond delay="499"/>
                                          </p:stCondLst>
                                        </p:cTn>
                                        <p:tgtEl>
                                          <p:spTgt spid="10"/>
                                        </p:tgtEl>
                                        <p:attrNameLst>
                                          <p:attrName>style.visibility</p:attrName>
                                        </p:attrNameLst>
                                      </p:cBhvr>
                                      <p:to>
                                        <p:strVal val="hidden"/>
                                      </p:to>
                                    </p:set>
                                  </p:childTnLst>
                                </p:cTn>
                              </p:par>
                              <p:par>
                                <p:cTn id="125" presetID="2" presetClass="exit" presetSubtype="4" fill="hold" grpId="1" nodeType="withEffect">
                                  <p:stCondLst>
                                    <p:cond delay="0"/>
                                  </p:stCondLst>
                                  <p:childTnLst>
                                    <p:anim calcmode="lin" valueType="num">
                                      <p:cBhvr additive="base">
                                        <p:cTn id="126" dur="500"/>
                                        <p:tgtEl>
                                          <p:spTgt spid="31"/>
                                        </p:tgtEl>
                                        <p:attrNameLst>
                                          <p:attrName>ppt_x</p:attrName>
                                        </p:attrNameLst>
                                      </p:cBhvr>
                                      <p:tavLst>
                                        <p:tav tm="0">
                                          <p:val>
                                            <p:strVal val="ppt_x"/>
                                          </p:val>
                                        </p:tav>
                                        <p:tav tm="100000">
                                          <p:val>
                                            <p:strVal val="ppt_x"/>
                                          </p:val>
                                        </p:tav>
                                      </p:tavLst>
                                    </p:anim>
                                    <p:anim calcmode="lin" valueType="num">
                                      <p:cBhvr additive="base">
                                        <p:cTn id="127" dur="500"/>
                                        <p:tgtEl>
                                          <p:spTgt spid="31"/>
                                        </p:tgtEl>
                                        <p:attrNameLst>
                                          <p:attrName>ppt_y</p:attrName>
                                        </p:attrNameLst>
                                      </p:cBhvr>
                                      <p:tavLst>
                                        <p:tav tm="0">
                                          <p:val>
                                            <p:strVal val="ppt_y"/>
                                          </p:val>
                                        </p:tav>
                                        <p:tav tm="100000">
                                          <p:val>
                                            <p:strVal val="1+ppt_h/2"/>
                                          </p:val>
                                        </p:tav>
                                      </p:tavLst>
                                    </p:anim>
                                    <p:set>
                                      <p:cBhvr>
                                        <p:cTn id="128" dur="1" fill="hold">
                                          <p:stCondLst>
                                            <p:cond delay="499"/>
                                          </p:stCondLst>
                                        </p:cTn>
                                        <p:tgtEl>
                                          <p:spTgt spid="31"/>
                                        </p:tgtEl>
                                        <p:attrNameLst>
                                          <p:attrName>style.visibility</p:attrName>
                                        </p:attrNameLst>
                                      </p:cBhvr>
                                      <p:to>
                                        <p:strVal val="hidden"/>
                                      </p:to>
                                    </p:set>
                                  </p:childTnLst>
                                </p:cTn>
                              </p:par>
                              <p:par>
                                <p:cTn id="129" presetID="2" presetClass="exit" presetSubtype="4" fill="hold" grpId="1" nodeType="withEffect">
                                  <p:stCondLst>
                                    <p:cond delay="0"/>
                                  </p:stCondLst>
                                  <p:childTnLst>
                                    <p:anim calcmode="lin" valueType="num">
                                      <p:cBhvr additive="base">
                                        <p:cTn id="130" dur="500"/>
                                        <p:tgtEl>
                                          <p:spTgt spid="26"/>
                                        </p:tgtEl>
                                        <p:attrNameLst>
                                          <p:attrName>ppt_x</p:attrName>
                                        </p:attrNameLst>
                                      </p:cBhvr>
                                      <p:tavLst>
                                        <p:tav tm="0">
                                          <p:val>
                                            <p:strVal val="ppt_x"/>
                                          </p:val>
                                        </p:tav>
                                        <p:tav tm="100000">
                                          <p:val>
                                            <p:strVal val="ppt_x"/>
                                          </p:val>
                                        </p:tav>
                                      </p:tavLst>
                                    </p:anim>
                                    <p:anim calcmode="lin" valueType="num">
                                      <p:cBhvr additive="base">
                                        <p:cTn id="131" dur="500"/>
                                        <p:tgtEl>
                                          <p:spTgt spid="26"/>
                                        </p:tgtEl>
                                        <p:attrNameLst>
                                          <p:attrName>ppt_y</p:attrName>
                                        </p:attrNameLst>
                                      </p:cBhvr>
                                      <p:tavLst>
                                        <p:tav tm="0">
                                          <p:val>
                                            <p:strVal val="ppt_y"/>
                                          </p:val>
                                        </p:tav>
                                        <p:tav tm="100000">
                                          <p:val>
                                            <p:strVal val="1+ppt_h/2"/>
                                          </p:val>
                                        </p:tav>
                                      </p:tavLst>
                                    </p:anim>
                                    <p:set>
                                      <p:cBhvr>
                                        <p:cTn id="132" dur="1" fill="hold">
                                          <p:stCondLst>
                                            <p:cond delay="499"/>
                                          </p:stCondLst>
                                        </p:cTn>
                                        <p:tgtEl>
                                          <p:spTgt spid="26"/>
                                        </p:tgtEl>
                                        <p:attrNameLst>
                                          <p:attrName>style.visibility</p:attrName>
                                        </p:attrNameLst>
                                      </p:cBhvr>
                                      <p:to>
                                        <p:strVal val="hidden"/>
                                      </p:to>
                                    </p:set>
                                  </p:childTnLst>
                                </p:cTn>
                              </p:par>
                              <p:par>
                                <p:cTn id="133" presetID="2" presetClass="exit" presetSubtype="4" fill="hold" grpId="1" nodeType="withEffect">
                                  <p:stCondLst>
                                    <p:cond delay="0"/>
                                  </p:stCondLst>
                                  <p:childTnLst>
                                    <p:anim calcmode="lin" valueType="num">
                                      <p:cBhvr additive="base">
                                        <p:cTn id="134" dur="500"/>
                                        <p:tgtEl>
                                          <p:spTgt spid="27"/>
                                        </p:tgtEl>
                                        <p:attrNameLst>
                                          <p:attrName>ppt_x</p:attrName>
                                        </p:attrNameLst>
                                      </p:cBhvr>
                                      <p:tavLst>
                                        <p:tav tm="0">
                                          <p:val>
                                            <p:strVal val="ppt_x"/>
                                          </p:val>
                                        </p:tav>
                                        <p:tav tm="100000">
                                          <p:val>
                                            <p:strVal val="ppt_x"/>
                                          </p:val>
                                        </p:tav>
                                      </p:tavLst>
                                    </p:anim>
                                    <p:anim calcmode="lin" valueType="num">
                                      <p:cBhvr additive="base">
                                        <p:cTn id="135" dur="500"/>
                                        <p:tgtEl>
                                          <p:spTgt spid="27"/>
                                        </p:tgtEl>
                                        <p:attrNameLst>
                                          <p:attrName>ppt_y</p:attrName>
                                        </p:attrNameLst>
                                      </p:cBhvr>
                                      <p:tavLst>
                                        <p:tav tm="0">
                                          <p:val>
                                            <p:strVal val="ppt_y"/>
                                          </p:val>
                                        </p:tav>
                                        <p:tav tm="100000">
                                          <p:val>
                                            <p:strVal val="1+ppt_h/2"/>
                                          </p:val>
                                        </p:tav>
                                      </p:tavLst>
                                    </p:anim>
                                    <p:set>
                                      <p:cBhvr>
                                        <p:cTn id="136" dur="1" fill="hold">
                                          <p:stCondLst>
                                            <p:cond delay="499"/>
                                          </p:stCondLst>
                                        </p:cTn>
                                        <p:tgtEl>
                                          <p:spTgt spid="27"/>
                                        </p:tgtEl>
                                        <p:attrNameLst>
                                          <p:attrName>style.visibility</p:attrName>
                                        </p:attrNameLst>
                                      </p:cBhvr>
                                      <p:to>
                                        <p:strVal val="hidden"/>
                                      </p:to>
                                    </p:set>
                                  </p:childTnLst>
                                </p:cTn>
                              </p:par>
                              <p:par>
                                <p:cTn id="137" presetID="2" presetClass="exit" presetSubtype="4" fill="hold" grpId="1" nodeType="withEffect">
                                  <p:stCondLst>
                                    <p:cond delay="0"/>
                                  </p:stCondLst>
                                  <p:childTnLst>
                                    <p:anim calcmode="lin" valueType="num">
                                      <p:cBhvr additive="base">
                                        <p:cTn id="138" dur="500"/>
                                        <p:tgtEl>
                                          <p:spTgt spid="29"/>
                                        </p:tgtEl>
                                        <p:attrNameLst>
                                          <p:attrName>ppt_x</p:attrName>
                                        </p:attrNameLst>
                                      </p:cBhvr>
                                      <p:tavLst>
                                        <p:tav tm="0">
                                          <p:val>
                                            <p:strVal val="ppt_x"/>
                                          </p:val>
                                        </p:tav>
                                        <p:tav tm="100000">
                                          <p:val>
                                            <p:strVal val="ppt_x"/>
                                          </p:val>
                                        </p:tav>
                                      </p:tavLst>
                                    </p:anim>
                                    <p:anim calcmode="lin" valueType="num">
                                      <p:cBhvr additive="base">
                                        <p:cTn id="139" dur="500"/>
                                        <p:tgtEl>
                                          <p:spTgt spid="29"/>
                                        </p:tgtEl>
                                        <p:attrNameLst>
                                          <p:attrName>ppt_y</p:attrName>
                                        </p:attrNameLst>
                                      </p:cBhvr>
                                      <p:tavLst>
                                        <p:tav tm="0">
                                          <p:val>
                                            <p:strVal val="ppt_y"/>
                                          </p:val>
                                        </p:tav>
                                        <p:tav tm="100000">
                                          <p:val>
                                            <p:strVal val="1+ppt_h/2"/>
                                          </p:val>
                                        </p:tav>
                                      </p:tavLst>
                                    </p:anim>
                                    <p:set>
                                      <p:cBhvr>
                                        <p:cTn id="140" dur="1" fill="hold">
                                          <p:stCondLst>
                                            <p:cond delay="499"/>
                                          </p:stCondLst>
                                        </p:cTn>
                                        <p:tgtEl>
                                          <p:spTgt spid="29"/>
                                        </p:tgtEl>
                                        <p:attrNameLst>
                                          <p:attrName>style.visibility</p:attrName>
                                        </p:attrNameLst>
                                      </p:cBhvr>
                                      <p:to>
                                        <p:strVal val="hidden"/>
                                      </p:to>
                                    </p:set>
                                  </p:childTnLst>
                                </p:cTn>
                              </p:par>
                              <p:par>
                                <p:cTn id="141" presetID="2" presetClass="exit" presetSubtype="4" fill="hold" nodeType="withEffect">
                                  <p:stCondLst>
                                    <p:cond delay="0"/>
                                  </p:stCondLst>
                                  <p:childTnLst>
                                    <p:anim calcmode="lin" valueType="num">
                                      <p:cBhvr additive="base">
                                        <p:cTn id="142" dur="500"/>
                                        <p:tgtEl>
                                          <p:spTgt spid="6"/>
                                        </p:tgtEl>
                                        <p:attrNameLst>
                                          <p:attrName>ppt_x</p:attrName>
                                        </p:attrNameLst>
                                      </p:cBhvr>
                                      <p:tavLst>
                                        <p:tav tm="0">
                                          <p:val>
                                            <p:strVal val="ppt_x"/>
                                          </p:val>
                                        </p:tav>
                                        <p:tav tm="100000">
                                          <p:val>
                                            <p:strVal val="ppt_x"/>
                                          </p:val>
                                        </p:tav>
                                      </p:tavLst>
                                    </p:anim>
                                    <p:anim calcmode="lin" valueType="num">
                                      <p:cBhvr additive="base">
                                        <p:cTn id="143" dur="500"/>
                                        <p:tgtEl>
                                          <p:spTgt spid="6"/>
                                        </p:tgtEl>
                                        <p:attrNameLst>
                                          <p:attrName>ppt_y</p:attrName>
                                        </p:attrNameLst>
                                      </p:cBhvr>
                                      <p:tavLst>
                                        <p:tav tm="0">
                                          <p:val>
                                            <p:strVal val="ppt_y"/>
                                          </p:val>
                                        </p:tav>
                                        <p:tav tm="100000">
                                          <p:val>
                                            <p:strVal val="1+ppt_h/2"/>
                                          </p:val>
                                        </p:tav>
                                      </p:tavLst>
                                    </p:anim>
                                    <p:set>
                                      <p:cBhvr>
                                        <p:cTn id="144" dur="1" fill="hold">
                                          <p:stCondLst>
                                            <p:cond delay="499"/>
                                          </p:stCondLst>
                                        </p:cTn>
                                        <p:tgtEl>
                                          <p:spTgt spid="6"/>
                                        </p:tgtEl>
                                        <p:attrNameLst>
                                          <p:attrName>style.visibility</p:attrName>
                                        </p:attrNameLst>
                                      </p:cBhvr>
                                      <p:to>
                                        <p:strVal val="hidden"/>
                                      </p:to>
                                    </p:set>
                                  </p:childTnLst>
                                </p:cTn>
                              </p:par>
                              <p:par>
                                <p:cTn id="145" presetID="2" presetClass="exit" presetSubtype="4" fill="hold" nodeType="withEffect">
                                  <p:stCondLst>
                                    <p:cond delay="0"/>
                                  </p:stCondLst>
                                  <p:childTnLst>
                                    <p:anim calcmode="lin" valueType="num">
                                      <p:cBhvr additive="base">
                                        <p:cTn id="146" dur="500"/>
                                        <p:tgtEl>
                                          <p:spTgt spid="11"/>
                                        </p:tgtEl>
                                        <p:attrNameLst>
                                          <p:attrName>ppt_x</p:attrName>
                                        </p:attrNameLst>
                                      </p:cBhvr>
                                      <p:tavLst>
                                        <p:tav tm="0">
                                          <p:val>
                                            <p:strVal val="ppt_x"/>
                                          </p:val>
                                        </p:tav>
                                        <p:tav tm="100000">
                                          <p:val>
                                            <p:strVal val="ppt_x"/>
                                          </p:val>
                                        </p:tav>
                                      </p:tavLst>
                                    </p:anim>
                                    <p:anim calcmode="lin" valueType="num">
                                      <p:cBhvr additive="base">
                                        <p:cTn id="147" dur="500"/>
                                        <p:tgtEl>
                                          <p:spTgt spid="11"/>
                                        </p:tgtEl>
                                        <p:attrNameLst>
                                          <p:attrName>ppt_y</p:attrName>
                                        </p:attrNameLst>
                                      </p:cBhvr>
                                      <p:tavLst>
                                        <p:tav tm="0">
                                          <p:val>
                                            <p:strVal val="ppt_y"/>
                                          </p:val>
                                        </p:tav>
                                        <p:tav tm="100000">
                                          <p:val>
                                            <p:strVal val="1+ppt_h/2"/>
                                          </p:val>
                                        </p:tav>
                                      </p:tavLst>
                                    </p:anim>
                                    <p:set>
                                      <p:cBhvr>
                                        <p:cTn id="148" dur="1" fill="hold">
                                          <p:stCondLst>
                                            <p:cond delay="499"/>
                                          </p:stCondLst>
                                        </p:cTn>
                                        <p:tgtEl>
                                          <p:spTgt spid="11"/>
                                        </p:tgtEl>
                                        <p:attrNameLst>
                                          <p:attrName>style.visibility</p:attrName>
                                        </p:attrNameLst>
                                      </p:cBhvr>
                                      <p:to>
                                        <p:strVal val="hidden"/>
                                      </p:to>
                                    </p:set>
                                  </p:childTnLst>
                                </p:cTn>
                              </p:par>
                              <p:par>
                                <p:cTn id="149" presetID="2" presetClass="exit" presetSubtype="4" fill="hold" nodeType="withEffect">
                                  <p:stCondLst>
                                    <p:cond delay="0"/>
                                  </p:stCondLst>
                                  <p:childTnLst>
                                    <p:anim calcmode="lin" valueType="num">
                                      <p:cBhvr additive="base">
                                        <p:cTn id="150" dur="500"/>
                                        <p:tgtEl>
                                          <p:spTgt spid="14"/>
                                        </p:tgtEl>
                                        <p:attrNameLst>
                                          <p:attrName>ppt_x</p:attrName>
                                        </p:attrNameLst>
                                      </p:cBhvr>
                                      <p:tavLst>
                                        <p:tav tm="0">
                                          <p:val>
                                            <p:strVal val="ppt_x"/>
                                          </p:val>
                                        </p:tav>
                                        <p:tav tm="100000">
                                          <p:val>
                                            <p:strVal val="ppt_x"/>
                                          </p:val>
                                        </p:tav>
                                      </p:tavLst>
                                    </p:anim>
                                    <p:anim calcmode="lin" valueType="num">
                                      <p:cBhvr additive="base">
                                        <p:cTn id="151" dur="500"/>
                                        <p:tgtEl>
                                          <p:spTgt spid="14"/>
                                        </p:tgtEl>
                                        <p:attrNameLst>
                                          <p:attrName>ppt_y</p:attrName>
                                        </p:attrNameLst>
                                      </p:cBhvr>
                                      <p:tavLst>
                                        <p:tav tm="0">
                                          <p:val>
                                            <p:strVal val="ppt_y"/>
                                          </p:val>
                                        </p:tav>
                                        <p:tav tm="100000">
                                          <p:val>
                                            <p:strVal val="1+ppt_h/2"/>
                                          </p:val>
                                        </p:tav>
                                      </p:tavLst>
                                    </p:anim>
                                    <p:set>
                                      <p:cBhvr>
                                        <p:cTn id="152" dur="1" fill="hold">
                                          <p:stCondLst>
                                            <p:cond delay="499"/>
                                          </p:stCondLst>
                                        </p:cTn>
                                        <p:tgtEl>
                                          <p:spTgt spid="14"/>
                                        </p:tgtEl>
                                        <p:attrNameLst>
                                          <p:attrName>style.visibility</p:attrName>
                                        </p:attrNameLst>
                                      </p:cBhvr>
                                      <p:to>
                                        <p:strVal val="hidden"/>
                                      </p:to>
                                    </p:set>
                                  </p:childTnLst>
                                </p:cTn>
                              </p:par>
                              <p:par>
                                <p:cTn id="153" presetID="2" presetClass="exit" presetSubtype="4" fill="hold" nodeType="withEffect">
                                  <p:stCondLst>
                                    <p:cond delay="0"/>
                                  </p:stCondLst>
                                  <p:childTnLst>
                                    <p:anim calcmode="lin" valueType="num">
                                      <p:cBhvr additive="base">
                                        <p:cTn id="154" dur="500"/>
                                        <p:tgtEl>
                                          <p:spTgt spid="34"/>
                                        </p:tgtEl>
                                        <p:attrNameLst>
                                          <p:attrName>ppt_x</p:attrName>
                                        </p:attrNameLst>
                                      </p:cBhvr>
                                      <p:tavLst>
                                        <p:tav tm="0">
                                          <p:val>
                                            <p:strVal val="ppt_x"/>
                                          </p:val>
                                        </p:tav>
                                        <p:tav tm="100000">
                                          <p:val>
                                            <p:strVal val="ppt_x"/>
                                          </p:val>
                                        </p:tav>
                                      </p:tavLst>
                                    </p:anim>
                                    <p:anim calcmode="lin" valueType="num">
                                      <p:cBhvr additive="base">
                                        <p:cTn id="155" dur="500"/>
                                        <p:tgtEl>
                                          <p:spTgt spid="34"/>
                                        </p:tgtEl>
                                        <p:attrNameLst>
                                          <p:attrName>ppt_y</p:attrName>
                                        </p:attrNameLst>
                                      </p:cBhvr>
                                      <p:tavLst>
                                        <p:tav tm="0">
                                          <p:val>
                                            <p:strVal val="ppt_y"/>
                                          </p:val>
                                        </p:tav>
                                        <p:tav tm="100000">
                                          <p:val>
                                            <p:strVal val="1+ppt_h/2"/>
                                          </p:val>
                                        </p:tav>
                                      </p:tavLst>
                                    </p:anim>
                                    <p:set>
                                      <p:cBhvr>
                                        <p:cTn id="156" dur="1" fill="hold">
                                          <p:stCondLst>
                                            <p:cond delay="499"/>
                                          </p:stCondLst>
                                        </p:cTn>
                                        <p:tgtEl>
                                          <p:spTgt spid="34"/>
                                        </p:tgtEl>
                                        <p:attrNameLst>
                                          <p:attrName>style.visibility</p:attrName>
                                        </p:attrNameLst>
                                      </p:cBhvr>
                                      <p:to>
                                        <p:strVal val="hidden"/>
                                      </p:to>
                                    </p:set>
                                  </p:childTnLst>
                                </p:cTn>
                              </p:par>
                              <p:par>
                                <p:cTn id="157" presetID="2" presetClass="exit" presetSubtype="4" fill="hold" nodeType="withEffect">
                                  <p:stCondLst>
                                    <p:cond delay="0"/>
                                  </p:stCondLst>
                                  <p:childTnLst>
                                    <p:anim calcmode="lin" valueType="num">
                                      <p:cBhvr additive="base">
                                        <p:cTn id="158" dur="500"/>
                                        <p:tgtEl>
                                          <p:spTgt spid="17"/>
                                        </p:tgtEl>
                                        <p:attrNameLst>
                                          <p:attrName>ppt_x</p:attrName>
                                        </p:attrNameLst>
                                      </p:cBhvr>
                                      <p:tavLst>
                                        <p:tav tm="0">
                                          <p:val>
                                            <p:strVal val="ppt_x"/>
                                          </p:val>
                                        </p:tav>
                                        <p:tav tm="100000">
                                          <p:val>
                                            <p:strVal val="ppt_x"/>
                                          </p:val>
                                        </p:tav>
                                      </p:tavLst>
                                    </p:anim>
                                    <p:anim calcmode="lin" valueType="num">
                                      <p:cBhvr additive="base">
                                        <p:cTn id="159" dur="500"/>
                                        <p:tgtEl>
                                          <p:spTgt spid="17"/>
                                        </p:tgtEl>
                                        <p:attrNameLst>
                                          <p:attrName>ppt_y</p:attrName>
                                        </p:attrNameLst>
                                      </p:cBhvr>
                                      <p:tavLst>
                                        <p:tav tm="0">
                                          <p:val>
                                            <p:strVal val="ppt_y"/>
                                          </p:val>
                                        </p:tav>
                                        <p:tav tm="100000">
                                          <p:val>
                                            <p:strVal val="1+ppt_h/2"/>
                                          </p:val>
                                        </p:tav>
                                      </p:tavLst>
                                    </p:anim>
                                    <p:set>
                                      <p:cBhvr>
                                        <p:cTn id="160" dur="1" fill="hold">
                                          <p:stCondLst>
                                            <p:cond delay="499"/>
                                          </p:stCondLst>
                                        </p:cTn>
                                        <p:tgtEl>
                                          <p:spTgt spid="17"/>
                                        </p:tgtEl>
                                        <p:attrNameLst>
                                          <p:attrName>style.visibility</p:attrName>
                                        </p:attrNameLst>
                                      </p:cBhvr>
                                      <p:to>
                                        <p:strVal val="hidden"/>
                                      </p:to>
                                    </p:set>
                                  </p:childTnLst>
                                </p:cTn>
                              </p:par>
                              <p:par>
                                <p:cTn id="161" presetID="2" presetClass="exit" presetSubtype="4" fill="hold" nodeType="withEffect">
                                  <p:stCondLst>
                                    <p:cond delay="0"/>
                                  </p:stCondLst>
                                  <p:childTnLst>
                                    <p:anim calcmode="lin" valueType="num">
                                      <p:cBhvr additive="base">
                                        <p:cTn id="162" dur="500"/>
                                        <p:tgtEl>
                                          <p:spTgt spid="20"/>
                                        </p:tgtEl>
                                        <p:attrNameLst>
                                          <p:attrName>ppt_x</p:attrName>
                                        </p:attrNameLst>
                                      </p:cBhvr>
                                      <p:tavLst>
                                        <p:tav tm="0">
                                          <p:val>
                                            <p:strVal val="ppt_x"/>
                                          </p:val>
                                        </p:tav>
                                        <p:tav tm="100000">
                                          <p:val>
                                            <p:strVal val="ppt_x"/>
                                          </p:val>
                                        </p:tav>
                                      </p:tavLst>
                                    </p:anim>
                                    <p:anim calcmode="lin" valueType="num">
                                      <p:cBhvr additive="base">
                                        <p:cTn id="163" dur="500"/>
                                        <p:tgtEl>
                                          <p:spTgt spid="20"/>
                                        </p:tgtEl>
                                        <p:attrNameLst>
                                          <p:attrName>ppt_y</p:attrName>
                                        </p:attrNameLst>
                                      </p:cBhvr>
                                      <p:tavLst>
                                        <p:tav tm="0">
                                          <p:val>
                                            <p:strVal val="ppt_y"/>
                                          </p:val>
                                        </p:tav>
                                        <p:tav tm="100000">
                                          <p:val>
                                            <p:strVal val="1+ppt_h/2"/>
                                          </p:val>
                                        </p:tav>
                                      </p:tavLst>
                                    </p:anim>
                                    <p:set>
                                      <p:cBhvr>
                                        <p:cTn id="164" dur="1" fill="hold">
                                          <p:stCondLst>
                                            <p:cond delay="499"/>
                                          </p:stCondLst>
                                        </p:cTn>
                                        <p:tgtEl>
                                          <p:spTgt spid="20"/>
                                        </p:tgtEl>
                                        <p:attrNameLst>
                                          <p:attrName>style.visibility</p:attrName>
                                        </p:attrNameLst>
                                      </p:cBhvr>
                                      <p:to>
                                        <p:strVal val="hidden"/>
                                      </p:to>
                                    </p:set>
                                  </p:childTnLst>
                                </p:cTn>
                              </p:par>
                              <p:par>
                                <p:cTn id="165" presetID="2" presetClass="exit" presetSubtype="4" fill="hold" grpId="1" nodeType="withEffect">
                                  <p:stCondLst>
                                    <p:cond delay="0"/>
                                  </p:stCondLst>
                                  <p:childTnLst>
                                    <p:anim calcmode="lin" valueType="num">
                                      <p:cBhvr additive="base">
                                        <p:cTn id="166" dur="500"/>
                                        <p:tgtEl>
                                          <p:spTgt spid="25"/>
                                        </p:tgtEl>
                                        <p:attrNameLst>
                                          <p:attrName>ppt_x</p:attrName>
                                        </p:attrNameLst>
                                      </p:cBhvr>
                                      <p:tavLst>
                                        <p:tav tm="0">
                                          <p:val>
                                            <p:strVal val="ppt_x"/>
                                          </p:val>
                                        </p:tav>
                                        <p:tav tm="100000">
                                          <p:val>
                                            <p:strVal val="ppt_x"/>
                                          </p:val>
                                        </p:tav>
                                      </p:tavLst>
                                    </p:anim>
                                    <p:anim calcmode="lin" valueType="num">
                                      <p:cBhvr additive="base">
                                        <p:cTn id="167" dur="500"/>
                                        <p:tgtEl>
                                          <p:spTgt spid="25"/>
                                        </p:tgtEl>
                                        <p:attrNameLst>
                                          <p:attrName>ppt_y</p:attrName>
                                        </p:attrNameLst>
                                      </p:cBhvr>
                                      <p:tavLst>
                                        <p:tav tm="0">
                                          <p:val>
                                            <p:strVal val="ppt_y"/>
                                          </p:val>
                                        </p:tav>
                                        <p:tav tm="100000">
                                          <p:val>
                                            <p:strVal val="1+ppt_h/2"/>
                                          </p:val>
                                        </p:tav>
                                      </p:tavLst>
                                    </p:anim>
                                    <p:set>
                                      <p:cBhvr>
                                        <p:cTn id="168" dur="1" fill="hold">
                                          <p:stCondLst>
                                            <p:cond delay="499"/>
                                          </p:stCondLst>
                                        </p:cTn>
                                        <p:tgtEl>
                                          <p:spTgt spid="25"/>
                                        </p:tgtEl>
                                        <p:attrNameLst>
                                          <p:attrName>style.visibility</p:attrName>
                                        </p:attrNameLst>
                                      </p:cBhvr>
                                      <p:to>
                                        <p:strVal val="hidden"/>
                                      </p:to>
                                    </p:set>
                                  </p:childTnLst>
                                </p:cTn>
                              </p:par>
                              <p:par>
                                <p:cTn id="169" presetID="2" presetClass="exit" presetSubtype="4" fill="hold" grpId="1" nodeType="withEffect">
                                  <p:stCondLst>
                                    <p:cond delay="0"/>
                                  </p:stCondLst>
                                  <p:childTnLst>
                                    <p:anim calcmode="lin" valueType="num">
                                      <p:cBhvr additive="base">
                                        <p:cTn id="170" dur="500"/>
                                        <p:tgtEl>
                                          <p:spTgt spid="24"/>
                                        </p:tgtEl>
                                        <p:attrNameLst>
                                          <p:attrName>ppt_x</p:attrName>
                                        </p:attrNameLst>
                                      </p:cBhvr>
                                      <p:tavLst>
                                        <p:tav tm="0">
                                          <p:val>
                                            <p:strVal val="ppt_x"/>
                                          </p:val>
                                        </p:tav>
                                        <p:tav tm="100000">
                                          <p:val>
                                            <p:strVal val="ppt_x"/>
                                          </p:val>
                                        </p:tav>
                                      </p:tavLst>
                                    </p:anim>
                                    <p:anim calcmode="lin" valueType="num">
                                      <p:cBhvr additive="base">
                                        <p:cTn id="171" dur="500"/>
                                        <p:tgtEl>
                                          <p:spTgt spid="24"/>
                                        </p:tgtEl>
                                        <p:attrNameLst>
                                          <p:attrName>ppt_y</p:attrName>
                                        </p:attrNameLst>
                                      </p:cBhvr>
                                      <p:tavLst>
                                        <p:tav tm="0">
                                          <p:val>
                                            <p:strVal val="ppt_y"/>
                                          </p:val>
                                        </p:tav>
                                        <p:tav tm="100000">
                                          <p:val>
                                            <p:strVal val="1+ppt_h/2"/>
                                          </p:val>
                                        </p:tav>
                                      </p:tavLst>
                                    </p:anim>
                                    <p:set>
                                      <p:cBhvr>
                                        <p:cTn id="172" dur="1" fill="hold">
                                          <p:stCondLst>
                                            <p:cond delay="499"/>
                                          </p:stCondLst>
                                        </p:cTn>
                                        <p:tgtEl>
                                          <p:spTgt spid="24"/>
                                        </p:tgtEl>
                                        <p:attrNameLst>
                                          <p:attrName>style.visibility</p:attrName>
                                        </p:attrNameLst>
                                      </p:cBhvr>
                                      <p:to>
                                        <p:strVal val="hidden"/>
                                      </p:to>
                                    </p:set>
                                  </p:childTnLst>
                                </p:cTn>
                              </p:par>
                              <p:par>
                                <p:cTn id="173" presetID="2" presetClass="exit" presetSubtype="4" fill="hold" nodeType="withEffect">
                                  <p:stCondLst>
                                    <p:cond delay="0"/>
                                  </p:stCondLst>
                                  <p:childTnLst>
                                    <p:anim calcmode="lin" valueType="num">
                                      <p:cBhvr additive="base">
                                        <p:cTn id="174" dur="500"/>
                                        <p:tgtEl>
                                          <p:spTgt spid="37"/>
                                        </p:tgtEl>
                                        <p:attrNameLst>
                                          <p:attrName>ppt_x</p:attrName>
                                        </p:attrNameLst>
                                      </p:cBhvr>
                                      <p:tavLst>
                                        <p:tav tm="0">
                                          <p:val>
                                            <p:strVal val="ppt_x"/>
                                          </p:val>
                                        </p:tav>
                                        <p:tav tm="100000">
                                          <p:val>
                                            <p:strVal val="ppt_x"/>
                                          </p:val>
                                        </p:tav>
                                      </p:tavLst>
                                    </p:anim>
                                    <p:anim calcmode="lin" valueType="num">
                                      <p:cBhvr additive="base">
                                        <p:cTn id="175" dur="500"/>
                                        <p:tgtEl>
                                          <p:spTgt spid="37"/>
                                        </p:tgtEl>
                                        <p:attrNameLst>
                                          <p:attrName>ppt_y</p:attrName>
                                        </p:attrNameLst>
                                      </p:cBhvr>
                                      <p:tavLst>
                                        <p:tav tm="0">
                                          <p:val>
                                            <p:strVal val="ppt_y"/>
                                          </p:val>
                                        </p:tav>
                                        <p:tav tm="100000">
                                          <p:val>
                                            <p:strVal val="1+ppt_h/2"/>
                                          </p:val>
                                        </p:tav>
                                      </p:tavLst>
                                    </p:anim>
                                    <p:set>
                                      <p:cBhvr>
                                        <p:cTn id="176" dur="1" fill="hold">
                                          <p:stCondLst>
                                            <p:cond delay="499"/>
                                          </p:stCondLst>
                                        </p:cTn>
                                        <p:tgtEl>
                                          <p:spTgt spid="37"/>
                                        </p:tgtEl>
                                        <p:attrNameLst>
                                          <p:attrName>style.visibility</p:attrName>
                                        </p:attrNameLst>
                                      </p:cBhvr>
                                      <p:to>
                                        <p:strVal val="hidden"/>
                                      </p:to>
                                    </p:set>
                                  </p:childTnLst>
                                </p:cTn>
                              </p:par>
                              <p:par>
                                <p:cTn id="177" presetID="2" presetClass="exit" presetSubtype="4" fill="hold" grpId="1" nodeType="withEffect">
                                  <p:stCondLst>
                                    <p:cond delay="0"/>
                                  </p:stCondLst>
                                  <p:childTnLst>
                                    <p:anim calcmode="lin" valueType="num">
                                      <p:cBhvr additive="base">
                                        <p:cTn id="178" dur="500"/>
                                        <p:tgtEl>
                                          <p:spTgt spid="28"/>
                                        </p:tgtEl>
                                        <p:attrNameLst>
                                          <p:attrName>ppt_x</p:attrName>
                                        </p:attrNameLst>
                                      </p:cBhvr>
                                      <p:tavLst>
                                        <p:tav tm="0">
                                          <p:val>
                                            <p:strVal val="ppt_x"/>
                                          </p:val>
                                        </p:tav>
                                        <p:tav tm="100000">
                                          <p:val>
                                            <p:strVal val="ppt_x"/>
                                          </p:val>
                                        </p:tav>
                                      </p:tavLst>
                                    </p:anim>
                                    <p:anim calcmode="lin" valueType="num">
                                      <p:cBhvr additive="base">
                                        <p:cTn id="179" dur="500"/>
                                        <p:tgtEl>
                                          <p:spTgt spid="28"/>
                                        </p:tgtEl>
                                        <p:attrNameLst>
                                          <p:attrName>ppt_y</p:attrName>
                                        </p:attrNameLst>
                                      </p:cBhvr>
                                      <p:tavLst>
                                        <p:tav tm="0">
                                          <p:val>
                                            <p:strVal val="ppt_y"/>
                                          </p:val>
                                        </p:tav>
                                        <p:tav tm="100000">
                                          <p:val>
                                            <p:strVal val="1+ppt_h/2"/>
                                          </p:val>
                                        </p:tav>
                                      </p:tavLst>
                                    </p:anim>
                                    <p:set>
                                      <p:cBhvr>
                                        <p:cTn id="180" dur="1" fill="hold">
                                          <p:stCondLst>
                                            <p:cond delay="499"/>
                                          </p:stCondLst>
                                        </p:cTn>
                                        <p:tgtEl>
                                          <p:spTgt spid="28"/>
                                        </p:tgtEl>
                                        <p:attrNameLst>
                                          <p:attrName>style.visibility</p:attrName>
                                        </p:attrNameLst>
                                      </p:cBhvr>
                                      <p:to>
                                        <p:strVal val="hidden"/>
                                      </p:to>
                                    </p:set>
                                  </p:childTnLst>
                                </p:cTn>
                              </p:par>
                              <p:par>
                                <p:cTn id="181" presetID="2" presetClass="exit" presetSubtype="4" fill="hold" grpId="1" nodeType="withEffect">
                                  <p:stCondLst>
                                    <p:cond delay="0"/>
                                  </p:stCondLst>
                                  <p:childTnLst>
                                    <p:anim calcmode="lin" valueType="num">
                                      <p:cBhvr additive="base">
                                        <p:cTn id="182" dur="500"/>
                                        <p:tgtEl>
                                          <p:spTgt spid="23"/>
                                        </p:tgtEl>
                                        <p:attrNameLst>
                                          <p:attrName>ppt_x</p:attrName>
                                        </p:attrNameLst>
                                      </p:cBhvr>
                                      <p:tavLst>
                                        <p:tav tm="0">
                                          <p:val>
                                            <p:strVal val="ppt_x"/>
                                          </p:val>
                                        </p:tav>
                                        <p:tav tm="100000">
                                          <p:val>
                                            <p:strVal val="ppt_x"/>
                                          </p:val>
                                        </p:tav>
                                      </p:tavLst>
                                    </p:anim>
                                    <p:anim calcmode="lin" valueType="num">
                                      <p:cBhvr additive="base">
                                        <p:cTn id="183" dur="500"/>
                                        <p:tgtEl>
                                          <p:spTgt spid="23"/>
                                        </p:tgtEl>
                                        <p:attrNameLst>
                                          <p:attrName>ppt_y</p:attrName>
                                        </p:attrNameLst>
                                      </p:cBhvr>
                                      <p:tavLst>
                                        <p:tav tm="0">
                                          <p:val>
                                            <p:strVal val="ppt_y"/>
                                          </p:val>
                                        </p:tav>
                                        <p:tav tm="100000">
                                          <p:val>
                                            <p:strVal val="1+ppt_h/2"/>
                                          </p:val>
                                        </p:tav>
                                      </p:tavLst>
                                    </p:anim>
                                    <p:set>
                                      <p:cBhvr>
                                        <p:cTn id="184" dur="1" fill="hold">
                                          <p:stCondLst>
                                            <p:cond delay="499"/>
                                          </p:stCondLst>
                                        </p:cTn>
                                        <p:tgtEl>
                                          <p:spTgt spid="23"/>
                                        </p:tgtEl>
                                        <p:attrNameLst>
                                          <p:attrName>style.visibility</p:attrName>
                                        </p:attrNameLst>
                                      </p:cBhvr>
                                      <p:to>
                                        <p:strVal val="hidden"/>
                                      </p:to>
                                    </p:set>
                                  </p:childTnLst>
                                </p:cTn>
                              </p:par>
                            </p:childTnLst>
                          </p:cTn>
                        </p:par>
                        <p:par>
                          <p:cTn id="185" fill="hold">
                            <p:stCondLst>
                              <p:cond delay="6500"/>
                            </p:stCondLst>
                            <p:childTnLst>
                              <p:par>
                                <p:cTn id="186" presetID="64" presetClass="path" presetSubtype="0" accel="50000" decel="50000" fill="hold" grpId="0" nodeType="afterEffect">
                                  <p:stCondLst>
                                    <p:cond delay="0"/>
                                  </p:stCondLst>
                                  <p:childTnLst>
                                    <p:animMotion origin="layout" path="M -2.08333E-7 4.81481E-6 L -2.08333E-7 -0.66667 " pathEditMode="relative" rAng="0" ptsTypes="AA">
                                      <p:cBhvr>
                                        <p:cTn id="187" dur="2000" fill="hold"/>
                                        <p:tgtEl>
                                          <p:spTgt spid="32"/>
                                        </p:tgtEl>
                                        <p:attrNameLst>
                                          <p:attrName>ppt_x</p:attrName>
                                          <p:attrName>ppt_y</p:attrName>
                                        </p:attrNameLst>
                                      </p:cBhvr>
                                      <p:rCtr x="0" y="-33333"/>
                                    </p:animMotion>
                                  </p:childTnLst>
                                </p:cTn>
                              </p:par>
                              <p:par>
                                <p:cTn id="188" presetID="6" presetClass="emph" presetSubtype="0" fill="hold" grpId="1" nodeType="withEffect">
                                  <p:stCondLst>
                                    <p:cond delay="0"/>
                                  </p:stCondLst>
                                  <p:childTnLst>
                                    <p:animScale>
                                      <p:cBhvr>
                                        <p:cTn id="189" dur="1000" fill="hold"/>
                                        <p:tgtEl>
                                          <p:spTgt spid="32"/>
                                        </p:tgtEl>
                                      </p:cBhvr>
                                      <p:by x="150000" y="150000"/>
                                    </p:animScale>
                                  </p:childTnLst>
                                </p:cTn>
                              </p:par>
                            </p:childTnLst>
                          </p:cTn>
                        </p:par>
                        <p:par>
                          <p:cTn id="190" fill="hold">
                            <p:stCondLst>
                              <p:cond delay="8500"/>
                            </p:stCondLst>
                            <p:childTnLst>
                              <p:par>
                                <p:cTn id="191" presetID="6" presetClass="emph" presetSubtype="0" fill="hold" grpId="2" nodeType="afterEffect">
                                  <p:stCondLst>
                                    <p:cond delay="0"/>
                                  </p:stCondLst>
                                  <p:childTnLst>
                                    <p:animScale>
                                      <p:cBhvr>
                                        <p:cTn id="192" dur="1000" fill="hold"/>
                                        <p:tgtEl>
                                          <p:spTgt spid="32"/>
                                        </p:tgtEl>
                                      </p:cBhvr>
                                      <p:by x="400000" y="4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P spid="8" grpId="1" animBg="1"/>
      <p:bldP spid="9" grpId="0" animBg="1"/>
      <p:bldP spid="9" grpId="1" animBg="1"/>
      <p:bldP spid="10" grpId="0" animBg="1"/>
      <p:bldP spid="10" grpId="1" animBg="1"/>
      <p:bldP spid="10" grpId="2" animBg="1"/>
      <p:bldP spid="23" grpId="0" animBg="1"/>
      <p:bldP spid="23" grpId="1" animBg="1"/>
      <p:bldP spid="24" grpId="0" animBg="1"/>
      <p:bldP spid="24" grpId="1" animBg="1"/>
      <p:bldP spid="25" grpId="0" animBg="1"/>
      <p:bldP spid="25" grpId="1" animBg="1"/>
      <p:bldP spid="26" grpId="0"/>
      <p:bldP spid="26" grpId="1"/>
      <p:bldP spid="27" grpId="0"/>
      <p:bldP spid="27" grpId="1"/>
      <p:bldP spid="28" grpId="0" animBg="1"/>
      <p:bldP spid="28" grpId="1" animBg="1"/>
      <p:bldP spid="29" grpId="0" animBg="1"/>
      <p:bldP spid="29" grpId="1" animBg="1"/>
      <p:bldP spid="30" grpId="0" animBg="1"/>
      <p:bldP spid="30" grpId="1" animBg="1"/>
      <p:bldP spid="31" grpId="0" animBg="1"/>
      <p:bldP spid="31" grpId="1" animBg="1"/>
      <p:bldP spid="32" grpId="0" animBg="1"/>
      <p:bldP spid="32" grpId="1" animBg="1"/>
      <p:bldP spid="32" grpId="2" animBg="1"/>
      <p:bldP spid="33" grpId="0" animBg="1"/>
      <p:bldP spid="33"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图片 7"/>
          <p:cNvPicPr>
            <a:picLocks noChangeAspect="1"/>
          </p:cNvPicPr>
          <p:nvPr/>
        </p:nvPicPr>
        <p:blipFill>
          <a:blip r:embed="rId2" cstate="print"/>
          <a:srcRect/>
          <a:stretch>
            <a:fillRect/>
          </a:stretch>
        </p:blipFill>
        <p:spPr bwMode="auto">
          <a:xfrm>
            <a:off x="2747723" y="2624386"/>
            <a:ext cx="3600956" cy="1783143"/>
          </a:xfrm>
          <a:prstGeom prst="rect">
            <a:avLst/>
          </a:prstGeom>
          <a:noFill/>
          <a:ln w="9525">
            <a:noFill/>
            <a:miter lim="800000"/>
            <a:headEnd/>
            <a:tailEnd/>
          </a:ln>
        </p:spPr>
      </p:pic>
      <p:sp>
        <p:nvSpPr>
          <p:cNvPr id="27" name="椭圆 8"/>
          <p:cNvSpPr/>
          <p:nvPr/>
        </p:nvSpPr>
        <p:spPr>
          <a:xfrm>
            <a:off x="1521521" y="1622837"/>
            <a:ext cx="1241176" cy="1241535"/>
          </a:xfrm>
          <a:prstGeom prst="ellipse">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43" tIns="34272" rIns="68543" bIns="34272" anchor="ctr"/>
          <a:lstStyle/>
          <a:p>
            <a:pPr algn="ctr">
              <a:defRPr/>
            </a:pPr>
            <a:r>
              <a:rPr lang="zh-CN" altLang="en-US" b="1" dirty="0">
                <a:latin typeface="微软雅黑" panose="020B0503020204020204" pitchFamily="34" charset="-122"/>
                <a:ea typeface="微软雅黑" panose="020B0503020204020204" pitchFamily="34" charset="-122"/>
              </a:rPr>
              <a:t>年度工作概述</a:t>
            </a:r>
          </a:p>
        </p:txBody>
      </p:sp>
      <p:sp>
        <p:nvSpPr>
          <p:cNvPr id="28" name="椭圆 9"/>
          <p:cNvSpPr/>
          <p:nvPr/>
        </p:nvSpPr>
        <p:spPr>
          <a:xfrm>
            <a:off x="2627784" y="935526"/>
            <a:ext cx="1241176" cy="1241535"/>
          </a:xfrm>
          <a:prstGeom prst="ellipse">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43" tIns="34272" rIns="68543" bIns="34272" anchor="ctr"/>
          <a:lstStyle/>
          <a:p>
            <a:pPr algn="ctr">
              <a:defRPr/>
            </a:pPr>
            <a:r>
              <a:rPr lang="zh-CN" altLang="en-US" b="1" dirty="0" smtClean="0">
                <a:latin typeface="微软雅黑" panose="020B0503020204020204" pitchFamily="34" charset="-122"/>
                <a:ea typeface="微软雅黑" panose="020B0503020204020204" pitchFamily="34" charset="-122"/>
              </a:rPr>
              <a:t>工作完成情况</a:t>
            </a:r>
            <a:endParaRPr lang="zh-CN" altLang="en-US" b="1" dirty="0">
              <a:latin typeface="微软雅黑" panose="020B0503020204020204" pitchFamily="34" charset="-122"/>
              <a:ea typeface="微软雅黑" panose="020B0503020204020204" pitchFamily="34" charset="-122"/>
            </a:endParaRPr>
          </a:p>
        </p:txBody>
      </p:sp>
      <p:sp>
        <p:nvSpPr>
          <p:cNvPr id="29" name="椭圆 10"/>
          <p:cNvSpPr/>
          <p:nvPr/>
        </p:nvSpPr>
        <p:spPr>
          <a:xfrm>
            <a:off x="5203033" y="1007534"/>
            <a:ext cx="1241175" cy="1241535"/>
          </a:xfrm>
          <a:prstGeom prst="ellipse">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43" tIns="34272" rIns="68543" bIns="34272" anchor="ctr"/>
          <a:lstStyle/>
          <a:p>
            <a:pPr algn="ctr">
              <a:defRPr/>
            </a:pPr>
            <a:r>
              <a:rPr lang="zh-CN" altLang="en-US" b="1" dirty="0" smtClean="0">
                <a:latin typeface="微软雅黑" panose="020B0503020204020204" pitchFamily="34" charset="-122"/>
                <a:ea typeface="微软雅黑" panose="020B0503020204020204" pitchFamily="34" charset="-122"/>
              </a:rPr>
              <a:t>工作不足之处</a:t>
            </a:r>
            <a:endParaRPr lang="zh-CN" altLang="en-US" b="1" dirty="0">
              <a:latin typeface="微软雅黑" panose="020B0503020204020204" pitchFamily="34" charset="-122"/>
              <a:ea typeface="微软雅黑" panose="020B0503020204020204" pitchFamily="34" charset="-122"/>
            </a:endParaRPr>
          </a:p>
        </p:txBody>
      </p:sp>
      <p:sp>
        <p:nvSpPr>
          <p:cNvPr id="30" name="椭圆 11"/>
          <p:cNvSpPr/>
          <p:nvPr/>
        </p:nvSpPr>
        <p:spPr>
          <a:xfrm>
            <a:off x="6348679" y="1622836"/>
            <a:ext cx="1241175" cy="1241535"/>
          </a:xfrm>
          <a:prstGeom prst="ellipse">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43" tIns="34272" rIns="68543" bIns="34272" anchor="ctr"/>
          <a:lstStyle/>
          <a:p>
            <a:pPr algn="ctr">
              <a:defRPr/>
            </a:pPr>
            <a:r>
              <a:rPr lang="zh-CN" altLang="en-US" b="1" dirty="0" smtClean="0">
                <a:latin typeface="微软雅黑" panose="020B0503020204020204" pitchFamily="34" charset="-122"/>
                <a:ea typeface="微软雅黑" panose="020B0503020204020204" pitchFamily="34" charset="-122"/>
              </a:rPr>
              <a:t>明年工作计划</a:t>
            </a:r>
            <a:endParaRPr lang="zh-CN" altLang="en-US" b="1" dirty="0">
              <a:latin typeface="微软雅黑" panose="020B0503020204020204" pitchFamily="34" charset="-122"/>
              <a:ea typeface="微软雅黑" panose="020B0503020204020204" pitchFamily="34" charset="-122"/>
            </a:endParaRPr>
          </a:p>
        </p:txBody>
      </p:sp>
      <p:grpSp>
        <p:nvGrpSpPr>
          <p:cNvPr id="31" name="组合 12"/>
          <p:cNvGrpSpPr>
            <a:grpSpLocks/>
          </p:cNvGrpSpPr>
          <p:nvPr/>
        </p:nvGrpSpPr>
        <p:grpSpPr bwMode="auto">
          <a:xfrm>
            <a:off x="2587729" y="3852958"/>
            <a:ext cx="518842" cy="518992"/>
            <a:chOff x="3927867" y="5719055"/>
            <a:chExt cx="692150" cy="692150"/>
          </a:xfrm>
        </p:grpSpPr>
        <p:sp>
          <p:nvSpPr>
            <p:cNvPr id="32" name="椭圆 13"/>
            <p:cNvSpPr/>
            <p:nvPr/>
          </p:nvSpPr>
          <p:spPr>
            <a:xfrm>
              <a:off x="3927867" y="5719055"/>
              <a:ext cx="692150" cy="692150"/>
            </a:xfrm>
            <a:prstGeom prst="ellipse">
              <a:avLst/>
            </a:prstGeom>
            <a:solidFill>
              <a:schemeClr val="bg1"/>
            </a:solidFill>
            <a:ln w="63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Impact" pitchFamily="34" charset="0"/>
              </a:endParaRPr>
            </a:p>
          </p:txBody>
        </p:sp>
        <p:sp>
          <p:nvSpPr>
            <p:cNvPr id="33" name="椭圆 14"/>
            <p:cNvSpPr/>
            <p:nvPr/>
          </p:nvSpPr>
          <p:spPr>
            <a:xfrm>
              <a:off x="4004067" y="5795255"/>
              <a:ext cx="539750" cy="539750"/>
            </a:xfrm>
            <a:prstGeom prst="ellipse">
              <a:avLst/>
            </a:prstGeom>
            <a:solidFill>
              <a:srgbClr val="0070C0"/>
            </a:solidFill>
            <a:ln w="63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dirty="0">
                  <a:latin typeface="Impact" pitchFamily="34" charset="0"/>
                </a:rPr>
                <a:t>1</a:t>
              </a:r>
              <a:endParaRPr lang="zh-CN" altLang="en-US" dirty="0">
                <a:latin typeface="Impact" pitchFamily="34" charset="0"/>
              </a:endParaRPr>
            </a:p>
          </p:txBody>
        </p:sp>
      </p:grpSp>
      <p:grpSp>
        <p:nvGrpSpPr>
          <p:cNvPr id="34" name="组合 15"/>
          <p:cNvGrpSpPr>
            <a:grpSpLocks/>
          </p:cNvGrpSpPr>
          <p:nvPr/>
        </p:nvGrpSpPr>
        <p:grpSpPr bwMode="auto">
          <a:xfrm>
            <a:off x="3152577" y="2844846"/>
            <a:ext cx="518842" cy="518992"/>
            <a:chOff x="5191288" y="4388838"/>
            <a:chExt cx="692150" cy="692150"/>
          </a:xfrm>
        </p:grpSpPr>
        <p:sp>
          <p:nvSpPr>
            <p:cNvPr id="35" name="椭圆 16"/>
            <p:cNvSpPr/>
            <p:nvPr/>
          </p:nvSpPr>
          <p:spPr>
            <a:xfrm>
              <a:off x="5191288" y="4388838"/>
              <a:ext cx="692150" cy="692150"/>
            </a:xfrm>
            <a:prstGeom prst="ellipse">
              <a:avLst/>
            </a:prstGeom>
            <a:solidFill>
              <a:schemeClr val="bg1"/>
            </a:solidFill>
            <a:ln w="63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Impact" pitchFamily="34" charset="0"/>
              </a:endParaRPr>
            </a:p>
          </p:txBody>
        </p:sp>
        <p:sp>
          <p:nvSpPr>
            <p:cNvPr id="36" name="椭圆 17"/>
            <p:cNvSpPr/>
            <p:nvPr/>
          </p:nvSpPr>
          <p:spPr>
            <a:xfrm>
              <a:off x="5267488" y="4465038"/>
              <a:ext cx="539750" cy="539750"/>
            </a:xfrm>
            <a:prstGeom prst="ellipse">
              <a:avLst/>
            </a:prstGeom>
            <a:solidFill>
              <a:srgbClr val="0070C0"/>
            </a:solidFill>
            <a:ln w="63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dirty="0">
                  <a:latin typeface="Impact" pitchFamily="34" charset="0"/>
                </a:rPr>
                <a:t>2</a:t>
              </a:r>
              <a:endParaRPr lang="zh-CN" altLang="en-US" dirty="0">
                <a:latin typeface="Impact" pitchFamily="34" charset="0"/>
              </a:endParaRPr>
            </a:p>
          </p:txBody>
        </p:sp>
      </p:grpSp>
      <p:grpSp>
        <p:nvGrpSpPr>
          <p:cNvPr id="37" name="组合 18"/>
          <p:cNvGrpSpPr>
            <a:grpSpLocks/>
          </p:cNvGrpSpPr>
          <p:nvPr/>
        </p:nvGrpSpPr>
        <p:grpSpPr bwMode="auto">
          <a:xfrm>
            <a:off x="5419614" y="2916854"/>
            <a:ext cx="518842" cy="518992"/>
            <a:chOff x="6884827" y="4388838"/>
            <a:chExt cx="692150" cy="692150"/>
          </a:xfrm>
        </p:grpSpPr>
        <p:sp>
          <p:nvSpPr>
            <p:cNvPr id="38" name="椭圆 19"/>
            <p:cNvSpPr/>
            <p:nvPr/>
          </p:nvSpPr>
          <p:spPr>
            <a:xfrm>
              <a:off x="6884827" y="4388838"/>
              <a:ext cx="692150" cy="692150"/>
            </a:xfrm>
            <a:prstGeom prst="ellipse">
              <a:avLst/>
            </a:prstGeom>
            <a:solidFill>
              <a:schemeClr val="bg1"/>
            </a:solidFill>
            <a:ln w="63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Impact" pitchFamily="34" charset="0"/>
              </a:endParaRPr>
            </a:p>
          </p:txBody>
        </p:sp>
        <p:sp>
          <p:nvSpPr>
            <p:cNvPr id="39" name="椭圆 20"/>
            <p:cNvSpPr/>
            <p:nvPr/>
          </p:nvSpPr>
          <p:spPr>
            <a:xfrm>
              <a:off x="6957852" y="4465038"/>
              <a:ext cx="539750" cy="539750"/>
            </a:xfrm>
            <a:prstGeom prst="ellipse">
              <a:avLst/>
            </a:prstGeom>
            <a:solidFill>
              <a:srgbClr val="0070C0"/>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dirty="0">
                  <a:latin typeface="Impact" pitchFamily="34" charset="0"/>
                </a:rPr>
                <a:t>3</a:t>
              </a:r>
              <a:endParaRPr lang="zh-CN" altLang="en-US" dirty="0">
                <a:latin typeface="Impact" pitchFamily="34" charset="0"/>
              </a:endParaRPr>
            </a:p>
          </p:txBody>
        </p:sp>
      </p:grpSp>
      <p:grpSp>
        <p:nvGrpSpPr>
          <p:cNvPr id="40" name="组合 21"/>
          <p:cNvGrpSpPr>
            <a:grpSpLocks/>
          </p:cNvGrpSpPr>
          <p:nvPr/>
        </p:nvGrpSpPr>
        <p:grpSpPr bwMode="auto">
          <a:xfrm>
            <a:off x="6012160" y="3852958"/>
            <a:ext cx="520032" cy="518992"/>
            <a:chOff x="8218831" y="5719055"/>
            <a:chExt cx="693737" cy="692150"/>
          </a:xfrm>
        </p:grpSpPr>
        <p:sp>
          <p:nvSpPr>
            <p:cNvPr id="41" name="椭圆 22"/>
            <p:cNvSpPr/>
            <p:nvPr/>
          </p:nvSpPr>
          <p:spPr>
            <a:xfrm>
              <a:off x="8218831" y="5719055"/>
              <a:ext cx="693737" cy="692150"/>
            </a:xfrm>
            <a:prstGeom prst="ellipse">
              <a:avLst/>
            </a:prstGeom>
            <a:solidFill>
              <a:schemeClr val="bg1"/>
            </a:solidFill>
            <a:ln w="63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Impact" pitchFamily="34" charset="0"/>
              </a:endParaRPr>
            </a:p>
          </p:txBody>
        </p:sp>
        <p:sp>
          <p:nvSpPr>
            <p:cNvPr id="42" name="椭圆 23"/>
            <p:cNvSpPr/>
            <p:nvPr/>
          </p:nvSpPr>
          <p:spPr>
            <a:xfrm>
              <a:off x="8295031" y="5795255"/>
              <a:ext cx="539750" cy="539750"/>
            </a:xfrm>
            <a:prstGeom prst="ellipse">
              <a:avLst/>
            </a:prstGeom>
            <a:solidFill>
              <a:srgbClr val="0070C0"/>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dirty="0">
                  <a:latin typeface="Impact" pitchFamily="34" charset="0"/>
                </a:rPr>
                <a:t>4</a:t>
              </a:r>
              <a:endParaRPr lang="zh-CN" altLang="en-US" dirty="0">
                <a:latin typeface="Impact" pitchFamily="34" charset="0"/>
              </a:endParaRPr>
            </a:p>
          </p:txBody>
        </p:sp>
      </p:grpSp>
      <p:sp>
        <p:nvSpPr>
          <p:cNvPr id="43" name="任意多边形 24"/>
          <p:cNvSpPr/>
          <p:nvPr/>
        </p:nvSpPr>
        <p:spPr>
          <a:xfrm rot="5400000">
            <a:off x="6255263" y="3301187"/>
            <a:ext cx="1056042" cy="392702"/>
          </a:xfrm>
          <a:custGeom>
            <a:avLst/>
            <a:gdLst>
              <a:gd name="connsiteX0" fmla="*/ 1799772 w 1799772"/>
              <a:gd name="connsiteY0" fmla="*/ 232228 h 232228"/>
              <a:gd name="connsiteX1" fmla="*/ 1524000 w 1799772"/>
              <a:gd name="connsiteY1" fmla="*/ 0 h 232228"/>
              <a:gd name="connsiteX2" fmla="*/ 0 w 1799772"/>
              <a:gd name="connsiteY2" fmla="*/ 0 h 232228"/>
            </a:gdLst>
            <a:ahLst/>
            <a:cxnLst>
              <a:cxn ang="0">
                <a:pos x="connsiteX0" y="connsiteY0"/>
              </a:cxn>
              <a:cxn ang="0">
                <a:pos x="connsiteX1" y="connsiteY1"/>
              </a:cxn>
              <a:cxn ang="0">
                <a:pos x="connsiteX2" y="connsiteY2"/>
              </a:cxn>
            </a:cxnLst>
            <a:rect l="l" t="t" r="r" b="b"/>
            <a:pathLst>
              <a:path w="1799772" h="232228">
                <a:moveTo>
                  <a:pt x="1799772" y="232228"/>
                </a:moveTo>
                <a:lnTo>
                  <a:pt x="1524000" y="0"/>
                </a:lnTo>
                <a:lnTo>
                  <a:pt x="0" y="0"/>
                </a:lnTo>
              </a:path>
            </a:pathLst>
          </a:custGeom>
          <a:ln>
            <a:solidFill>
              <a:srgbClr val="0070C0"/>
            </a:solidFill>
          </a:ln>
        </p:spPr>
        <p:style>
          <a:lnRef idx="3">
            <a:schemeClr val="accent5"/>
          </a:lnRef>
          <a:fillRef idx="0">
            <a:schemeClr val="accent5"/>
          </a:fillRef>
          <a:effectRef idx="2">
            <a:schemeClr val="accent5"/>
          </a:effectRef>
          <a:fontRef idx="minor">
            <a:schemeClr val="tx1"/>
          </a:fontRef>
        </p:style>
        <p:txBody>
          <a:bodyPr lIns="68543" tIns="34272" rIns="68543" bIns="34272" anchor="ctr"/>
          <a:lstStyle/>
          <a:p>
            <a:pPr algn="ctr">
              <a:defRPr/>
            </a:pPr>
            <a:endParaRPr lang="zh-CN" altLang="en-US"/>
          </a:p>
        </p:txBody>
      </p:sp>
      <p:sp>
        <p:nvSpPr>
          <p:cNvPr id="44" name="任意多边形 25"/>
          <p:cNvSpPr/>
          <p:nvPr/>
        </p:nvSpPr>
        <p:spPr>
          <a:xfrm rot="5400000">
            <a:off x="2971021" y="2484778"/>
            <a:ext cx="553512" cy="80920"/>
          </a:xfrm>
          <a:custGeom>
            <a:avLst/>
            <a:gdLst>
              <a:gd name="connsiteX0" fmla="*/ 740229 w 740229"/>
              <a:gd name="connsiteY0" fmla="*/ 0 h 406400"/>
              <a:gd name="connsiteX1" fmla="*/ 580572 w 740229"/>
              <a:gd name="connsiteY1" fmla="*/ 406400 h 406400"/>
              <a:gd name="connsiteX2" fmla="*/ 0 w 740229"/>
              <a:gd name="connsiteY2" fmla="*/ 406400 h 406400"/>
            </a:gdLst>
            <a:ahLst/>
            <a:cxnLst>
              <a:cxn ang="0">
                <a:pos x="connsiteX0" y="connsiteY0"/>
              </a:cxn>
              <a:cxn ang="0">
                <a:pos x="connsiteX1" y="connsiteY1"/>
              </a:cxn>
              <a:cxn ang="0">
                <a:pos x="connsiteX2" y="connsiteY2"/>
              </a:cxn>
            </a:cxnLst>
            <a:rect l="l" t="t" r="r" b="b"/>
            <a:pathLst>
              <a:path w="740229" h="406400">
                <a:moveTo>
                  <a:pt x="740229" y="0"/>
                </a:moveTo>
                <a:lnTo>
                  <a:pt x="580572" y="406400"/>
                </a:lnTo>
                <a:lnTo>
                  <a:pt x="0" y="406400"/>
                </a:lnTo>
              </a:path>
            </a:pathLst>
          </a:custGeom>
          <a:ln>
            <a:solidFill>
              <a:srgbClr val="0070C0"/>
            </a:solidFill>
          </a:ln>
        </p:spPr>
        <p:style>
          <a:lnRef idx="3">
            <a:schemeClr val="accent5"/>
          </a:lnRef>
          <a:fillRef idx="0">
            <a:schemeClr val="accent5"/>
          </a:fillRef>
          <a:effectRef idx="2">
            <a:schemeClr val="accent5"/>
          </a:effectRef>
          <a:fontRef idx="minor">
            <a:schemeClr val="tx1"/>
          </a:fontRef>
        </p:style>
        <p:txBody>
          <a:bodyPr lIns="68543" tIns="34272" rIns="68543" bIns="34272" anchor="ctr"/>
          <a:lstStyle/>
          <a:p>
            <a:pPr algn="ctr">
              <a:defRPr/>
            </a:pPr>
            <a:endParaRPr lang="zh-CN" altLang="en-US"/>
          </a:p>
        </p:txBody>
      </p:sp>
      <p:sp>
        <p:nvSpPr>
          <p:cNvPr id="45" name="任意多边形 27"/>
          <p:cNvSpPr/>
          <p:nvPr/>
        </p:nvSpPr>
        <p:spPr>
          <a:xfrm rot="5400000" flipV="1">
            <a:off x="1790767" y="3285717"/>
            <a:ext cx="1056042" cy="423642"/>
          </a:xfrm>
          <a:custGeom>
            <a:avLst/>
            <a:gdLst>
              <a:gd name="connsiteX0" fmla="*/ 1799772 w 1799772"/>
              <a:gd name="connsiteY0" fmla="*/ 232228 h 232228"/>
              <a:gd name="connsiteX1" fmla="*/ 1524000 w 1799772"/>
              <a:gd name="connsiteY1" fmla="*/ 0 h 232228"/>
              <a:gd name="connsiteX2" fmla="*/ 0 w 1799772"/>
              <a:gd name="connsiteY2" fmla="*/ 0 h 232228"/>
            </a:gdLst>
            <a:ahLst/>
            <a:cxnLst>
              <a:cxn ang="0">
                <a:pos x="connsiteX0" y="connsiteY0"/>
              </a:cxn>
              <a:cxn ang="0">
                <a:pos x="connsiteX1" y="connsiteY1"/>
              </a:cxn>
              <a:cxn ang="0">
                <a:pos x="connsiteX2" y="connsiteY2"/>
              </a:cxn>
            </a:cxnLst>
            <a:rect l="l" t="t" r="r" b="b"/>
            <a:pathLst>
              <a:path w="1799772" h="232228">
                <a:moveTo>
                  <a:pt x="1799772" y="232228"/>
                </a:moveTo>
                <a:lnTo>
                  <a:pt x="1524000" y="0"/>
                </a:lnTo>
                <a:lnTo>
                  <a:pt x="0" y="0"/>
                </a:lnTo>
              </a:path>
            </a:pathLst>
          </a:custGeom>
          <a:ln>
            <a:solidFill>
              <a:srgbClr val="0070C0"/>
            </a:solidFill>
          </a:ln>
        </p:spPr>
        <p:style>
          <a:lnRef idx="3">
            <a:schemeClr val="accent5"/>
          </a:lnRef>
          <a:fillRef idx="0">
            <a:schemeClr val="accent5"/>
          </a:fillRef>
          <a:effectRef idx="2">
            <a:schemeClr val="accent5"/>
          </a:effectRef>
          <a:fontRef idx="minor">
            <a:schemeClr val="tx1"/>
          </a:fontRef>
        </p:style>
        <p:txBody>
          <a:bodyPr lIns="68543" tIns="34272" rIns="68543" bIns="34272" anchor="ctr"/>
          <a:lstStyle/>
          <a:p>
            <a:pPr algn="ctr">
              <a:defRPr/>
            </a:pPr>
            <a:endParaRPr lang="zh-CN" altLang="en-US"/>
          </a:p>
        </p:txBody>
      </p:sp>
      <p:sp>
        <p:nvSpPr>
          <p:cNvPr id="46" name="TextBox 15"/>
          <p:cNvSpPr txBox="1"/>
          <p:nvPr/>
        </p:nvSpPr>
        <p:spPr>
          <a:xfrm>
            <a:off x="3935348" y="3732602"/>
            <a:ext cx="1241175" cy="253544"/>
          </a:xfrm>
          <a:prstGeom prst="rect">
            <a:avLst/>
          </a:prstGeom>
          <a:noFill/>
        </p:spPr>
        <p:txBody>
          <a:bodyPr lIns="68543" tIns="34272" rIns="68543" bIns="34272">
            <a:spAutoFit/>
          </a:bodyPr>
          <a:lstStyle/>
          <a:p>
            <a:pPr algn="ctr">
              <a:defRPr/>
            </a:pPr>
            <a:r>
              <a:rPr lang="en-US" altLang="zh-CN" sz="1200" dirty="0">
                <a:solidFill>
                  <a:schemeClr val="tx1">
                    <a:lumMod val="65000"/>
                    <a:lumOff val="35000"/>
                  </a:schemeClr>
                </a:solidFill>
                <a:latin typeface="Agency FB" panose="020B0503020202020204" pitchFamily="34" charset="0"/>
                <a:ea typeface="Adobe 宋体 Std L" pitchFamily="18" charset="-122"/>
              </a:rPr>
              <a:t>Contents Page</a:t>
            </a:r>
            <a:endParaRPr lang="zh-CN" altLang="en-US" sz="1200" dirty="0">
              <a:solidFill>
                <a:schemeClr val="tx1">
                  <a:lumMod val="65000"/>
                  <a:lumOff val="35000"/>
                </a:schemeClr>
              </a:solidFill>
              <a:latin typeface="Agency FB" panose="020B0503020202020204" pitchFamily="34" charset="0"/>
              <a:ea typeface="Adobe 宋体 Std L" pitchFamily="18" charset="-122"/>
            </a:endParaRPr>
          </a:p>
        </p:txBody>
      </p:sp>
      <p:sp>
        <p:nvSpPr>
          <p:cNvPr id="47" name="文本框 13"/>
          <p:cNvSpPr txBox="1"/>
          <p:nvPr/>
        </p:nvSpPr>
        <p:spPr>
          <a:xfrm>
            <a:off x="3935348" y="3401684"/>
            <a:ext cx="1241175" cy="346391"/>
          </a:xfrm>
          <a:prstGeom prst="rect">
            <a:avLst/>
          </a:prstGeom>
          <a:noFill/>
        </p:spPr>
        <p:txBody>
          <a:bodyPr lIns="68543" tIns="34272" rIns="68543" bIns="34272">
            <a:spAutoFit/>
          </a:bodyPr>
          <a:lstStyle/>
          <a:p>
            <a:pPr algn="ctr">
              <a:defRPr/>
            </a:pPr>
            <a:r>
              <a:rPr lang="zh-CN" altLang="en-US" sz="1800" b="1" dirty="0">
                <a:solidFill>
                  <a:schemeClr val="tx1">
                    <a:lumMod val="65000"/>
                    <a:lumOff val="35000"/>
                  </a:schemeClr>
                </a:solidFill>
                <a:ea typeface="微软雅黑"/>
              </a:rPr>
              <a:t>目录页</a:t>
            </a:r>
          </a:p>
        </p:txBody>
      </p:sp>
      <p:sp>
        <p:nvSpPr>
          <p:cNvPr id="48" name="任意多边形 32"/>
          <p:cNvSpPr/>
          <p:nvPr/>
        </p:nvSpPr>
        <p:spPr>
          <a:xfrm rot="5400000" flipV="1">
            <a:off x="5547460" y="2556786"/>
            <a:ext cx="553512" cy="80920"/>
          </a:xfrm>
          <a:custGeom>
            <a:avLst/>
            <a:gdLst>
              <a:gd name="connsiteX0" fmla="*/ 740229 w 740229"/>
              <a:gd name="connsiteY0" fmla="*/ 0 h 406400"/>
              <a:gd name="connsiteX1" fmla="*/ 580572 w 740229"/>
              <a:gd name="connsiteY1" fmla="*/ 406400 h 406400"/>
              <a:gd name="connsiteX2" fmla="*/ 0 w 740229"/>
              <a:gd name="connsiteY2" fmla="*/ 406400 h 406400"/>
            </a:gdLst>
            <a:ahLst/>
            <a:cxnLst>
              <a:cxn ang="0">
                <a:pos x="connsiteX0" y="connsiteY0"/>
              </a:cxn>
              <a:cxn ang="0">
                <a:pos x="connsiteX1" y="connsiteY1"/>
              </a:cxn>
              <a:cxn ang="0">
                <a:pos x="connsiteX2" y="connsiteY2"/>
              </a:cxn>
            </a:cxnLst>
            <a:rect l="l" t="t" r="r" b="b"/>
            <a:pathLst>
              <a:path w="740229" h="406400">
                <a:moveTo>
                  <a:pt x="740229" y="0"/>
                </a:moveTo>
                <a:lnTo>
                  <a:pt x="580572" y="406400"/>
                </a:lnTo>
                <a:lnTo>
                  <a:pt x="0" y="406400"/>
                </a:lnTo>
              </a:path>
            </a:pathLst>
          </a:custGeom>
          <a:ln>
            <a:solidFill>
              <a:srgbClr val="0070C0"/>
            </a:solidFill>
          </a:ln>
        </p:spPr>
        <p:style>
          <a:lnRef idx="3">
            <a:schemeClr val="accent5"/>
          </a:lnRef>
          <a:fillRef idx="0">
            <a:schemeClr val="accent5"/>
          </a:fillRef>
          <a:effectRef idx="2">
            <a:schemeClr val="accent5"/>
          </a:effectRef>
          <a:fontRef idx="minor">
            <a:schemeClr val="tx1"/>
          </a:fontRef>
        </p:style>
        <p:txBody>
          <a:bodyPr lIns="68543" tIns="34272" rIns="68543" bIns="34272" anchor="ctr"/>
          <a:lstStyle/>
          <a:p>
            <a:pPr algn="ctr">
              <a:defRPr/>
            </a:pPr>
            <a:endParaRPr lang="zh-CN" altLang="en-US"/>
          </a:p>
        </p:txBody>
      </p:sp>
      <p:sp>
        <p:nvSpPr>
          <p:cNvPr id="49" name="椭圆 1"/>
          <p:cNvSpPr/>
          <p:nvPr/>
        </p:nvSpPr>
        <p:spPr>
          <a:xfrm>
            <a:off x="4275689" y="4103990"/>
            <a:ext cx="592623" cy="303539"/>
          </a:xfrm>
          <a:custGeom>
            <a:avLst/>
            <a:gdLst/>
            <a:ahLst/>
            <a:cxnLst/>
            <a:rect l="l" t="t" r="r" b="b"/>
            <a:pathLst>
              <a:path w="792088" h="404664">
                <a:moveTo>
                  <a:pt x="396044" y="0"/>
                </a:moveTo>
                <a:cubicBezTo>
                  <a:pt x="614773" y="0"/>
                  <a:pt x="792088" y="177315"/>
                  <a:pt x="792088" y="396044"/>
                </a:cubicBezTo>
                <a:lnTo>
                  <a:pt x="791219" y="404664"/>
                </a:lnTo>
                <a:lnTo>
                  <a:pt x="869" y="404664"/>
                </a:lnTo>
                <a:cubicBezTo>
                  <a:pt x="31" y="401809"/>
                  <a:pt x="0" y="398930"/>
                  <a:pt x="0" y="396044"/>
                </a:cubicBezTo>
                <a:cubicBezTo>
                  <a:pt x="0" y="177315"/>
                  <a:pt x="177315" y="0"/>
                  <a:pt x="396044" y="0"/>
                </a:cubicBez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43" tIns="34272" rIns="68543" bIns="34272" anchor="ctr"/>
          <a:lstStyle/>
          <a:p>
            <a:pPr algn="ctr">
              <a:defRPr/>
            </a:pPr>
            <a:endParaRPr lang="zh-CN" altLang="en-US"/>
          </a:p>
        </p:txBody>
      </p:sp>
      <p:sp>
        <p:nvSpPr>
          <p:cNvPr id="50" name="矩形 49"/>
          <p:cNvSpPr/>
          <p:nvPr/>
        </p:nvSpPr>
        <p:spPr>
          <a:xfrm flipV="1">
            <a:off x="0" y="304023"/>
            <a:ext cx="9144000" cy="10798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68543" tIns="34272" rIns="68543" bIns="34272" rtlCol="0" anchor="ctr"/>
          <a:lstStyle/>
          <a:p>
            <a:pPr algn="ctr"/>
            <a:endParaRPr lang="zh-CN" altLang="en-US"/>
          </a:p>
        </p:txBody>
      </p:sp>
      <p:sp>
        <p:nvSpPr>
          <p:cNvPr id="51" name="矩形 50"/>
          <p:cNvSpPr/>
          <p:nvPr/>
        </p:nvSpPr>
        <p:spPr>
          <a:xfrm>
            <a:off x="0" y="4415844"/>
            <a:ext cx="9144000" cy="43194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68543" tIns="34272" rIns="68543" bIns="34272" rtlCol="0" anchor="ctr"/>
          <a:lstStyle/>
          <a:p>
            <a:pPr algn="ctr"/>
            <a:endParaRPr lang="zh-CN" altLang="en-US"/>
          </a:p>
        </p:txBody>
      </p:sp>
      <p:sp>
        <p:nvSpPr>
          <p:cNvPr id="52" name="椭圆 9"/>
          <p:cNvSpPr/>
          <p:nvPr/>
        </p:nvSpPr>
        <p:spPr>
          <a:xfrm>
            <a:off x="3923928" y="610135"/>
            <a:ext cx="1241176" cy="1241535"/>
          </a:xfrm>
          <a:prstGeom prst="ellipse">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43" tIns="34272" rIns="68543" bIns="34272" anchor="ctr"/>
          <a:lstStyle/>
          <a:p>
            <a:pPr algn="ctr">
              <a:defRPr/>
            </a:pPr>
            <a:r>
              <a:rPr lang="zh-CN" altLang="en-US" b="1" dirty="0" smtClean="0">
                <a:latin typeface="微软雅黑" panose="020B0503020204020204" pitchFamily="34" charset="-122"/>
                <a:ea typeface="微软雅黑" panose="020B0503020204020204" pitchFamily="34" charset="-122"/>
              </a:rPr>
              <a:t>项目成果展示</a:t>
            </a:r>
            <a:endParaRPr lang="zh-CN" altLang="en-US" b="1" dirty="0">
              <a:latin typeface="微软雅黑" panose="020B0503020204020204" pitchFamily="34" charset="-122"/>
              <a:ea typeface="微软雅黑" panose="020B0503020204020204" pitchFamily="34" charset="-122"/>
            </a:endParaRPr>
          </a:p>
        </p:txBody>
      </p:sp>
      <p:grpSp>
        <p:nvGrpSpPr>
          <p:cNvPr id="53" name="组合 15"/>
          <p:cNvGrpSpPr>
            <a:grpSpLocks/>
          </p:cNvGrpSpPr>
          <p:nvPr/>
        </p:nvGrpSpPr>
        <p:grpSpPr bwMode="auto">
          <a:xfrm>
            <a:off x="4312579" y="2450523"/>
            <a:ext cx="518842" cy="518992"/>
            <a:chOff x="5191288" y="4388838"/>
            <a:chExt cx="692150" cy="692150"/>
          </a:xfrm>
        </p:grpSpPr>
        <p:sp>
          <p:nvSpPr>
            <p:cNvPr id="54" name="椭圆 16"/>
            <p:cNvSpPr/>
            <p:nvPr/>
          </p:nvSpPr>
          <p:spPr>
            <a:xfrm>
              <a:off x="5191288" y="4388838"/>
              <a:ext cx="692150" cy="692150"/>
            </a:xfrm>
            <a:prstGeom prst="ellipse">
              <a:avLst/>
            </a:prstGeom>
            <a:solidFill>
              <a:schemeClr val="bg1"/>
            </a:solidFill>
            <a:ln w="63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Impact" pitchFamily="34" charset="0"/>
              </a:endParaRPr>
            </a:p>
          </p:txBody>
        </p:sp>
        <p:sp>
          <p:nvSpPr>
            <p:cNvPr id="55" name="椭圆 17"/>
            <p:cNvSpPr/>
            <p:nvPr/>
          </p:nvSpPr>
          <p:spPr>
            <a:xfrm>
              <a:off x="5267488" y="4465038"/>
              <a:ext cx="539750" cy="539750"/>
            </a:xfrm>
            <a:prstGeom prst="ellipse">
              <a:avLst/>
            </a:prstGeom>
            <a:solidFill>
              <a:srgbClr val="0070C0"/>
            </a:solidFill>
            <a:ln w="63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dirty="0">
                  <a:latin typeface="Impact" pitchFamily="34" charset="0"/>
                </a:rPr>
                <a:t>2</a:t>
              </a:r>
              <a:endParaRPr lang="zh-CN" altLang="en-US" dirty="0">
                <a:latin typeface="Impact" pitchFamily="34" charset="0"/>
              </a:endParaRPr>
            </a:p>
          </p:txBody>
        </p:sp>
      </p:grpSp>
      <p:cxnSp>
        <p:nvCxnSpPr>
          <p:cNvPr id="56" name="直接连接符 55"/>
          <p:cNvCxnSpPr/>
          <p:nvPr/>
        </p:nvCxnSpPr>
        <p:spPr>
          <a:xfrm>
            <a:off x="4572000" y="1923678"/>
            <a:ext cx="0" cy="468820"/>
          </a:xfrm>
          <a:prstGeom prst="line">
            <a:avLst/>
          </a:prstGeom>
          <a:ln w="31750">
            <a:solidFill>
              <a:srgbClr val="0070C0"/>
            </a:solidFill>
          </a:ln>
          <a:effectLst>
            <a:outerShdw blurRad="40005" dist="22860" dir="5400000" algn="ctr" rotWithShape="0">
              <a:schemeClr val="tx1">
                <a:alpha val="35000"/>
              </a:scheme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830151668"/>
      </p:ext>
    </p:extLst>
  </p:cSld>
  <p:clrMapOvr>
    <a:masterClrMapping/>
  </p:clrMapOvr>
  <p:transition spd="slow"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right)">
                                      <p:cBhvr>
                                        <p:cTn id="10" dur="500"/>
                                        <p:tgtEl>
                                          <p:spTgt spid="51"/>
                                        </p:tgtEl>
                                      </p:cBhvr>
                                    </p:animEffect>
                                  </p:childTnLst>
                                </p:cTn>
                              </p:par>
                            </p:childTnLst>
                          </p:cTn>
                        </p:par>
                        <p:par>
                          <p:cTn id="11" fill="hold">
                            <p:stCondLst>
                              <p:cond delay="500"/>
                            </p:stCondLst>
                            <p:childTnLst>
                              <p:par>
                                <p:cTn id="12" presetID="2" presetClass="entr" presetSubtype="4" fill="hold" grpId="0" nodeType="afterEffect">
                                  <p:stCondLst>
                                    <p:cond delay="0"/>
                                  </p:stCondLst>
                                  <p:childTnLst>
                                    <p:set>
                                      <p:cBhvr>
                                        <p:cTn id="13" dur="1" fill="hold">
                                          <p:stCondLst>
                                            <p:cond delay="0"/>
                                          </p:stCondLst>
                                        </p:cTn>
                                        <p:tgtEl>
                                          <p:spTgt spid="46"/>
                                        </p:tgtEl>
                                        <p:attrNameLst>
                                          <p:attrName>style.visibility</p:attrName>
                                        </p:attrNameLst>
                                      </p:cBhvr>
                                      <p:to>
                                        <p:strVal val="visible"/>
                                      </p:to>
                                    </p:set>
                                    <p:anim calcmode="lin" valueType="num">
                                      <p:cBhvr additive="base">
                                        <p:cTn id="14" dur="500" fill="hold"/>
                                        <p:tgtEl>
                                          <p:spTgt spid="46"/>
                                        </p:tgtEl>
                                        <p:attrNameLst>
                                          <p:attrName>ppt_x</p:attrName>
                                        </p:attrNameLst>
                                      </p:cBhvr>
                                      <p:tavLst>
                                        <p:tav tm="0">
                                          <p:val>
                                            <p:strVal val="#ppt_x"/>
                                          </p:val>
                                        </p:tav>
                                        <p:tav tm="100000">
                                          <p:val>
                                            <p:strVal val="#ppt_x"/>
                                          </p:val>
                                        </p:tav>
                                      </p:tavLst>
                                    </p:anim>
                                    <p:anim calcmode="lin" valueType="num">
                                      <p:cBhvr additive="base">
                                        <p:cTn id="15" dur="500" fill="hold"/>
                                        <p:tgtEl>
                                          <p:spTgt spid="46"/>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0"/>
                                  </p:stCondLst>
                                  <p:childTnLst>
                                    <p:set>
                                      <p:cBhvr>
                                        <p:cTn id="17" dur="1" fill="hold">
                                          <p:stCondLst>
                                            <p:cond delay="0"/>
                                          </p:stCondLst>
                                        </p:cTn>
                                        <p:tgtEl>
                                          <p:spTgt spid="47"/>
                                        </p:tgtEl>
                                        <p:attrNameLst>
                                          <p:attrName>style.visibility</p:attrName>
                                        </p:attrNameLst>
                                      </p:cBhvr>
                                      <p:to>
                                        <p:strVal val="visible"/>
                                      </p:to>
                                    </p:set>
                                    <p:anim calcmode="lin" valueType="num">
                                      <p:cBhvr additive="base">
                                        <p:cTn id="18" dur="500" fill="hold"/>
                                        <p:tgtEl>
                                          <p:spTgt spid="47"/>
                                        </p:tgtEl>
                                        <p:attrNameLst>
                                          <p:attrName>ppt_x</p:attrName>
                                        </p:attrNameLst>
                                      </p:cBhvr>
                                      <p:tavLst>
                                        <p:tav tm="0">
                                          <p:val>
                                            <p:strVal val="#ppt_x"/>
                                          </p:val>
                                        </p:tav>
                                        <p:tav tm="100000">
                                          <p:val>
                                            <p:strVal val="#ppt_x"/>
                                          </p:val>
                                        </p:tav>
                                      </p:tavLst>
                                    </p:anim>
                                    <p:anim calcmode="lin" valueType="num">
                                      <p:cBhvr additive="base">
                                        <p:cTn id="19" dur="500" fill="hold"/>
                                        <p:tgtEl>
                                          <p:spTgt spid="47"/>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49"/>
                                        </p:tgtEl>
                                        <p:attrNameLst>
                                          <p:attrName>style.visibility</p:attrName>
                                        </p:attrNameLst>
                                      </p:cBhvr>
                                      <p:to>
                                        <p:strVal val="visible"/>
                                      </p:to>
                                    </p:set>
                                    <p:anim calcmode="lin" valueType="num">
                                      <p:cBhvr additive="base">
                                        <p:cTn id="22" dur="500" fill="hold"/>
                                        <p:tgtEl>
                                          <p:spTgt spid="49"/>
                                        </p:tgtEl>
                                        <p:attrNameLst>
                                          <p:attrName>ppt_x</p:attrName>
                                        </p:attrNameLst>
                                      </p:cBhvr>
                                      <p:tavLst>
                                        <p:tav tm="0">
                                          <p:val>
                                            <p:strVal val="#ppt_x"/>
                                          </p:val>
                                        </p:tav>
                                        <p:tav tm="100000">
                                          <p:val>
                                            <p:strVal val="#ppt_x"/>
                                          </p:val>
                                        </p:tav>
                                      </p:tavLst>
                                    </p:anim>
                                    <p:anim calcmode="lin" valueType="num">
                                      <p:cBhvr additive="base">
                                        <p:cTn id="23" dur="500" fill="hold"/>
                                        <p:tgtEl>
                                          <p:spTgt spid="49"/>
                                        </p:tgtEl>
                                        <p:attrNameLst>
                                          <p:attrName>ppt_y</p:attrName>
                                        </p:attrNameLst>
                                      </p:cBhvr>
                                      <p:tavLst>
                                        <p:tav tm="0">
                                          <p:val>
                                            <p:strVal val="1+#ppt_h/2"/>
                                          </p:val>
                                        </p:tav>
                                        <p:tav tm="100000">
                                          <p:val>
                                            <p:strVal val="#ppt_y"/>
                                          </p:val>
                                        </p:tav>
                                      </p:tavLst>
                                    </p:anim>
                                  </p:childTnLst>
                                </p:cTn>
                              </p:par>
                            </p:childTnLst>
                          </p:cTn>
                        </p:par>
                        <p:par>
                          <p:cTn id="24" fill="hold">
                            <p:stCondLst>
                              <p:cond delay="1000"/>
                            </p:stCondLst>
                            <p:childTnLst>
                              <p:par>
                                <p:cTn id="25" presetID="53" presetClass="entr" presetSubtype="16" fill="hold"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500" fill="hold"/>
                                        <p:tgtEl>
                                          <p:spTgt spid="26"/>
                                        </p:tgtEl>
                                        <p:attrNameLst>
                                          <p:attrName>ppt_w</p:attrName>
                                        </p:attrNameLst>
                                      </p:cBhvr>
                                      <p:tavLst>
                                        <p:tav tm="0">
                                          <p:val>
                                            <p:fltVal val="0"/>
                                          </p:val>
                                        </p:tav>
                                        <p:tav tm="100000">
                                          <p:val>
                                            <p:strVal val="#ppt_w"/>
                                          </p:val>
                                        </p:tav>
                                      </p:tavLst>
                                    </p:anim>
                                    <p:anim calcmode="lin" valueType="num">
                                      <p:cBhvr>
                                        <p:cTn id="28" dur="500" fill="hold"/>
                                        <p:tgtEl>
                                          <p:spTgt spid="26"/>
                                        </p:tgtEl>
                                        <p:attrNameLst>
                                          <p:attrName>ppt_h</p:attrName>
                                        </p:attrNameLst>
                                      </p:cBhvr>
                                      <p:tavLst>
                                        <p:tav tm="0">
                                          <p:val>
                                            <p:fltVal val="0"/>
                                          </p:val>
                                        </p:tav>
                                        <p:tav tm="100000">
                                          <p:val>
                                            <p:strVal val="#ppt_h"/>
                                          </p:val>
                                        </p:tav>
                                      </p:tavLst>
                                    </p:anim>
                                    <p:animEffect transition="in" filter="fade">
                                      <p:cBhvr>
                                        <p:cTn id="29" dur="500"/>
                                        <p:tgtEl>
                                          <p:spTgt spid="26"/>
                                        </p:tgtEl>
                                      </p:cBhvr>
                                    </p:animEffect>
                                  </p:childTnLst>
                                </p:cTn>
                              </p:par>
                            </p:childTnLst>
                          </p:cTn>
                        </p:par>
                        <p:par>
                          <p:cTn id="30" fill="hold">
                            <p:stCondLst>
                              <p:cond delay="1500"/>
                            </p:stCondLst>
                            <p:childTnLst>
                              <p:par>
                                <p:cTn id="31" presetID="2" presetClass="entr" presetSubtype="4" fill="hold" nodeType="afterEffect">
                                  <p:stCondLst>
                                    <p:cond delay="0"/>
                                  </p:stCondLst>
                                  <p:childTnLst>
                                    <p:set>
                                      <p:cBhvr>
                                        <p:cTn id="32" dur="1" fill="hold">
                                          <p:stCondLst>
                                            <p:cond delay="0"/>
                                          </p:stCondLst>
                                        </p:cTn>
                                        <p:tgtEl>
                                          <p:spTgt spid="31"/>
                                        </p:tgtEl>
                                        <p:attrNameLst>
                                          <p:attrName>style.visibility</p:attrName>
                                        </p:attrNameLst>
                                      </p:cBhvr>
                                      <p:to>
                                        <p:strVal val="visible"/>
                                      </p:to>
                                    </p:set>
                                    <p:anim calcmode="lin" valueType="num">
                                      <p:cBhvr additive="base">
                                        <p:cTn id="33" dur="500" fill="hold"/>
                                        <p:tgtEl>
                                          <p:spTgt spid="31"/>
                                        </p:tgtEl>
                                        <p:attrNameLst>
                                          <p:attrName>ppt_x</p:attrName>
                                        </p:attrNameLst>
                                      </p:cBhvr>
                                      <p:tavLst>
                                        <p:tav tm="0">
                                          <p:val>
                                            <p:strVal val="#ppt_x"/>
                                          </p:val>
                                        </p:tav>
                                        <p:tav tm="100000">
                                          <p:val>
                                            <p:strVal val="#ppt_x"/>
                                          </p:val>
                                        </p:tav>
                                      </p:tavLst>
                                    </p:anim>
                                    <p:anim calcmode="lin" valueType="num">
                                      <p:cBhvr additive="base">
                                        <p:cTn id="34" dur="500" fill="hold"/>
                                        <p:tgtEl>
                                          <p:spTgt spid="31"/>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4"/>
                                        </p:tgtEl>
                                        <p:attrNameLst>
                                          <p:attrName>style.visibility</p:attrName>
                                        </p:attrNameLst>
                                      </p:cBhvr>
                                      <p:to>
                                        <p:strVal val="visible"/>
                                      </p:to>
                                    </p:set>
                                    <p:anim calcmode="lin" valueType="num">
                                      <p:cBhvr additive="base">
                                        <p:cTn id="37" dur="500" fill="hold"/>
                                        <p:tgtEl>
                                          <p:spTgt spid="34"/>
                                        </p:tgtEl>
                                        <p:attrNameLst>
                                          <p:attrName>ppt_x</p:attrName>
                                        </p:attrNameLst>
                                      </p:cBhvr>
                                      <p:tavLst>
                                        <p:tav tm="0">
                                          <p:val>
                                            <p:strVal val="#ppt_x"/>
                                          </p:val>
                                        </p:tav>
                                        <p:tav tm="100000">
                                          <p:val>
                                            <p:strVal val="#ppt_x"/>
                                          </p:val>
                                        </p:tav>
                                      </p:tavLst>
                                    </p:anim>
                                    <p:anim calcmode="lin" valueType="num">
                                      <p:cBhvr additive="base">
                                        <p:cTn id="38" dur="500" fill="hold"/>
                                        <p:tgtEl>
                                          <p:spTgt spid="34"/>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53"/>
                                        </p:tgtEl>
                                        <p:attrNameLst>
                                          <p:attrName>style.visibility</p:attrName>
                                        </p:attrNameLst>
                                      </p:cBhvr>
                                      <p:to>
                                        <p:strVal val="visible"/>
                                      </p:to>
                                    </p:set>
                                    <p:anim calcmode="lin" valueType="num">
                                      <p:cBhvr additive="base">
                                        <p:cTn id="41" dur="500" fill="hold"/>
                                        <p:tgtEl>
                                          <p:spTgt spid="53"/>
                                        </p:tgtEl>
                                        <p:attrNameLst>
                                          <p:attrName>ppt_x</p:attrName>
                                        </p:attrNameLst>
                                      </p:cBhvr>
                                      <p:tavLst>
                                        <p:tav tm="0">
                                          <p:val>
                                            <p:strVal val="#ppt_x"/>
                                          </p:val>
                                        </p:tav>
                                        <p:tav tm="100000">
                                          <p:val>
                                            <p:strVal val="#ppt_x"/>
                                          </p:val>
                                        </p:tav>
                                      </p:tavLst>
                                    </p:anim>
                                    <p:anim calcmode="lin" valueType="num">
                                      <p:cBhvr additive="base">
                                        <p:cTn id="42" dur="500" fill="hold"/>
                                        <p:tgtEl>
                                          <p:spTgt spid="53"/>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additive="base">
                                        <p:cTn id="45" dur="500" fill="hold"/>
                                        <p:tgtEl>
                                          <p:spTgt spid="37"/>
                                        </p:tgtEl>
                                        <p:attrNameLst>
                                          <p:attrName>ppt_x</p:attrName>
                                        </p:attrNameLst>
                                      </p:cBhvr>
                                      <p:tavLst>
                                        <p:tav tm="0">
                                          <p:val>
                                            <p:strVal val="#ppt_x"/>
                                          </p:val>
                                        </p:tav>
                                        <p:tav tm="100000">
                                          <p:val>
                                            <p:strVal val="#ppt_x"/>
                                          </p:val>
                                        </p:tav>
                                      </p:tavLst>
                                    </p:anim>
                                    <p:anim calcmode="lin" valueType="num">
                                      <p:cBhvr additive="base">
                                        <p:cTn id="46" dur="500" fill="hold"/>
                                        <p:tgtEl>
                                          <p:spTgt spid="37"/>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500" fill="hold"/>
                                        <p:tgtEl>
                                          <p:spTgt spid="40"/>
                                        </p:tgtEl>
                                        <p:attrNameLst>
                                          <p:attrName>ppt_x</p:attrName>
                                        </p:attrNameLst>
                                      </p:cBhvr>
                                      <p:tavLst>
                                        <p:tav tm="0">
                                          <p:val>
                                            <p:strVal val="#ppt_x"/>
                                          </p:val>
                                        </p:tav>
                                        <p:tav tm="100000">
                                          <p:val>
                                            <p:strVal val="#ppt_x"/>
                                          </p:val>
                                        </p:tav>
                                      </p:tavLst>
                                    </p:anim>
                                    <p:anim calcmode="lin" valueType="num">
                                      <p:cBhvr additive="base">
                                        <p:cTn id="50" dur="500" fill="hold"/>
                                        <p:tgtEl>
                                          <p:spTgt spid="40"/>
                                        </p:tgtEl>
                                        <p:attrNameLst>
                                          <p:attrName>ppt_y</p:attrName>
                                        </p:attrNameLst>
                                      </p:cBhvr>
                                      <p:tavLst>
                                        <p:tav tm="0">
                                          <p:val>
                                            <p:strVal val="1+#ppt_h/2"/>
                                          </p:val>
                                        </p:tav>
                                        <p:tav tm="100000">
                                          <p:val>
                                            <p:strVal val="#ppt_y"/>
                                          </p:val>
                                        </p:tav>
                                      </p:tavLst>
                                    </p:anim>
                                  </p:childTnLst>
                                </p:cTn>
                              </p:par>
                            </p:childTnLst>
                          </p:cTn>
                        </p:par>
                        <p:par>
                          <p:cTn id="51" fill="hold">
                            <p:stCondLst>
                              <p:cond delay="2000"/>
                            </p:stCondLst>
                            <p:childTnLst>
                              <p:par>
                                <p:cTn id="52" presetID="22" presetClass="entr" presetSubtype="4" fill="hold" grpId="0" nodeType="afterEffect">
                                  <p:stCondLst>
                                    <p:cond delay="0"/>
                                  </p:stCondLst>
                                  <p:childTnLst>
                                    <p:set>
                                      <p:cBhvr>
                                        <p:cTn id="53" dur="1" fill="hold">
                                          <p:stCondLst>
                                            <p:cond delay="0"/>
                                          </p:stCondLst>
                                        </p:cTn>
                                        <p:tgtEl>
                                          <p:spTgt spid="45"/>
                                        </p:tgtEl>
                                        <p:attrNameLst>
                                          <p:attrName>style.visibility</p:attrName>
                                        </p:attrNameLst>
                                      </p:cBhvr>
                                      <p:to>
                                        <p:strVal val="visible"/>
                                      </p:to>
                                    </p:set>
                                    <p:animEffect transition="in" filter="wipe(down)">
                                      <p:cBhvr>
                                        <p:cTn id="54" dur="500"/>
                                        <p:tgtEl>
                                          <p:spTgt spid="45"/>
                                        </p:tgtEl>
                                      </p:cBhvr>
                                    </p:animEffect>
                                  </p:childTnLst>
                                </p:cTn>
                              </p:par>
                              <p:par>
                                <p:cTn id="55" presetID="22" presetClass="entr" presetSubtype="4" fill="hold" grpId="0" nodeType="with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wipe(down)">
                                      <p:cBhvr>
                                        <p:cTn id="57" dur="500"/>
                                        <p:tgtEl>
                                          <p:spTgt spid="44"/>
                                        </p:tgtEl>
                                      </p:cBhvr>
                                    </p:animEffect>
                                  </p:childTnLst>
                                </p:cTn>
                              </p:par>
                              <p:par>
                                <p:cTn id="58" presetID="22" presetClass="entr" presetSubtype="4" fill="hold" nodeType="with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down)">
                                      <p:cBhvr>
                                        <p:cTn id="60" dur="500"/>
                                        <p:tgtEl>
                                          <p:spTgt spid="56"/>
                                        </p:tgtEl>
                                      </p:cBhvr>
                                    </p:animEffect>
                                  </p:childTnLst>
                                </p:cTn>
                              </p:par>
                              <p:par>
                                <p:cTn id="61" presetID="22" presetClass="entr" presetSubtype="4" fill="hold" grpId="0" nodeType="with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wipe(down)">
                                      <p:cBhvr>
                                        <p:cTn id="63" dur="500"/>
                                        <p:tgtEl>
                                          <p:spTgt spid="48"/>
                                        </p:tgtEl>
                                      </p:cBhvr>
                                    </p:animEffect>
                                  </p:childTnLst>
                                </p:cTn>
                              </p:par>
                              <p:par>
                                <p:cTn id="64" presetID="22" presetClass="entr" presetSubtype="4" fill="hold" grpId="0" nodeType="with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wipe(down)">
                                      <p:cBhvr>
                                        <p:cTn id="66" dur="500"/>
                                        <p:tgtEl>
                                          <p:spTgt spid="43"/>
                                        </p:tgtEl>
                                      </p:cBhvr>
                                    </p:animEffect>
                                  </p:childTnLst>
                                </p:cTn>
                              </p:par>
                            </p:childTnLst>
                          </p:cTn>
                        </p:par>
                        <p:par>
                          <p:cTn id="67" fill="hold">
                            <p:stCondLst>
                              <p:cond delay="2500"/>
                            </p:stCondLst>
                            <p:childTnLst>
                              <p:par>
                                <p:cTn id="68" presetID="53" presetClass="entr" presetSubtype="16"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 calcmode="lin" valueType="num">
                                      <p:cBhvr>
                                        <p:cTn id="70" dur="500" fill="hold"/>
                                        <p:tgtEl>
                                          <p:spTgt spid="27"/>
                                        </p:tgtEl>
                                        <p:attrNameLst>
                                          <p:attrName>ppt_w</p:attrName>
                                        </p:attrNameLst>
                                      </p:cBhvr>
                                      <p:tavLst>
                                        <p:tav tm="0">
                                          <p:val>
                                            <p:fltVal val="0"/>
                                          </p:val>
                                        </p:tav>
                                        <p:tav tm="100000">
                                          <p:val>
                                            <p:strVal val="#ppt_w"/>
                                          </p:val>
                                        </p:tav>
                                      </p:tavLst>
                                    </p:anim>
                                    <p:anim calcmode="lin" valueType="num">
                                      <p:cBhvr>
                                        <p:cTn id="71" dur="500" fill="hold"/>
                                        <p:tgtEl>
                                          <p:spTgt spid="27"/>
                                        </p:tgtEl>
                                        <p:attrNameLst>
                                          <p:attrName>ppt_h</p:attrName>
                                        </p:attrNameLst>
                                      </p:cBhvr>
                                      <p:tavLst>
                                        <p:tav tm="0">
                                          <p:val>
                                            <p:fltVal val="0"/>
                                          </p:val>
                                        </p:tav>
                                        <p:tav tm="100000">
                                          <p:val>
                                            <p:strVal val="#ppt_h"/>
                                          </p:val>
                                        </p:tav>
                                      </p:tavLst>
                                    </p:anim>
                                    <p:animEffect transition="in" filter="fade">
                                      <p:cBhvr>
                                        <p:cTn id="72" dur="500"/>
                                        <p:tgtEl>
                                          <p:spTgt spid="27"/>
                                        </p:tgtEl>
                                      </p:cBhvr>
                                    </p:animEffect>
                                  </p:childTnLst>
                                </p:cTn>
                              </p:par>
                            </p:childTnLst>
                          </p:cTn>
                        </p:par>
                        <p:par>
                          <p:cTn id="73" fill="hold">
                            <p:stCondLst>
                              <p:cond delay="3000"/>
                            </p:stCondLst>
                            <p:childTnLst>
                              <p:par>
                                <p:cTn id="74" presetID="53" presetClass="entr" presetSubtype="16" fill="hold" grpId="0" nodeType="afterEffect">
                                  <p:stCondLst>
                                    <p:cond delay="0"/>
                                  </p:stCondLst>
                                  <p:childTnLst>
                                    <p:set>
                                      <p:cBhvr>
                                        <p:cTn id="75" dur="1" fill="hold">
                                          <p:stCondLst>
                                            <p:cond delay="0"/>
                                          </p:stCondLst>
                                        </p:cTn>
                                        <p:tgtEl>
                                          <p:spTgt spid="28"/>
                                        </p:tgtEl>
                                        <p:attrNameLst>
                                          <p:attrName>style.visibility</p:attrName>
                                        </p:attrNameLst>
                                      </p:cBhvr>
                                      <p:to>
                                        <p:strVal val="visible"/>
                                      </p:to>
                                    </p:set>
                                    <p:anim calcmode="lin" valueType="num">
                                      <p:cBhvr>
                                        <p:cTn id="76" dur="500" fill="hold"/>
                                        <p:tgtEl>
                                          <p:spTgt spid="28"/>
                                        </p:tgtEl>
                                        <p:attrNameLst>
                                          <p:attrName>ppt_w</p:attrName>
                                        </p:attrNameLst>
                                      </p:cBhvr>
                                      <p:tavLst>
                                        <p:tav tm="0">
                                          <p:val>
                                            <p:fltVal val="0"/>
                                          </p:val>
                                        </p:tav>
                                        <p:tav tm="100000">
                                          <p:val>
                                            <p:strVal val="#ppt_w"/>
                                          </p:val>
                                        </p:tav>
                                      </p:tavLst>
                                    </p:anim>
                                    <p:anim calcmode="lin" valueType="num">
                                      <p:cBhvr>
                                        <p:cTn id="77" dur="500" fill="hold"/>
                                        <p:tgtEl>
                                          <p:spTgt spid="28"/>
                                        </p:tgtEl>
                                        <p:attrNameLst>
                                          <p:attrName>ppt_h</p:attrName>
                                        </p:attrNameLst>
                                      </p:cBhvr>
                                      <p:tavLst>
                                        <p:tav tm="0">
                                          <p:val>
                                            <p:fltVal val="0"/>
                                          </p:val>
                                        </p:tav>
                                        <p:tav tm="100000">
                                          <p:val>
                                            <p:strVal val="#ppt_h"/>
                                          </p:val>
                                        </p:tav>
                                      </p:tavLst>
                                    </p:anim>
                                    <p:animEffect transition="in" filter="fade">
                                      <p:cBhvr>
                                        <p:cTn id="78" dur="500"/>
                                        <p:tgtEl>
                                          <p:spTgt spid="28"/>
                                        </p:tgtEl>
                                      </p:cBhvr>
                                    </p:animEffect>
                                  </p:childTnLst>
                                </p:cTn>
                              </p:par>
                            </p:childTnLst>
                          </p:cTn>
                        </p:par>
                        <p:par>
                          <p:cTn id="79" fill="hold">
                            <p:stCondLst>
                              <p:cond delay="3500"/>
                            </p:stCondLst>
                            <p:childTnLst>
                              <p:par>
                                <p:cTn id="80" presetID="53" presetClass="entr" presetSubtype="16"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 calcmode="lin" valueType="num">
                                      <p:cBhvr>
                                        <p:cTn id="82" dur="500" fill="hold"/>
                                        <p:tgtEl>
                                          <p:spTgt spid="52"/>
                                        </p:tgtEl>
                                        <p:attrNameLst>
                                          <p:attrName>ppt_w</p:attrName>
                                        </p:attrNameLst>
                                      </p:cBhvr>
                                      <p:tavLst>
                                        <p:tav tm="0">
                                          <p:val>
                                            <p:fltVal val="0"/>
                                          </p:val>
                                        </p:tav>
                                        <p:tav tm="100000">
                                          <p:val>
                                            <p:strVal val="#ppt_w"/>
                                          </p:val>
                                        </p:tav>
                                      </p:tavLst>
                                    </p:anim>
                                    <p:anim calcmode="lin" valueType="num">
                                      <p:cBhvr>
                                        <p:cTn id="83" dur="500" fill="hold"/>
                                        <p:tgtEl>
                                          <p:spTgt spid="52"/>
                                        </p:tgtEl>
                                        <p:attrNameLst>
                                          <p:attrName>ppt_h</p:attrName>
                                        </p:attrNameLst>
                                      </p:cBhvr>
                                      <p:tavLst>
                                        <p:tav tm="0">
                                          <p:val>
                                            <p:fltVal val="0"/>
                                          </p:val>
                                        </p:tav>
                                        <p:tav tm="100000">
                                          <p:val>
                                            <p:strVal val="#ppt_h"/>
                                          </p:val>
                                        </p:tav>
                                      </p:tavLst>
                                    </p:anim>
                                    <p:animEffect transition="in" filter="fade">
                                      <p:cBhvr>
                                        <p:cTn id="84" dur="500"/>
                                        <p:tgtEl>
                                          <p:spTgt spid="52"/>
                                        </p:tgtEl>
                                      </p:cBhvr>
                                    </p:animEffect>
                                  </p:childTnLst>
                                </p:cTn>
                              </p:par>
                            </p:childTnLst>
                          </p:cTn>
                        </p:par>
                        <p:par>
                          <p:cTn id="85" fill="hold">
                            <p:stCondLst>
                              <p:cond delay="4000"/>
                            </p:stCondLst>
                            <p:childTnLst>
                              <p:par>
                                <p:cTn id="86" presetID="53" presetClass="entr" presetSubtype="16" fill="hold" grpId="0" nodeType="afterEffect">
                                  <p:stCondLst>
                                    <p:cond delay="0"/>
                                  </p:stCondLst>
                                  <p:childTnLst>
                                    <p:set>
                                      <p:cBhvr>
                                        <p:cTn id="87" dur="1" fill="hold">
                                          <p:stCondLst>
                                            <p:cond delay="0"/>
                                          </p:stCondLst>
                                        </p:cTn>
                                        <p:tgtEl>
                                          <p:spTgt spid="29"/>
                                        </p:tgtEl>
                                        <p:attrNameLst>
                                          <p:attrName>style.visibility</p:attrName>
                                        </p:attrNameLst>
                                      </p:cBhvr>
                                      <p:to>
                                        <p:strVal val="visible"/>
                                      </p:to>
                                    </p:set>
                                    <p:anim calcmode="lin" valueType="num">
                                      <p:cBhvr>
                                        <p:cTn id="88" dur="500" fill="hold"/>
                                        <p:tgtEl>
                                          <p:spTgt spid="29"/>
                                        </p:tgtEl>
                                        <p:attrNameLst>
                                          <p:attrName>ppt_w</p:attrName>
                                        </p:attrNameLst>
                                      </p:cBhvr>
                                      <p:tavLst>
                                        <p:tav tm="0">
                                          <p:val>
                                            <p:fltVal val="0"/>
                                          </p:val>
                                        </p:tav>
                                        <p:tav tm="100000">
                                          <p:val>
                                            <p:strVal val="#ppt_w"/>
                                          </p:val>
                                        </p:tav>
                                      </p:tavLst>
                                    </p:anim>
                                    <p:anim calcmode="lin" valueType="num">
                                      <p:cBhvr>
                                        <p:cTn id="89" dur="500" fill="hold"/>
                                        <p:tgtEl>
                                          <p:spTgt spid="29"/>
                                        </p:tgtEl>
                                        <p:attrNameLst>
                                          <p:attrName>ppt_h</p:attrName>
                                        </p:attrNameLst>
                                      </p:cBhvr>
                                      <p:tavLst>
                                        <p:tav tm="0">
                                          <p:val>
                                            <p:fltVal val="0"/>
                                          </p:val>
                                        </p:tav>
                                        <p:tav tm="100000">
                                          <p:val>
                                            <p:strVal val="#ppt_h"/>
                                          </p:val>
                                        </p:tav>
                                      </p:tavLst>
                                    </p:anim>
                                    <p:animEffect transition="in" filter="fade">
                                      <p:cBhvr>
                                        <p:cTn id="90" dur="500"/>
                                        <p:tgtEl>
                                          <p:spTgt spid="29"/>
                                        </p:tgtEl>
                                      </p:cBhvr>
                                    </p:animEffect>
                                  </p:childTnLst>
                                </p:cTn>
                              </p:par>
                            </p:childTnLst>
                          </p:cTn>
                        </p:par>
                        <p:par>
                          <p:cTn id="91" fill="hold">
                            <p:stCondLst>
                              <p:cond delay="4500"/>
                            </p:stCondLst>
                            <p:childTnLst>
                              <p:par>
                                <p:cTn id="92" presetID="53" presetClass="entr" presetSubtype="16" fill="hold" grpId="0" nodeType="afterEffect">
                                  <p:stCondLst>
                                    <p:cond delay="0"/>
                                  </p:stCondLst>
                                  <p:childTnLst>
                                    <p:set>
                                      <p:cBhvr>
                                        <p:cTn id="93" dur="1" fill="hold">
                                          <p:stCondLst>
                                            <p:cond delay="0"/>
                                          </p:stCondLst>
                                        </p:cTn>
                                        <p:tgtEl>
                                          <p:spTgt spid="30"/>
                                        </p:tgtEl>
                                        <p:attrNameLst>
                                          <p:attrName>style.visibility</p:attrName>
                                        </p:attrNameLst>
                                      </p:cBhvr>
                                      <p:to>
                                        <p:strVal val="visible"/>
                                      </p:to>
                                    </p:set>
                                    <p:anim calcmode="lin" valueType="num">
                                      <p:cBhvr>
                                        <p:cTn id="94" dur="500" fill="hold"/>
                                        <p:tgtEl>
                                          <p:spTgt spid="30"/>
                                        </p:tgtEl>
                                        <p:attrNameLst>
                                          <p:attrName>ppt_w</p:attrName>
                                        </p:attrNameLst>
                                      </p:cBhvr>
                                      <p:tavLst>
                                        <p:tav tm="0">
                                          <p:val>
                                            <p:fltVal val="0"/>
                                          </p:val>
                                        </p:tav>
                                        <p:tav tm="100000">
                                          <p:val>
                                            <p:strVal val="#ppt_w"/>
                                          </p:val>
                                        </p:tav>
                                      </p:tavLst>
                                    </p:anim>
                                    <p:anim calcmode="lin" valueType="num">
                                      <p:cBhvr>
                                        <p:cTn id="95" dur="500" fill="hold"/>
                                        <p:tgtEl>
                                          <p:spTgt spid="30"/>
                                        </p:tgtEl>
                                        <p:attrNameLst>
                                          <p:attrName>ppt_h</p:attrName>
                                        </p:attrNameLst>
                                      </p:cBhvr>
                                      <p:tavLst>
                                        <p:tav tm="0">
                                          <p:val>
                                            <p:fltVal val="0"/>
                                          </p:val>
                                        </p:tav>
                                        <p:tav tm="100000">
                                          <p:val>
                                            <p:strVal val="#ppt_h"/>
                                          </p:val>
                                        </p:tav>
                                      </p:tavLst>
                                    </p:anim>
                                    <p:animEffect transition="in" filter="fade">
                                      <p:cBhvr>
                                        <p:cTn id="96" dur="500"/>
                                        <p:tgtEl>
                                          <p:spTgt spid="30"/>
                                        </p:tgtEl>
                                      </p:cBhvr>
                                    </p:animEffect>
                                  </p:childTnLst>
                                </p:cTn>
                              </p:par>
                            </p:childTnLst>
                          </p:cTn>
                        </p:par>
                        <p:par>
                          <p:cTn id="97" fill="hold">
                            <p:stCondLst>
                              <p:cond delay="5000"/>
                            </p:stCondLst>
                            <p:childTnLst>
                              <p:par>
                                <p:cTn id="98" presetID="1" presetClass="entr" presetSubtype="0" fill="hold" grpId="1" nodeType="afterEffect">
                                  <p:stCondLst>
                                    <p:cond delay="0"/>
                                  </p:stCondLst>
                                  <p:childTnLst>
                                    <p:set>
                                      <p:cBhvr>
                                        <p:cTn id="99" dur="1" fill="hold">
                                          <p:stCondLst>
                                            <p:cond delay="999"/>
                                          </p:stCondLst>
                                        </p:cTn>
                                        <p:tgtEl>
                                          <p:spTgt spid="30"/>
                                        </p:tgtEl>
                                        <p:attrNameLst>
                                          <p:attrName>style.visibility</p:attrName>
                                        </p:attrNameLst>
                                      </p:cBhvr>
                                      <p:to>
                                        <p:strVal val="visible"/>
                                      </p:to>
                                    </p:set>
                                  </p:childTnLst>
                                </p:cTn>
                              </p:par>
                            </p:childTnLst>
                          </p:cTn>
                        </p:par>
                        <p:par>
                          <p:cTn id="100" fill="hold">
                            <p:stCondLst>
                              <p:cond delay="6000"/>
                            </p:stCondLst>
                            <p:childTnLst>
                              <p:par>
                                <p:cTn id="101" presetID="2" presetClass="exit" presetSubtype="1" fill="hold" grpId="1" nodeType="afterEffect">
                                  <p:stCondLst>
                                    <p:cond delay="0"/>
                                  </p:stCondLst>
                                  <p:childTnLst>
                                    <p:anim calcmode="lin" valueType="num">
                                      <p:cBhvr additive="base">
                                        <p:cTn id="102" dur="500"/>
                                        <p:tgtEl>
                                          <p:spTgt spid="50"/>
                                        </p:tgtEl>
                                        <p:attrNameLst>
                                          <p:attrName>ppt_x</p:attrName>
                                        </p:attrNameLst>
                                      </p:cBhvr>
                                      <p:tavLst>
                                        <p:tav tm="0">
                                          <p:val>
                                            <p:strVal val="ppt_x"/>
                                          </p:val>
                                        </p:tav>
                                        <p:tav tm="100000">
                                          <p:val>
                                            <p:strVal val="ppt_x"/>
                                          </p:val>
                                        </p:tav>
                                      </p:tavLst>
                                    </p:anim>
                                    <p:anim calcmode="lin" valueType="num">
                                      <p:cBhvr additive="base">
                                        <p:cTn id="103" dur="500"/>
                                        <p:tgtEl>
                                          <p:spTgt spid="50"/>
                                        </p:tgtEl>
                                        <p:attrNameLst>
                                          <p:attrName>ppt_y</p:attrName>
                                        </p:attrNameLst>
                                      </p:cBhvr>
                                      <p:tavLst>
                                        <p:tav tm="0">
                                          <p:val>
                                            <p:strVal val="ppt_y"/>
                                          </p:val>
                                        </p:tav>
                                        <p:tav tm="100000">
                                          <p:val>
                                            <p:strVal val="0-ppt_h/2"/>
                                          </p:val>
                                        </p:tav>
                                      </p:tavLst>
                                    </p:anim>
                                    <p:set>
                                      <p:cBhvr>
                                        <p:cTn id="104" dur="1" fill="hold">
                                          <p:stCondLst>
                                            <p:cond delay="499"/>
                                          </p:stCondLst>
                                        </p:cTn>
                                        <p:tgtEl>
                                          <p:spTgt spid="50"/>
                                        </p:tgtEl>
                                        <p:attrNameLst>
                                          <p:attrName>style.visibility</p:attrName>
                                        </p:attrNameLst>
                                      </p:cBhvr>
                                      <p:to>
                                        <p:strVal val="hidden"/>
                                      </p:to>
                                    </p:set>
                                  </p:childTnLst>
                                </p:cTn>
                              </p:par>
                              <p:par>
                                <p:cTn id="105" presetID="2" presetClass="exit" presetSubtype="1" fill="hold" grpId="1" nodeType="withEffect">
                                  <p:stCondLst>
                                    <p:cond delay="0"/>
                                  </p:stCondLst>
                                  <p:childTnLst>
                                    <p:anim calcmode="lin" valueType="num">
                                      <p:cBhvr additive="base">
                                        <p:cTn id="106" dur="500"/>
                                        <p:tgtEl>
                                          <p:spTgt spid="27"/>
                                        </p:tgtEl>
                                        <p:attrNameLst>
                                          <p:attrName>ppt_x</p:attrName>
                                        </p:attrNameLst>
                                      </p:cBhvr>
                                      <p:tavLst>
                                        <p:tav tm="0">
                                          <p:val>
                                            <p:strVal val="ppt_x"/>
                                          </p:val>
                                        </p:tav>
                                        <p:tav tm="100000">
                                          <p:val>
                                            <p:strVal val="ppt_x"/>
                                          </p:val>
                                        </p:tav>
                                      </p:tavLst>
                                    </p:anim>
                                    <p:anim calcmode="lin" valueType="num">
                                      <p:cBhvr additive="base">
                                        <p:cTn id="107" dur="500"/>
                                        <p:tgtEl>
                                          <p:spTgt spid="27"/>
                                        </p:tgtEl>
                                        <p:attrNameLst>
                                          <p:attrName>ppt_y</p:attrName>
                                        </p:attrNameLst>
                                      </p:cBhvr>
                                      <p:tavLst>
                                        <p:tav tm="0">
                                          <p:val>
                                            <p:strVal val="ppt_y"/>
                                          </p:val>
                                        </p:tav>
                                        <p:tav tm="100000">
                                          <p:val>
                                            <p:strVal val="0-ppt_h/2"/>
                                          </p:val>
                                        </p:tav>
                                      </p:tavLst>
                                    </p:anim>
                                    <p:set>
                                      <p:cBhvr>
                                        <p:cTn id="108" dur="1" fill="hold">
                                          <p:stCondLst>
                                            <p:cond delay="499"/>
                                          </p:stCondLst>
                                        </p:cTn>
                                        <p:tgtEl>
                                          <p:spTgt spid="27"/>
                                        </p:tgtEl>
                                        <p:attrNameLst>
                                          <p:attrName>style.visibility</p:attrName>
                                        </p:attrNameLst>
                                      </p:cBhvr>
                                      <p:to>
                                        <p:strVal val="hidden"/>
                                      </p:to>
                                    </p:set>
                                  </p:childTnLst>
                                </p:cTn>
                              </p:par>
                              <p:par>
                                <p:cTn id="109" presetID="2" presetClass="exit" presetSubtype="1" fill="hold" grpId="1" nodeType="withEffect">
                                  <p:stCondLst>
                                    <p:cond delay="0"/>
                                  </p:stCondLst>
                                  <p:childTnLst>
                                    <p:anim calcmode="lin" valueType="num">
                                      <p:cBhvr additive="base">
                                        <p:cTn id="110" dur="500"/>
                                        <p:tgtEl>
                                          <p:spTgt spid="28"/>
                                        </p:tgtEl>
                                        <p:attrNameLst>
                                          <p:attrName>ppt_x</p:attrName>
                                        </p:attrNameLst>
                                      </p:cBhvr>
                                      <p:tavLst>
                                        <p:tav tm="0">
                                          <p:val>
                                            <p:strVal val="ppt_x"/>
                                          </p:val>
                                        </p:tav>
                                        <p:tav tm="100000">
                                          <p:val>
                                            <p:strVal val="ppt_x"/>
                                          </p:val>
                                        </p:tav>
                                      </p:tavLst>
                                    </p:anim>
                                    <p:anim calcmode="lin" valueType="num">
                                      <p:cBhvr additive="base">
                                        <p:cTn id="111" dur="500"/>
                                        <p:tgtEl>
                                          <p:spTgt spid="28"/>
                                        </p:tgtEl>
                                        <p:attrNameLst>
                                          <p:attrName>ppt_y</p:attrName>
                                        </p:attrNameLst>
                                      </p:cBhvr>
                                      <p:tavLst>
                                        <p:tav tm="0">
                                          <p:val>
                                            <p:strVal val="ppt_y"/>
                                          </p:val>
                                        </p:tav>
                                        <p:tav tm="100000">
                                          <p:val>
                                            <p:strVal val="0-ppt_h/2"/>
                                          </p:val>
                                        </p:tav>
                                      </p:tavLst>
                                    </p:anim>
                                    <p:set>
                                      <p:cBhvr>
                                        <p:cTn id="112" dur="1" fill="hold">
                                          <p:stCondLst>
                                            <p:cond delay="499"/>
                                          </p:stCondLst>
                                        </p:cTn>
                                        <p:tgtEl>
                                          <p:spTgt spid="28"/>
                                        </p:tgtEl>
                                        <p:attrNameLst>
                                          <p:attrName>style.visibility</p:attrName>
                                        </p:attrNameLst>
                                      </p:cBhvr>
                                      <p:to>
                                        <p:strVal val="hidden"/>
                                      </p:to>
                                    </p:set>
                                  </p:childTnLst>
                                </p:cTn>
                              </p:par>
                              <p:par>
                                <p:cTn id="113" presetID="2" presetClass="exit" presetSubtype="1" fill="hold" grpId="1" nodeType="withEffect">
                                  <p:stCondLst>
                                    <p:cond delay="0"/>
                                  </p:stCondLst>
                                  <p:childTnLst>
                                    <p:anim calcmode="lin" valueType="num">
                                      <p:cBhvr additive="base">
                                        <p:cTn id="114" dur="500"/>
                                        <p:tgtEl>
                                          <p:spTgt spid="52"/>
                                        </p:tgtEl>
                                        <p:attrNameLst>
                                          <p:attrName>ppt_x</p:attrName>
                                        </p:attrNameLst>
                                      </p:cBhvr>
                                      <p:tavLst>
                                        <p:tav tm="0">
                                          <p:val>
                                            <p:strVal val="ppt_x"/>
                                          </p:val>
                                        </p:tav>
                                        <p:tav tm="100000">
                                          <p:val>
                                            <p:strVal val="ppt_x"/>
                                          </p:val>
                                        </p:tav>
                                      </p:tavLst>
                                    </p:anim>
                                    <p:anim calcmode="lin" valueType="num">
                                      <p:cBhvr additive="base">
                                        <p:cTn id="115" dur="500"/>
                                        <p:tgtEl>
                                          <p:spTgt spid="52"/>
                                        </p:tgtEl>
                                        <p:attrNameLst>
                                          <p:attrName>ppt_y</p:attrName>
                                        </p:attrNameLst>
                                      </p:cBhvr>
                                      <p:tavLst>
                                        <p:tav tm="0">
                                          <p:val>
                                            <p:strVal val="ppt_y"/>
                                          </p:val>
                                        </p:tav>
                                        <p:tav tm="100000">
                                          <p:val>
                                            <p:strVal val="0-ppt_h/2"/>
                                          </p:val>
                                        </p:tav>
                                      </p:tavLst>
                                    </p:anim>
                                    <p:set>
                                      <p:cBhvr>
                                        <p:cTn id="116" dur="1" fill="hold">
                                          <p:stCondLst>
                                            <p:cond delay="499"/>
                                          </p:stCondLst>
                                        </p:cTn>
                                        <p:tgtEl>
                                          <p:spTgt spid="52"/>
                                        </p:tgtEl>
                                        <p:attrNameLst>
                                          <p:attrName>style.visibility</p:attrName>
                                        </p:attrNameLst>
                                      </p:cBhvr>
                                      <p:to>
                                        <p:strVal val="hidden"/>
                                      </p:to>
                                    </p:set>
                                  </p:childTnLst>
                                </p:cTn>
                              </p:par>
                              <p:par>
                                <p:cTn id="117" presetID="2" presetClass="exit" presetSubtype="1" fill="hold" grpId="1" nodeType="withEffect">
                                  <p:stCondLst>
                                    <p:cond delay="0"/>
                                  </p:stCondLst>
                                  <p:childTnLst>
                                    <p:anim calcmode="lin" valueType="num">
                                      <p:cBhvr additive="base">
                                        <p:cTn id="118" dur="500"/>
                                        <p:tgtEl>
                                          <p:spTgt spid="29"/>
                                        </p:tgtEl>
                                        <p:attrNameLst>
                                          <p:attrName>ppt_x</p:attrName>
                                        </p:attrNameLst>
                                      </p:cBhvr>
                                      <p:tavLst>
                                        <p:tav tm="0">
                                          <p:val>
                                            <p:strVal val="ppt_x"/>
                                          </p:val>
                                        </p:tav>
                                        <p:tav tm="100000">
                                          <p:val>
                                            <p:strVal val="ppt_x"/>
                                          </p:val>
                                        </p:tav>
                                      </p:tavLst>
                                    </p:anim>
                                    <p:anim calcmode="lin" valueType="num">
                                      <p:cBhvr additive="base">
                                        <p:cTn id="119" dur="500"/>
                                        <p:tgtEl>
                                          <p:spTgt spid="29"/>
                                        </p:tgtEl>
                                        <p:attrNameLst>
                                          <p:attrName>ppt_y</p:attrName>
                                        </p:attrNameLst>
                                      </p:cBhvr>
                                      <p:tavLst>
                                        <p:tav tm="0">
                                          <p:val>
                                            <p:strVal val="ppt_y"/>
                                          </p:val>
                                        </p:tav>
                                        <p:tav tm="100000">
                                          <p:val>
                                            <p:strVal val="0-ppt_h/2"/>
                                          </p:val>
                                        </p:tav>
                                      </p:tavLst>
                                    </p:anim>
                                    <p:set>
                                      <p:cBhvr>
                                        <p:cTn id="120" dur="1" fill="hold">
                                          <p:stCondLst>
                                            <p:cond delay="499"/>
                                          </p:stCondLst>
                                        </p:cTn>
                                        <p:tgtEl>
                                          <p:spTgt spid="29"/>
                                        </p:tgtEl>
                                        <p:attrNameLst>
                                          <p:attrName>style.visibility</p:attrName>
                                        </p:attrNameLst>
                                      </p:cBhvr>
                                      <p:to>
                                        <p:strVal val="hidden"/>
                                      </p:to>
                                    </p:set>
                                  </p:childTnLst>
                                </p:cTn>
                              </p:par>
                              <p:par>
                                <p:cTn id="121" presetID="2" presetClass="exit" presetSubtype="1" fill="hold" grpId="2" nodeType="withEffect">
                                  <p:stCondLst>
                                    <p:cond delay="0"/>
                                  </p:stCondLst>
                                  <p:childTnLst>
                                    <p:anim calcmode="lin" valueType="num">
                                      <p:cBhvr additive="base">
                                        <p:cTn id="122" dur="500"/>
                                        <p:tgtEl>
                                          <p:spTgt spid="30"/>
                                        </p:tgtEl>
                                        <p:attrNameLst>
                                          <p:attrName>ppt_x</p:attrName>
                                        </p:attrNameLst>
                                      </p:cBhvr>
                                      <p:tavLst>
                                        <p:tav tm="0">
                                          <p:val>
                                            <p:strVal val="ppt_x"/>
                                          </p:val>
                                        </p:tav>
                                        <p:tav tm="100000">
                                          <p:val>
                                            <p:strVal val="ppt_x"/>
                                          </p:val>
                                        </p:tav>
                                      </p:tavLst>
                                    </p:anim>
                                    <p:anim calcmode="lin" valueType="num">
                                      <p:cBhvr additive="base">
                                        <p:cTn id="123" dur="500"/>
                                        <p:tgtEl>
                                          <p:spTgt spid="30"/>
                                        </p:tgtEl>
                                        <p:attrNameLst>
                                          <p:attrName>ppt_y</p:attrName>
                                        </p:attrNameLst>
                                      </p:cBhvr>
                                      <p:tavLst>
                                        <p:tav tm="0">
                                          <p:val>
                                            <p:strVal val="ppt_y"/>
                                          </p:val>
                                        </p:tav>
                                        <p:tav tm="100000">
                                          <p:val>
                                            <p:strVal val="0-ppt_h/2"/>
                                          </p:val>
                                        </p:tav>
                                      </p:tavLst>
                                    </p:anim>
                                    <p:set>
                                      <p:cBhvr>
                                        <p:cTn id="124" dur="1" fill="hold">
                                          <p:stCondLst>
                                            <p:cond delay="499"/>
                                          </p:stCondLst>
                                        </p:cTn>
                                        <p:tgtEl>
                                          <p:spTgt spid="30"/>
                                        </p:tgtEl>
                                        <p:attrNameLst>
                                          <p:attrName>style.visibility</p:attrName>
                                        </p:attrNameLst>
                                      </p:cBhvr>
                                      <p:to>
                                        <p:strVal val="hidden"/>
                                      </p:to>
                                    </p:set>
                                  </p:childTnLst>
                                </p:cTn>
                              </p:par>
                              <p:par>
                                <p:cTn id="125" presetID="2" presetClass="exit" presetSubtype="4" fill="hold" grpId="1" nodeType="withEffect">
                                  <p:stCondLst>
                                    <p:cond delay="0"/>
                                  </p:stCondLst>
                                  <p:childTnLst>
                                    <p:anim calcmode="lin" valueType="num">
                                      <p:cBhvr additive="base">
                                        <p:cTn id="126" dur="500"/>
                                        <p:tgtEl>
                                          <p:spTgt spid="51"/>
                                        </p:tgtEl>
                                        <p:attrNameLst>
                                          <p:attrName>ppt_x</p:attrName>
                                        </p:attrNameLst>
                                      </p:cBhvr>
                                      <p:tavLst>
                                        <p:tav tm="0">
                                          <p:val>
                                            <p:strVal val="ppt_x"/>
                                          </p:val>
                                        </p:tav>
                                        <p:tav tm="100000">
                                          <p:val>
                                            <p:strVal val="ppt_x"/>
                                          </p:val>
                                        </p:tav>
                                      </p:tavLst>
                                    </p:anim>
                                    <p:anim calcmode="lin" valueType="num">
                                      <p:cBhvr additive="base">
                                        <p:cTn id="127" dur="500"/>
                                        <p:tgtEl>
                                          <p:spTgt spid="51"/>
                                        </p:tgtEl>
                                        <p:attrNameLst>
                                          <p:attrName>ppt_y</p:attrName>
                                        </p:attrNameLst>
                                      </p:cBhvr>
                                      <p:tavLst>
                                        <p:tav tm="0">
                                          <p:val>
                                            <p:strVal val="ppt_y"/>
                                          </p:val>
                                        </p:tav>
                                        <p:tav tm="100000">
                                          <p:val>
                                            <p:strVal val="1+ppt_h/2"/>
                                          </p:val>
                                        </p:tav>
                                      </p:tavLst>
                                    </p:anim>
                                    <p:set>
                                      <p:cBhvr>
                                        <p:cTn id="128" dur="1" fill="hold">
                                          <p:stCondLst>
                                            <p:cond delay="499"/>
                                          </p:stCondLst>
                                        </p:cTn>
                                        <p:tgtEl>
                                          <p:spTgt spid="51"/>
                                        </p:tgtEl>
                                        <p:attrNameLst>
                                          <p:attrName>style.visibility</p:attrName>
                                        </p:attrNameLst>
                                      </p:cBhvr>
                                      <p:to>
                                        <p:strVal val="hidden"/>
                                      </p:to>
                                    </p:set>
                                  </p:childTnLst>
                                </p:cTn>
                              </p:par>
                              <p:par>
                                <p:cTn id="129" presetID="2" presetClass="exit" presetSubtype="4" fill="hold" grpId="1" nodeType="withEffect">
                                  <p:stCondLst>
                                    <p:cond delay="0"/>
                                  </p:stCondLst>
                                  <p:childTnLst>
                                    <p:anim calcmode="lin" valueType="num">
                                      <p:cBhvr additive="base">
                                        <p:cTn id="130" dur="500"/>
                                        <p:tgtEl>
                                          <p:spTgt spid="46"/>
                                        </p:tgtEl>
                                        <p:attrNameLst>
                                          <p:attrName>ppt_x</p:attrName>
                                        </p:attrNameLst>
                                      </p:cBhvr>
                                      <p:tavLst>
                                        <p:tav tm="0">
                                          <p:val>
                                            <p:strVal val="ppt_x"/>
                                          </p:val>
                                        </p:tav>
                                        <p:tav tm="100000">
                                          <p:val>
                                            <p:strVal val="ppt_x"/>
                                          </p:val>
                                        </p:tav>
                                      </p:tavLst>
                                    </p:anim>
                                    <p:anim calcmode="lin" valueType="num">
                                      <p:cBhvr additive="base">
                                        <p:cTn id="131" dur="500"/>
                                        <p:tgtEl>
                                          <p:spTgt spid="46"/>
                                        </p:tgtEl>
                                        <p:attrNameLst>
                                          <p:attrName>ppt_y</p:attrName>
                                        </p:attrNameLst>
                                      </p:cBhvr>
                                      <p:tavLst>
                                        <p:tav tm="0">
                                          <p:val>
                                            <p:strVal val="ppt_y"/>
                                          </p:val>
                                        </p:tav>
                                        <p:tav tm="100000">
                                          <p:val>
                                            <p:strVal val="1+ppt_h/2"/>
                                          </p:val>
                                        </p:tav>
                                      </p:tavLst>
                                    </p:anim>
                                    <p:set>
                                      <p:cBhvr>
                                        <p:cTn id="132" dur="1" fill="hold">
                                          <p:stCondLst>
                                            <p:cond delay="499"/>
                                          </p:stCondLst>
                                        </p:cTn>
                                        <p:tgtEl>
                                          <p:spTgt spid="46"/>
                                        </p:tgtEl>
                                        <p:attrNameLst>
                                          <p:attrName>style.visibility</p:attrName>
                                        </p:attrNameLst>
                                      </p:cBhvr>
                                      <p:to>
                                        <p:strVal val="hidden"/>
                                      </p:to>
                                    </p:set>
                                  </p:childTnLst>
                                </p:cTn>
                              </p:par>
                              <p:par>
                                <p:cTn id="133" presetID="2" presetClass="exit" presetSubtype="4" fill="hold" grpId="1" nodeType="withEffect">
                                  <p:stCondLst>
                                    <p:cond delay="0"/>
                                  </p:stCondLst>
                                  <p:childTnLst>
                                    <p:anim calcmode="lin" valueType="num">
                                      <p:cBhvr additive="base">
                                        <p:cTn id="134" dur="500"/>
                                        <p:tgtEl>
                                          <p:spTgt spid="47"/>
                                        </p:tgtEl>
                                        <p:attrNameLst>
                                          <p:attrName>ppt_x</p:attrName>
                                        </p:attrNameLst>
                                      </p:cBhvr>
                                      <p:tavLst>
                                        <p:tav tm="0">
                                          <p:val>
                                            <p:strVal val="ppt_x"/>
                                          </p:val>
                                        </p:tav>
                                        <p:tav tm="100000">
                                          <p:val>
                                            <p:strVal val="ppt_x"/>
                                          </p:val>
                                        </p:tav>
                                      </p:tavLst>
                                    </p:anim>
                                    <p:anim calcmode="lin" valueType="num">
                                      <p:cBhvr additive="base">
                                        <p:cTn id="135" dur="500"/>
                                        <p:tgtEl>
                                          <p:spTgt spid="47"/>
                                        </p:tgtEl>
                                        <p:attrNameLst>
                                          <p:attrName>ppt_y</p:attrName>
                                        </p:attrNameLst>
                                      </p:cBhvr>
                                      <p:tavLst>
                                        <p:tav tm="0">
                                          <p:val>
                                            <p:strVal val="ppt_y"/>
                                          </p:val>
                                        </p:tav>
                                        <p:tav tm="100000">
                                          <p:val>
                                            <p:strVal val="1+ppt_h/2"/>
                                          </p:val>
                                        </p:tav>
                                      </p:tavLst>
                                    </p:anim>
                                    <p:set>
                                      <p:cBhvr>
                                        <p:cTn id="136" dur="1" fill="hold">
                                          <p:stCondLst>
                                            <p:cond delay="499"/>
                                          </p:stCondLst>
                                        </p:cTn>
                                        <p:tgtEl>
                                          <p:spTgt spid="47"/>
                                        </p:tgtEl>
                                        <p:attrNameLst>
                                          <p:attrName>style.visibility</p:attrName>
                                        </p:attrNameLst>
                                      </p:cBhvr>
                                      <p:to>
                                        <p:strVal val="hidden"/>
                                      </p:to>
                                    </p:set>
                                  </p:childTnLst>
                                </p:cTn>
                              </p:par>
                              <p:par>
                                <p:cTn id="137" presetID="2" presetClass="exit" presetSubtype="4" fill="hold" grpId="1" nodeType="withEffect">
                                  <p:stCondLst>
                                    <p:cond delay="0"/>
                                  </p:stCondLst>
                                  <p:childTnLst>
                                    <p:anim calcmode="lin" valueType="num">
                                      <p:cBhvr additive="base">
                                        <p:cTn id="138" dur="500"/>
                                        <p:tgtEl>
                                          <p:spTgt spid="49"/>
                                        </p:tgtEl>
                                        <p:attrNameLst>
                                          <p:attrName>ppt_x</p:attrName>
                                        </p:attrNameLst>
                                      </p:cBhvr>
                                      <p:tavLst>
                                        <p:tav tm="0">
                                          <p:val>
                                            <p:strVal val="ppt_x"/>
                                          </p:val>
                                        </p:tav>
                                        <p:tav tm="100000">
                                          <p:val>
                                            <p:strVal val="ppt_x"/>
                                          </p:val>
                                        </p:tav>
                                      </p:tavLst>
                                    </p:anim>
                                    <p:anim calcmode="lin" valueType="num">
                                      <p:cBhvr additive="base">
                                        <p:cTn id="139" dur="500"/>
                                        <p:tgtEl>
                                          <p:spTgt spid="49"/>
                                        </p:tgtEl>
                                        <p:attrNameLst>
                                          <p:attrName>ppt_y</p:attrName>
                                        </p:attrNameLst>
                                      </p:cBhvr>
                                      <p:tavLst>
                                        <p:tav tm="0">
                                          <p:val>
                                            <p:strVal val="ppt_y"/>
                                          </p:val>
                                        </p:tav>
                                        <p:tav tm="100000">
                                          <p:val>
                                            <p:strVal val="1+ppt_h/2"/>
                                          </p:val>
                                        </p:tav>
                                      </p:tavLst>
                                    </p:anim>
                                    <p:set>
                                      <p:cBhvr>
                                        <p:cTn id="140" dur="1" fill="hold">
                                          <p:stCondLst>
                                            <p:cond delay="499"/>
                                          </p:stCondLst>
                                        </p:cTn>
                                        <p:tgtEl>
                                          <p:spTgt spid="49"/>
                                        </p:tgtEl>
                                        <p:attrNameLst>
                                          <p:attrName>style.visibility</p:attrName>
                                        </p:attrNameLst>
                                      </p:cBhvr>
                                      <p:to>
                                        <p:strVal val="hidden"/>
                                      </p:to>
                                    </p:set>
                                  </p:childTnLst>
                                </p:cTn>
                              </p:par>
                              <p:par>
                                <p:cTn id="141" presetID="2" presetClass="exit" presetSubtype="4" fill="hold" nodeType="withEffect">
                                  <p:stCondLst>
                                    <p:cond delay="0"/>
                                  </p:stCondLst>
                                  <p:childTnLst>
                                    <p:anim calcmode="lin" valueType="num">
                                      <p:cBhvr additive="base">
                                        <p:cTn id="142" dur="500"/>
                                        <p:tgtEl>
                                          <p:spTgt spid="26"/>
                                        </p:tgtEl>
                                        <p:attrNameLst>
                                          <p:attrName>ppt_x</p:attrName>
                                        </p:attrNameLst>
                                      </p:cBhvr>
                                      <p:tavLst>
                                        <p:tav tm="0">
                                          <p:val>
                                            <p:strVal val="ppt_x"/>
                                          </p:val>
                                        </p:tav>
                                        <p:tav tm="100000">
                                          <p:val>
                                            <p:strVal val="ppt_x"/>
                                          </p:val>
                                        </p:tav>
                                      </p:tavLst>
                                    </p:anim>
                                    <p:anim calcmode="lin" valueType="num">
                                      <p:cBhvr additive="base">
                                        <p:cTn id="143" dur="500"/>
                                        <p:tgtEl>
                                          <p:spTgt spid="26"/>
                                        </p:tgtEl>
                                        <p:attrNameLst>
                                          <p:attrName>ppt_y</p:attrName>
                                        </p:attrNameLst>
                                      </p:cBhvr>
                                      <p:tavLst>
                                        <p:tav tm="0">
                                          <p:val>
                                            <p:strVal val="ppt_y"/>
                                          </p:val>
                                        </p:tav>
                                        <p:tav tm="100000">
                                          <p:val>
                                            <p:strVal val="1+ppt_h/2"/>
                                          </p:val>
                                        </p:tav>
                                      </p:tavLst>
                                    </p:anim>
                                    <p:set>
                                      <p:cBhvr>
                                        <p:cTn id="144" dur="1" fill="hold">
                                          <p:stCondLst>
                                            <p:cond delay="499"/>
                                          </p:stCondLst>
                                        </p:cTn>
                                        <p:tgtEl>
                                          <p:spTgt spid="26"/>
                                        </p:tgtEl>
                                        <p:attrNameLst>
                                          <p:attrName>style.visibility</p:attrName>
                                        </p:attrNameLst>
                                      </p:cBhvr>
                                      <p:to>
                                        <p:strVal val="hidden"/>
                                      </p:to>
                                    </p:set>
                                  </p:childTnLst>
                                </p:cTn>
                              </p:par>
                              <p:par>
                                <p:cTn id="145" presetID="2" presetClass="exit" presetSubtype="4" fill="hold" nodeType="withEffect">
                                  <p:stCondLst>
                                    <p:cond delay="0"/>
                                  </p:stCondLst>
                                  <p:childTnLst>
                                    <p:anim calcmode="lin" valueType="num">
                                      <p:cBhvr additive="base">
                                        <p:cTn id="146" dur="500"/>
                                        <p:tgtEl>
                                          <p:spTgt spid="31"/>
                                        </p:tgtEl>
                                        <p:attrNameLst>
                                          <p:attrName>ppt_x</p:attrName>
                                        </p:attrNameLst>
                                      </p:cBhvr>
                                      <p:tavLst>
                                        <p:tav tm="0">
                                          <p:val>
                                            <p:strVal val="ppt_x"/>
                                          </p:val>
                                        </p:tav>
                                        <p:tav tm="100000">
                                          <p:val>
                                            <p:strVal val="ppt_x"/>
                                          </p:val>
                                        </p:tav>
                                      </p:tavLst>
                                    </p:anim>
                                    <p:anim calcmode="lin" valueType="num">
                                      <p:cBhvr additive="base">
                                        <p:cTn id="147" dur="500"/>
                                        <p:tgtEl>
                                          <p:spTgt spid="31"/>
                                        </p:tgtEl>
                                        <p:attrNameLst>
                                          <p:attrName>ppt_y</p:attrName>
                                        </p:attrNameLst>
                                      </p:cBhvr>
                                      <p:tavLst>
                                        <p:tav tm="0">
                                          <p:val>
                                            <p:strVal val="ppt_y"/>
                                          </p:val>
                                        </p:tav>
                                        <p:tav tm="100000">
                                          <p:val>
                                            <p:strVal val="1+ppt_h/2"/>
                                          </p:val>
                                        </p:tav>
                                      </p:tavLst>
                                    </p:anim>
                                    <p:set>
                                      <p:cBhvr>
                                        <p:cTn id="148" dur="1" fill="hold">
                                          <p:stCondLst>
                                            <p:cond delay="499"/>
                                          </p:stCondLst>
                                        </p:cTn>
                                        <p:tgtEl>
                                          <p:spTgt spid="31"/>
                                        </p:tgtEl>
                                        <p:attrNameLst>
                                          <p:attrName>style.visibility</p:attrName>
                                        </p:attrNameLst>
                                      </p:cBhvr>
                                      <p:to>
                                        <p:strVal val="hidden"/>
                                      </p:to>
                                    </p:set>
                                  </p:childTnLst>
                                </p:cTn>
                              </p:par>
                              <p:par>
                                <p:cTn id="149" presetID="2" presetClass="exit" presetSubtype="4" fill="hold" nodeType="withEffect">
                                  <p:stCondLst>
                                    <p:cond delay="0"/>
                                  </p:stCondLst>
                                  <p:childTnLst>
                                    <p:anim calcmode="lin" valueType="num">
                                      <p:cBhvr additive="base">
                                        <p:cTn id="150" dur="500"/>
                                        <p:tgtEl>
                                          <p:spTgt spid="34"/>
                                        </p:tgtEl>
                                        <p:attrNameLst>
                                          <p:attrName>ppt_x</p:attrName>
                                        </p:attrNameLst>
                                      </p:cBhvr>
                                      <p:tavLst>
                                        <p:tav tm="0">
                                          <p:val>
                                            <p:strVal val="ppt_x"/>
                                          </p:val>
                                        </p:tav>
                                        <p:tav tm="100000">
                                          <p:val>
                                            <p:strVal val="ppt_x"/>
                                          </p:val>
                                        </p:tav>
                                      </p:tavLst>
                                    </p:anim>
                                    <p:anim calcmode="lin" valueType="num">
                                      <p:cBhvr additive="base">
                                        <p:cTn id="151" dur="500"/>
                                        <p:tgtEl>
                                          <p:spTgt spid="34"/>
                                        </p:tgtEl>
                                        <p:attrNameLst>
                                          <p:attrName>ppt_y</p:attrName>
                                        </p:attrNameLst>
                                      </p:cBhvr>
                                      <p:tavLst>
                                        <p:tav tm="0">
                                          <p:val>
                                            <p:strVal val="ppt_y"/>
                                          </p:val>
                                        </p:tav>
                                        <p:tav tm="100000">
                                          <p:val>
                                            <p:strVal val="1+ppt_h/2"/>
                                          </p:val>
                                        </p:tav>
                                      </p:tavLst>
                                    </p:anim>
                                    <p:set>
                                      <p:cBhvr>
                                        <p:cTn id="152" dur="1" fill="hold">
                                          <p:stCondLst>
                                            <p:cond delay="499"/>
                                          </p:stCondLst>
                                        </p:cTn>
                                        <p:tgtEl>
                                          <p:spTgt spid="34"/>
                                        </p:tgtEl>
                                        <p:attrNameLst>
                                          <p:attrName>style.visibility</p:attrName>
                                        </p:attrNameLst>
                                      </p:cBhvr>
                                      <p:to>
                                        <p:strVal val="hidden"/>
                                      </p:to>
                                    </p:set>
                                  </p:childTnLst>
                                </p:cTn>
                              </p:par>
                              <p:par>
                                <p:cTn id="153" presetID="2" presetClass="exit" presetSubtype="4" fill="hold" nodeType="withEffect">
                                  <p:stCondLst>
                                    <p:cond delay="0"/>
                                  </p:stCondLst>
                                  <p:childTnLst>
                                    <p:anim calcmode="lin" valueType="num">
                                      <p:cBhvr additive="base">
                                        <p:cTn id="154" dur="500"/>
                                        <p:tgtEl>
                                          <p:spTgt spid="53"/>
                                        </p:tgtEl>
                                        <p:attrNameLst>
                                          <p:attrName>ppt_x</p:attrName>
                                        </p:attrNameLst>
                                      </p:cBhvr>
                                      <p:tavLst>
                                        <p:tav tm="0">
                                          <p:val>
                                            <p:strVal val="ppt_x"/>
                                          </p:val>
                                        </p:tav>
                                        <p:tav tm="100000">
                                          <p:val>
                                            <p:strVal val="ppt_x"/>
                                          </p:val>
                                        </p:tav>
                                      </p:tavLst>
                                    </p:anim>
                                    <p:anim calcmode="lin" valueType="num">
                                      <p:cBhvr additive="base">
                                        <p:cTn id="155" dur="500"/>
                                        <p:tgtEl>
                                          <p:spTgt spid="53"/>
                                        </p:tgtEl>
                                        <p:attrNameLst>
                                          <p:attrName>ppt_y</p:attrName>
                                        </p:attrNameLst>
                                      </p:cBhvr>
                                      <p:tavLst>
                                        <p:tav tm="0">
                                          <p:val>
                                            <p:strVal val="ppt_y"/>
                                          </p:val>
                                        </p:tav>
                                        <p:tav tm="100000">
                                          <p:val>
                                            <p:strVal val="1+ppt_h/2"/>
                                          </p:val>
                                        </p:tav>
                                      </p:tavLst>
                                    </p:anim>
                                    <p:set>
                                      <p:cBhvr>
                                        <p:cTn id="156" dur="1" fill="hold">
                                          <p:stCondLst>
                                            <p:cond delay="499"/>
                                          </p:stCondLst>
                                        </p:cTn>
                                        <p:tgtEl>
                                          <p:spTgt spid="53"/>
                                        </p:tgtEl>
                                        <p:attrNameLst>
                                          <p:attrName>style.visibility</p:attrName>
                                        </p:attrNameLst>
                                      </p:cBhvr>
                                      <p:to>
                                        <p:strVal val="hidden"/>
                                      </p:to>
                                    </p:set>
                                  </p:childTnLst>
                                </p:cTn>
                              </p:par>
                              <p:par>
                                <p:cTn id="157" presetID="2" presetClass="exit" presetSubtype="4" fill="hold" nodeType="withEffect">
                                  <p:stCondLst>
                                    <p:cond delay="0"/>
                                  </p:stCondLst>
                                  <p:childTnLst>
                                    <p:anim calcmode="lin" valueType="num">
                                      <p:cBhvr additive="base">
                                        <p:cTn id="158" dur="500"/>
                                        <p:tgtEl>
                                          <p:spTgt spid="37"/>
                                        </p:tgtEl>
                                        <p:attrNameLst>
                                          <p:attrName>ppt_x</p:attrName>
                                        </p:attrNameLst>
                                      </p:cBhvr>
                                      <p:tavLst>
                                        <p:tav tm="0">
                                          <p:val>
                                            <p:strVal val="ppt_x"/>
                                          </p:val>
                                        </p:tav>
                                        <p:tav tm="100000">
                                          <p:val>
                                            <p:strVal val="ppt_x"/>
                                          </p:val>
                                        </p:tav>
                                      </p:tavLst>
                                    </p:anim>
                                    <p:anim calcmode="lin" valueType="num">
                                      <p:cBhvr additive="base">
                                        <p:cTn id="159" dur="500"/>
                                        <p:tgtEl>
                                          <p:spTgt spid="37"/>
                                        </p:tgtEl>
                                        <p:attrNameLst>
                                          <p:attrName>ppt_y</p:attrName>
                                        </p:attrNameLst>
                                      </p:cBhvr>
                                      <p:tavLst>
                                        <p:tav tm="0">
                                          <p:val>
                                            <p:strVal val="ppt_y"/>
                                          </p:val>
                                        </p:tav>
                                        <p:tav tm="100000">
                                          <p:val>
                                            <p:strVal val="1+ppt_h/2"/>
                                          </p:val>
                                        </p:tav>
                                      </p:tavLst>
                                    </p:anim>
                                    <p:set>
                                      <p:cBhvr>
                                        <p:cTn id="160" dur="1" fill="hold">
                                          <p:stCondLst>
                                            <p:cond delay="499"/>
                                          </p:stCondLst>
                                        </p:cTn>
                                        <p:tgtEl>
                                          <p:spTgt spid="37"/>
                                        </p:tgtEl>
                                        <p:attrNameLst>
                                          <p:attrName>style.visibility</p:attrName>
                                        </p:attrNameLst>
                                      </p:cBhvr>
                                      <p:to>
                                        <p:strVal val="hidden"/>
                                      </p:to>
                                    </p:set>
                                  </p:childTnLst>
                                </p:cTn>
                              </p:par>
                              <p:par>
                                <p:cTn id="161" presetID="2" presetClass="exit" presetSubtype="4" fill="hold" nodeType="withEffect">
                                  <p:stCondLst>
                                    <p:cond delay="0"/>
                                  </p:stCondLst>
                                  <p:childTnLst>
                                    <p:anim calcmode="lin" valueType="num">
                                      <p:cBhvr additive="base">
                                        <p:cTn id="162" dur="500"/>
                                        <p:tgtEl>
                                          <p:spTgt spid="40"/>
                                        </p:tgtEl>
                                        <p:attrNameLst>
                                          <p:attrName>ppt_x</p:attrName>
                                        </p:attrNameLst>
                                      </p:cBhvr>
                                      <p:tavLst>
                                        <p:tav tm="0">
                                          <p:val>
                                            <p:strVal val="ppt_x"/>
                                          </p:val>
                                        </p:tav>
                                        <p:tav tm="100000">
                                          <p:val>
                                            <p:strVal val="ppt_x"/>
                                          </p:val>
                                        </p:tav>
                                      </p:tavLst>
                                    </p:anim>
                                    <p:anim calcmode="lin" valueType="num">
                                      <p:cBhvr additive="base">
                                        <p:cTn id="163" dur="500"/>
                                        <p:tgtEl>
                                          <p:spTgt spid="40"/>
                                        </p:tgtEl>
                                        <p:attrNameLst>
                                          <p:attrName>ppt_y</p:attrName>
                                        </p:attrNameLst>
                                      </p:cBhvr>
                                      <p:tavLst>
                                        <p:tav tm="0">
                                          <p:val>
                                            <p:strVal val="ppt_y"/>
                                          </p:val>
                                        </p:tav>
                                        <p:tav tm="100000">
                                          <p:val>
                                            <p:strVal val="1+ppt_h/2"/>
                                          </p:val>
                                        </p:tav>
                                      </p:tavLst>
                                    </p:anim>
                                    <p:set>
                                      <p:cBhvr>
                                        <p:cTn id="164" dur="1" fill="hold">
                                          <p:stCondLst>
                                            <p:cond delay="499"/>
                                          </p:stCondLst>
                                        </p:cTn>
                                        <p:tgtEl>
                                          <p:spTgt spid="40"/>
                                        </p:tgtEl>
                                        <p:attrNameLst>
                                          <p:attrName>style.visibility</p:attrName>
                                        </p:attrNameLst>
                                      </p:cBhvr>
                                      <p:to>
                                        <p:strVal val="hidden"/>
                                      </p:to>
                                    </p:set>
                                  </p:childTnLst>
                                </p:cTn>
                              </p:par>
                              <p:par>
                                <p:cTn id="165" presetID="2" presetClass="exit" presetSubtype="4" fill="hold" grpId="1" nodeType="withEffect">
                                  <p:stCondLst>
                                    <p:cond delay="0"/>
                                  </p:stCondLst>
                                  <p:childTnLst>
                                    <p:anim calcmode="lin" valueType="num">
                                      <p:cBhvr additive="base">
                                        <p:cTn id="166" dur="500"/>
                                        <p:tgtEl>
                                          <p:spTgt spid="45"/>
                                        </p:tgtEl>
                                        <p:attrNameLst>
                                          <p:attrName>ppt_x</p:attrName>
                                        </p:attrNameLst>
                                      </p:cBhvr>
                                      <p:tavLst>
                                        <p:tav tm="0">
                                          <p:val>
                                            <p:strVal val="ppt_x"/>
                                          </p:val>
                                        </p:tav>
                                        <p:tav tm="100000">
                                          <p:val>
                                            <p:strVal val="ppt_x"/>
                                          </p:val>
                                        </p:tav>
                                      </p:tavLst>
                                    </p:anim>
                                    <p:anim calcmode="lin" valueType="num">
                                      <p:cBhvr additive="base">
                                        <p:cTn id="167" dur="500"/>
                                        <p:tgtEl>
                                          <p:spTgt spid="45"/>
                                        </p:tgtEl>
                                        <p:attrNameLst>
                                          <p:attrName>ppt_y</p:attrName>
                                        </p:attrNameLst>
                                      </p:cBhvr>
                                      <p:tavLst>
                                        <p:tav tm="0">
                                          <p:val>
                                            <p:strVal val="ppt_y"/>
                                          </p:val>
                                        </p:tav>
                                        <p:tav tm="100000">
                                          <p:val>
                                            <p:strVal val="1+ppt_h/2"/>
                                          </p:val>
                                        </p:tav>
                                      </p:tavLst>
                                    </p:anim>
                                    <p:set>
                                      <p:cBhvr>
                                        <p:cTn id="168" dur="1" fill="hold">
                                          <p:stCondLst>
                                            <p:cond delay="499"/>
                                          </p:stCondLst>
                                        </p:cTn>
                                        <p:tgtEl>
                                          <p:spTgt spid="45"/>
                                        </p:tgtEl>
                                        <p:attrNameLst>
                                          <p:attrName>style.visibility</p:attrName>
                                        </p:attrNameLst>
                                      </p:cBhvr>
                                      <p:to>
                                        <p:strVal val="hidden"/>
                                      </p:to>
                                    </p:set>
                                  </p:childTnLst>
                                </p:cTn>
                              </p:par>
                              <p:par>
                                <p:cTn id="169" presetID="2" presetClass="exit" presetSubtype="4" fill="hold" grpId="1" nodeType="withEffect">
                                  <p:stCondLst>
                                    <p:cond delay="0"/>
                                  </p:stCondLst>
                                  <p:childTnLst>
                                    <p:anim calcmode="lin" valueType="num">
                                      <p:cBhvr additive="base">
                                        <p:cTn id="170" dur="500"/>
                                        <p:tgtEl>
                                          <p:spTgt spid="44"/>
                                        </p:tgtEl>
                                        <p:attrNameLst>
                                          <p:attrName>ppt_x</p:attrName>
                                        </p:attrNameLst>
                                      </p:cBhvr>
                                      <p:tavLst>
                                        <p:tav tm="0">
                                          <p:val>
                                            <p:strVal val="ppt_x"/>
                                          </p:val>
                                        </p:tav>
                                        <p:tav tm="100000">
                                          <p:val>
                                            <p:strVal val="ppt_x"/>
                                          </p:val>
                                        </p:tav>
                                      </p:tavLst>
                                    </p:anim>
                                    <p:anim calcmode="lin" valueType="num">
                                      <p:cBhvr additive="base">
                                        <p:cTn id="171" dur="500"/>
                                        <p:tgtEl>
                                          <p:spTgt spid="44"/>
                                        </p:tgtEl>
                                        <p:attrNameLst>
                                          <p:attrName>ppt_y</p:attrName>
                                        </p:attrNameLst>
                                      </p:cBhvr>
                                      <p:tavLst>
                                        <p:tav tm="0">
                                          <p:val>
                                            <p:strVal val="ppt_y"/>
                                          </p:val>
                                        </p:tav>
                                        <p:tav tm="100000">
                                          <p:val>
                                            <p:strVal val="1+ppt_h/2"/>
                                          </p:val>
                                        </p:tav>
                                      </p:tavLst>
                                    </p:anim>
                                    <p:set>
                                      <p:cBhvr>
                                        <p:cTn id="172" dur="1" fill="hold">
                                          <p:stCondLst>
                                            <p:cond delay="499"/>
                                          </p:stCondLst>
                                        </p:cTn>
                                        <p:tgtEl>
                                          <p:spTgt spid="44"/>
                                        </p:tgtEl>
                                        <p:attrNameLst>
                                          <p:attrName>style.visibility</p:attrName>
                                        </p:attrNameLst>
                                      </p:cBhvr>
                                      <p:to>
                                        <p:strVal val="hidden"/>
                                      </p:to>
                                    </p:set>
                                  </p:childTnLst>
                                </p:cTn>
                              </p:par>
                              <p:par>
                                <p:cTn id="173" presetID="2" presetClass="exit" presetSubtype="4" fill="hold" nodeType="withEffect">
                                  <p:stCondLst>
                                    <p:cond delay="0"/>
                                  </p:stCondLst>
                                  <p:childTnLst>
                                    <p:anim calcmode="lin" valueType="num">
                                      <p:cBhvr additive="base">
                                        <p:cTn id="174" dur="500"/>
                                        <p:tgtEl>
                                          <p:spTgt spid="56"/>
                                        </p:tgtEl>
                                        <p:attrNameLst>
                                          <p:attrName>ppt_x</p:attrName>
                                        </p:attrNameLst>
                                      </p:cBhvr>
                                      <p:tavLst>
                                        <p:tav tm="0">
                                          <p:val>
                                            <p:strVal val="ppt_x"/>
                                          </p:val>
                                        </p:tav>
                                        <p:tav tm="100000">
                                          <p:val>
                                            <p:strVal val="ppt_x"/>
                                          </p:val>
                                        </p:tav>
                                      </p:tavLst>
                                    </p:anim>
                                    <p:anim calcmode="lin" valueType="num">
                                      <p:cBhvr additive="base">
                                        <p:cTn id="175" dur="500"/>
                                        <p:tgtEl>
                                          <p:spTgt spid="56"/>
                                        </p:tgtEl>
                                        <p:attrNameLst>
                                          <p:attrName>ppt_y</p:attrName>
                                        </p:attrNameLst>
                                      </p:cBhvr>
                                      <p:tavLst>
                                        <p:tav tm="0">
                                          <p:val>
                                            <p:strVal val="ppt_y"/>
                                          </p:val>
                                        </p:tav>
                                        <p:tav tm="100000">
                                          <p:val>
                                            <p:strVal val="1+ppt_h/2"/>
                                          </p:val>
                                        </p:tav>
                                      </p:tavLst>
                                    </p:anim>
                                    <p:set>
                                      <p:cBhvr>
                                        <p:cTn id="176" dur="1" fill="hold">
                                          <p:stCondLst>
                                            <p:cond delay="499"/>
                                          </p:stCondLst>
                                        </p:cTn>
                                        <p:tgtEl>
                                          <p:spTgt spid="56"/>
                                        </p:tgtEl>
                                        <p:attrNameLst>
                                          <p:attrName>style.visibility</p:attrName>
                                        </p:attrNameLst>
                                      </p:cBhvr>
                                      <p:to>
                                        <p:strVal val="hidden"/>
                                      </p:to>
                                    </p:set>
                                  </p:childTnLst>
                                </p:cTn>
                              </p:par>
                              <p:par>
                                <p:cTn id="177" presetID="2" presetClass="exit" presetSubtype="4" fill="hold" grpId="1" nodeType="withEffect">
                                  <p:stCondLst>
                                    <p:cond delay="0"/>
                                  </p:stCondLst>
                                  <p:childTnLst>
                                    <p:anim calcmode="lin" valueType="num">
                                      <p:cBhvr additive="base">
                                        <p:cTn id="178" dur="500"/>
                                        <p:tgtEl>
                                          <p:spTgt spid="48"/>
                                        </p:tgtEl>
                                        <p:attrNameLst>
                                          <p:attrName>ppt_x</p:attrName>
                                        </p:attrNameLst>
                                      </p:cBhvr>
                                      <p:tavLst>
                                        <p:tav tm="0">
                                          <p:val>
                                            <p:strVal val="ppt_x"/>
                                          </p:val>
                                        </p:tav>
                                        <p:tav tm="100000">
                                          <p:val>
                                            <p:strVal val="ppt_x"/>
                                          </p:val>
                                        </p:tav>
                                      </p:tavLst>
                                    </p:anim>
                                    <p:anim calcmode="lin" valueType="num">
                                      <p:cBhvr additive="base">
                                        <p:cTn id="179" dur="500"/>
                                        <p:tgtEl>
                                          <p:spTgt spid="48"/>
                                        </p:tgtEl>
                                        <p:attrNameLst>
                                          <p:attrName>ppt_y</p:attrName>
                                        </p:attrNameLst>
                                      </p:cBhvr>
                                      <p:tavLst>
                                        <p:tav tm="0">
                                          <p:val>
                                            <p:strVal val="ppt_y"/>
                                          </p:val>
                                        </p:tav>
                                        <p:tav tm="100000">
                                          <p:val>
                                            <p:strVal val="1+ppt_h/2"/>
                                          </p:val>
                                        </p:tav>
                                      </p:tavLst>
                                    </p:anim>
                                    <p:set>
                                      <p:cBhvr>
                                        <p:cTn id="180" dur="1" fill="hold">
                                          <p:stCondLst>
                                            <p:cond delay="499"/>
                                          </p:stCondLst>
                                        </p:cTn>
                                        <p:tgtEl>
                                          <p:spTgt spid="48"/>
                                        </p:tgtEl>
                                        <p:attrNameLst>
                                          <p:attrName>style.visibility</p:attrName>
                                        </p:attrNameLst>
                                      </p:cBhvr>
                                      <p:to>
                                        <p:strVal val="hidden"/>
                                      </p:to>
                                    </p:set>
                                  </p:childTnLst>
                                </p:cTn>
                              </p:par>
                              <p:par>
                                <p:cTn id="181" presetID="2" presetClass="exit" presetSubtype="4" fill="hold" grpId="1" nodeType="withEffect">
                                  <p:stCondLst>
                                    <p:cond delay="0"/>
                                  </p:stCondLst>
                                  <p:childTnLst>
                                    <p:anim calcmode="lin" valueType="num">
                                      <p:cBhvr additive="base">
                                        <p:cTn id="182" dur="500"/>
                                        <p:tgtEl>
                                          <p:spTgt spid="43"/>
                                        </p:tgtEl>
                                        <p:attrNameLst>
                                          <p:attrName>ppt_x</p:attrName>
                                        </p:attrNameLst>
                                      </p:cBhvr>
                                      <p:tavLst>
                                        <p:tav tm="0">
                                          <p:val>
                                            <p:strVal val="ppt_x"/>
                                          </p:val>
                                        </p:tav>
                                        <p:tav tm="100000">
                                          <p:val>
                                            <p:strVal val="ppt_x"/>
                                          </p:val>
                                        </p:tav>
                                      </p:tavLst>
                                    </p:anim>
                                    <p:anim calcmode="lin" valueType="num">
                                      <p:cBhvr additive="base">
                                        <p:cTn id="183" dur="500"/>
                                        <p:tgtEl>
                                          <p:spTgt spid="43"/>
                                        </p:tgtEl>
                                        <p:attrNameLst>
                                          <p:attrName>ppt_y</p:attrName>
                                        </p:attrNameLst>
                                      </p:cBhvr>
                                      <p:tavLst>
                                        <p:tav tm="0">
                                          <p:val>
                                            <p:strVal val="ppt_y"/>
                                          </p:val>
                                        </p:tav>
                                        <p:tav tm="100000">
                                          <p:val>
                                            <p:strVal val="1+ppt_h/2"/>
                                          </p:val>
                                        </p:tav>
                                      </p:tavLst>
                                    </p:anim>
                                    <p:set>
                                      <p:cBhvr>
                                        <p:cTn id="184" dur="1" fill="hold">
                                          <p:stCondLst>
                                            <p:cond delay="499"/>
                                          </p:stCondLst>
                                        </p:cTn>
                                        <p:tgtEl>
                                          <p:spTgt spid="4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7" grpId="1" animBg="1"/>
      <p:bldP spid="28" grpId="0" animBg="1"/>
      <p:bldP spid="28" grpId="1" animBg="1"/>
      <p:bldP spid="29" grpId="0" animBg="1"/>
      <p:bldP spid="29" grpId="1" animBg="1"/>
      <p:bldP spid="30" grpId="0" animBg="1"/>
      <p:bldP spid="30" grpId="1" animBg="1"/>
      <p:bldP spid="30" grpId="2" animBg="1"/>
      <p:bldP spid="43" grpId="0" animBg="1"/>
      <p:bldP spid="43" grpId="1" animBg="1"/>
      <p:bldP spid="44" grpId="0" animBg="1"/>
      <p:bldP spid="44" grpId="1" animBg="1"/>
      <p:bldP spid="45" grpId="0" animBg="1"/>
      <p:bldP spid="45" grpId="1" animBg="1"/>
      <p:bldP spid="46" grpId="0"/>
      <p:bldP spid="46" grpId="1"/>
      <p:bldP spid="47" grpId="0"/>
      <p:bldP spid="47" grpId="1"/>
      <p:bldP spid="48" grpId="0" animBg="1"/>
      <p:bldP spid="48" grpId="1" animBg="1"/>
      <p:bldP spid="49" grpId="0" animBg="1"/>
      <p:bldP spid="49" grpId="1" animBg="1"/>
      <p:bldP spid="50" grpId="0" animBg="1"/>
      <p:bldP spid="50" grpId="1" animBg="1"/>
      <p:bldP spid="51" grpId="0" animBg="1"/>
      <p:bldP spid="51" grpId="1" animBg="1"/>
      <p:bldP spid="52" grpId="0" animBg="1"/>
      <p:bldP spid="52" grpId="1"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3"/>
          <p:cNvSpPr>
            <a:spLocks noChangeArrowheads="1"/>
          </p:cNvSpPr>
          <p:nvPr/>
        </p:nvSpPr>
        <p:spPr bwMode="auto">
          <a:xfrm>
            <a:off x="4250061" y="386569"/>
            <a:ext cx="1831252" cy="4077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68571" tIns="34286" rIns="68571" bIns="3428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spcBef>
                <a:spcPct val="0"/>
              </a:spcBef>
              <a:buNone/>
            </a:pPr>
            <a:r>
              <a:rPr lang="zh-CN" altLang="en-US" sz="2200" b="1" dirty="0" smtClean="0">
                <a:solidFill>
                  <a:schemeClr val="tx1">
                    <a:lumMod val="75000"/>
                    <a:lumOff val="25000"/>
                  </a:schemeClr>
                </a:solidFill>
                <a:latin typeface="Arial" panose="020B0604020202020204" pitchFamily="34" charset="0"/>
                <a:cs typeface="Arial" panose="020B0604020202020204" pitchFamily="34" charset="0"/>
              </a:rPr>
              <a:t>工作不足之处</a:t>
            </a:r>
            <a:endParaRPr lang="zh-CN" altLang="en-US" sz="2200" b="1" dirty="0">
              <a:solidFill>
                <a:schemeClr val="tx1">
                  <a:lumMod val="75000"/>
                  <a:lumOff val="25000"/>
                </a:schemeClr>
              </a:solidFill>
              <a:latin typeface="Arial" panose="020B0604020202020204" pitchFamily="34" charset="0"/>
              <a:cs typeface="Arial" panose="020B0604020202020204" pitchFamily="34" charset="0"/>
            </a:endParaRPr>
          </a:p>
        </p:txBody>
      </p:sp>
      <p:grpSp>
        <p:nvGrpSpPr>
          <p:cNvPr id="3" name="组合 2"/>
          <p:cNvGrpSpPr/>
          <p:nvPr/>
        </p:nvGrpSpPr>
        <p:grpSpPr>
          <a:xfrm>
            <a:off x="3782214" y="427662"/>
            <a:ext cx="197506" cy="296260"/>
            <a:chOff x="5284519" y="1508166"/>
            <a:chExt cx="213756" cy="427512"/>
          </a:xfrm>
        </p:grpSpPr>
        <p:cxnSp>
          <p:nvCxnSpPr>
            <p:cNvPr id="4" name="直接连接符 3"/>
            <p:cNvCxnSpPr/>
            <p:nvPr/>
          </p:nvCxnSpPr>
          <p:spPr>
            <a:xfrm>
              <a:off x="5284519" y="1508166"/>
              <a:ext cx="213756" cy="213756"/>
            </a:xfrm>
            <a:prstGeom prst="line">
              <a:avLst/>
            </a:prstGeom>
            <a:ln w="19050">
              <a:solidFill>
                <a:schemeClr val="tx1">
                  <a:lumMod val="75000"/>
                  <a:lumOff val="25000"/>
                </a:schemeClr>
              </a:solidFill>
              <a:headEnd type="oval" w="med" len="med"/>
              <a:tailEnd type="oval" w="lg" len="lg"/>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flipH="1">
              <a:off x="5284519" y="1721922"/>
              <a:ext cx="213756" cy="213756"/>
            </a:xfrm>
            <a:prstGeom prst="line">
              <a:avLst/>
            </a:prstGeom>
            <a:ln w="19050">
              <a:solidFill>
                <a:schemeClr val="tx1">
                  <a:lumMod val="75000"/>
                  <a:lumOff val="25000"/>
                </a:schemeClr>
              </a:solidFill>
              <a:headEnd type="oval" w="med" len="med"/>
              <a:tailEnd type="oval" w="lg" len="lg"/>
            </a:ln>
          </p:spPr>
          <p:style>
            <a:lnRef idx="1">
              <a:schemeClr val="accent1"/>
            </a:lnRef>
            <a:fillRef idx="0">
              <a:schemeClr val="accent1"/>
            </a:fillRef>
            <a:effectRef idx="0">
              <a:schemeClr val="accent1"/>
            </a:effectRef>
            <a:fontRef idx="minor">
              <a:schemeClr val="tx1"/>
            </a:fontRef>
          </p:style>
        </p:cxnSp>
      </p:grpSp>
      <p:sp>
        <p:nvSpPr>
          <p:cNvPr id="6" name="椭圆 3"/>
          <p:cNvSpPr>
            <a:spLocks noChangeArrowheads="1"/>
          </p:cNvSpPr>
          <p:nvPr/>
        </p:nvSpPr>
        <p:spPr bwMode="auto">
          <a:xfrm>
            <a:off x="2651904" y="2090604"/>
            <a:ext cx="1932568" cy="1933127"/>
          </a:xfrm>
          <a:prstGeom prst="ellipse">
            <a:avLst/>
          </a:prstGeom>
          <a:solidFill>
            <a:srgbClr val="0070C0">
              <a:alpha val="76000"/>
            </a:srgbClr>
          </a:solidFill>
          <a:ln>
            <a:noFill/>
          </a:ln>
        </p:spPr>
        <p:txBody>
          <a:bodyPr lIns="68543" tIns="34272" rIns="68543" bIns="34272" anchor="ctr"/>
          <a:lstStyle/>
          <a:p>
            <a:pPr algn="ctr"/>
            <a:endParaRPr lang="zh-CN" altLang="zh-CN">
              <a:solidFill>
                <a:srgbClr val="FFFFFF"/>
              </a:solidFill>
              <a:latin typeface="宋体" pitchFamily="2" charset="-122"/>
              <a:sym typeface="宋体" pitchFamily="2" charset="-122"/>
            </a:endParaRPr>
          </a:p>
        </p:txBody>
      </p:sp>
      <p:sp>
        <p:nvSpPr>
          <p:cNvPr id="7" name="椭圆 6"/>
          <p:cNvSpPr>
            <a:spLocks noChangeArrowheads="1"/>
          </p:cNvSpPr>
          <p:nvPr/>
        </p:nvSpPr>
        <p:spPr bwMode="auto">
          <a:xfrm>
            <a:off x="2459123" y="1898958"/>
            <a:ext cx="2318130" cy="2318801"/>
          </a:xfrm>
          <a:prstGeom prst="ellipse">
            <a:avLst/>
          </a:prstGeom>
          <a:noFill/>
          <a:ln w="25400" cap="flat" cmpd="sng">
            <a:solidFill>
              <a:srgbClr val="0070C0"/>
            </a:solidFill>
            <a:bevel/>
            <a:headEnd/>
            <a:tailEnd/>
          </a:ln>
          <a:extLst>
            <a:ext uri="{909E8E84-426E-40DD-AFC4-6F175D3DCCD1}">
              <a14:hiddenFill xmlns:a14="http://schemas.microsoft.com/office/drawing/2010/main" xmlns="">
                <a:solidFill>
                  <a:srgbClr val="FFFFFF"/>
                </a:solidFill>
              </a14:hiddenFill>
            </a:ext>
          </a:extLst>
        </p:spPr>
        <p:txBody>
          <a:bodyPr lIns="68543" tIns="34272" rIns="68543" bIns="34272" anchor="ctr"/>
          <a:lstStyle/>
          <a:p>
            <a:pPr algn="ctr"/>
            <a:endParaRPr lang="zh-CN" altLang="zh-CN">
              <a:solidFill>
                <a:srgbClr val="FFFFFF"/>
              </a:solidFill>
              <a:latin typeface="宋体" pitchFamily="2" charset="-122"/>
              <a:sym typeface="宋体" pitchFamily="2" charset="-122"/>
            </a:endParaRPr>
          </a:p>
        </p:txBody>
      </p:sp>
      <p:sp>
        <p:nvSpPr>
          <p:cNvPr id="8" name="椭圆 7"/>
          <p:cNvSpPr>
            <a:spLocks noChangeArrowheads="1"/>
          </p:cNvSpPr>
          <p:nvPr/>
        </p:nvSpPr>
        <p:spPr bwMode="auto">
          <a:xfrm>
            <a:off x="2297282" y="1735879"/>
            <a:ext cx="2641812" cy="2642576"/>
          </a:xfrm>
          <a:prstGeom prst="ellipse">
            <a:avLst/>
          </a:prstGeom>
          <a:noFill/>
          <a:ln w="25400" cap="flat" cmpd="sng">
            <a:solidFill>
              <a:srgbClr val="0070C0"/>
            </a:solidFill>
            <a:bevel/>
            <a:headEnd/>
            <a:tailEnd/>
          </a:ln>
          <a:extLst>
            <a:ext uri="{909E8E84-426E-40DD-AFC4-6F175D3DCCD1}">
              <a14:hiddenFill xmlns:a14="http://schemas.microsoft.com/office/drawing/2010/main" xmlns="">
                <a:solidFill>
                  <a:srgbClr val="FFFFFF"/>
                </a:solidFill>
              </a14:hiddenFill>
            </a:ext>
          </a:extLst>
        </p:spPr>
        <p:txBody>
          <a:bodyPr lIns="68543" tIns="34272" rIns="68543" bIns="34272" anchor="ctr"/>
          <a:lstStyle/>
          <a:p>
            <a:pPr algn="ctr"/>
            <a:endParaRPr lang="zh-CN" altLang="zh-CN">
              <a:solidFill>
                <a:srgbClr val="FFFFFF"/>
              </a:solidFill>
              <a:latin typeface="宋体" pitchFamily="2" charset="-122"/>
              <a:sym typeface="宋体" pitchFamily="2" charset="-122"/>
            </a:endParaRPr>
          </a:p>
        </p:txBody>
      </p:sp>
      <p:sp>
        <p:nvSpPr>
          <p:cNvPr id="9" name="椭圆 10"/>
          <p:cNvSpPr>
            <a:spLocks noChangeArrowheads="1"/>
          </p:cNvSpPr>
          <p:nvPr/>
        </p:nvSpPr>
        <p:spPr bwMode="auto">
          <a:xfrm>
            <a:off x="7800561" y="1420372"/>
            <a:ext cx="587863" cy="588033"/>
          </a:xfrm>
          <a:prstGeom prst="ellipse">
            <a:avLst/>
          </a:prstGeom>
          <a:solidFill>
            <a:srgbClr val="0070C0"/>
          </a:solidFill>
          <a:ln>
            <a:noFill/>
          </a:ln>
          <a:extLst/>
        </p:spPr>
        <p:txBody>
          <a:bodyPr lIns="68543" tIns="34272" rIns="68543" bIns="34272" anchor="ctr"/>
          <a:lstStyle/>
          <a:p>
            <a:pPr algn="ctr"/>
            <a:endParaRPr lang="zh-CN" altLang="zh-CN">
              <a:solidFill>
                <a:srgbClr val="FFFFFF"/>
              </a:solidFill>
              <a:latin typeface="宋体" pitchFamily="2" charset="-122"/>
              <a:sym typeface="宋体" pitchFamily="2" charset="-122"/>
            </a:endParaRPr>
          </a:p>
        </p:txBody>
      </p:sp>
      <p:sp>
        <p:nvSpPr>
          <p:cNvPr id="10" name="椭圆 11"/>
          <p:cNvSpPr>
            <a:spLocks noChangeArrowheads="1"/>
          </p:cNvSpPr>
          <p:nvPr/>
        </p:nvSpPr>
        <p:spPr bwMode="auto">
          <a:xfrm>
            <a:off x="7800561" y="2344158"/>
            <a:ext cx="587863" cy="588033"/>
          </a:xfrm>
          <a:prstGeom prst="ellipse">
            <a:avLst/>
          </a:prstGeom>
          <a:solidFill>
            <a:srgbClr val="0070C0"/>
          </a:solidFill>
          <a:ln>
            <a:noFill/>
          </a:ln>
          <a:extLst/>
        </p:spPr>
        <p:txBody>
          <a:bodyPr lIns="68543" tIns="34272" rIns="68543" bIns="34272" anchor="ctr"/>
          <a:lstStyle/>
          <a:p>
            <a:pPr algn="ctr"/>
            <a:endParaRPr lang="zh-CN" altLang="zh-CN">
              <a:solidFill>
                <a:srgbClr val="FFFFFF"/>
              </a:solidFill>
              <a:latin typeface="宋体" pitchFamily="2" charset="-122"/>
              <a:sym typeface="宋体" pitchFamily="2" charset="-122"/>
            </a:endParaRPr>
          </a:p>
        </p:txBody>
      </p:sp>
      <p:sp>
        <p:nvSpPr>
          <p:cNvPr id="11" name="椭圆 12"/>
          <p:cNvSpPr>
            <a:spLocks noChangeArrowheads="1"/>
          </p:cNvSpPr>
          <p:nvPr/>
        </p:nvSpPr>
        <p:spPr bwMode="auto">
          <a:xfrm>
            <a:off x="7800561" y="3208054"/>
            <a:ext cx="587863" cy="588033"/>
          </a:xfrm>
          <a:prstGeom prst="ellipse">
            <a:avLst/>
          </a:prstGeom>
          <a:solidFill>
            <a:srgbClr val="0070C0"/>
          </a:solidFill>
          <a:ln>
            <a:noFill/>
          </a:ln>
          <a:extLst/>
        </p:spPr>
        <p:txBody>
          <a:bodyPr lIns="68543" tIns="34272" rIns="68543" bIns="34272" anchor="ctr"/>
          <a:lstStyle/>
          <a:p>
            <a:pPr algn="ctr"/>
            <a:endParaRPr lang="zh-CN" altLang="zh-CN">
              <a:solidFill>
                <a:srgbClr val="FFFFFF"/>
              </a:solidFill>
              <a:latin typeface="宋体" pitchFamily="2" charset="-122"/>
              <a:sym typeface="宋体" pitchFamily="2" charset="-122"/>
            </a:endParaRPr>
          </a:p>
        </p:txBody>
      </p:sp>
      <p:sp>
        <p:nvSpPr>
          <p:cNvPr id="12" name="椭圆 13"/>
          <p:cNvSpPr>
            <a:spLocks noChangeArrowheads="1"/>
          </p:cNvSpPr>
          <p:nvPr/>
        </p:nvSpPr>
        <p:spPr bwMode="auto">
          <a:xfrm>
            <a:off x="7800561" y="4071949"/>
            <a:ext cx="587863" cy="588033"/>
          </a:xfrm>
          <a:prstGeom prst="ellipse">
            <a:avLst/>
          </a:prstGeom>
          <a:solidFill>
            <a:srgbClr val="0070C0"/>
          </a:solidFill>
          <a:ln>
            <a:noFill/>
          </a:ln>
          <a:extLst/>
        </p:spPr>
        <p:txBody>
          <a:bodyPr lIns="68543" tIns="34272" rIns="68543" bIns="34272" anchor="ctr"/>
          <a:lstStyle/>
          <a:p>
            <a:pPr algn="ctr"/>
            <a:endParaRPr lang="zh-CN" altLang="zh-CN">
              <a:solidFill>
                <a:srgbClr val="FFFFFF"/>
              </a:solidFill>
              <a:latin typeface="宋体" pitchFamily="2" charset="-122"/>
              <a:sym typeface="宋体" pitchFamily="2" charset="-122"/>
            </a:endParaRPr>
          </a:p>
        </p:txBody>
      </p:sp>
      <p:sp>
        <p:nvSpPr>
          <p:cNvPr id="13" name="Freeform 145"/>
          <p:cNvSpPr>
            <a:spLocks noEditPoints="1" noChangeArrowheads="1"/>
          </p:cNvSpPr>
          <p:nvPr/>
        </p:nvSpPr>
        <p:spPr bwMode="auto">
          <a:xfrm>
            <a:off x="7926701" y="3362799"/>
            <a:ext cx="357002" cy="330917"/>
          </a:xfrm>
          <a:custGeom>
            <a:avLst/>
            <a:gdLst>
              <a:gd name="T0" fmla="*/ 197 w 197"/>
              <a:gd name="T1" fmla="*/ 29 h 183"/>
              <a:gd name="T2" fmla="*/ 99 w 197"/>
              <a:gd name="T3" fmla="*/ 0 h 183"/>
              <a:gd name="T4" fmla="*/ 0 w 197"/>
              <a:gd name="T5" fmla="*/ 29 h 183"/>
              <a:gd name="T6" fmla="*/ 1 w 197"/>
              <a:gd name="T7" fmla="*/ 30 h 183"/>
              <a:gd name="T8" fmla="*/ 0 w 197"/>
              <a:gd name="T9" fmla="*/ 30 h 183"/>
              <a:gd name="T10" fmla="*/ 75 w 197"/>
              <a:gd name="T11" fmla="*/ 130 h 183"/>
              <a:gd name="T12" fmla="*/ 75 w 197"/>
              <a:gd name="T13" fmla="*/ 171 h 183"/>
              <a:gd name="T14" fmla="*/ 99 w 197"/>
              <a:gd name="T15" fmla="*/ 183 h 183"/>
              <a:gd name="T16" fmla="*/ 122 w 197"/>
              <a:gd name="T17" fmla="*/ 171 h 183"/>
              <a:gd name="T18" fmla="*/ 122 w 197"/>
              <a:gd name="T19" fmla="*/ 130 h 183"/>
              <a:gd name="T20" fmla="*/ 197 w 197"/>
              <a:gd name="T21" fmla="*/ 30 h 183"/>
              <a:gd name="T22" fmla="*/ 196 w 197"/>
              <a:gd name="T23" fmla="*/ 30 h 183"/>
              <a:gd name="T24" fmla="*/ 197 w 197"/>
              <a:gd name="T25" fmla="*/ 29 h 183"/>
              <a:gd name="T26" fmla="*/ 99 w 197"/>
              <a:gd name="T27" fmla="*/ 53 h 183"/>
              <a:gd name="T28" fmla="*/ 13 w 197"/>
              <a:gd name="T29" fmla="*/ 31 h 183"/>
              <a:gd name="T30" fmla="*/ 99 w 197"/>
              <a:gd name="T31" fmla="*/ 6 h 183"/>
              <a:gd name="T32" fmla="*/ 186 w 197"/>
              <a:gd name="T33" fmla="*/ 31 h 183"/>
              <a:gd name="T34" fmla="*/ 99 w 197"/>
              <a:gd name="T35" fmla="*/ 53 h 18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97"/>
              <a:gd name="T55" fmla="*/ 0 h 183"/>
              <a:gd name="T56" fmla="*/ 197 w 197"/>
              <a:gd name="T57" fmla="*/ 183 h 18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97" h="183">
                <a:moveTo>
                  <a:pt x="197" y="29"/>
                </a:moveTo>
                <a:cubicBezTo>
                  <a:pt x="197" y="16"/>
                  <a:pt x="153" y="0"/>
                  <a:pt x="99" y="0"/>
                </a:cubicBezTo>
                <a:cubicBezTo>
                  <a:pt x="44" y="0"/>
                  <a:pt x="0" y="16"/>
                  <a:pt x="0" y="29"/>
                </a:cubicBezTo>
                <a:cubicBezTo>
                  <a:pt x="0" y="30"/>
                  <a:pt x="1" y="30"/>
                  <a:pt x="1" y="30"/>
                </a:cubicBezTo>
                <a:cubicBezTo>
                  <a:pt x="0" y="30"/>
                  <a:pt x="0" y="30"/>
                  <a:pt x="0" y="30"/>
                </a:cubicBezTo>
                <a:cubicBezTo>
                  <a:pt x="0" y="53"/>
                  <a:pt x="64" y="107"/>
                  <a:pt x="75" y="130"/>
                </a:cubicBezTo>
                <a:cubicBezTo>
                  <a:pt x="75" y="171"/>
                  <a:pt x="75" y="171"/>
                  <a:pt x="75" y="171"/>
                </a:cubicBezTo>
                <a:cubicBezTo>
                  <a:pt x="75" y="178"/>
                  <a:pt x="86" y="183"/>
                  <a:pt x="99" y="183"/>
                </a:cubicBezTo>
                <a:cubicBezTo>
                  <a:pt x="111" y="183"/>
                  <a:pt x="122" y="178"/>
                  <a:pt x="122" y="171"/>
                </a:cubicBezTo>
                <a:cubicBezTo>
                  <a:pt x="122" y="130"/>
                  <a:pt x="122" y="130"/>
                  <a:pt x="122" y="130"/>
                </a:cubicBezTo>
                <a:cubicBezTo>
                  <a:pt x="133" y="107"/>
                  <a:pt x="197" y="53"/>
                  <a:pt x="197" y="30"/>
                </a:cubicBezTo>
                <a:cubicBezTo>
                  <a:pt x="196" y="30"/>
                  <a:pt x="196" y="30"/>
                  <a:pt x="196" y="30"/>
                </a:cubicBezTo>
                <a:cubicBezTo>
                  <a:pt x="197" y="30"/>
                  <a:pt x="197" y="30"/>
                  <a:pt x="197" y="29"/>
                </a:cubicBezTo>
                <a:close/>
                <a:moveTo>
                  <a:pt x="99" y="53"/>
                </a:moveTo>
                <a:cubicBezTo>
                  <a:pt x="52" y="53"/>
                  <a:pt x="13" y="43"/>
                  <a:pt x="13" y="31"/>
                </a:cubicBezTo>
                <a:cubicBezTo>
                  <a:pt x="13" y="19"/>
                  <a:pt x="52" y="6"/>
                  <a:pt x="99" y="6"/>
                </a:cubicBezTo>
                <a:cubicBezTo>
                  <a:pt x="147" y="6"/>
                  <a:pt x="186" y="19"/>
                  <a:pt x="186" y="31"/>
                </a:cubicBezTo>
                <a:cubicBezTo>
                  <a:pt x="186" y="43"/>
                  <a:pt x="147" y="53"/>
                  <a:pt x="99" y="53"/>
                </a:cubicBezTo>
                <a:close/>
              </a:path>
            </a:pathLst>
          </a:custGeom>
          <a:solidFill>
            <a:schemeClr val="bg1"/>
          </a:solidFill>
          <a:ln>
            <a:noFill/>
          </a:ln>
          <a:extLst>
            <a:ext uri="{91240B29-F687-4F45-9708-019B960494DF}">
              <a14:hiddenLine xmlns:a14="http://schemas.microsoft.com/office/drawing/2010/main" xmlns="" w="9525" cmpd="sng">
                <a:solidFill>
                  <a:srgbClr val="000000"/>
                </a:solidFill>
                <a:bevel/>
                <a:headEnd/>
                <a:tailEnd/>
              </a14:hiddenLine>
            </a:ext>
          </a:extLst>
        </p:spPr>
        <p:txBody>
          <a:bodyPr lIns="68543" tIns="34272" rIns="68543" bIns="34272"/>
          <a:lstStyle/>
          <a:p>
            <a:endParaRPr lang="zh-CN" altLang="zh-CN">
              <a:solidFill>
                <a:srgbClr val="000000"/>
              </a:solidFill>
              <a:latin typeface="Calibri" pitchFamily="34" charset="0"/>
              <a:sym typeface="宋体" pitchFamily="2" charset="-122"/>
            </a:endParaRPr>
          </a:p>
        </p:txBody>
      </p:sp>
      <p:grpSp>
        <p:nvGrpSpPr>
          <p:cNvPr id="14" name="Group 32"/>
          <p:cNvGrpSpPr>
            <a:grpSpLocks/>
          </p:cNvGrpSpPr>
          <p:nvPr/>
        </p:nvGrpSpPr>
        <p:grpSpPr bwMode="auto">
          <a:xfrm>
            <a:off x="7995722" y="1550121"/>
            <a:ext cx="197541" cy="358295"/>
            <a:chOff x="0" y="0"/>
            <a:chExt cx="409575" cy="742950"/>
          </a:xfrm>
        </p:grpSpPr>
        <p:sp>
          <p:nvSpPr>
            <p:cNvPr id="15" name="Freeform 189"/>
            <p:cNvSpPr>
              <a:spLocks noChangeArrowheads="1"/>
            </p:cNvSpPr>
            <p:nvPr/>
          </p:nvSpPr>
          <p:spPr bwMode="auto">
            <a:xfrm>
              <a:off x="60325" y="390525"/>
              <a:ext cx="293688" cy="352425"/>
            </a:xfrm>
            <a:custGeom>
              <a:avLst/>
              <a:gdLst>
                <a:gd name="T0" fmla="*/ 72 w 78"/>
                <a:gd name="T1" fmla="*/ 8 h 94"/>
                <a:gd name="T2" fmla="*/ 65 w 78"/>
                <a:gd name="T3" fmla="*/ 12 h 94"/>
                <a:gd name="T4" fmla="*/ 63 w 78"/>
                <a:gd name="T5" fmla="*/ 12 h 94"/>
                <a:gd name="T6" fmla="*/ 52 w 78"/>
                <a:gd name="T7" fmla="*/ 15 h 94"/>
                <a:gd name="T8" fmla="*/ 37 w 78"/>
                <a:gd name="T9" fmla="*/ 11 h 94"/>
                <a:gd name="T10" fmla="*/ 24 w 78"/>
                <a:gd name="T11" fmla="*/ 14 h 94"/>
                <a:gd name="T12" fmla="*/ 13 w 78"/>
                <a:gd name="T13" fmla="*/ 12 h 94"/>
                <a:gd name="T14" fmla="*/ 11 w 78"/>
                <a:gd name="T15" fmla="*/ 11 h 94"/>
                <a:gd name="T16" fmla="*/ 7 w 78"/>
                <a:gd name="T17" fmla="*/ 9 h 94"/>
                <a:gd name="T18" fmla="*/ 0 w 78"/>
                <a:gd name="T19" fmla="*/ 3 h 94"/>
                <a:gd name="T20" fmla="*/ 0 w 78"/>
                <a:gd name="T21" fmla="*/ 87 h 94"/>
                <a:gd name="T22" fmla="*/ 4 w 78"/>
                <a:gd name="T23" fmla="*/ 93 h 94"/>
                <a:gd name="T24" fmla="*/ 7 w 78"/>
                <a:gd name="T25" fmla="*/ 94 h 94"/>
                <a:gd name="T26" fmla="*/ 11 w 78"/>
                <a:gd name="T27" fmla="*/ 92 h 94"/>
                <a:gd name="T28" fmla="*/ 39 w 78"/>
                <a:gd name="T29" fmla="*/ 64 h 94"/>
                <a:gd name="T30" fmla="*/ 67 w 78"/>
                <a:gd name="T31" fmla="*/ 92 h 94"/>
                <a:gd name="T32" fmla="*/ 74 w 78"/>
                <a:gd name="T33" fmla="*/ 93 h 94"/>
                <a:gd name="T34" fmla="*/ 78 w 78"/>
                <a:gd name="T35" fmla="*/ 87 h 94"/>
                <a:gd name="T36" fmla="*/ 78 w 78"/>
                <a:gd name="T37" fmla="*/ 0 h 94"/>
                <a:gd name="T38" fmla="*/ 72 w 78"/>
                <a:gd name="T39" fmla="*/ 8 h 9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78"/>
                <a:gd name="T61" fmla="*/ 0 h 94"/>
                <a:gd name="T62" fmla="*/ 78 w 78"/>
                <a:gd name="T63" fmla="*/ 94 h 9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78" h="94">
                  <a:moveTo>
                    <a:pt x="72" y="8"/>
                  </a:moveTo>
                  <a:cubicBezTo>
                    <a:pt x="70" y="9"/>
                    <a:pt x="68" y="10"/>
                    <a:pt x="65" y="12"/>
                  </a:cubicBezTo>
                  <a:cubicBezTo>
                    <a:pt x="65" y="12"/>
                    <a:pt x="64" y="12"/>
                    <a:pt x="63" y="12"/>
                  </a:cubicBezTo>
                  <a:cubicBezTo>
                    <a:pt x="60" y="14"/>
                    <a:pt x="56" y="15"/>
                    <a:pt x="52" y="15"/>
                  </a:cubicBezTo>
                  <a:cubicBezTo>
                    <a:pt x="47" y="15"/>
                    <a:pt x="42" y="13"/>
                    <a:pt x="37" y="11"/>
                  </a:cubicBezTo>
                  <a:cubicBezTo>
                    <a:pt x="33" y="13"/>
                    <a:pt x="29" y="14"/>
                    <a:pt x="24" y="14"/>
                  </a:cubicBezTo>
                  <a:cubicBezTo>
                    <a:pt x="20" y="14"/>
                    <a:pt x="17" y="13"/>
                    <a:pt x="13" y="12"/>
                  </a:cubicBezTo>
                  <a:cubicBezTo>
                    <a:pt x="13" y="12"/>
                    <a:pt x="12" y="11"/>
                    <a:pt x="11" y="11"/>
                  </a:cubicBezTo>
                  <a:cubicBezTo>
                    <a:pt x="10" y="10"/>
                    <a:pt x="8" y="10"/>
                    <a:pt x="7" y="9"/>
                  </a:cubicBezTo>
                  <a:cubicBezTo>
                    <a:pt x="4" y="7"/>
                    <a:pt x="2" y="5"/>
                    <a:pt x="0" y="3"/>
                  </a:cubicBezTo>
                  <a:cubicBezTo>
                    <a:pt x="0" y="87"/>
                    <a:pt x="0" y="87"/>
                    <a:pt x="0" y="87"/>
                  </a:cubicBezTo>
                  <a:cubicBezTo>
                    <a:pt x="0" y="90"/>
                    <a:pt x="2" y="92"/>
                    <a:pt x="4" y="93"/>
                  </a:cubicBezTo>
                  <a:cubicBezTo>
                    <a:pt x="5" y="94"/>
                    <a:pt x="6" y="94"/>
                    <a:pt x="7" y="94"/>
                  </a:cubicBezTo>
                  <a:cubicBezTo>
                    <a:pt x="8" y="94"/>
                    <a:pt x="10" y="93"/>
                    <a:pt x="11" y="92"/>
                  </a:cubicBezTo>
                  <a:cubicBezTo>
                    <a:pt x="39" y="64"/>
                    <a:pt x="39" y="64"/>
                    <a:pt x="39" y="64"/>
                  </a:cubicBezTo>
                  <a:cubicBezTo>
                    <a:pt x="67" y="92"/>
                    <a:pt x="67" y="92"/>
                    <a:pt x="67" y="92"/>
                  </a:cubicBezTo>
                  <a:cubicBezTo>
                    <a:pt x="69" y="94"/>
                    <a:pt x="72" y="94"/>
                    <a:pt x="74" y="93"/>
                  </a:cubicBezTo>
                  <a:cubicBezTo>
                    <a:pt x="77" y="92"/>
                    <a:pt x="78" y="90"/>
                    <a:pt x="78" y="87"/>
                  </a:cubicBezTo>
                  <a:cubicBezTo>
                    <a:pt x="78" y="0"/>
                    <a:pt x="78" y="0"/>
                    <a:pt x="78" y="0"/>
                  </a:cubicBezTo>
                  <a:cubicBezTo>
                    <a:pt x="77" y="3"/>
                    <a:pt x="75" y="5"/>
                    <a:pt x="72" y="8"/>
                  </a:cubicBezTo>
                  <a:close/>
                </a:path>
              </a:pathLst>
            </a:custGeom>
            <a:solidFill>
              <a:schemeClr val="bg1"/>
            </a:solidFill>
            <a:ln>
              <a:noFill/>
            </a:ln>
            <a:extLst>
              <a:ext uri="{91240B29-F687-4F45-9708-019B960494DF}">
                <a14:hiddenLine xmlns:a14="http://schemas.microsoft.com/office/drawing/2010/main" xmlns="" w="9525" cmpd="sng">
                  <a:solidFill>
                    <a:srgbClr val="000000"/>
                  </a:solidFill>
                  <a:bevel/>
                  <a:headEnd/>
                  <a:tailEnd/>
                </a14:hiddenLine>
              </a:ext>
            </a:extLst>
          </p:spPr>
          <p:txBody>
            <a:bodyPr/>
            <a:lstStyle/>
            <a:p>
              <a:endParaRPr lang="zh-CN" altLang="zh-CN">
                <a:solidFill>
                  <a:srgbClr val="000000"/>
                </a:solidFill>
                <a:latin typeface="Calibri" pitchFamily="34" charset="0"/>
                <a:sym typeface="宋体" pitchFamily="2" charset="-122"/>
              </a:endParaRPr>
            </a:p>
          </p:txBody>
        </p:sp>
        <p:sp>
          <p:nvSpPr>
            <p:cNvPr id="16" name="Freeform 190"/>
            <p:cNvSpPr>
              <a:spLocks noEditPoints="1" noChangeArrowheads="1"/>
            </p:cNvSpPr>
            <p:nvPr/>
          </p:nvSpPr>
          <p:spPr bwMode="auto">
            <a:xfrm>
              <a:off x="0" y="0"/>
              <a:ext cx="409575" cy="396875"/>
            </a:xfrm>
            <a:custGeom>
              <a:avLst/>
              <a:gdLst>
                <a:gd name="T0" fmla="*/ 104 w 109"/>
                <a:gd name="T1" fmla="*/ 29 h 106"/>
                <a:gd name="T2" fmla="*/ 101 w 109"/>
                <a:gd name="T3" fmla="*/ 26 h 106"/>
                <a:gd name="T4" fmla="*/ 98 w 109"/>
                <a:gd name="T5" fmla="*/ 24 h 106"/>
                <a:gd name="T6" fmla="*/ 94 w 109"/>
                <a:gd name="T7" fmla="*/ 22 h 106"/>
                <a:gd name="T8" fmla="*/ 90 w 109"/>
                <a:gd name="T9" fmla="*/ 21 h 106"/>
                <a:gd name="T10" fmla="*/ 75 w 109"/>
                <a:gd name="T11" fmla="*/ 2 h 106"/>
                <a:gd name="T12" fmla="*/ 71 w 109"/>
                <a:gd name="T13" fmla="*/ 1 h 106"/>
                <a:gd name="T14" fmla="*/ 66 w 109"/>
                <a:gd name="T15" fmla="*/ 1 h 106"/>
                <a:gd name="T16" fmla="*/ 63 w 109"/>
                <a:gd name="T17" fmla="*/ 2 h 106"/>
                <a:gd name="T18" fmla="*/ 58 w 109"/>
                <a:gd name="T19" fmla="*/ 5 h 106"/>
                <a:gd name="T20" fmla="*/ 54 w 109"/>
                <a:gd name="T21" fmla="*/ 5 h 106"/>
                <a:gd name="T22" fmla="*/ 52 w 109"/>
                <a:gd name="T23" fmla="*/ 3 h 106"/>
                <a:gd name="T24" fmla="*/ 47 w 109"/>
                <a:gd name="T25" fmla="*/ 1 h 106"/>
                <a:gd name="T26" fmla="*/ 44 w 109"/>
                <a:gd name="T27" fmla="*/ 0 h 106"/>
                <a:gd name="T28" fmla="*/ 38 w 109"/>
                <a:gd name="T29" fmla="*/ 1 h 106"/>
                <a:gd name="T30" fmla="*/ 23 w 109"/>
                <a:gd name="T31" fmla="*/ 20 h 106"/>
                <a:gd name="T32" fmla="*/ 18 w 109"/>
                <a:gd name="T33" fmla="*/ 20 h 106"/>
                <a:gd name="T34" fmla="*/ 14 w 109"/>
                <a:gd name="T35" fmla="*/ 21 h 106"/>
                <a:gd name="T36" fmla="*/ 11 w 109"/>
                <a:gd name="T37" fmla="*/ 23 h 106"/>
                <a:gd name="T38" fmla="*/ 8 w 109"/>
                <a:gd name="T39" fmla="*/ 26 h 106"/>
                <a:gd name="T40" fmla="*/ 4 w 109"/>
                <a:gd name="T41" fmla="*/ 31 h 106"/>
                <a:gd name="T42" fmla="*/ 5 w 109"/>
                <a:gd name="T43" fmla="*/ 75 h 106"/>
                <a:gd name="T44" fmla="*/ 7 w 109"/>
                <a:gd name="T45" fmla="*/ 79 h 106"/>
                <a:gd name="T46" fmla="*/ 11 w 109"/>
                <a:gd name="T47" fmla="*/ 81 h 106"/>
                <a:gd name="T48" fmla="*/ 14 w 109"/>
                <a:gd name="T49" fmla="*/ 83 h 106"/>
                <a:gd name="T50" fmla="*/ 17 w 109"/>
                <a:gd name="T51" fmla="*/ 84 h 106"/>
                <a:gd name="T52" fmla="*/ 21 w 109"/>
                <a:gd name="T53" fmla="*/ 84 h 106"/>
                <a:gd name="T54" fmla="*/ 29 w 109"/>
                <a:gd name="T55" fmla="*/ 101 h 106"/>
                <a:gd name="T56" fmla="*/ 36 w 109"/>
                <a:gd name="T57" fmla="*/ 104 h 106"/>
                <a:gd name="T58" fmla="*/ 41 w 109"/>
                <a:gd name="T59" fmla="*/ 105 h 106"/>
                <a:gd name="T60" fmla="*/ 44 w 109"/>
                <a:gd name="T61" fmla="*/ 104 h 106"/>
                <a:gd name="T62" fmla="*/ 49 w 109"/>
                <a:gd name="T63" fmla="*/ 102 h 106"/>
                <a:gd name="T64" fmla="*/ 52 w 109"/>
                <a:gd name="T65" fmla="*/ 100 h 106"/>
                <a:gd name="T66" fmla="*/ 56 w 109"/>
                <a:gd name="T67" fmla="*/ 101 h 106"/>
                <a:gd name="T68" fmla="*/ 60 w 109"/>
                <a:gd name="T69" fmla="*/ 104 h 106"/>
                <a:gd name="T70" fmla="*/ 64 w 109"/>
                <a:gd name="T71" fmla="*/ 105 h 106"/>
                <a:gd name="T72" fmla="*/ 69 w 109"/>
                <a:gd name="T73" fmla="*/ 105 h 106"/>
                <a:gd name="T74" fmla="*/ 72 w 109"/>
                <a:gd name="T75" fmla="*/ 105 h 106"/>
                <a:gd name="T76" fmla="*/ 86 w 109"/>
                <a:gd name="T77" fmla="*/ 86 h 106"/>
                <a:gd name="T78" fmla="*/ 90 w 109"/>
                <a:gd name="T79" fmla="*/ 86 h 106"/>
                <a:gd name="T80" fmla="*/ 94 w 109"/>
                <a:gd name="T81" fmla="*/ 85 h 106"/>
                <a:gd name="T82" fmla="*/ 97 w 109"/>
                <a:gd name="T83" fmla="*/ 84 h 106"/>
                <a:gd name="T84" fmla="*/ 100 w 109"/>
                <a:gd name="T85" fmla="*/ 82 h 106"/>
                <a:gd name="T86" fmla="*/ 103 w 109"/>
                <a:gd name="T87" fmla="*/ 78 h 106"/>
                <a:gd name="T88" fmla="*/ 100 w 109"/>
                <a:gd name="T89" fmla="*/ 54 h 106"/>
                <a:gd name="T90" fmla="*/ 70 w 109"/>
                <a:gd name="T91" fmla="*/ 62 h 106"/>
                <a:gd name="T92" fmla="*/ 68 w 109"/>
                <a:gd name="T93" fmla="*/ 64 h 106"/>
                <a:gd name="T94" fmla="*/ 66 w 109"/>
                <a:gd name="T95" fmla="*/ 66 h 106"/>
                <a:gd name="T96" fmla="*/ 62 w 109"/>
                <a:gd name="T97" fmla="*/ 69 h 106"/>
                <a:gd name="T98" fmla="*/ 60 w 109"/>
                <a:gd name="T99" fmla="*/ 70 h 106"/>
                <a:gd name="T100" fmla="*/ 55 w 109"/>
                <a:gd name="T101" fmla="*/ 71 h 106"/>
                <a:gd name="T102" fmla="*/ 54 w 109"/>
                <a:gd name="T103" fmla="*/ 71 h 106"/>
                <a:gd name="T104" fmla="*/ 51 w 109"/>
                <a:gd name="T105" fmla="*/ 70 h 106"/>
                <a:gd name="T106" fmla="*/ 48 w 109"/>
                <a:gd name="T107" fmla="*/ 69 h 106"/>
                <a:gd name="T108" fmla="*/ 40 w 109"/>
                <a:gd name="T109" fmla="*/ 44 h 106"/>
                <a:gd name="T110" fmla="*/ 41 w 109"/>
                <a:gd name="T111" fmla="*/ 41 h 106"/>
                <a:gd name="T112" fmla="*/ 45 w 109"/>
                <a:gd name="T113" fmla="*/ 38 h 106"/>
                <a:gd name="T114" fmla="*/ 48 w 109"/>
                <a:gd name="T115" fmla="*/ 37 h 106"/>
                <a:gd name="T116" fmla="*/ 52 w 109"/>
                <a:gd name="T117" fmla="*/ 35 h 106"/>
                <a:gd name="T118" fmla="*/ 55 w 109"/>
                <a:gd name="T119" fmla="*/ 35 h 106"/>
                <a:gd name="T120" fmla="*/ 57 w 109"/>
                <a:gd name="T121" fmla="*/ 35 h 106"/>
                <a:gd name="T122" fmla="*/ 60 w 109"/>
                <a:gd name="T123" fmla="*/ 36 h 106"/>
                <a:gd name="T124" fmla="*/ 71 w 109"/>
                <a:gd name="T125" fmla="*/ 60 h 10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9"/>
                <a:gd name="T190" fmla="*/ 0 h 106"/>
                <a:gd name="T191" fmla="*/ 109 w 109"/>
                <a:gd name="T192" fmla="*/ 106 h 10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9" h="106">
                  <a:moveTo>
                    <a:pt x="106" y="33"/>
                  </a:moveTo>
                  <a:cubicBezTo>
                    <a:pt x="106" y="32"/>
                    <a:pt x="105" y="31"/>
                    <a:pt x="105" y="30"/>
                  </a:cubicBezTo>
                  <a:cubicBezTo>
                    <a:pt x="105" y="30"/>
                    <a:pt x="105" y="30"/>
                    <a:pt x="104" y="29"/>
                  </a:cubicBezTo>
                  <a:cubicBezTo>
                    <a:pt x="104" y="29"/>
                    <a:pt x="104" y="28"/>
                    <a:pt x="103" y="28"/>
                  </a:cubicBezTo>
                  <a:cubicBezTo>
                    <a:pt x="103" y="28"/>
                    <a:pt x="103" y="27"/>
                    <a:pt x="103" y="27"/>
                  </a:cubicBezTo>
                  <a:cubicBezTo>
                    <a:pt x="102" y="27"/>
                    <a:pt x="102" y="26"/>
                    <a:pt x="101" y="26"/>
                  </a:cubicBezTo>
                  <a:cubicBezTo>
                    <a:pt x="101" y="26"/>
                    <a:pt x="101" y="25"/>
                    <a:pt x="100" y="25"/>
                  </a:cubicBezTo>
                  <a:cubicBezTo>
                    <a:pt x="100" y="25"/>
                    <a:pt x="100" y="25"/>
                    <a:pt x="99" y="24"/>
                  </a:cubicBezTo>
                  <a:cubicBezTo>
                    <a:pt x="99" y="24"/>
                    <a:pt x="98" y="24"/>
                    <a:pt x="98" y="24"/>
                  </a:cubicBezTo>
                  <a:cubicBezTo>
                    <a:pt x="98" y="23"/>
                    <a:pt x="97" y="23"/>
                    <a:pt x="97" y="23"/>
                  </a:cubicBezTo>
                  <a:cubicBezTo>
                    <a:pt x="96" y="23"/>
                    <a:pt x="96" y="23"/>
                    <a:pt x="95" y="23"/>
                  </a:cubicBezTo>
                  <a:cubicBezTo>
                    <a:pt x="95" y="22"/>
                    <a:pt x="95" y="22"/>
                    <a:pt x="94" y="22"/>
                  </a:cubicBezTo>
                  <a:cubicBezTo>
                    <a:pt x="94" y="22"/>
                    <a:pt x="93" y="22"/>
                    <a:pt x="93" y="22"/>
                  </a:cubicBezTo>
                  <a:cubicBezTo>
                    <a:pt x="92" y="22"/>
                    <a:pt x="92" y="22"/>
                    <a:pt x="91" y="22"/>
                  </a:cubicBezTo>
                  <a:cubicBezTo>
                    <a:pt x="91" y="21"/>
                    <a:pt x="90" y="21"/>
                    <a:pt x="90" y="21"/>
                  </a:cubicBezTo>
                  <a:cubicBezTo>
                    <a:pt x="89" y="21"/>
                    <a:pt x="89" y="21"/>
                    <a:pt x="88" y="21"/>
                  </a:cubicBezTo>
                  <a:cubicBezTo>
                    <a:pt x="89" y="14"/>
                    <a:pt x="85" y="6"/>
                    <a:pt x="77" y="2"/>
                  </a:cubicBezTo>
                  <a:cubicBezTo>
                    <a:pt x="76" y="2"/>
                    <a:pt x="75" y="2"/>
                    <a:pt x="75" y="2"/>
                  </a:cubicBezTo>
                  <a:cubicBezTo>
                    <a:pt x="74" y="2"/>
                    <a:pt x="74" y="2"/>
                    <a:pt x="74" y="1"/>
                  </a:cubicBezTo>
                  <a:cubicBezTo>
                    <a:pt x="73" y="1"/>
                    <a:pt x="72" y="1"/>
                    <a:pt x="71" y="1"/>
                  </a:cubicBezTo>
                  <a:cubicBezTo>
                    <a:pt x="71" y="1"/>
                    <a:pt x="71" y="1"/>
                    <a:pt x="71" y="1"/>
                  </a:cubicBezTo>
                  <a:cubicBezTo>
                    <a:pt x="70" y="1"/>
                    <a:pt x="70" y="1"/>
                    <a:pt x="69" y="1"/>
                  </a:cubicBezTo>
                  <a:cubicBezTo>
                    <a:pt x="69" y="1"/>
                    <a:pt x="68" y="1"/>
                    <a:pt x="68" y="1"/>
                  </a:cubicBezTo>
                  <a:cubicBezTo>
                    <a:pt x="67" y="1"/>
                    <a:pt x="67" y="1"/>
                    <a:pt x="66" y="1"/>
                  </a:cubicBezTo>
                  <a:cubicBezTo>
                    <a:pt x="66" y="1"/>
                    <a:pt x="65" y="2"/>
                    <a:pt x="65" y="2"/>
                  </a:cubicBezTo>
                  <a:cubicBezTo>
                    <a:pt x="65" y="2"/>
                    <a:pt x="64" y="2"/>
                    <a:pt x="63" y="2"/>
                  </a:cubicBezTo>
                  <a:cubicBezTo>
                    <a:pt x="63" y="2"/>
                    <a:pt x="63" y="2"/>
                    <a:pt x="63" y="2"/>
                  </a:cubicBezTo>
                  <a:cubicBezTo>
                    <a:pt x="62" y="3"/>
                    <a:pt x="61" y="3"/>
                    <a:pt x="60" y="4"/>
                  </a:cubicBezTo>
                  <a:cubicBezTo>
                    <a:pt x="60" y="4"/>
                    <a:pt x="60" y="4"/>
                    <a:pt x="60" y="4"/>
                  </a:cubicBezTo>
                  <a:cubicBezTo>
                    <a:pt x="60" y="4"/>
                    <a:pt x="59" y="5"/>
                    <a:pt x="58" y="5"/>
                  </a:cubicBezTo>
                  <a:cubicBezTo>
                    <a:pt x="58" y="5"/>
                    <a:pt x="58" y="5"/>
                    <a:pt x="58" y="6"/>
                  </a:cubicBezTo>
                  <a:cubicBezTo>
                    <a:pt x="57" y="6"/>
                    <a:pt x="56" y="7"/>
                    <a:pt x="56" y="7"/>
                  </a:cubicBezTo>
                  <a:cubicBezTo>
                    <a:pt x="55" y="7"/>
                    <a:pt x="55" y="6"/>
                    <a:pt x="54" y="5"/>
                  </a:cubicBezTo>
                  <a:cubicBezTo>
                    <a:pt x="54" y="5"/>
                    <a:pt x="54" y="5"/>
                    <a:pt x="54" y="5"/>
                  </a:cubicBezTo>
                  <a:cubicBezTo>
                    <a:pt x="53" y="4"/>
                    <a:pt x="53" y="4"/>
                    <a:pt x="52" y="4"/>
                  </a:cubicBezTo>
                  <a:cubicBezTo>
                    <a:pt x="52" y="4"/>
                    <a:pt x="52" y="3"/>
                    <a:pt x="52" y="3"/>
                  </a:cubicBezTo>
                  <a:cubicBezTo>
                    <a:pt x="51" y="3"/>
                    <a:pt x="50" y="2"/>
                    <a:pt x="49" y="2"/>
                  </a:cubicBezTo>
                  <a:cubicBezTo>
                    <a:pt x="49" y="2"/>
                    <a:pt x="49" y="2"/>
                    <a:pt x="49" y="2"/>
                  </a:cubicBezTo>
                  <a:cubicBezTo>
                    <a:pt x="48" y="2"/>
                    <a:pt x="48" y="1"/>
                    <a:pt x="47" y="1"/>
                  </a:cubicBezTo>
                  <a:cubicBezTo>
                    <a:pt x="47" y="1"/>
                    <a:pt x="46" y="1"/>
                    <a:pt x="46" y="1"/>
                  </a:cubicBezTo>
                  <a:cubicBezTo>
                    <a:pt x="45" y="1"/>
                    <a:pt x="45" y="1"/>
                    <a:pt x="44" y="0"/>
                  </a:cubicBezTo>
                  <a:cubicBezTo>
                    <a:pt x="44" y="0"/>
                    <a:pt x="44" y="0"/>
                    <a:pt x="44" y="0"/>
                  </a:cubicBezTo>
                  <a:cubicBezTo>
                    <a:pt x="43" y="0"/>
                    <a:pt x="42" y="0"/>
                    <a:pt x="41" y="0"/>
                  </a:cubicBezTo>
                  <a:cubicBezTo>
                    <a:pt x="41" y="0"/>
                    <a:pt x="41" y="0"/>
                    <a:pt x="41" y="0"/>
                  </a:cubicBezTo>
                  <a:cubicBezTo>
                    <a:pt x="40" y="0"/>
                    <a:pt x="39" y="0"/>
                    <a:pt x="38" y="1"/>
                  </a:cubicBezTo>
                  <a:cubicBezTo>
                    <a:pt x="38" y="1"/>
                    <a:pt x="38" y="1"/>
                    <a:pt x="38" y="1"/>
                  </a:cubicBezTo>
                  <a:cubicBezTo>
                    <a:pt x="37" y="1"/>
                    <a:pt x="36" y="1"/>
                    <a:pt x="35" y="1"/>
                  </a:cubicBezTo>
                  <a:cubicBezTo>
                    <a:pt x="27" y="4"/>
                    <a:pt x="23" y="12"/>
                    <a:pt x="23" y="20"/>
                  </a:cubicBezTo>
                  <a:cubicBezTo>
                    <a:pt x="23" y="20"/>
                    <a:pt x="22" y="20"/>
                    <a:pt x="21" y="20"/>
                  </a:cubicBezTo>
                  <a:cubicBezTo>
                    <a:pt x="20" y="20"/>
                    <a:pt x="20" y="20"/>
                    <a:pt x="20" y="20"/>
                  </a:cubicBezTo>
                  <a:cubicBezTo>
                    <a:pt x="19" y="20"/>
                    <a:pt x="19" y="20"/>
                    <a:pt x="18" y="20"/>
                  </a:cubicBezTo>
                  <a:cubicBezTo>
                    <a:pt x="18" y="20"/>
                    <a:pt x="17" y="20"/>
                    <a:pt x="17" y="20"/>
                  </a:cubicBezTo>
                  <a:cubicBezTo>
                    <a:pt x="16" y="20"/>
                    <a:pt x="16" y="21"/>
                    <a:pt x="15" y="21"/>
                  </a:cubicBezTo>
                  <a:cubicBezTo>
                    <a:pt x="15" y="21"/>
                    <a:pt x="15" y="21"/>
                    <a:pt x="14" y="21"/>
                  </a:cubicBezTo>
                  <a:cubicBezTo>
                    <a:pt x="14" y="21"/>
                    <a:pt x="13" y="22"/>
                    <a:pt x="13" y="22"/>
                  </a:cubicBezTo>
                  <a:cubicBezTo>
                    <a:pt x="13" y="22"/>
                    <a:pt x="12" y="22"/>
                    <a:pt x="12" y="22"/>
                  </a:cubicBezTo>
                  <a:cubicBezTo>
                    <a:pt x="11" y="23"/>
                    <a:pt x="11" y="23"/>
                    <a:pt x="11" y="23"/>
                  </a:cubicBezTo>
                  <a:cubicBezTo>
                    <a:pt x="10" y="23"/>
                    <a:pt x="10" y="24"/>
                    <a:pt x="10" y="24"/>
                  </a:cubicBezTo>
                  <a:cubicBezTo>
                    <a:pt x="9" y="24"/>
                    <a:pt x="9" y="25"/>
                    <a:pt x="8" y="25"/>
                  </a:cubicBezTo>
                  <a:cubicBezTo>
                    <a:pt x="8" y="25"/>
                    <a:pt x="8" y="26"/>
                    <a:pt x="8" y="26"/>
                  </a:cubicBezTo>
                  <a:cubicBezTo>
                    <a:pt x="7" y="26"/>
                    <a:pt x="7" y="27"/>
                    <a:pt x="6" y="27"/>
                  </a:cubicBezTo>
                  <a:cubicBezTo>
                    <a:pt x="6" y="28"/>
                    <a:pt x="6" y="28"/>
                    <a:pt x="6" y="28"/>
                  </a:cubicBezTo>
                  <a:cubicBezTo>
                    <a:pt x="5" y="29"/>
                    <a:pt x="5" y="30"/>
                    <a:pt x="4" y="31"/>
                  </a:cubicBezTo>
                  <a:cubicBezTo>
                    <a:pt x="1" y="38"/>
                    <a:pt x="3" y="47"/>
                    <a:pt x="9" y="52"/>
                  </a:cubicBezTo>
                  <a:cubicBezTo>
                    <a:pt x="3" y="57"/>
                    <a:pt x="0" y="65"/>
                    <a:pt x="3" y="73"/>
                  </a:cubicBezTo>
                  <a:cubicBezTo>
                    <a:pt x="4" y="74"/>
                    <a:pt x="4" y="75"/>
                    <a:pt x="5" y="75"/>
                  </a:cubicBezTo>
                  <a:cubicBezTo>
                    <a:pt x="5" y="76"/>
                    <a:pt x="5" y="76"/>
                    <a:pt x="5" y="76"/>
                  </a:cubicBezTo>
                  <a:cubicBezTo>
                    <a:pt x="6" y="77"/>
                    <a:pt x="6" y="77"/>
                    <a:pt x="6" y="78"/>
                  </a:cubicBezTo>
                  <a:cubicBezTo>
                    <a:pt x="7" y="78"/>
                    <a:pt x="7" y="78"/>
                    <a:pt x="7" y="79"/>
                  </a:cubicBezTo>
                  <a:cubicBezTo>
                    <a:pt x="8" y="79"/>
                    <a:pt x="8" y="79"/>
                    <a:pt x="8" y="80"/>
                  </a:cubicBezTo>
                  <a:cubicBezTo>
                    <a:pt x="9" y="80"/>
                    <a:pt x="9" y="80"/>
                    <a:pt x="9" y="81"/>
                  </a:cubicBezTo>
                  <a:cubicBezTo>
                    <a:pt x="10" y="81"/>
                    <a:pt x="10" y="81"/>
                    <a:pt x="11" y="81"/>
                  </a:cubicBezTo>
                  <a:cubicBezTo>
                    <a:pt x="11" y="82"/>
                    <a:pt x="11" y="82"/>
                    <a:pt x="12" y="82"/>
                  </a:cubicBezTo>
                  <a:cubicBezTo>
                    <a:pt x="12" y="82"/>
                    <a:pt x="13" y="83"/>
                    <a:pt x="13" y="83"/>
                  </a:cubicBezTo>
                  <a:cubicBezTo>
                    <a:pt x="13" y="83"/>
                    <a:pt x="14" y="83"/>
                    <a:pt x="14" y="83"/>
                  </a:cubicBezTo>
                  <a:cubicBezTo>
                    <a:pt x="15" y="83"/>
                    <a:pt x="15" y="84"/>
                    <a:pt x="16" y="84"/>
                  </a:cubicBezTo>
                  <a:cubicBezTo>
                    <a:pt x="16" y="84"/>
                    <a:pt x="16" y="84"/>
                    <a:pt x="16" y="84"/>
                  </a:cubicBezTo>
                  <a:cubicBezTo>
                    <a:pt x="16" y="84"/>
                    <a:pt x="17" y="84"/>
                    <a:pt x="17" y="84"/>
                  </a:cubicBezTo>
                  <a:cubicBezTo>
                    <a:pt x="17" y="84"/>
                    <a:pt x="18" y="84"/>
                    <a:pt x="18" y="84"/>
                  </a:cubicBezTo>
                  <a:cubicBezTo>
                    <a:pt x="19" y="84"/>
                    <a:pt x="19" y="84"/>
                    <a:pt x="20" y="84"/>
                  </a:cubicBezTo>
                  <a:cubicBezTo>
                    <a:pt x="20" y="84"/>
                    <a:pt x="20" y="84"/>
                    <a:pt x="21" y="84"/>
                  </a:cubicBezTo>
                  <a:cubicBezTo>
                    <a:pt x="21" y="84"/>
                    <a:pt x="21" y="84"/>
                    <a:pt x="22" y="84"/>
                  </a:cubicBezTo>
                  <a:cubicBezTo>
                    <a:pt x="22" y="87"/>
                    <a:pt x="22" y="89"/>
                    <a:pt x="23" y="92"/>
                  </a:cubicBezTo>
                  <a:cubicBezTo>
                    <a:pt x="24" y="95"/>
                    <a:pt x="26" y="99"/>
                    <a:pt x="29" y="101"/>
                  </a:cubicBezTo>
                  <a:cubicBezTo>
                    <a:pt x="30" y="102"/>
                    <a:pt x="31" y="103"/>
                    <a:pt x="33" y="103"/>
                  </a:cubicBezTo>
                  <a:cubicBezTo>
                    <a:pt x="33" y="104"/>
                    <a:pt x="34" y="104"/>
                    <a:pt x="35" y="104"/>
                  </a:cubicBezTo>
                  <a:cubicBezTo>
                    <a:pt x="35" y="104"/>
                    <a:pt x="36" y="104"/>
                    <a:pt x="36" y="104"/>
                  </a:cubicBezTo>
                  <a:cubicBezTo>
                    <a:pt x="37" y="104"/>
                    <a:pt x="37" y="105"/>
                    <a:pt x="38" y="105"/>
                  </a:cubicBezTo>
                  <a:cubicBezTo>
                    <a:pt x="38" y="105"/>
                    <a:pt x="39" y="105"/>
                    <a:pt x="39" y="105"/>
                  </a:cubicBezTo>
                  <a:cubicBezTo>
                    <a:pt x="39" y="105"/>
                    <a:pt x="40" y="105"/>
                    <a:pt x="41" y="105"/>
                  </a:cubicBezTo>
                  <a:cubicBezTo>
                    <a:pt x="41" y="105"/>
                    <a:pt x="41" y="105"/>
                    <a:pt x="41" y="105"/>
                  </a:cubicBezTo>
                  <a:cubicBezTo>
                    <a:pt x="42" y="105"/>
                    <a:pt x="43" y="104"/>
                    <a:pt x="44" y="104"/>
                  </a:cubicBezTo>
                  <a:cubicBezTo>
                    <a:pt x="44" y="104"/>
                    <a:pt x="44" y="104"/>
                    <a:pt x="44" y="104"/>
                  </a:cubicBezTo>
                  <a:cubicBezTo>
                    <a:pt x="45" y="104"/>
                    <a:pt x="46" y="104"/>
                    <a:pt x="46" y="103"/>
                  </a:cubicBezTo>
                  <a:cubicBezTo>
                    <a:pt x="47" y="103"/>
                    <a:pt x="47" y="103"/>
                    <a:pt x="47" y="103"/>
                  </a:cubicBezTo>
                  <a:cubicBezTo>
                    <a:pt x="48" y="103"/>
                    <a:pt x="49" y="103"/>
                    <a:pt x="49" y="102"/>
                  </a:cubicBezTo>
                  <a:cubicBezTo>
                    <a:pt x="49" y="102"/>
                    <a:pt x="49" y="102"/>
                    <a:pt x="50" y="102"/>
                  </a:cubicBezTo>
                  <a:cubicBezTo>
                    <a:pt x="50" y="102"/>
                    <a:pt x="51" y="101"/>
                    <a:pt x="51" y="101"/>
                  </a:cubicBezTo>
                  <a:cubicBezTo>
                    <a:pt x="52" y="100"/>
                    <a:pt x="52" y="100"/>
                    <a:pt x="52" y="100"/>
                  </a:cubicBezTo>
                  <a:cubicBezTo>
                    <a:pt x="53" y="100"/>
                    <a:pt x="53" y="99"/>
                    <a:pt x="54" y="98"/>
                  </a:cubicBezTo>
                  <a:cubicBezTo>
                    <a:pt x="54" y="99"/>
                    <a:pt x="55" y="100"/>
                    <a:pt x="56" y="100"/>
                  </a:cubicBezTo>
                  <a:cubicBezTo>
                    <a:pt x="56" y="100"/>
                    <a:pt x="56" y="101"/>
                    <a:pt x="56" y="101"/>
                  </a:cubicBezTo>
                  <a:cubicBezTo>
                    <a:pt x="57" y="101"/>
                    <a:pt x="57" y="102"/>
                    <a:pt x="58" y="102"/>
                  </a:cubicBezTo>
                  <a:cubicBezTo>
                    <a:pt x="58" y="102"/>
                    <a:pt x="58" y="102"/>
                    <a:pt x="58" y="102"/>
                  </a:cubicBezTo>
                  <a:cubicBezTo>
                    <a:pt x="59" y="103"/>
                    <a:pt x="60" y="103"/>
                    <a:pt x="60" y="104"/>
                  </a:cubicBezTo>
                  <a:cubicBezTo>
                    <a:pt x="61" y="104"/>
                    <a:pt x="61" y="104"/>
                    <a:pt x="61" y="104"/>
                  </a:cubicBezTo>
                  <a:cubicBezTo>
                    <a:pt x="62" y="104"/>
                    <a:pt x="62" y="104"/>
                    <a:pt x="63" y="105"/>
                  </a:cubicBezTo>
                  <a:cubicBezTo>
                    <a:pt x="63" y="105"/>
                    <a:pt x="63" y="105"/>
                    <a:pt x="64" y="105"/>
                  </a:cubicBezTo>
                  <a:cubicBezTo>
                    <a:pt x="64" y="105"/>
                    <a:pt x="65" y="105"/>
                    <a:pt x="66" y="105"/>
                  </a:cubicBezTo>
                  <a:cubicBezTo>
                    <a:pt x="66" y="105"/>
                    <a:pt x="66" y="105"/>
                    <a:pt x="66" y="105"/>
                  </a:cubicBezTo>
                  <a:cubicBezTo>
                    <a:pt x="67" y="105"/>
                    <a:pt x="68" y="106"/>
                    <a:pt x="69" y="105"/>
                  </a:cubicBezTo>
                  <a:cubicBezTo>
                    <a:pt x="69" y="105"/>
                    <a:pt x="69" y="105"/>
                    <a:pt x="69" y="105"/>
                  </a:cubicBezTo>
                  <a:cubicBezTo>
                    <a:pt x="70" y="105"/>
                    <a:pt x="71" y="105"/>
                    <a:pt x="72" y="105"/>
                  </a:cubicBezTo>
                  <a:cubicBezTo>
                    <a:pt x="72" y="105"/>
                    <a:pt x="72" y="105"/>
                    <a:pt x="72" y="105"/>
                  </a:cubicBezTo>
                  <a:cubicBezTo>
                    <a:pt x="73" y="105"/>
                    <a:pt x="74" y="105"/>
                    <a:pt x="75" y="104"/>
                  </a:cubicBezTo>
                  <a:cubicBezTo>
                    <a:pt x="77" y="103"/>
                    <a:pt x="80" y="102"/>
                    <a:pt x="81" y="100"/>
                  </a:cubicBezTo>
                  <a:cubicBezTo>
                    <a:pt x="85" y="96"/>
                    <a:pt x="87" y="91"/>
                    <a:pt x="86" y="86"/>
                  </a:cubicBezTo>
                  <a:cubicBezTo>
                    <a:pt x="87" y="86"/>
                    <a:pt x="87" y="86"/>
                    <a:pt x="88" y="86"/>
                  </a:cubicBezTo>
                  <a:cubicBezTo>
                    <a:pt x="88" y="86"/>
                    <a:pt x="89" y="86"/>
                    <a:pt x="89" y="86"/>
                  </a:cubicBezTo>
                  <a:cubicBezTo>
                    <a:pt x="89" y="86"/>
                    <a:pt x="90" y="86"/>
                    <a:pt x="90" y="86"/>
                  </a:cubicBezTo>
                  <a:cubicBezTo>
                    <a:pt x="91" y="86"/>
                    <a:pt x="91" y="86"/>
                    <a:pt x="92" y="86"/>
                  </a:cubicBezTo>
                  <a:cubicBezTo>
                    <a:pt x="92" y="86"/>
                    <a:pt x="92" y="85"/>
                    <a:pt x="93" y="85"/>
                  </a:cubicBezTo>
                  <a:cubicBezTo>
                    <a:pt x="93" y="85"/>
                    <a:pt x="94" y="85"/>
                    <a:pt x="94" y="85"/>
                  </a:cubicBezTo>
                  <a:cubicBezTo>
                    <a:pt x="94" y="85"/>
                    <a:pt x="94" y="85"/>
                    <a:pt x="94" y="85"/>
                  </a:cubicBezTo>
                  <a:cubicBezTo>
                    <a:pt x="95" y="85"/>
                    <a:pt x="95" y="85"/>
                    <a:pt x="95" y="85"/>
                  </a:cubicBezTo>
                  <a:cubicBezTo>
                    <a:pt x="96" y="84"/>
                    <a:pt x="96" y="84"/>
                    <a:pt x="97" y="84"/>
                  </a:cubicBezTo>
                  <a:cubicBezTo>
                    <a:pt x="97" y="84"/>
                    <a:pt x="97" y="84"/>
                    <a:pt x="98" y="83"/>
                  </a:cubicBezTo>
                  <a:cubicBezTo>
                    <a:pt x="98" y="83"/>
                    <a:pt x="99" y="83"/>
                    <a:pt x="99" y="82"/>
                  </a:cubicBezTo>
                  <a:cubicBezTo>
                    <a:pt x="99" y="82"/>
                    <a:pt x="100" y="82"/>
                    <a:pt x="100" y="82"/>
                  </a:cubicBezTo>
                  <a:cubicBezTo>
                    <a:pt x="101" y="81"/>
                    <a:pt x="101" y="81"/>
                    <a:pt x="101" y="81"/>
                  </a:cubicBezTo>
                  <a:cubicBezTo>
                    <a:pt x="102" y="80"/>
                    <a:pt x="102" y="80"/>
                    <a:pt x="102" y="80"/>
                  </a:cubicBezTo>
                  <a:cubicBezTo>
                    <a:pt x="103" y="79"/>
                    <a:pt x="103" y="79"/>
                    <a:pt x="103" y="78"/>
                  </a:cubicBezTo>
                  <a:cubicBezTo>
                    <a:pt x="103" y="78"/>
                    <a:pt x="104" y="78"/>
                    <a:pt x="104" y="78"/>
                  </a:cubicBezTo>
                  <a:cubicBezTo>
                    <a:pt x="104" y="77"/>
                    <a:pt x="105" y="76"/>
                    <a:pt x="105" y="75"/>
                  </a:cubicBezTo>
                  <a:cubicBezTo>
                    <a:pt x="109" y="68"/>
                    <a:pt x="106" y="59"/>
                    <a:pt x="100" y="54"/>
                  </a:cubicBezTo>
                  <a:cubicBezTo>
                    <a:pt x="107" y="49"/>
                    <a:pt x="109" y="41"/>
                    <a:pt x="106" y="33"/>
                  </a:cubicBezTo>
                  <a:close/>
                  <a:moveTo>
                    <a:pt x="71" y="60"/>
                  </a:moveTo>
                  <a:cubicBezTo>
                    <a:pt x="71" y="61"/>
                    <a:pt x="70" y="61"/>
                    <a:pt x="70" y="62"/>
                  </a:cubicBezTo>
                  <a:cubicBezTo>
                    <a:pt x="70" y="62"/>
                    <a:pt x="70" y="62"/>
                    <a:pt x="70" y="63"/>
                  </a:cubicBezTo>
                  <a:cubicBezTo>
                    <a:pt x="69" y="63"/>
                    <a:pt x="69" y="64"/>
                    <a:pt x="68" y="64"/>
                  </a:cubicBezTo>
                  <a:cubicBezTo>
                    <a:pt x="68" y="64"/>
                    <a:pt x="68" y="64"/>
                    <a:pt x="68" y="64"/>
                  </a:cubicBezTo>
                  <a:cubicBezTo>
                    <a:pt x="68" y="64"/>
                    <a:pt x="68" y="64"/>
                    <a:pt x="68" y="65"/>
                  </a:cubicBezTo>
                  <a:cubicBezTo>
                    <a:pt x="68" y="65"/>
                    <a:pt x="67" y="66"/>
                    <a:pt x="67" y="66"/>
                  </a:cubicBezTo>
                  <a:cubicBezTo>
                    <a:pt x="66" y="66"/>
                    <a:pt x="66" y="66"/>
                    <a:pt x="66" y="66"/>
                  </a:cubicBezTo>
                  <a:cubicBezTo>
                    <a:pt x="66" y="67"/>
                    <a:pt x="65" y="67"/>
                    <a:pt x="65" y="68"/>
                  </a:cubicBezTo>
                  <a:cubicBezTo>
                    <a:pt x="65" y="68"/>
                    <a:pt x="64" y="68"/>
                    <a:pt x="64" y="68"/>
                  </a:cubicBezTo>
                  <a:cubicBezTo>
                    <a:pt x="64" y="68"/>
                    <a:pt x="63" y="69"/>
                    <a:pt x="62" y="69"/>
                  </a:cubicBezTo>
                  <a:cubicBezTo>
                    <a:pt x="62" y="69"/>
                    <a:pt x="62" y="69"/>
                    <a:pt x="62" y="69"/>
                  </a:cubicBezTo>
                  <a:cubicBezTo>
                    <a:pt x="61" y="69"/>
                    <a:pt x="61" y="70"/>
                    <a:pt x="60" y="70"/>
                  </a:cubicBezTo>
                  <a:cubicBezTo>
                    <a:pt x="60" y="70"/>
                    <a:pt x="60" y="70"/>
                    <a:pt x="60" y="70"/>
                  </a:cubicBezTo>
                  <a:cubicBezTo>
                    <a:pt x="59" y="70"/>
                    <a:pt x="58" y="70"/>
                    <a:pt x="58" y="70"/>
                  </a:cubicBezTo>
                  <a:cubicBezTo>
                    <a:pt x="57" y="70"/>
                    <a:pt x="57" y="70"/>
                    <a:pt x="57" y="70"/>
                  </a:cubicBezTo>
                  <a:cubicBezTo>
                    <a:pt x="56" y="71"/>
                    <a:pt x="56" y="71"/>
                    <a:pt x="55" y="71"/>
                  </a:cubicBezTo>
                  <a:cubicBezTo>
                    <a:pt x="55" y="71"/>
                    <a:pt x="55" y="71"/>
                    <a:pt x="55" y="71"/>
                  </a:cubicBezTo>
                  <a:cubicBezTo>
                    <a:pt x="55" y="71"/>
                    <a:pt x="55" y="71"/>
                    <a:pt x="55" y="71"/>
                  </a:cubicBezTo>
                  <a:cubicBezTo>
                    <a:pt x="54" y="71"/>
                    <a:pt x="54" y="71"/>
                    <a:pt x="54" y="71"/>
                  </a:cubicBezTo>
                  <a:cubicBezTo>
                    <a:pt x="53" y="71"/>
                    <a:pt x="53" y="71"/>
                    <a:pt x="53" y="71"/>
                  </a:cubicBezTo>
                  <a:cubicBezTo>
                    <a:pt x="53" y="70"/>
                    <a:pt x="52" y="70"/>
                    <a:pt x="52" y="70"/>
                  </a:cubicBezTo>
                  <a:cubicBezTo>
                    <a:pt x="52" y="70"/>
                    <a:pt x="51" y="70"/>
                    <a:pt x="51" y="70"/>
                  </a:cubicBezTo>
                  <a:cubicBezTo>
                    <a:pt x="51" y="70"/>
                    <a:pt x="50" y="70"/>
                    <a:pt x="50" y="70"/>
                  </a:cubicBezTo>
                  <a:cubicBezTo>
                    <a:pt x="50" y="70"/>
                    <a:pt x="50" y="70"/>
                    <a:pt x="49" y="70"/>
                  </a:cubicBezTo>
                  <a:cubicBezTo>
                    <a:pt x="49" y="70"/>
                    <a:pt x="48" y="69"/>
                    <a:pt x="48" y="69"/>
                  </a:cubicBezTo>
                  <a:cubicBezTo>
                    <a:pt x="45" y="68"/>
                    <a:pt x="43" y="66"/>
                    <a:pt x="41" y="64"/>
                  </a:cubicBezTo>
                  <a:cubicBezTo>
                    <a:pt x="37" y="59"/>
                    <a:pt x="36" y="52"/>
                    <a:pt x="39" y="46"/>
                  </a:cubicBezTo>
                  <a:cubicBezTo>
                    <a:pt x="39" y="45"/>
                    <a:pt x="39" y="44"/>
                    <a:pt x="40" y="44"/>
                  </a:cubicBezTo>
                  <a:cubicBezTo>
                    <a:pt x="40" y="43"/>
                    <a:pt x="40" y="43"/>
                    <a:pt x="40" y="43"/>
                  </a:cubicBezTo>
                  <a:cubicBezTo>
                    <a:pt x="40" y="42"/>
                    <a:pt x="41" y="42"/>
                    <a:pt x="41" y="41"/>
                  </a:cubicBezTo>
                  <a:cubicBezTo>
                    <a:pt x="41" y="41"/>
                    <a:pt x="41" y="41"/>
                    <a:pt x="41" y="41"/>
                  </a:cubicBezTo>
                  <a:cubicBezTo>
                    <a:pt x="42" y="41"/>
                    <a:pt x="42" y="40"/>
                    <a:pt x="43" y="40"/>
                  </a:cubicBezTo>
                  <a:cubicBezTo>
                    <a:pt x="43" y="39"/>
                    <a:pt x="43" y="39"/>
                    <a:pt x="43" y="39"/>
                  </a:cubicBezTo>
                  <a:cubicBezTo>
                    <a:pt x="44" y="39"/>
                    <a:pt x="45" y="38"/>
                    <a:pt x="45" y="38"/>
                  </a:cubicBezTo>
                  <a:cubicBezTo>
                    <a:pt x="45" y="38"/>
                    <a:pt x="45" y="38"/>
                    <a:pt x="45" y="38"/>
                  </a:cubicBezTo>
                  <a:cubicBezTo>
                    <a:pt x="46" y="37"/>
                    <a:pt x="47" y="37"/>
                    <a:pt x="47" y="37"/>
                  </a:cubicBezTo>
                  <a:cubicBezTo>
                    <a:pt x="47" y="37"/>
                    <a:pt x="48" y="37"/>
                    <a:pt x="48" y="37"/>
                  </a:cubicBezTo>
                  <a:cubicBezTo>
                    <a:pt x="48" y="36"/>
                    <a:pt x="49" y="36"/>
                    <a:pt x="50" y="36"/>
                  </a:cubicBezTo>
                  <a:cubicBezTo>
                    <a:pt x="50" y="36"/>
                    <a:pt x="50" y="36"/>
                    <a:pt x="50" y="36"/>
                  </a:cubicBezTo>
                  <a:cubicBezTo>
                    <a:pt x="51" y="36"/>
                    <a:pt x="51" y="35"/>
                    <a:pt x="52" y="35"/>
                  </a:cubicBezTo>
                  <a:cubicBezTo>
                    <a:pt x="52" y="35"/>
                    <a:pt x="52" y="35"/>
                    <a:pt x="53" y="35"/>
                  </a:cubicBezTo>
                  <a:cubicBezTo>
                    <a:pt x="53" y="35"/>
                    <a:pt x="54" y="35"/>
                    <a:pt x="55" y="35"/>
                  </a:cubicBezTo>
                  <a:cubicBezTo>
                    <a:pt x="55" y="35"/>
                    <a:pt x="55" y="35"/>
                    <a:pt x="55" y="35"/>
                  </a:cubicBezTo>
                  <a:cubicBezTo>
                    <a:pt x="55" y="35"/>
                    <a:pt x="55" y="35"/>
                    <a:pt x="55" y="35"/>
                  </a:cubicBezTo>
                  <a:cubicBezTo>
                    <a:pt x="55" y="35"/>
                    <a:pt x="56" y="35"/>
                    <a:pt x="56" y="35"/>
                  </a:cubicBezTo>
                  <a:cubicBezTo>
                    <a:pt x="56" y="35"/>
                    <a:pt x="56" y="35"/>
                    <a:pt x="57" y="35"/>
                  </a:cubicBezTo>
                  <a:cubicBezTo>
                    <a:pt x="57" y="35"/>
                    <a:pt x="57" y="35"/>
                    <a:pt x="58" y="35"/>
                  </a:cubicBezTo>
                  <a:cubicBezTo>
                    <a:pt x="58" y="35"/>
                    <a:pt x="58" y="35"/>
                    <a:pt x="59" y="35"/>
                  </a:cubicBezTo>
                  <a:cubicBezTo>
                    <a:pt x="59" y="36"/>
                    <a:pt x="59" y="36"/>
                    <a:pt x="60" y="36"/>
                  </a:cubicBezTo>
                  <a:cubicBezTo>
                    <a:pt x="60" y="36"/>
                    <a:pt x="60" y="36"/>
                    <a:pt x="60" y="36"/>
                  </a:cubicBezTo>
                  <a:cubicBezTo>
                    <a:pt x="61" y="36"/>
                    <a:pt x="61" y="36"/>
                    <a:pt x="62" y="37"/>
                  </a:cubicBezTo>
                  <a:cubicBezTo>
                    <a:pt x="71" y="41"/>
                    <a:pt x="75" y="51"/>
                    <a:pt x="71" y="60"/>
                  </a:cubicBezTo>
                  <a:close/>
                </a:path>
              </a:pathLst>
            </a:custGeom>
            <a:solidFill>
              <a:schemeClr val="bg1"/>
            </a:solidFill>
            <a:ln>
              <a:noFill/>
            </a:ln>
            <a:extLst>
              <a:ext uri="{91240B29-F687-4F45-9708-019B960494DF}">
                <a14:hiddenLine xmlns:a14="http://schemas.microsoft.com/office/drawing/2010/main" xmlns="" w="9525" cmpd="sng">
                  <a:solidFill>
                    <a:srgbClr val="000000"/>
                  </a:solidFill>
                  <a:bevel/>
                  <a:headEnd/>
                  <a:tailEnd/>
                </a14:hiddenLine>
              </a:ext>
            </a:extLst>
          </p:spPr>
          <p:txBody>
            <a:bodyPr/>
            <a:lstStyle/>
            <a:p>
              <a:endParaRPr lang="zh-CN" altLang="zh-CN">
                <a:solidFill>
                  <a:srgbClr val="000000"/>
                </a:solidFill>
                <a:latin typeface="Calibri" pitchFamily="34" charset="0"/>
                <a:sym typeface="宋体" pitchFamily="2" charset="-122"/>
              </a:endParaRPr>
            </a:p>
          </p:txBody>
        </p:sp>
      </p:grpSp>
      <p:sp>
        <p:nvSpPr>
          <p:cNvPr id="17" name="Freeform 755"/>
          <p:cNvSpPr>
            <a:spLocks noChangeArrowheads="1"/>
          </p:cNvSpPr>
          <p:nvPr/>
        </p:nvSpPr>
        <p:spPr bwMode="auto">
          <a:xfrm>
            <a:off x="8010002" y="4177891"/>
            <a:ext cx="182071" cy="355914"/>
          </a:xfrm>
          <a:custGeom>
            <a:avLst/>
            <a:gdLst>
              <a:gd name="T0" fmla="*/ 101 w 101"/>
              <a:gd name="T1" fmla="*/ 50 h 197"/>
              <a:gd name="T2" fmla="*/ 50 w 101"/>
              <a:gd name="T3" fmla="*/ 0 h 197"/>
              <a:gd name="T4" fmla="*/ 0 w 101"/>
              <a:gd name="T5" fmla="*/ 50 h 197"/>
              <a:gd name="T6" fmla="*/ 14 w 101"/>
              <a:gd name="T7" fmla="*/ 63 h 197"/>
              <a:gd name="T8" fmla="*/ 28 w 101"/>
              <a:gd name="T9" fmla="*/ 50 h 197"/>
              <a:gd name="T10" fmla="*/ 50 w 101"/>
              <a:gd name="T11" fmla="*/ 27 h 197"/>
              <a:gd name="T12" fmla="*/ 73 w 101"/>
              <a:gd name="T13" fmla="*/ 50 h 197"/>
              <a:gd name="T14" fmla="*/ 50 w 101"/>
              <a:gd name="T15" fmla="*/ 78 h 197"/>
              <a:gd name="T16" fmla="*/ 49 w 101"/>
              <a:gd name="T17" fmla="*/ 78 h 197"/>
              <a:gd name="T18" fmla="*/ 0 w 101"/>
              <a:gd name="T19" fmla="*/ 121 h 197"/>
              <a:gd name="T20" fmla="*/ 0 w 101"/>
              <a:gd name="T21" fmla="*/ 183 h 197"/>
              <a:gd name="T22" fmla="*/ 14 w 101"/>
              <a:gd name="T23" fmla="*/ 197 h 197"/>
              <a:gd name="T24" fmla="*/ 87 w 101"/>
              <a:gd name="T25" fmla="*/ 197 h 197"/>
              <a:gd name="T26" fmla="*/ 101 w 101"/>
              <a:gd name="T27" fmla="*/ 183 h 197"/>
              <a:gd name="T28" fmla="*/ 101 w 101"/>
              <a:gd name="T29" fmla="*/ 130 h 197"/>
              <a:gd name="T30" fmla="*/ 101 w 101"/>
              <a:gd name="T31" fmla="*/ 57 h 197"/>
              <a:gd name="T32" fmla="*/ 101 w 101"/>
              <a:gd name="T33" fmla="*/ 50 h 19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1"/>
              <a:gd name="T52" fmla="*/ 0 h 197"/>
              <a:gd name="T53" fmla="*/ 101 w 101"/>
              <a:gd name="T54" fmla="*/ 197 h 19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1" h="197">
                <a:moveTo>
                  <a:pt x="101" y="50"/>
                </a:moveTo>
                <a:cubicBezTo>
                  <a:pt x="101" y="22"/>
                  <a:pt x="78" y="0"/>
                  <a:pt x="50" y="0"/>
                </a:cubicBezTo>
                <a:cubicBezTo>
                  <a:pt x="23" y="0"/>
                  <a:pt x="0" y="22"/>
                  <a:pt x="0" y="50"/>
                </a:cubicBezTo>
                <a:cubicBezTo>
                  <a:pt x="0" y="57"/>
                  <a:pt x="6" y="63"/>
                  <a:pt x="14" y="63"/>
                </a:cubicBezTo>
                <a:cubicBezTo>
                  <a:pt x="22" y="63"/>
                  <a:pt x="28" y="57"/>
                  <a:pt x="28" y="50"/>
                </a:cubicBezTo>
                <a:cubicBezTo>
                  <a:pt x="28" y="37"/>
                  <a:pt x="38" y="27"/>
                  <a:pt x="50" y="27"/>
                </a:cubicBezTo>
                <a:cubicBezTo>
                  <a:pt x="63" y="27"/>
                  <a:pt x="73" y="37"/>
                  <a:pt x="73" y="50"/>
                </a:cubicBezTo>
                <a:cubicBezTo>
                  <a:pt x="73" y="63"/>
                  <a:pt x="63" y="75"/>
                  <a:pt x="50" y="78"/>
                </a:cubicBezTo>
                <a:cubicBezTo>
                  <a:pt x="49" y="78"/>
                  <a:pt x="49" y="78"/>
                  <a:pt x="49" y="78"/>
                </a:cubicBezTo>
                <a:cubicBezTo>
                  <a:pt x="33" y="80"/>
                  <a:pt x="0" y="86"/>
                  <a:pt x="0" y="121"/>
                </a:cubicBezTo>
                <a:cubicBezTo>
                  <a:pt x="0" y="183"/>
                  <a:pt x="0" y="183"/>
                  <a:pt x="0" y="183"/>
                </a:cubicBezTo>
                <a:cubicBezTo>
                  <a:pt x="0" y="191"/>
                  <a:pt x="6" y="197"/>
                  <a:pt x="14" y="197"/>
                </a:cubicBezTo>
                <a:cubicBezTo>
                  <a:pt x="87" y="197"/>
                  <a:pt x="87" y="197"/>
                  <a:pt x="87" y="197"/>
                </a:cubicBezTo>
                <a:cubicBezTo>
                  <a:pt x="94" y="197"/>
                  <a:pt x="101" y="191"/>
                  <a:pt x="101" y="183"/>
                </a:cubicBezTo>
                <a:cubicBezTo>
                  <a:pt x="101" y="130"/>
                  <a:pt x="101" y="130"/>
                  <a:pt x="101" y="130"/>
                </a:cubicBezTo>
                <a:cubicBezTo>
                  <a:pt x="101" y="57"/>
                  <a:pt x="101" y="57"/>
                  <a:pt x="101" y="57"/>
                </a:cubicBezTo>
                <a:cubicBezTo>
                  <a:pt x="101" y="50"/>
                  <a:pt x="101" y="50"/>
                  <a:pt x="101" y="50"/>
                </a:cubicBezTo>
                <a:close/>
              </a:path>
            </a:pathLst>
          </a:custGeom>
          <a:solidFill>
            <a:schemeClr val="bg1"/>
          </a:solidFill>
          <a:ln>
            <a:noFill/>
          </a:ln>
          <a:extLst>
            <a:ext uri="{91240B29-F687-4F45-9708-019B960494DF}">
              <a14:hiddenLine xmlns:a14="http://schemas.microsoft.com/office/drawing/2010/main" xmlns="" w="9525" cmpd="sng">
                <a:solidFill>
                  <a:srgbClr val="000000"/>
                </a:solidFill>
                <a:bevel/>
                <a:headEnd/>
                <a:tailEnd/>
              </a14:hiddenLine>
            </a:ext>
          </a:extLst>
        </p:spPr>
        <p:txBody>
          <a:bodyPr lIns="68543" tIns="34272" rIns="68543" bIns="34272"/>
          <a:lstStyle/>
          <a:p>
            <a:endParaRPr lang="zh-CN" altLang="zh-CN">
              <a:solidFill>
                <a:srgbClr val="000000"/>
              </a:solidFill>
              <a:latin typeface="Calibri" pitchFamily="34" charset="0"/>
              <a:sym typeface="宋体" pitchFamily="2" charset="-122"/>
            </a:endParaRPr>
          </a:p>
        </p:txBody>
      </p:sp>
      <p:grpSp>
        <p:nvGrpSpPr>
          <p:cNvPr id="18" name="Group 36"/>
          <p:cNvGrpSpPr>
            <a:grpSpLocks/>
          </p:cNvGrpSpPr>
          <p:nvPr/>
        </p:nvGrpSpPr>
        <p:grpSpPr bwMode="auto">
          <a:xfrm>
            <a:off x="7923132" y="2507235"/>
            <a:ext cx="357002" cy="333298"/>
            <a:chOff x="0" y="0"/>
            <a:chExt cx="739775" cy="690562"/>
          </a:xfrm>
        </p:grpSpPr>
        <p:sp>
          <p:nvSpPr>
            <p:cNvPr id="19" name="Freeform 876"/>
            <p:cNvSpPr>
              <a:spLocks noChangeArrowheads="1"/>
            </p:cNvSpPr>
            <p:nvPr/>
          </p:nvSpPr>
          <p:spPr bwMode="auto">
            <a:xfrm>
              <a:off x="608013" y="71437"/>
              <a:ext cx="115888" cy="101600"/>
            </a:xfrm>
            <a:custGeom>
              <a:avLst/>
              <a:gdLst>
                <a:gd name="T0" fmla="*/ 2 w 31"/>
                <a:gd name="T1" fmla="*/ 25 h 27"/>
                <a:gd name="T2" fmla="*/ 2 w 31"/>
                <a:gd name="T3" fmla="*/ 27 h 27"/>
                <a:gd name="T4" fmla="*/ 4 w 31"/>
                <a:gd name="T5" fmla="*/ 27 h 27"/>
                <a:gd name="T6" fmla="*/ 28 w 31"/>
                <a:gd name="T7" fmla="*/ 9 h 27"/>
                <a:gd name="T8" fmla="*/ 30 w 31"/>
                <a:gd name="T9" fmla="*/ 6 h 27"/>
                <a:gd name="T10" fmla="*/ 30 w 31"/>
                <a:gd name="T11" fmla="*/ 3 h 27"/>
                <a:gd name="T12" fmla="*/ 23 w 31"/>
                <a:gd name="T13" fmla="*/ 1 h 27"/>
                <a:gd name="T14" fmla="*/ 0 w 31"/>
                <a:gd name="T15" fmla="*/ 18 h 27"/>
                <a:gd name="T16" fmla="*/ 1 w 31"/>
                <a:gd name="T17" fmla="*/ 20 h 27"/>
                <a:gd name="T18" fmla="*/ 2 w 31"/>
                <a:gd name="T19" fmla="*/ 25 h 2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1"/>
                <a:gd name="T31" fmla="*/ 0 h 27"/>
                <a:gd name="T32" fmla="*/ 31 w 31"/>
                <a:gd name="T33" fmla="*/ 27 h 2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1" h="27">
                  <a:moveTo>
                    <a:pt x="2" y="25"/>
                  </a:moveTo>
                  <a:cubicBezTo>
                    <a:pt x="2" y="26"/>
                    <a:pt x="2" y="26"/>
                    <a:pt x="2" y="27"/>
                  </a:cubicBezTo>
                  <a:cubicBezTo>
                    <a:pt x="3" y="27"/>
                    <a:pt x="3" y="27"/>
                    <a:pt x="4" y="27"/>
                  </a:cubicBezTo>
                  <a:cubicBezTo>
                    <a:pt x="28" y="9"/>
                    <a:pt x="28" y="9"/>
                    <a:pt x="28" y="9"/>
                  </a:cubicBezTo>
                  <a:cubicBezTo>
                    <a:pt x="29" y="9"/>
                    <a:pt x="30" y="7"/>
                    <a:pt x="30" y="6"/>
                  </a:cubicBezTo>
                  <a:cubicBezTo>
                    <a:pt x="31" y="5"/>
                    <a:pt x="30" y="4"/>
                    <a:pt x="30" y="3"/>
                  </a:cubicBezTo>
                  <a:cubicBezTo>
                    <a:pt x="28" y="0"/>
                    <a:pt x="25" y="0"/>
                    <a:pt x="23" y="1"/>
                  </a:cubicBezTo>
                  <a:cubicBezTo>
                    <a:pt x="0" y="18"/>
                    <a:pt x="0" y="18"/>
                    <a:pt x="0" y="18"/>
                  </a:cubicBezTo>
                  <a:cubicBezTo>
                    <a:pt x="0" y="18"/>
                    <a:pt x="0" y="19"/>
                    <a:pt x="1" y="20"/>
                  </a:cubicBezTo>
                  <a:cubicBezTo>
                    <a:pt x="1" y="22"/>
                    <a:pt x="1" y="23"/>
                    <a:pt x="2" y="25"/>
                  </a:cubicBezTo>
                  <a:close/>
                </a:path>
              </a:pathLst>
            </a:custGeom>
            <a:solidFill>
              <a:schemeClr val="bg1"/>
            </a:solidFill>
            <a:ln>
              <a:noFill/>
            </a:ln>
            <a:extLst>
              <a:ext uri="{91240B29-F687-4F45-9708-019B960494DF}">
                <a14:hiddenLine xmlns:a14="http://schemas.microsoft.com/office/drawing/2010/main" xmlns="" w="9525" cmpd="sng">
                  <a:solidFill>
                    <a:srgbClr val="000000"/>
                  </a:solidFill>
                  <a:bevel/>
                  <a:headEnd/>
                  <a:tailEnd/>
                </a14:hiddenLine>
              </a:ext>
            </a:extLst>
          </p:spPr>
          <p:txBody>
            <a:bodyPr/>
            <a:lstStyle/>
            <a:p>
              <a:endParaRPr lang="zh-CN" altLang="zh-CN">
                <a:solidFill>
                  <a:srgbClr val="000000"/>
                </a:solidFill>
                <a:latin typeface="Calibri" pitchFamily="34" charset="0"/>
                <a:sym typeface="宋体" pitchFamily="2" charset="-122"/>
              </a:endParaRPr>
            </a:p>
          </p:txBody>
        </p:sp>
        <p:sp>
          <p:nvSpPr>
            <p:cNvPr id="20" name="Freeform 877"/>
            <p:cNvSpPr>
              <a:spLocks noChangeArrowheads="1"/>
            </p:cNvSpPr>
            <p:nvPr/>
          </p:nvSpPr>
          <p:spPr bwMode="auto">
            <a:xfrm>
              <a:off x="612775" y="225425"/>
              <a:ext cx="127000" cy="55563"/>
            </a:xfrm>
            <a:custGeom>
              <a:avLst/>
              <a:gdLst>
                <a:gd name="T0" fmla="*/ 33 w 34"/>
                <a:gd name="T1" fmla="*/ 7 h 15"/>
                <a:gd name="T2" fmla="*/ 30 w 34"/>
                <a:gd name="T3" fmla="*/ 5 h 15"/>
                <a:gd name="T4" fmla="*/ 1 w 34"/>
                <a:gd name="T5" fmla="*/ 0 h 15"/>
                <a:gd name="T6" fmla="*/ 1 w 34"/>
                <a:gd name="T7" fmla="*/ 3 h 15"/>
                <a:gd name="T8" fmla="*/ 1 w 34"/>
                <a:gd name="T9" fmla="*/ 7 h 15"/>
                <a:gd name="T10" fmla="*/ 0 w 34"/>
                <a:gd name="T11" fmla="*/ 10 h 15"/>
                <a:gd name="T12" fmla="*/ 28 w 34"/>
                <a:gd name="T13" fmla="*/ 15 h 15"/>
                <a:gd name="T14" fmla="*/ 29 w 34"/>
                <a:gd name="T15" fmla="*/ 15 h 15"/>
                <a:gd name="T16" fmla="*/ 34 w 34"/>
                <a:gd name="T17" fmla="*/ 11 h 15"/>
                <a:gd name="T18" fmla="*/ 33 w 34"/>
                <a:gd name="T19" fmla="*/ 7 h 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
                <a:gd name="T31" fmla="*/ 0 h 15"/>
                <a:gd name="T32" fmla="*/ 34 w 34"/>
                <a:gd name="T33" fmla="*/ 15 h 1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 h="15">
                  <a:moveTo>
                    <a:pt x="33" y="7"/>
                  </a:moveTo>
                  <a:cubicBezTo>
                    <a:pt x="32" y="6"/>
                    <a:pt x="31" y="5"/>
                    <a:pt x="30" y="5"/>
                  </a:cubicBezTo>
                  <a:cubicBezTo>
                    <a:pt x="1" y="0"/>
                    <a:pt x="1" y="0"/>
                    <a:pt x="1" y="0"/>
                  </a:cubicBezTo>
                  <a:cubicBezTo>
                    <a:pt x="1" y="1"/>
                    <a:pt x="1" y="2"/>
                    <a:pt x="1" y="3"/>
                  </a:cubicBezTo>
                  <a:cubicBezTo>
                    <a:pt x="1" y="4"/>
                    <a:pt x="1" y="6"/>
                    <a:pt x="1" y="7"/>
                  </a:cubicBezTo>
                  <a:cubicBezTo>
                    <a:pt x="1" y="8"/>
                    <a:pt x="0" y="9"/>
                    <a:pt x="0" y="10"/>
                  </a:cubicBezTo>
                  <a:cubicBezTo>
                    <a:pt x="28" y="15"/>
                    <a:pt x="28" y="15"/>
                    <a:pt x="28" y="15"/>
                  </a:cubicBezTo>
                  <a:cubicBezTo>
                    <a:pt x="28" y="15"/>
                    <a:pt x="28" y="15"/>
                    <a:pt x="29" y="15"/>
                  </a:cubicBezTo>
                  <a:cubicBezTo>
                    <a:pt x="31" y="15"/>
                    <a:pt x="33" y="13"/>
                    <a:pt x="34" y="11"/>
                  </a:cubicBezTo>
                  <a:cubicBezTo>
                    <a:pt x="34" y="10"/>
                    <a:pt x="33" y="8"/>
                    <a:pt x="33" y="7"/>
                  </a:cubicBezTo>
                  <a:close/>
                </a:path>
              </a:pathLst>
            </a:custGeom>
            <a:solidFill>
              <a:schemeClr val="bg1"/>
            </a:solidFill>
            <a:ln>
              <a:noFill/>
            </a:ln>
            <a:extLst>
              <a:ext uri="{91240B29-F687-4F45-9708-019B960494DF}">
                <a14:hiddenLine xmlns:a14="http://schemas.microsoft.com/office/drawing/2010/main" xmlns="" w="9525" cmpd="sng">
                  <a:solidFill>
                    <a:srgbClr val="000000"/>
                  </a:solidFill>
                  <a:bevel/>
                  <a:headEnd/>
                  <a:tailEnd/>
                </a14:hiddenLine>
              </a:ext>
            </a:extLst>
          </p:spPr>
          <p:txBody>
            <a:bodyPr/>
            <a:lstStyle/>
            <a:p>
              <a:endParaRPr lang="zh-CN" altLang="zh-CN">
                <a:solidFill>
                  <a:srgbClr val="000000"/>
                </a:solidFill>
                <a:latin typeface="Calibri" pitchFamily="34" charset="0"/>
                <a:sym typeface="宋体" pitchFamily="2" charset="-122"/>
              </a:endParaRPr>
            </a:p>
          </p:txBody>
        </p:sp>
        <p:sp>
          <p:nvSpPr>
            <p:cNvPr id="21" name="Freeform 878"/>
            <p:cNvSpPr>
              <a:spLocks noChangeArrowheads="1"/>
            </p:cNvSpPr>
            <p:nvPr/>
          </p:nvSpPr>
          <p:spPr bwMode="auto">
            <a:xfrm>
              <a:off x="585788" y="304800"/>
              <a:ext cx="93663" cy="127000"/>
            </a:xfrm>
            <a:custGeom>
              <a:avLst/>
              <a:gdLst>
                <a:gd name="T0" fmla="*/ 6 w 25"/>
                <a:gd name="T1" fmla="*/ 2 h 34"/>
                <a:gd name="T2" fmla="*/ 4 w 25"/>
                <a:gd name="T3" fmla="*/ 0 h 34"/>
                <a:gd name="T4" fmla="*/ 3 w 25"/>
                <a:gd name="T5" fmla="*/ 3 h 34"/>
                <a:gd name="T6" fmla="*/ 1 w 25"/>
                <a:gd name="T7" fmla="*/ 7 h 34"/>
                <a:gd name="T8" fmla="*/ 0 w 25"/>
                <a:gd name="T9" fmla="*/ 10 h 34"/>
                <a:gd name="T10" fmla="*/ 16 w 25"/>
                <a:gd name="T11" fmla="*/ 32 h 34"/>
                <a:gd name="T12" fmla="*/ 19 w 25"/>
                <a:gd name="T13" fmla="*/ 34 h 34"/>
                <a:gd name="T14" fmla="*/ 20 w 25"/>
                <a:gd name="T15" fmla="*/ 34 h 34"/>
                <a:gd name="T16" fmla="*/ 22 w 25"/>
                <a:gd name="T17" fmla="*/ 33 h 34"/>
                <a:gd name="T18" fmla="*/ 24 w 25"/>
                <a:gd name="T19" fmla="*/ 30 h 34"/>
                <a:gd name="T20" fmla="*/ 24 w 25"/>
                <a:gd name="T21" fmla="*/ 27 h 34"/>
                <a:gd name="T22" fmla="*/ 6 w 25"/>
                <a:gd name="T23" fmla="*/ 2 h 3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5"/>
                <a:gd name="T37" fmla="*/ 0 h 34"/>
                <a:gd name="T38" fmla="*/ 25 w 25"/>
                <a:gd name="T39" fmla="*/ 34 h 3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5" h="34">
                  <a:moveTo>
                    <a:pt x="6" y="2"/>
                  </a:moveTo>
                  <a:cubicBezTo>
                    <a:pt x="6" y="1"/>
                    <a:pt x="5" y="1"/>
                    <a:pt x="4" y="0"/>
                  </a:cubicBezTo>
                  <a:cubicBezTo>
                    <a:pt x="4" y="1"/>
                    <a:pt x="3" y="2"/>
                    <a:pt x="3" y="3"/>
                  </a:cubicBezTo>
                  <a:cubicBezTo>
                    <a:pt x="3" y="4"/>
                    <a:pt x="2" y="6"/>
                    <a:pt x="1" y="7"/>
                  </a:cubicBezTo>
                  <a:cubicBezTo>
                    <a:pt x="1" y="8"/>
                    <a:pt x="0" y="9"/>
                    <a:pt x="0" y="10"/>
                  </a:cubicBezTo>
                  <a:cubicBezTo>
                    <a:pt x="16" y="32"/>
                    <a:pt x="16" y="32"/>
                    <a:pt x="16" y="32"/>
                  </a:cubicBezTo>
                  <a:cubicBezTo>
                    <a:pt x="16" y="33"/>
                    <a:pt x="18" y="34"/>
                    <a:pt x="19" y="34"/>
                  </a:cubicBezTo>
                  <a:cubicBezTo>
                    <a:pt x="19" y="34"/>
                    <a:pt x="19" y="34"/>
                    <a:pt x="20" y="34"/>
                  </a:cubicBezTo>
                  <a:cubicBezTo>
                    <a:pt x="21" y="34"/>
                    <a:pt x="22" y="34"/>
                    <a:pt x="22" y="33"/>
                  </a:cubicBezTo>
                  <a:cubicBezTo>
                    <a:pt x="24" y="33"/>
                    <a:pt x="24" y="32"/>
                    <a:pt x="24" y="30"/>
                  </a:cubicBezTo>
                  <a:cubicBezTo>
                    <a:pt x="25" y="29"/>
                    <a:pt x="24" y="28"/>
                    <a:pt x="24" y="27"/>
                  </a:cubicBezTo>
                  <a:lnTo>
                    <a:pt x="6" y="2"/>
                  </a:lnTo>
                  <a:close/>
                </a:path>
              </a:pathLst>
            </a:custGeom>
            <a:solidFill>
              <a:schemeClr val="bg1"/>
            </a:solidFill>
            <a:ln>
              <a:noFill/>
            </a:ln>
            <a:extLst>
              <a:ext uri="{91240B29-F687-4F45-9708-019B960494DF}">
                <a14:hiddenLine xmlns:a14="http://schemas.microsoft.com/office/drawing/2010/main" xmlns="" w="9525" cmpd="sng">
                  <a:solidFill>
                    <a:srgbClr val="000000"/>
                  </a:solidFill>
                  <a:bevel/>
                  <a:headEnd/>
                  <a:tailEnd/>
                </a14:hiddenLine>
              </a:ext>
            </a:extLst>
          </p:spPr>
          <p:txBody>
            <a:bodyPr/>
            <a:lstStyle/>
            <a:p>
              <a:endParaRPr lang="zh-CN" altLang="zh-CN">
                <a:solidFill>
                  <a:srgbClr val="000000"/>
                </a:solidFill>
                <a:latin typeface="Calibri" pitchFamily="34" charset="0"/>
                <a:sym typeface="宋体" pitchFamily="2" charset="-122"/>
              </a:endParaRPr>
            </a:p>
          </p:txBody>
        </p:sp>
        <p:sp>
          <p:nvSpPr>
            <p:cNvPr id="22" name="Freeform 879"/>
            <p:cNvSpPr>
              <a:spLocks noChangeArrowheads="1"/>
            </p:cNvSpPr>
            <p:nvPr/>
          </p:nvSpPr>
          <p:spPr bwMode="auto">
            <a:xfrm>
              <a:off x="15875" y="71437"/>
              <a:ext cx="112713" cy="101600"/>
            </a:xfrm>
            <a:custGeom>
              <a:avLst/>
              <a:gdLst>
                <a:gd name="T0" fmla="*/ 2 w 30"/>
                <a:gd name="T1" fmla="*/ 9 h 27"/>
                <a:gd name="T2" fmla="*/ 27 w 30"/>
                <a:gd name="T3" fmla="*/ 27 h 27"/>
                <a:gd name="T4" fmla="*/ 28 w 30"/>
                <a:gd name="T5" fmla="*/ 27 h 27"/>
                <a:gd name="T6" fmla="*/ 28 w 30"/>
                <a:gd name="T7" fmla="*/ 24 h 27"/>
                <a:gd name="T8" fmla="*/ 29 w 30"/>
                <a:gd name="T9" fmla="*/ 20 h 27"/>
                <a:gd name="T10" fmla="*/ 30 w 30"/>
                <a:gd name="T11" fmla="*/ 17 h 27"/>
                <a:gd name="T12" fmla="*/ 8 w 30"/>
                <a:gd name="T13" fmla="*/ 1 h 27"/>
                <a:gd name="T14" fmla="*/ 1 w 30"/>
                <a:gd name="T15" fmla="*/ 3 h 27"/>
                <a:gd name="T16" fmla="*/ 0 w 30"/>
                <a:gd name="T17" fmla="*/ 6 h 27"/>
                <a:gd name="T18" fmla="*/ 2 w 30"/>
                <a:gd name="T19" fmla="*/ 9 h 2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
                <a:gd name="T31" fmla="*/ 0 h 27"/>
                <a:gd name="T32" fmla="*/ 30 w 30"/>
                <a:gd name="T33" fmla="*/ 27 h 2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 h="27">
                  <a:moveTo>
                    <a:pt x="2" y="9"/>
                  </a:moveTo>
                  <a:cubicBezTo>
                    <a:pt x="27" y="27"/>
                    <a:pt x="27" y="27"/>
                    <a:pt x="27" y="27"/>
                  </a:cubicBezTo>
                  <a:cubicBezTo>
                    <a:pt x="27" y="27"/>
                    <a:pt x="27" y="27"/>
                    <a:pt x="28" y="27"/>
                  </a:cubicBezTo>
                  <a:cubicBezTo>
                    <a:pt x="28" y="26"/>
                    <a:pt x="28" y="25"/>
                    <a:pt x="28" y="24"/>
                  </a:cubicBezTo>
                  <a:cubicBezTo>
                    <a:pt x="28" y="23"/>
                    <a:pt x="29" y="21"/>
                    <a:pt x="29" y="20"/>
                  </a:cubicBezTo>
                  <a:cubicBezTo>
                    <a:pt x="29" y="19"/>
                    <a:pt x="30" y="18"/>
                    <a:pt x="30" y="17"/>
                  </a:cubicBezTo>
                  <a:cubicBezTo>
                    <a:pt x="8" y="1"/>
                    <a:pt x="8" y="1"/>
                    <a:pt x="8" y="1"/>
                  </a:cubicBezTo>
                  <a:cubicBezTo>
                    <a:pt x="5" y="0"/>
                    <a:pt x="2" y="0"/>
                    <a:pt x="1" y="3"/>
                  </a:cubicBezTo>
                  <a:cubicBezTo>
                    <a:pt x="0" y="4"/>
                    <a:pt x="0" y="5"/>
                    <a:pt x="0" y="6"/>
                  </a:cubicBezTo>
                  <a:cubicBezTo>
                    <a:pt x="0" y="7"/>
                    <a:pt x="1" y="9"/>
                    <a:pt x="2" y="9"/>
                  </a:cubicBezTo>
                  <a:close/>
                </a:path>
              </a:pathLst>
            </a:custGeom>
            <a:solidFill>
              <a:schemeClr val="bg1"/>
            </a:solidFill>
            <a:ln>
              <a:noFill/>
            </a:ln>
            <a:extLst>
              <a:ext uri="{91240B29-F687-4F45-9708-019B960494DF}">
                <a14:hiddenLine xmlns:a14="http://schemas.microsoft.com/office/drawing/2010/main" xmlns="" w="9525" cmpd="sng">
                  <a:solidFill>
                    <a:srgbClr val="000000"/>
                  </a:solidFill>
                  <a:bevel/>
                  <a:headEnd/>
                  <a:tailEnd/>
                </a14:hiddenLine>
              </a:ext>
            </a:extLst>
          </p:spPr>
          <p:txBody>
            <a:bodyPr/>
            <a:lstStyle/>
            <a:p>
              <a:endParaRPr lang="zh-CN" altLang="zh-CN">
                <a:solidFill>
                  <a:srgbClr val="000000"/>
                </a:solidFill>
                <a:latin typeface="Calibri" pitchFamily="34" charset="0"/>
                <a:sym typeface="宋体" pitchFamily="2" charset="-122"/>
              </a:endParaRPr>
            </a:p>
          </p:txBody>
        </p:sp>
        <p:sp>
          <p:nvSpPr>
            <p:cNvPr id="23" name="Freeform 880"/>
            <p:cNvSpPr>
              <a:spLocks noChangeArrowheads="1"/>
            </p:cNvSpPr>
            <p:nvPr/>
          </p:nvSpPr>
          <p:spPr bwMode="auto">
            <a:xfrm>
              <a:off x="0" y="225425"/>
              <a:ext cx="120650" cy="55563"/>
            </a:xfrm>
            <a:custGeom>
              <a:avLst/>
              <a:gdLst>
                <a:gd name="T0" fmla="*/ 32 w 32"/>
                <a:gd name="T1" fmla="*/ 7 h 15"/>
                <a:gd name="T2" fmla="*/ 31 w 32"/>
                <a:gd name="T3" fmla="*/ 3 h 15"/>
                <a:gd name="T4" fmla="*/ 31 w 32"/>
                <a:gd name="T5" fmla="*/ 0 h 15"/>
                <a:gd name="T6" fmla="*/ 4 w 32"/>
                <a:gd name="T7" fmla="*/ 5 h 15"/>
                <a:gd name="T8" fmla="*/ 1 w 32"/>
                <a:gd name="T9" fmla="*/ 7 h 15"/>
                <a:gd name="T10" fmla="*/ 0 w 32"/>
                <a:gd name="T11" fmla="*/ 11 h 15"/>
                <a:gd name="T12" fmla="*/ 5 w 32"/>
                <a:gd name="T13" fmla="*/ 15 h 15"/>
                <a:gd name="T14" fmla="*/ 5 w 32"/>
                <a:gd name="T15" fmla="*/ 15 h 15"/>
                <a:gd name="T16" fmla="*/ 32 w 32"/>
                <a:gd name="T17" fmla="*/ 10 h 15"/>
                <a:gd name="T18" fmla="*/ 32 w 32"/>
                <a:gd name="T19" fmla="*/ 7 h 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2"/>
                <a:gd name="T31" fmla="*/ 0 h 15"/>
                <a:gd name="T32" fmla="*/ 32 w 32"/>
                <a:gd name="T33" fmla="*/ 15 h 1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2" h="15">
                  <a:moveTo>
                    <a:pt x="32" y="7"/>
                  </a:moveTo>
                  <a:cubicBezTo>
                    <a:pt x="32" y="6"/>
                    <a:pt x="31" y="5"/>
                    <a:pt x="31" y="3"/>
                  </a:cubicBezTo>
                  <a:cubicBezTo>
                    <a:pt x="31" y="2"/>
                    <a:pt x="31" y="1"/>
                    <a:pt x="31" y="0"/>
                  </a:cubicBezTo>
                  <a:cubicBezTo>
                    <a:pt x="4" y="5"/>
                    <a:pt x="4" y="5"/>
                    <a:pt x="4" y="5"/>
                  </a:cubicBezTo>
                  <a:cubicBezTo>
                    <a:pt x="3" y="5"/>
                    <a:pt x="1" y="6"/>
                    <a:pt x="1" y="7"/>
                  </a:cubicBezTo>
                  <a:cubicBezTo>
                    <a:pt x="0" y="8"/>
                    <a:pt x="0" y="10"/>
                    <a:pt x="0" y="11"/>
                  </a:cubicBezTo>
                  <a:cubicBezTo>
                    <a:pt x="0" y="13"/>
                    <a:pt x="2" y="15"/>
                    <a:pt x="5" y="15"/>
                  </a:cubicBezTo>
                  <a:cubicBezTo>
                    <a:pt x="5" y="15"/>
                    <a:pt x="5" y="15"/>
                    <a:pt x="5" y="15"/>
                  </a:cubicBezTo>
                  <a:cubicBezTo>
                    <a:pt x="32" y="10"/>
                    <a:pt x="32" y="10"/>
                    <a:pt x="32" y="10"/>
                  </a:cubicBezTo>
                  <a:cubicBezTo>
                    <a:pt x="32" y="9"/>
                    <a:pt x="32" y="8"/>
                    <a:pt x="32" y="7"/>
                  </a:cubicBezTo>
                  <a:close/>
                </a:path>
              </a:pathLst>
            </a:custGeom>
            <a:solidFill>
              <a:schemeClr val="bg1"/>
            </a:solidFill>
            <a:ln>
              <a:noFill/>
            </a:ln>
            <a:extLst>
              <a:ext uri="{91240B29-F687-4F45-9708-019B960494DF}">
                <a14:hiddenLine xmlns:a14="http://schemas.microsoft.com/office/drawing/2010/main" xmlns="" w="9525" cmpd="sng">
                  <a:solidFill>
                    <a:srgbClr val="000000"/>
                  </a:solidFill>
                  <a:bevel/>
                  <a:headEnd/>
                  <a:tailEnd/>
                </a14:hiddenLine>
              </a:ext>
            </a:extLst>
          </p:spPr>
          <p:txBody>
            <a:bodyPr/>
            <a:lstStyle/>
            <a:p>
              <a:endParaRPr lang="zh-CN" altLang="zh-CN">
                <a:solidFill>
                  <a:srgbClr val="000000"/>
                </a:solidFill>
                <a:latin typeface="Calibri" pitchFamily="34" charset="0"/>
                <a:sym typeface="宋体" pitchFamily="2" charset="-122"/>
              </a:endParaRPr>
            </a:p>
          </p:txBody>
        </p:sp>
        <p:sp>
          <p:nvSpPr>
            <p:cNvPr id="24" name="Freeform 881"/>
            <p:cNvSpPr>
              <a:spLocks noChangeArrowheads="1"/>
            </p:cNvSpPr>
            <p:nvPr/>
          </p:nvSpPr>
          <p:spPr bwMode="auto">
            <a:xfrm>
              <a:off x="60325" y="307975"/>
              <a:ext cx="90488" cy="123825"/>
            </a:xfrm>
            <a:custGeom>
              <a:avLst/>
              <a:gdLst>
                <a:gd name="T0" fmla="*/ 21 w 24"/>
                <a:gd name="T1" fmla="*/ 2 h 33"/>
                <a:gd name="T2" fmla="*/ 20 w 24"/>
                <a:gd name="T3" fmla="*/ 0 h 33"/>
                <a:gd name="T4" fmla="*/ 18 w 24"/>
                <a:gd name="T5" fmla="*/ 1 h 33"/>
                <a:gd name="T6" fmla="*/ 1 w 24"/>
                <a:gd name="T7" fmla="*/ 26 h 33"/>
                <a:gd name="T8" fmla="*/ 0 w 24"/>
                <a:gd name="T9" fmla="*/ 29 h 33"/>
                <a:gd name="T10" fmla="*/ 2 w 24"/>
                <a:gd name="T11" fmla="*/ 32 h 33"/>
                <a:gd name="T12" fmla="*/ 5 w 24"/>
                <a:gd name="T13" fmla="*/ 33 h 33"/>
                <a:gd name="T14" fmla="*/ 6 w 24"/>
                <a:gd name="T15" fmla="*/ 33 h 33"/>
                <a:gd name="T16" fmla="*/ 9 w 24"/>
                <a:gd name="T17" fmla="*/ 31 h 33"/>
                <a:gd name="T18" fmla="*/ 24 w 24"/>
                <a:gd name="T19" fmla="*/ 10 h 33"/>
                <a:gd name="T20" fmla="*/ 23 w 24"/>
                <a:gd name="T21" fmla="*/ 7 h 33"/>
                <a:gd name="T22" fmla="*/ 21 w 24"/>
                <a:gd name="T23" fmla="*/ 2 h 3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4"/>
                <a:gd name="T37" fmla="*/ 0 h 33"/>
                <a:gd name="T38" fmla="*/ 24 w 24"/>
                <a:gd name="T39" fmla="*/ 33 h 3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4" h="33">
                  <a:moveTo>
                    <a:pt x="21" y="2"/>
                  </a:moveTo>
                  <a:cubicBezTo>
                    <a:pt x="20" y="1"/>
                    <a:pt x="20" y="1"/>
                    <a:pt x="20" y="0"/>
                  </a:cubicBezTo>
                  <a:cubicBezTo>
                    <a:pt x="19" y="0"/>
                    <a:pt x="18" y="0"/>
                    <a:pt x="18" y="1"/>
                  </a:cubicBezTo>
                  <a:cubicBezTo>
                    <a:pt x="1" y="26"/>
                    <a:pt x="1" y="26"/>
                    <a:pt x="1" y="26"/>
                  </a:cubicBezTo>
                  <a:cubicBezTo>
                    <a:pt x="0" y="27"/>
                    <a:pt x="0" y="28"/>
                    <a:pt x="0" y="29"/>
                  </a:cubicBezTo>
                  <a:cubicBezTo>
                    <a:pt x="0" y="31"/>
                    <a:pt x="1" y="32"/>
                    <a:pt x="2" y="32"/>
                  </a:cubicBezTo>
                  <a:cubicBezTo>
                    <a:pt x="3" y="33"/>
                    <a:pt x="4" y="33"/>
                    <a:pt x="5" y="33"/>
                  </a:cubicBezTo>
                  <a:cubicBezTo>
                    <a:pt x="5" y="33"/>
                    <a:pt x="5" y="33"/>
                    <a:pt x="6" y="33"/>
                  </a:cubicBezTo>
                  <a:cubicBezTo>
                    <a:pt x="7" y="33"/>
                    <a:pt x="8" y="32"/>
                    <a:pt x="9" y="31"/>
                  </a:cubicBezTo>
                  <a:cubicBezTo>
                    <a:pt x="24" y="10"/>
                    <a:pt x="24" y="10"/>
                    <a:pt x="24" y="10"/>
                  </a:cubicBezTo>
                  <a:cubicBezTo>
                    <a:pt x="23" y="9"/>
                    <a:pt x="23" y="8"/>
                    <a:pt x="23" y="7"/>
                  </a:cubicBezTo>
                  <a:cubicBezTo>
                    <a:pt x="22" y="5"/>
                    <a:pt x="21" y="4"/>
                    <a:pt x="21" y="2"/>
                  </a:cubicBezTo>
                  <a:close/>
                </a:path>
              </a:pathLst>
            </a:custGeom>
            <a:solidFill>
              <a:schemeClr val="bg1"/>
            </a:solidFill>
            <a:ln>
              <a:noFill/>
            </a:ln>
            <a:extLst>
              <a:ext uri="{91240B29-F687-4F45-9708-019B960494DF}">
                <a14:hiddenLine xmlns:a14="http://schemas.microsoft.com/office/drawing/2010/main" xmlns="" w="9525" cmpd="sng">
                  <a:solidFill>
                    <a:srgbClr val="000000"/>
                  </a:solidFill>
                  <a:bevel/>
                  <a:headEnd/>
                  <a:tailEnd/>
                </a14:hiddenLine>
              </a:ext>
            </a:extLst>
          </p:spPr>
          <p:txBody>
            <a:bodyPr/>
            <a:lstStyle/>
            <a:p>
              <a:endParaRPr lang="zh-CN" altLang="zh-CN">
                <a:solidFill>
                  <a:srgbClr val="000000"/>
                </a:solidFill>
                <a:latin typeface="Calibri" pitchFamily="34" charset="0"/>
                <a:sym typeface="宋体" pitchFamily="2" charset="-122"/>
              </a:endParaRPr>
            </a:p>
          </p:txBody>
        </p:sp>
        <p:sp>
          <p:nvSpPr>
            <p:cNvPr id="25" name="Freeform 882"/>
            <p:cNvSpPr>
              <a:spLocks noEditPoints="1" noChangeArrowheads="1"/>
            </p:cNvSpPr>
            <p:nvPr/>
          </p:nvSpPr>
          <p:spPr bwMode="auto">
            <a:xfrm>
              <a:off x="158750" y="0"/>
              <a:ext cx="419100" cy="506413"/>
            </a:xfrm>
            <a:custGeom>
              <a:avLst/>
              <a:gdLst>
                <a:gd name="T0" fmla="*/ 56 w 112"/>
                <a:gd name="T1" fmla="*/ 0 h 135"/>
                <a:gd name="T2" fmla="*/ 0 w 112"/>
                <a:gd name="T3" fmla="*/ 56 h 135"/>
                <a:gd name="T4" fmla="*/ 17 w 112"/>
                <a:gd name="T5" fmla="*/ 101 h 135"/>
                <a:gd name="T6" fmla="*/ 18 w 112"/>
                <a:gd name="T7" fmla="*/ 101 h 135"/>
                <a:gd name="T8" fmla="*/ 30 w 112"/>
                <a:gd name="T9" fmla="*/ 128 h 135"/>
                <a:gd name="T10" fmla="*/ 37 w 112"/>
                <a:gd name="T11" fmla="*/ 135 h 135"/>
                <a:gd name="T12" fmla="*/ 74 w 112"/>
                <a:gd name="T13" fmla="*/ 135 h 135"/>
                <a:gd name="T14" fmla="*/ 74 w 112"/>
                <a:gd name="T15" fmla="*/ 135 h 135"/>
                <a:gd name="T16" fmla="*/ 77 w 112"/>
                <a:gd name="T17" fmla="*/ 134 h 135"/>
                <a:gd name="T18" fmla="*/ 81 w 112"/>
                <a:gd name="T19" fmla="*/ 128 h 135"/>
                <a:gd name="T20" fmla="*/ 94 w 112"/>
                <a:gd name="T21" fmla="*/ 101 h 135"/>
                <a:gd name="T22" fmla="*/ 95 w 112"/>
                <a:gd name="T23" fmla="*/ 100 h 135"/>
                <a:gd name="T24" fmla="*/ 112 w 112"/>
                <a:gd name="T25" fmla="*/ 56 h 135"/>
                <a:gd name="T26" fmla="*/ 56 w 112"/>
                <a:gd name="T27" fmla="*/ 0 h 135"/>
                <a:gd name="T28" fmla="*/ 83 w 112"/>
                <a:gd name="T29" fmla="*/ 93 h 135"/>
                <a:gd name="T30" fmla="*/ 82 w 112"/>
                <a:gd name="T31" fmla="*/ 94 h 135"/>
                <a:gd name="T32" fmla="*/ 68 w 112"/>
                <a:gd name="T33" fmla="*/ 121 h 135"/>
                <a:gd name="T34" fmla="*/ 43 w 112"/>
                <a:gd name="T35" fmla="*/ 121 h 135"/>
                <a:gd name="T36" fmla="*/ 29 w 112"/>
                <a:gd name="T37" fmla="*/ 93 h 135"/>
                <a:gd name="T38" fmla="*/ 28 w 112"/>
                <a:gd name="T39" fmla="*/ 93 h 135"/>
                <a:gd name="T40" fmla="*/ 14 w 112"/>
                <a:gd name="T41" fmla="*/ 56 h 135"/>
                <a:gd name="T42" fmla="*/ 56 w 112"/>
                <a:gd name="T43" fmla="*/ 14 h 135"/>
                <a:gd name="T44" fmla="*/ 98 w 112"/>
                <a:gd name="T45" fmla="*/ 56 h 135"/>
                <a:gd name="T46" fmla="*/ 83 w 112"/>
                <a:gd name="T47" fmla="*/ 93 h 13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12"/>
                <a:gd name="T73" fmla="*/ 0 h 135"/>
                <a:gd name="T74" fmla="*/ 112 w 112"/>
                <a:gd name="T75" fmla="*/ 135 h 13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12" h="135">
                  <a:moveTo>
                    <a:pt x="56" y="0"/>
                  </a:moveTo>
                  <a:cubicBezTo>
                    <a:pt x="25" y="0"/>
                    <a:pt x="0" y="25"/>
                    <a:pt x="0" y="56"/>
                  </a:cubicBezTo>
                  <a:cubicBezTo>
                    <a:pt x="0" y="71"/>
                    <a:pt x="6" y="88"/>
                    <a:pt x="17" y="101"/>
                  </a:cubicBezTo>
                  <a:cubicBezTo>
                    <a:pt x="17" y="101"/>
                    <a:pt x="17" y="101"/>
                    <a:pt x="18" y="101"/>
                  </a:cubicBezTo>
                  <a:cubicBezTo>
                    <a:pt x="21" y="106"/>
                    <a:pt x="30" y="119"/>
                    <a:pt x="30" y="128"/>
                  </a:cubicBezTo>
                  <a:cubicBezTo>
                    <a:pt x="30" y="132"/>
                    <a:pt x="33" y="135"/>
                    <a:pt x="37" y="135"/>
                  </a:cubicBezTo>
                  <a:cubicBezTo>
                    <a:pt x="74" y="135"/>
                    <a:pt x="74" y="135"/>
                    <a:pt x="74" y="135"/>
                  </a:cubicBezTo>
                  <a:cubicBezTo>
                    <a:pt x="74" y="135"/>
                    <a:pt x="74" y="135"/>
                    <a:pt x="74" y="135"/>
                  </a:cubicBezTo>
                  <a:cubicBezTo>
                    <a:pt x="75" y="135"/>
                    <a:pt x="76" y="135"/>
                    <a:pt x="77" y="134"/>
                  </a:cubicBezTo>
                  <a:cubicBezTo>
                    <a:pt x="80" y="133"/>
                    <a:pt x="81" y="131"/>
                    <a:pt x="81" y="128"/>
                  </a:cubicBezTo>
                  <a:cubicBezTo>
                    <a:pt x="81" y="120"/>
                    <a:pt x="89" y="108"/>
                    <a:pt x="94" y="101"/>
                  </a:cubicBezTo>
                  <a:cubicBezTo>
                    <a:pt x="94" y="101"/>
                    <a:pt x="95" y="101"/>
                    <a:pt x="95" y="100"/>
                  </a:cubicBezTo>
                  <a:cubicBezTo>
                    <a:pt x="105" y="87"/>
                    <a:pt x="112" y="71"/>
                    <a:pt x="112" y="56"/>
                  </a:cubicBezTo>
                  <a:cubicBezTo>
                    <a:pt x="112" y="25"/>
                    <a:pt x="87" y="0"/>
                    <a:pt x="56" y="0"/>
                  </a:cubicBezTo>
                  <a:close/>
                  <a:moveTo>
                    <a:pt x="83" y="93"/>
                  </a:moveTo>
                  <a:cubicBezTo>
                    <a:pt x="83" y="93"/>
                    <a:pt x="83" y="94"/>
                    <a:pt x="82" y="94"/>
                  </a:cubicBezTo>
                  <a:cubicBezTo>
                    <a:pt x="79" y="98"/>
                    <a:pt x="71" y="110"/>
                    <a:pt x="68" y="121"/>
                  </a:cubicBezTo>
                  <a:cubicBezTo>
                    <a:pt x="43" y="121"/>
                    <a:pt x="43" y="121"/>
                    <a:pt x="43" y="121"/>
                  </a:cubicBezTo>
                  <a:cubicBezTo>
                    <a:pt x="40" y="109"/>
                    <a:pt x="31" y="97"/>
                    <a:pt x="29" y="93"/>
                  </a:cubicBezTo>
                  <a:cubicBezTo>
                    <a:pt x="29" y="93"/>
                    <a:pt x="28" y="93"/>
                    <a:pt x="28" y="93"/>
                  </a:cubicBezTo>
                  <a:cubicBezTo>
                    <a:pt x="19" y="82"/>
                    <a:pt x="14" y="68"/>
                    <a:pt x="14" y="56"/>
                  </a:cubicBezTo>
                  <a:cubicBezTo>
                    <a:pt x="14" y="33"/>
                    <a:pt x="32" y="14"/>
                    <a:pt x="56" y="14"/>
                  </a:cubicBezTo>
                  <a:cubicBezTo>
                    <a:pt x="79" y="14"/>
                    <a:pt x="98" y="33"/>
                    <a:pt x="98" y="56"/>
                  </a:cubicBezTo>
                  <a:cubicBezTo>
                    <a:pt x="98" y="68"/>
                    <a:pt x="92" y="82"/>
                    <a:pt x="83" y="93"/>
                  </a:cubicBezTo>
                  <a:close/>
                </a:path>
              </a:pathLst>
            </a:custGeom>
            <a:solidFill>
              <a:schemeClr val="bg1"/>
            </a:solidFill>
            <a:ln>
              <a:noFill/>
            </a:ln>
            <a:extLst>
              <a:ext uri="{91240B29-F687-4F45-9708-019B960494DF}">
                <a14:hiddenLine xmlns:a14="http://schemas.microsoft.com/office/drawing/2010/main" xmlns="" w="9525" cmpd="sng">
                  <a:solidFill>
                    <a:srgbClr val="000000"/>
                  </a:solidFill>
                  <a:bevel/>
                  <a:headEnd/>
                  <a:tailEnd/>
                </a14:hiddenLine>
              </a:ext>
            </a:extLst>
          </p:spPr>
          <p:txBody>
            <a:bodyPr/>
            <a:lstStyle/>
            <a:p>
              <a:endParaRPr lang="zh-CN" altLang="zh-CN">
                <a:solidFill>
                  <a:srgbClr val="000000"/>
                </a:solidFill>
                <a:latin typeface="Calibri" pitchFamily="34" charset="0"/>
                <a:sym typeface="宋体" pitchFamily="2" charset="-122"/>
              </a:endParaRPr>
            </a:p>
          </p:txBody>
        </p:sp>
        <p:sp>
          <p:nvSpPr>
            <p:cNvPr id="26" name="Freeform 883"/>
            <p:cNvSpPr>
              <a:spLocks noChangeArrowheads="1"/>
            </p:cNvSpPr>
            <p:nvPr/>
          </p:nvSpPr>
          <p:spPr bwMode="auto">
            <a:xfrm>
              <a:off x="288925" y="547687"/>
              <a:ext cx="158750" cy="142875"/>
            </a:xfrm>
            <a:custGeom>
              <a:avLst/>
              <a:gdLst>
                <a:gd name="T0" fmla="*/ 36 w 42"/>
                <a:gd name="T1" fmla="*/ 0 h 38"/>
                <a:gd name="T2" fmla="*/ 5 w 42"/>
                <a:gd name="T3" fmla="*/ 0 h 38"/>
                <a:gd name="T4" fmla="*/ 0 w 42"/>
                <a:gd name="T5" fmla="*/ 6 h 38"/>
                <a:gd name="T6" fmla="*/ 0 w 42"/>
                <a:gd name="T7" fmla="*/ 27 h 38"/>
                <a:gd name="T8" fmla="*/ 5 w 42"/>
                <a:gd name="T9" fmla="*/ 33 h 38"/>
                <a:gd name="T10" fmla="*/ 10 w 42"/>
                <a:gd name="T11" fmla="*/ 33 h 38"/>
                <a:gd name="T12" fmla="*/ 13 w 42"/>
                <a:gd name="T13" fmla="*/ 36 h 38"/>
                <a:gd name="T14" fmla="*/ 17 w 42"/>
                <a:gd name="T15" fmla="*/ 38 h 38"/>
                <a:gd name="T16" fmla="*/ 24 w 42"/>
                <a:gd name="T17" fmla="*/ 38 h 38"/>
                <a:gd name="T18" fmla="*/ 28 w 42"/>
                <a:gd name="T19" fmla="*/ 36 h 38"/>
                <a:gd name="T20" fmla="*/ 31 w 42"/>
                <a:gd name="T21" fmla="*/ 33 h 38"/>
                <a:gd name="T22" fmla="*/ 36 w 42"/>
                <a:gd name="T23" fmla="*/ 33 h 38"/>
                <a:gd name="T24" fmla="*/ 42 w 42"/>
                <a:gd name="T25" fmla="*/ 27 h 38"/>
                <a:gd name="T26" fmla="*/ 42 w 42"/>
                <a:gd name="T27" fmla="*/ 6 h 38"/>
                <a:gd name="T28" fmla="*/ 36 w 42"/>
                <a:gd name="T29" fmla="*/ 0 h 3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2"/>
                <a:gd name="T46" fmla="*/ 0 h 38"/>
                <a:gd name="T47" fmla="*/ 42 w 42"/>
                <a:gd name="T48" fmla="*/ 38 h 3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2" h="38">
                  <a:moveTo>
                    <a:pt x="36" y="0"/>
                  </a:moveTo>
                  <a:cubicBezTo>
                    <a:pt x="5" y="0"/>
                    <a:pt x="5" y="0"/>
                    <a:pt x="5" y="0"/>
                  </a:cubicBezTo>
                  <a:cubicBezTo>
                    <a:pt x="2" y="0"/>
                    <a:pt x="0" y="3"/>
                    <a:pt x="0" y="6"/>
                  </a:cubicBezTo>
                  <a:cubicBezTo>
                    <a:pt x="0" y="27"/>
                    <a:pt x="0" y="27"/>
                    <a:pt x="0" y="27"/>
                  </a:cubicBezTo>
                  <a:cubicBezTo>
                    <a:pt x="0" y="30"/>
                    <a:pt x="2" y="33"/>
                    <a:pt x="5" y="33"/>
                  </a:cubicBezTo>
                  <a:cubicBezTo>
                    <a:pt x="10" y="33"/>
                    <a:pt x="10" y="33"/>
                    <a:pt x="10" y="33"/>
                  </a:cubicBezTo>
                  <a:cubicBezTo>
                    <a:pt x="13" y="36"/>
                    <a:pt x="13" y="36"/>
                    <a:pt x="13" y="36"/>
                  </a:cubicBezTo>
                  <a:cubicBezTo>
                    <a:pt x="14" y="37"/>
                    <a:pt x="16" y="38"/>
                    <a:pt x="17" y="38"/>
                  </a:cubicBezTo>
                  <a:cubicBezTo>
                    <a:pt x="24" y="38"/>
                    <a:pt x="24" y="38"/>
                    <a:pt x="24" y="38"/>
                  </a:cubicBezTo>
                  <a:cubicBezTo>
                    <a:pt x="26" y="38"/>
                    <a:pt x="27" y="37"/>
                    <a:pt x="28" y="36"/>
                  </a:cubicBezTo>
                  <a:cubicBezTo>
                    <a:pt x="31" y="33"/>
                    <a:pt x="31" y="33"/>
                    <a:pt x="31" y="33"/>
                  </a:cubicBezTo>
                  <a:cubicBezTo>
                    <a:pt x="36" y="33"/>
                    <a:pt x="36" y="33"/>
                    <a:pt x="36" y="33"/>
                  </a:cubicBezTo>
                  <a:cubicBezTo>
                    <a:pt x="39" y="33"/>
                    <a:pt x="42" y="30"/>
                    <a:pt x="42" y="27"/>
                  </a:cubicBezTo>
                  <a:cubicBezTo>
                    <a:pt x="42" y="6"/>
                    <a:pt x="42" y="6"/>
                    <a:pt x="42" y="6"/>
                  </a:cubicBezTo>
                  <a:cubicBezTo>
                    <a:pt x="42" y="3"/>
                    <a:pt x="39" y="0"/>
                    <a:pt x="36" y="0"/>
                  </a:cubicBezTo>
                  <a:close/>
                </a:path>
              </a:pathLst>
            </a:custGeom>
            <a:solidFill>
              <a:schemeClr val="bg1"/>
            </a:solidFill>
            <a:ln>
              <a:noFill/>
            </a:ln>
            <a:extLst>
              <a:ext uri="{91240B29-F687-4F45-9708-019B960494DF}">
                <a14:hiddenLine xmlns:a14="http://schemas.microsoft.com/office/drawing/2010/main" xmlns="" w="9525" cmpd="sng">
                  <a:solidFill>
                    <a:srgbClr val="000000"/>
                  </a:solidFill>
                  <a:bevel/>
                  <a:headEnd/>
                  <a:tailEnd/>
                </a14:hiddenLine>
              </a:ext>
            </a:extLst>
          </p:spPr>
          <p:txBody>
            <a:bodyPr/>
            <a:lstStyle/>
            <a:p>
              <a:endParaRPr lang="zh-CN" altLang="zh-CN">
                <a:solidFill>
                  <a:srgbClr val="000000"/>
                </a:solidFill>
                <a:latin typeface="Calibri" pitchFamily="34" charset="0"/>
                <a:sym typeface="宋体" pitchFamily="2" charset="-122"/>
              </a:endParaRPr>
            </a:p>
          </p:txBody>
        </p:sp>
      </p:grpSp>
      <p:sp>
        <p:nvSpPr>
          <p:cNvPr id="27" name="矩形 26"/>
          <p:cNvSpPr>
            <a:spLocks noChangeArrowheads="1"/>
          </p:cNvSpPr>
          <p:nvPr/>
        </p:nvSpPr>
        <p:spPr bwMode="auto">
          <a:xfrm>
            <a:off x="5424297" y="1419247"/>
            <a:ext cx="2318390" cy="6232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68543" tIns="34272" rIns="68543" bIns="34272">
            <a:spAutoFit/>
          </a:bodyPr>
          <a:lstStyle/>
          <a:p>
            <a:pPr algn="r"/>
            <a:r>
              <a:rPr lang="zh-CN" altLang="en-US" sz="1200" dirty="0">
                <a:latin typeface="Adobe 黑体 Std R" pitchFamily="34" charset="-122"/>
                <a:ea typeface="Adobe 黑体 Std R" pitchFamily="34" charset="-122"/>
              </a:rPr>
              <a:t>请在此处输入您的文本或者复制您的文本粘贴到此处，请在此处输入您的文本或者复制</a:t>
            </a:r>
            <a:endParaRPr lang="zh-CN" altLang="en-US" sz="1800" dirty="0"/>
          </a:p>
        </p:txBody>
      </p:sp>
      <p:sp>
        <p:nvSpPr>
          <p:cNvPr id="28" name="矩形 27"/>
          <p:cNvSpPr>
            <a:spLocks noChangeArrowheads="1"/>
          </p:cNvSpPr>
          <p:nvPr/>
        </p:nvSpPr>
        <p:spPr bwMode="auto">
          <a:xfrm>
            <a:off x="5424297" y="2314390"/>
            <a:ext cx="2318390" cy="6232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68543" tIns="34272" rIns="68543" bIns="34272">
            <a:spAutoFit/>
          </a:bodyPr>
          <a:lstStyle/>
          <a:p>
            <a:pPr algn="r"/>
            <a:r>
              <a:rPr lang="zh-CN" altLang="en-US" sz="1200" dirty="0">
                <a:latin typeface="Adobe 黑体 Std R" pitchFamily="34" charset="-122"/>
                <a:ea typeface="Adobe 黑体 Std R" pitchFamily="34" charset="-122"/>
              </a:rPr>
              <a:t>在此处输入您的文本或者复制您的文本粘贴到此处，请在此处输入您的文本或者复制</a:t>
            </a:r>
            <a:endParaRPr lang="zh-CN" altLang="en-US" sz="1200" dirty="0"/>
          </a:p>
        </p:txBody>
      </p:sp>
      <p:sp>
        <p:nvSpPr>
          <p:cNvPr id="29" name="矩形 28"/>
          <p:cNvSpPr>
            <a:spLocks noChangeArrowheads="1"/>
          </p:cNvSpPr>
          <p:nvPr/>
        </p:nvSpPr>
        <p:spPr bwMode="auto">
          <a:xfrm>
            <a:off x="5424297" y="3200010"/>
            <a:ext cx="2318390" cy="6232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68543" tIns="34272" rIns="68543" bIns="34272">
            <a:spAutoFit/>
          </a:bodyPr>
          <a:lstStyle/>
          <a:p>
            <a:pPr algn="r"/>
            <a:r>
              <a:rPr lang="zh-CN" altLang="en-US" sz="1200" dirty="0">
                <a:latin typeface="Adobe 黑体 Std R" pitchFamily="34" charset="-122"/>
                <a:ea typeface="Adobe 黑体 Std R" pitchFamily="34" charset="-122"/>
              </a:rPr>
              <a:t>在此处输入您的文本或者复制您的文本粘贴到此处，请在此处输入您的文本或者复制</a:t>
            </a:r>
            <a:endParaRPr lang="zh-CN" altLang="en-US" sz="1200" dirty="0"/>
          </a:p>
        </p:txBody>
      </p:sp>
      <p:sp>
        <p:nvSpPr>
          <p:cNvPr id="30" name="矩形 29"/>
          <p:cNvSpPr>
            <a:spLocks noChangeArrowheads="1"/>
          </p:cNvSpPr>
          <p:nvPr/>
        </p:nvSpPr>
        <p:spPr bwMode="auto">
          <a:xfrm>
            <a:off x="5424297" y="4046349"/>
            <a:ext cx="2318390" cy="6232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68543" tIns="34272" rIns="68543" bIns="34272">
            <a:spAutoFit/>
          </a:bodyPr>
          <a:lstStyle/>
          <a:p>
            <a:pPr algn="r"/>
            <a:r>
              <a:rPr lang="zh-CN" altLang="en-US" sz="1200" dirty="0">
                <a:latin typeface="Adobe 黑体 Std R" pitchFamily="34" charset="-122"/>
                <a:ea typeface="Adobe 黑体 Std R" pitchFamily="34" charset="-122"/>
              </a:rPr>
              <a:t>在此处输入您的文本或者复制您的文本粘贴到此处，请在此处输入您的文本或者复制</a:t>
            </a:r>
            <a:endParaRPr lang="zh-CN" altLang="en-US" sz="1200" dirty="0"/>
          </a:p>
        </p:txBody>
      </p:sp>
      <p:sp>
        <p:nvSpPr>
          <p:cNvPr id="31" name="TextBox 30"/>
          <p:cNvSpPr txBox="1"/>
          <p:nvPr/>
        </p:nvSpPr>
        <p:spPr>
          <a:xfrm>
            <a:off x="3195197" y="2464263"/>
            <a:ext cx="984372" cy="1084661"/>
          </a:xfrm>
          <a:prstGeom prst="rect">
            <a:avLst/>
          </a:prstGeom>
          <a:noFill/>
        </p:spPr>
        <p:txBody>
          <a:bodyPr wrap="none" lIns="68543" tIns="34272" rIns="68543" bIns="34272" rtlCol="0">
            <a:spAutoFit/>
          </a:bodyPr>
          <a:lstStyle/>
          <a:p>
            <a:pPr algn="ctr"/>
            <a:r>
              <a:rPr lang="zh-CN" altLang="en-US" sz="3300" dirty="0">
                <a:solidFill>
                  <a:schemeClr val="bg1"/>
                </a:solidFill>
                <a:latin typeface="微软雅黑" panose="020B0503020204020204" pitchFamily="34" charset="-122"/>
                <a:ea typeface="微软雅黑" panose="020B0503020204020204" pitchFamily="34" charset="-122"/>
              </a:rPr>
              <a:t>输入</a:t>
            </a:r>
            <a:endParaRPr lang="en-US" altLang="zh-CN" sz="3300" dirty="0">
              <a:solidFill>
                <a:schemeClr val="bg1"/>
              </a:solidFill>
              <a:latin typeface="微软雅黑" panose="020B0503020204020204" pitchFamily="34" charset="-122"/>
              <a:ea typeface="微软雅黑" panose="020B0503020204020204" pitchFamily="34" charset="-122"/>
            </a:endParaRPr>
          </a:p>
          <a:p>
            <a:pPr algn="ctr"/>
            <a:r>
              <a:rPr lang="zh-CN" altLang="en-US" sz="3300" dirty="0">
                <a:solidFill>
                  <a:schemeClr val="bg1"/>
                </a:solidFill>
                <a:latin typeface="微软雅黑" panose="020B0503020204020204" pitchFamily="34" charset="-122"/>
                <a:ea typeface="微软雅黑" panose="020B0503020204020204" pitchFamily="34" charset="-122"/>
              </a:rPr>
              <a:t>标题</a:t>
            </a:r>
          </a:p>
        </p:txBody>
      </p:sp>
      <p:grpSp>
        <p:nvGrpSpPr>
          <p:cNvPr id="32" name="组合 31"/>
          <p:cNvGrpSpPr/>
          <p:nvPr/>
        </p:nvGrpSpPr>
        <p:grpSpPr>
          <a:xfrm>
            <a:off x="1864120" y="1275215"/>
            <a:ext cx="3524795" cy="3456775"/>
            <a:chOff x="1083121" y="1628006"/>
            <a:chExt cx="4702175" cy="4610100"/>
          </a:xfrm>
        </p:grpSpPr>
        <p:sp>
          <p:nvSpPr>
            <p:cNvPr id="33" name="椭圆 6"/>
            <p:cNvSpPr>
              <a:spLocks noChangeArrowheads="1"/>
            </p:cNvSpPr>
            <p:nvPr/>
          </p:nvSpPr>
          <p:spPr bwMode="auto">
            <a:xfrm>
              <a:off x="1083121" y="3318693"/>
              <a:ext cx="1373188" cy="1373188"/>
            </a:xfrm>
            <a:prstGeom prst="ellipse">
              <a:avLst/>
            </a:prstGeom>
            <a:solidFill>
              <a:srgbClr val="0070C0"/>
            </a:solidFill>
            <a:ln>
              <a:noFill/>
            </a:ln>
            <a:extLst>
              <a:ext uri="{91240B29-F687-4F45-9708-019B960494DF}">
                <a14:hiddenLine xmlns:a14="http://schemas.microsoft.com/office/drawing/2010/main" xmlns="" w="12700" cap="flat" cmpd="sng">
                  <a:solidFill>
                    <a:srgbClr val="42719B"/>
                  </a:solidFill>
                  <a:bevel/>
                  <a:headEnd/>
                  <a:tailEnd/>
                </a14:hiddenLine>
              </a:ext>
            </a:extLst>
          </p:spPr>
          <p:txBody>
            <a:bodyPr anchor="ctr"/>
            <a:lstStyle/>
            <a:p>
              <a:pPr algn="ctr"/>
              <a:endParaRPr lang="zh-CN" altLang="zh-CN">
                <a:solidFill>
                  <a:srgbClr val="FFFFFF"/>
                </a:solidFill>
                <a:latin typeface="宋体" pitchFamily="2" charset="-122"/>
                <a:sym typeface="宋体" pitchFamily="2" charset="-122"/>
              </a:endParaRPr>
            </a:p>
          </p:txBody>
        </p:sp>
        <p:sp>
          <p:nvSpPr>
            <p:cNvPr id="34" name="椭圆 7"/>
            <p:cNvSpPr>
              <a:spLocks noChangeArrowheads="1"/>
            </p:cNvSpPr>
            <p:nvPr/>
          </p:nvSpPr>
          <p:spPr bwMode="auto">
            <a:xfrm>
              <a:off x="2737296" y="1628006"/>
              <a:ext cx="1373188" cy="1373187"/>
            </a:xfrm>
            <a:prstGeom prst="ellipse">
              <a:avLst/>
            </a:prstGeom>
            <a:solidFill>
              <a:srgbClr val="0070C0"/>
            </a:solidFill>
            <a:ln>
              <a:noFill/>
            </a:ln>
            <a:extLst>
              <a:ext uri="{91240B29-F687-4F45-9708-019B960494DF}">
                <a14:hiddenLine xmlns:a14="http://schemas.microsoft.com/office/drawing/2010/main" xmlns="" w="12700" cap="flat" cmpd="sng">
                  <a:solidFill>
                    <a:srgbClr val="42719B"/>
                  </a:solidFill>
                  <a:bevel/>
                  <a:headEnd/>
                  <a:tailEnd/>
                </a14:hiddenLine>
              </a:ext>
            </a:extLst>
          </p:spPr>
          <p:txBody>
            <a:bodyPr anchor="ctr"/>
            <a:lstStyle/>
            <a:p>
              <a:pPr algn="ctr"/>
              <a:endParaRPr lang="zh-CN" altLang="zh-CN">
                <a:solidFill>
                  <a:srgbClr val="FFFFFF"/>
                </a:solidFill>
                <a:latin typeface="宋体" pitchFamily="2" charset="-122"/>
                <a:sym typeface="宋体" pitchFamily="2" charset="-122"/>
              </a:endParaRPr>
            </a:p>
          </p:txBody>
        </p:sp>
        <p:sp>
          <p:nvSpPr>
            <p:cNvPr id="35" name="椭圆 8"/>
            <p:cNvSpPr>
              <a:spLocks noChangeArrowheads="1"/>
            </p:cNvSpPr>
            <p:nvPr/>
          </p:nvSpPr>
          <p:spPr bwMode="auto">
            <a:xfrm>
              <a:off x="4410521" y="3318693"/>
              <a:ext cx="1374775" cy="1373188"/>
            </a:xfrm>
            <a:prstGeom prst="ellipse">
              <a:avLst/>
            </a:prstGeom>
            <a:solidFill>
              <a:srgbClr val="0070C0"/>
            </a:solidFill>
            <a:ln>
              <a:noFill/>
            </a:ln>
            <a:extLst>
              <a:ext uri="{91240B29-F687-4F45-9708-019B960494DF}">
                <a14:hiddenLine xmlns:a14="http://schemas.microsoft.com/office/drawing/2010/main" xmlns="" w="12700" cap="flat" cmpd="sng">
                  <a:solidFill>
                    <a:srgbClr val="42719B"/>
                  </a:solidFill>
                  <a:bevel/>
                  <a:headEnd/>
                  <a:tailEnd/>
                </a14:hiddenLine>
              </a:ext>
            </a:extLst>
          </p:spPr>
          <p:txBody>
            <a:bodyPr anchor="ctr"/>
            <a:lstStyle/>
            <a:p>
              <a:pPr algn="ctr"/>
              <a:endParaRPr lang="zh-CN" altLang="zh-CN">
                <a:solidFill>
                  <a:srgbClr val="FFFFFF"/>
                </a:solidFill>
                <a:latin typeface="宋体" pitchFamily="2" charset="-122"/>
                <a:sym typeface="宋体" pitchFamily="2" charset="-122"/>
              </a:endParaRPr>
            </a:p>
          </p:txBody>
        </p:sp>
        <p:sp>
          <p:nvSpPr>
            <p:cNvPr id="36" name="椭圆 9"/>
            <p:cNvSpPr>
              <a:spLocks noChangeArrowheads="1"/>
            </p:cNvSpPr>
            <p:nvPr/>
          </p:nvSpPr>
          <p:spPr bwMode="auto">
            <a:xfrm>
              <a:off x="2772221" y="4864918"/>
              <a:ext cx="1373188" cy="1373188"/>
            </a:xfrm>
            <a:prstGeom prst="ellipse">
              <a:avLst/>
            </a:prstGeom>
            <a:solidFill>
              <a:srgbClr val="0070C0"/>
            </a:solidFill>
            <a:ln>
              <a:noFill/>
            </a:ln>
            <a:extLst>
              <a:ext uri="{91240B29-F687-4F45-9708-019B960494DF}">
                <a14:hiddenLine xmlns:a14="http://schemas.microsoft.com/office/drawing/2010/main" xmlns="" w="12700" cap="flat" cmpd="sng">
                  <a:solidFill>
                    <a:srgbClr val="42719B"/>
                  </a:solidFill>
                  <a:bevel/>
                  <a:headEnd/>
                  <a:tailEnd/>
                </a14:hiddenLine>
              </a:ext>
            </a:extLst>
          </p:spPr>
          <p:txBody>
            <a:bodyPr anchor="ctr"/>
            <a:lstStyle/>
            <a:p>
              <a:pPr algn="ctr"/>
              <a:endParaRPr lang="zh-CN" altLang="zh-CN">
                <a:solidFill>
                  <a:srgbClr val="FFFFFF"/>
                </a:solidFill>
                <a:latin typeface="宋体" pitchFamily="2" charset="-122"/>
                <a:sym typeface="宋体" pitchFamily="2" charset="-122"/>
              </a:endParaRPr>
            </a:p>
          </p:txBody>
        </p:sp>
        <p:sp>
          <p:nvSpPr>
            <p:cNvPr id="37" name="矩形 36"/>
            <p:cNvSpPr>
              <a:spLocks noChangeArrowheads="1"/>
            </p:cNvSpPr>
            <p:nvPr/>
          </p:nvSpPr>
          <p:spPr bwMode="auto">
            <a:xfrm>
              <a:off x="1227807" y="3616139"/>
              <a:ext cx="1067515" cy="7798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ctr"/>
              <a:r>
                <a:rPr lang="zh-CN" altLang="en-US" sz="1600" dirty="0" smtClean="0">
                  <a:solidFill>
                    <a:schemeClr val="bg1"/>
                  </a:solidFill>
                  <a:latin typeface="微软雅黑" panose="020B0503020204020204" pitchFamily="34" charset="-122"/>
                  <a:ea typeface="微软雅黑" panose="020B0503020204020204" pitchFamily="34" charset="-122"/>
                  <a:sym typeface="宋体" pitchFamily="2" charset="-122"/>
                </a:rPr>
                <a:t>服务不</a:t>
              </a:r>
              <a:endParaRPr lang="en-US" altLang="zh-CN" sz="1600" dirty="0" smtClean="0">
                <a:solidFill>
                  <a:schemeClr val="bg1"/>
                </a:solidFill>
                <a:latin typeface="微软雅黑" panose="020B0503020204020204" pitchFamily="34" charset="-122"/>
                <a:ea typeface="微软雅黑" panose="020B0503020204020204" pitchFamily="34" charset="-122"/>
                <a:sym typeface="宋体" pitchFamily="2" charset="-122"/>
              </a:endParaRPr>
            </a:p>
            <a:p>
              <a:pPr algn="ctr"/>
              <a:r>
                <a:rPr lang="zh-CN" altLang="en-US" sz="1600" dirty="0" smtClean="0">
                  <a:solidFill>
                    <a:schemeClr val="bg1"/>
                  </a:solidFill>
                  <a:latin typeface="微软雅黑" panose="020B0503020204020204" pitchFamily="34" charset="-122"/>
                  <a:ea typeface="微软雅黑" panose="020B0503020204020204" pitchFamily="34" charset="-122"/>
                  <a:sym typeface="宋体" pitchFamily="2" charset="-122"/>
                </a:rPr>
                <a:t>足之一</a:t>
              </a:r>
              <a:endParaRPr lang="zh-CN" altLang="en-US" sz="1600" dirty="0">
                <a:solidFill>
                  <a:schemeClr val="bg1"/>
                </a:solidFill>
                <a:latin typeface="微软雅黑" panose="020B0503020204020204" pitchFamily="34" charset="-122"/>
                <a:ea typeface="微软雅黑" panose="020B0503020204020204" pitchFamily="34" charset="-122"/>
                <a:sym typeface="宋体" pitchFamily="2" charset="-122"/>
              </a:endParaRPr>
            </a:p>
          </p:txBody>
        </p:sp>
        <p:sp>
          <p:nvSpPr>
            <p:cNvPr id="38" name="矩形 37"/>
            <p:cNvSpPr>
              <a:spLocks noChangeArrowheads="1"/>
            </p:cNvSpPr>
            <p:nvPr/>
          </p:nvSpPr>
          <p:spPr bwMode="auto">
            <a:xfrm>
              <a:off x="4545236" y="3616139"/>
              <a:ext cx="1191582" cy="7798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a:r>
                <a:rPr lang="zh-CN" altLang="en-US" sz="1600" dirty="0" smtClean="0">
                  <a:solidFill>
                    <a:schemeClr val="bg1"/>
                  </a:solidFill>
                  <a:latin typeface="微软雅黑" panose="020B0503020204020204" pitchFamily="34" charset="-122"/>
                  <a:ea typeface="微软雅黑" panose="020B0503020204020204" pitchFamily="34" charset="-122"/>
                  <a:sym typeface="宋体" pitchFamily="2" charset="-122"/>
                </a:rPr>
                <a:t>服务不足之一</a:t>
              </a:r>
              <a:endParaRPr lang="zh-CN" altLang="en-US" sz="1600" dirty="0">
                <a:solidFill>
                  <a:schemeClr val="bg1"/>
                </a:solidFill>
                <a:latin typeface="微软雅黑" panose="020B0503020204020204" pitchFamily="34" charset="-122"/>
                <a:ea typeface="微软雅黑" panose="020B0503020204020204" pitchFamily="34" charset="-122"/>
                <a:sym typeface="宋体" pitchFamily="2" charset="-122"/>
              </a:endParaRPr>
            </a:p>
          </p:txBody>
        </p:sp>
        <p:sp>
          <p:nvSpPr>
            <p:cNvPr id="39" name="矩形 38"/>
            <p:cNvSpPr>
              <a:spLocks noChangeArrowheads="1"/>
            </p:cNvSpPr>
            <p:nvPr/>
          </p:nvSpPr>
          <p:spPr bwMode="auto">
            <a:xfrm>
              <a:off x="2858815" y="1962537"/>
              <a:ext cx="1108389" cy="7798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a:r>
                <a:rPr lang="zh-CN" altLang="en-US" sz="1600" dirty="0" smtClean="0">
                  <a:solidFill>
                    <a:schemeClr val="bg1"/>
                  </a:solidFill>
                  <a:latin typeface="微软雅黑" panose="020B0503020204020204" pitchFamily="34" charset="-122"/>
                  <a:ea typeface="微软雅黑" panose="020B0503020204020204" pitchFamily="34" charset="-122"/>
                  <a:sym typeface="宋体" pitchFamily="2" charset="-122"/>
                </a:rPr>
                <a:t>服务不足之一</a:t>
              </a:r>
              <a:endParaRPr lang="zh-CN" altLang="en-US" sz="1600" dirty="0">
                <a:solidFill>
                  <a:schemeClr val="bg1"/>
                </a:solidFill>
                <a:latin typeface="微软雅黑" panose="020B0503020204020204" pitchFamily="34" charset="-122"/>
                <a:ea typeface="微软雅黑" panose="020B0503020204020204" pitchFamily="34" charset="-122"/>
                <a:sym typeface="宋体" pitchFamily="2" charset="-122"/>
              </a:endParaRPr>
            </a:p>
          </p:txBody>
        </p:sp>
        <p:sp>
          <p:nvSpPr>
            <p:cNvPr id="40" name="矩形 39"/>
            <p:cNvSpPr>
              <a:spLocks noChangeArrowheads="1"/>
            </p:cNvSpPr>
            <p:nvPr/>
          </p:nvSpPr>
          <p:spPr bwMode="auto">
            <a:xfrm>
              <a:off x="2925056" y="5162365"/>
              <a:ext cx="1067515" cy="7798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ctr"/>
              <a:r>
                <a:rPr lang="zh-CN" altLang="en-US" sz="1600" dirty="0" smtClean="0">
                  <a:solidFill>
                    <a:schemeClr val="bg1"/>
                  </a:solidFill>
                  <a:latin typeface="微软雅黑" panose="020B0503020204020204" pitchFamily="34" charset="-122"/>
                  <a:ea typeface="微软雅黑" panose="020B0503020204020204" pitchFamily="34" charset="-122"/>
                  <a:sym typeface="宋体" pitchFamily="2" charset="-122"/>
                </a:rPr>
                <a:t>服务不</a:t>
              </a:r>
              <a:endParaRPr lang="en-US" altLang="zh-CN" sz="1600" dirty="0" smtClean="0">
                <a:solidFill>
                  <a:schemeClr val="bg1"/>
                </a:solidFill>
                <a:latin typeface="微软雅黑" panose="020B0503020204020204" pitchFamily="34" charset="-122"/>
                <a:ea typeface="微软雅黑" panose="020B0503020204020204" pitchFamily="34" charset="-122"/>
                <a:sym typeface="宋体" pitchFamily="2" charset="-122"/>
              </a:endParaRPr>
            </a:p>
            <a:p>
              <a:pPr algn="ctr"/>
              <a:r>
                <a:rPr lang="zh-CN" altLang="en-US" sz="1600" dirty="0" smtClean="0">
                  <a:solidFill>
                    <a:schemeClr val="bg1"/>
                  </a:solidFill>
                  <a:latin typeface="微软雅黑" panose="020B0503020204020204" pitchFamily="34" charset="-122"/>
                  <a:ea typeface="微软雅黑" panose="020B0503020204020204" pitchFamily="34" charset="-122"/>
                  <a:sym typeface="宋体" pitchFamily="2" charset="-122"/>
                </a:rPr>
                <a:t>足之一</a:t>
              </a:r>
              <a:endParaRPr lang="zh-CN" altLang="en-US" sz="1600" dirty="0">
                <a:solidFill>
                  <a:schemeClr val="bg1"/>
                </a:solidFill>
                <a:latin typeface="微软雅黑" panose="020B0503020204020204" pitchFamily="34" charset="-122"/>
                <a:ea typeface="微软雅黑" panose="020B0503020204020204" pitchFamily="34" charset="-122"/>
                <a:sym typeface="宋体" pitchFamily="2" charset="-122"/>
              </a:endParaRPr>
            </a:p>
          </p:txBody>
        </p:sp>
      </p:grpSp>
    </p:spTree>
    <p:extLst>
      <p:ext uri="{BB962C8B-B14F-4D97-AF65-F5344CB8AC3E}">
        <p14:creationId xmlns:p14="http://schemas.microsoft.com/office/powerpoint/2010/main" xmlns="" val="2786719883"/>
      </p:ext>
    </p:extLst>
  </p:cSld>
  <p:clrMapOvr>
    <a:masterClrMapping/>
  </p:clrMapOvr>
  <p:transition spd="slow"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ppt_w</p:attrName>
                                        </p:attrNameLst>
                                      </p:cBhvr>
                                      <p:tavLst>
                                        <p:tav tm="0">
                                          <p:val>
                                            <p:fltVal val="0"/>
                                          </p:val>
                                        </p:tav>
                                        <p:tav tm="100000">
                                          <p:val>
                                            <p:strVal val="#ppt_w"/>
                                          </p:val>
                                        </p:tav>
                                      </p:tavLst>
                                    </p:anim>
                                    <p:anim calcmode="lin" valueType="num">
                                      <p:cBhvr>
                                        <p:cTn id="16" dur="500" fill="hold"/>
                                        <p:tgtEl>
                                          <p:spTgt spid="6"/>
                                        </p:tgtEl>
                                        <p:attrNameLst>
                                          <p:attrName>ppt_h</p:attrName>
                                        </p:attrNameLst>
                                      </p:cBhvr>
                                      <p:tavLst>
                                        <p:tav tm="0">
                                          <p:val>
                                            <p:fltVal val="0"/>
                                          </p:val>
                                        </p:tav>
                                        <p:tav tm="100000">
                                          <p:val>
                                            <p:strVal val="#ppt_h"/>
                                          </p:val>
                                        </p:tav>
                                      </p:tavLst>
                                    </p:anim>
                                    <p:animEffect transition="in" filter="fade">
                                      <p:cBhvr>
                                        <p:cTn id="17" dur="500"/>
                                        <p:tgtEl>
                                          <p:spTgt spid="6"/>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p:cTn id="21" dur="500" fill="hold"/>
                                        <p:tgtEl>
                                          <p:spTgt spid="31"/>
                                        </p:tgtEl>
                                        <p:attrNameLst>
                                          <p:attrName>ppt_w</p:attrName>
                                        </p:attrNameLst>
                                      </p:cBhvr>
                                      <p:tavLst>
                                        <p:tav tm="0">
                                          <p:val>
                                            <p:fltVal val="0"/>
                                          </p:val>
                                        </p:tav>
                                        <p:tav tm="100000">
                                          <p:val>
                                            <p:strVal val="#ppt_w"/>
                                          </p:val>
                                        </p:tav>
                                      </p:tavLst>
                                    </p:anim>
                                    <p:anim calcmode="lin" valueType="num">
                                      <p:cBhvr>
                                        <p:cTn id="22" dur="500" fill="hold"/>
                                        <p:tgtEl>
                                          <p:spTgt spid="31"/>
                                        </p:tgtEl>
                                        <p:attrNameLst>
                                          <p:attrName>ppt_h</p:attrName>
                                        </p:attrNameLst>
                                      </p:cBhvr>
                                      <p:tavLst>
                                        <p:tav tm="0">
                                          <p:val>
                                            <p:fltVal val="0"/>
                                          </p:val>
                                        </p:tav>
                                        <p:tav tm="100000">
                                          <p:val>
                                            <p:strVal val="#ppt_h"/>
                                          </p:val>
                                        </p:tav>
                                      </p:tavLst>
                                    </p:anim>
                                    <p:animEffect transition="in" filter="fade">
                                      <p:cBhvr>
                                        <p:cTn id="23" dur="500"/>
                                        <p:tgtEl>
                                          <p:spTgt spid="31"/>
                                        </p:tgtEl>
                                      </p:cBhvr>
                                    </p:animEffect>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1000" fill="hold"/>
                                        <p:tgtEl>
                                          <p:spTgt spid="7"/>
                                        </p:tgtEl>
                                        <p:attrNameLst>
                                          <p:attrName>ppt_w</p:attrName>
                                        </p:attrNameLst>
                                      </p:cBhvr>
                                      <p:tavLst>
                                        <p:tav tm="0">
                                          <p:val>
                                            <p:fltVal val="0"/>
                                          </p:val>
                                        </p:tav>
                                        <p:tav tm="100000">
                                          <p:val>
                                            <p:strVal val="#ppt_w"/>
                                          </p:val>
                                        </p:tav>
                                      </p:tavLst>
                                    </p:anim>
                                    <p:anim calcmode="lin" valueType="num">
                                      <p:cBhvr>
                                        <p:cTn id="28" dur="1000" fill="hold"/>
                                        <p:tgtEl>
                                          <p:spTgt spid="7"/>
                                        </p:tgtEl>
                                        <p:attrNameLst>
                                          <p:attrName>ppt_h</p:attrName>
                                        </p:attrNameLst>
                                      </p:cBhvr>
                                      <p:tavLst>
                                        <p:tav tm="0">
                                          <p:val>
                                            <p:fltVal val="0"/>
                                          </p:val>
                                        </p:tav>
                                        <p:tav tm="100000">
                                          <p:val>
                                            <p:strVal val="#ppt_h"/>
                                          </p:val>
                                        </p:tav>
                                      </p:tavLst>
                                    </p:anim>
                                    <p:animEffect transition="in" filter="fade">
                                      <p:cBhvr>
                                        <p:cTn id="29" dur="1000"/>
                                        <p:tgtEl>
                                          <p:spTgt spid="7"/>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p:cTn id="33" dur="1000" fill="hold"/>
                                        <p:tgtEl>
                                          <p:spTgt spid="8"/>
                                        </p:tgtEl>
                                        <p:attrNameLst>
                                          <p:attrName>ppt_w</p:attrName>
                                        </p:attrNameLst>
                                      </p:cBhvr>
                                      <p:tavLst>
                                        <p:tav tm="0">
                                          <p:val>
                                            <p:fltVal val="0"/>
                                          </p:val>
                                        </p:tav>
                                        <p:tav tm="100000">
                                          <p:val>
                                            <p:strVal val="#ppt_w"/>
                                          </p:val>
                                        </p:tav>
                                      </p:tavLst>
                                    </p:anim>
                                    <p:anim calcmode="lin" valueType="num">
                                      <p:cBhvr>
                                        <p:cTn id="34" dur="1000" fill="hold"/>
                                        <p:tgtEl>
                                          <p:spTgt spid="8"/>
                                        </p:tgtEl>
                                        <p:attrNameLst>
                                          <p:attrName>ppt_h</p:attrName>
                                        </p:attrNameLst>
                                      </p:cBhvr>
                                      <p:tavLst>
                                        <p:tav tm="0">
                                          <p:val>
                                            <p:fltVal val="0"/>
                                          </p:val>
                                        </p:tav>
                                        <p:tav tm="100000">
                                          <p:val>
                                            <p:strVal val="#ppt_h"/>
                                          </p:val>
                                        </p:tav>
                                      </p:tavLst>
                                    </p:anim>
                                    <p:animEffect transition="in" filter="fade">
                                      <p:cBhvr>
                                        <p:cTn id="35" dur="1000"/>
                                        <p:tgtEl>
                                          <p:spTgt spid="8"/>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1000" fill="hold"/>
                                        <p:tgtEl>
                                          <p:spTgt spid="32"/>
                                        </p:tgtEl>
                                        <p:attrNameLst>
                                          <p:attrName>ppt_w</p:attrName>
                                        </p:attrNameLst>
                                      </p:cBhvr>
                                      <p:tavLst>
                                        <p:tav tm="0">
                                          <p:val>
                                            <p:fltVal val="0"/>
                                          </p:val>
                                        </p:tav>
                                        <p:tav tm="100000">
                                          <p:val>
                                            <p:strVal val="#ppt_w"/>
                                          </p:val>
                                        </p:tav>
                                      </p:tavLst>
                                    </p:anim>
                                    <p:anim calcmode="lin" valueType="num">
                                      <p:cBhvr>
                                        <p:cTn id="40" dur="1000" fill="hold"/>
                                        <p:tgtEl>
                                          <p:spTgt spid="32"/>
                                        </p:tgtEl>
                                        <p:attrNameLst>
                                          <p:attrName>ppt_h</p:attrName>
                                        </p:attrNameLst>
                                      </p:cBhvr>
                                      <p:tavLst>
                                        <p:tav tm="0">
                                          <p:val>
                                            <p:fltVal val="0"/>
                                          </p:val>
                                        </p:tav>
                                        <p:tav tm="100000">
                                          <p:val>
                                            <p:strVal val="#ppt_h"/>
                                          </p:val>
                                        </p:tav>
                                      </p:tavLst>
                                    </p:anim>
                                    <p:animEffect transition="in" filter="fade">
                                      <p:cBhvr>
                                        <p:cTn id="41" dur="1000"/>
                                        <p:tgtEl>
                                          <p:spTgt spid="32"/>
                                        </p:tgtEl>
                                      </p:cBhvr>
                                    </p:animEffect>
                                  </p:childTnLst>
                                </p:cTn>
                              </p:par>
                            </p:childTnLst>
                          </p:cTn>
                        </p:par>
                        <p:par>
                          <p:cTn id="42" fill="hold">
                            <p:stCondLst>
                              <p:cond delay="5000"/>
                            </p:stCondLst>
                            <p:childTnLst>
                              <p:par>
                                <p:cTn id="43" presetID="2" presetClass="entr" presetSubtype="2"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additive="base">
                                        <p:cTn id="45" dur="500" fill="hold"/>
                                        <p:tgtEl>
                                          <p:spTgt spid="9"/>
                                        </p:tgtEl>
                                        <p:attrNameLst>
                                          <p:attrName>ppt_x</p:attrName>
                                        </p:attrNameLst>
                                      </p:cBhvr>
                                      <p:tavLst>
                                        <p:tav tm="0">
                                          <p:val>
                                            <p:strVal val="1+#ppt_w/2"/>
                                          </p:val>
                                        </p:tav>
                                        <p:tav tm="100000">
                                          <p:val>
                                            <p:strVal val="#ppt_x"/>
                                          </p:val>
                                        </p:tav>
                                      </p:tavLst>
                                    </p:anim>
                                    <p:anim calcmode="lin" valueType="num">
                                      <p:cBhvr additive="base">
                                        <p:cTn id="46" dur="500" fill="hold"/>
                                        <p:tgtEl>
                                          <p:spTgt spid="9"/>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additive="base">
                                        <p:cTn id="49" dur="500" fill="hold"/>
                                        <p:tgtEl>
                                          <p:spTgt spid="10"/>
                                        </p:tgtEl>
                                        <p:attrNameLst>
                                          <p:attrName>ppt_x</p:attrName>
                                        </p:attrNameLst>
                                      </p:cBhvr>
                                      <p:tavLst>
                                        <p:tav tm="0">
                                          <p:val>
                                            <p:strVal val="1+#ppt_w/2"/>
                                          </p:val>
                                        </p:tav>
                                        <p:tav tm="100000">
                                          <p:val>
                                            <p:strVal val="#ppt_x"/>
                                          </p:val>
                                        </p:tav>
                                      </p:tavLst>
                                    </p:anim>
                                    <p:anim calcmode="lin" valueType="num">
                                      <p:cBhvr additive="base">
                                        <p:cTn id="50" dur="500" fill="hold"/>
                                        <p:tgtEl>
                                          <p:spTgt spid="10"/>
                                        </p:tgtEl>
                                        <p:attrNameLst>
                                          <p:attrName>ppt_y</p:attrName>
                                        </p:attrNameLst>
                                      </p:cBhvr>
                                      <p:tavLst>
                                        <p:tav tm="0">
                                          <p:val>
                                            <p:strVal val="#ppt_y"/>
                                          </p:val>
                                        </p:tav>
                                        <p:tav tm="100000">
                                          <p:val>
                                            <p:strVal val="#ppt_y"/>
                                          </p:val>
                                        </p:tav>
                                      </p:tavLst>
                                    </p:anim>
                                  </p:childTnLst>
                                </p:cTn>
                              </p:par>
                              <p:par>
                                <p:cTn id="51" presetID="2" presetClass="entr" presetSubtype="2" fill="hold" grpId="0" nodeType="with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par>
                                <p:cTn id="55" presetID="2" presetClass="entr" presetSubtype="2" fill="hold" grpId="0" nodeType="with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1+#ppt_w/2"/>
                                          </p:val>
                                        </p:tav>
                                        <p:tav tm="100000">
                                          <p:val>
                                            <p:strVal val="#ppt_x"/>
                                          </p:val>
                                        </p:tav>
                                      </p:tavLst>
                                    </p:anim>
                                    <p:anim calcmode="lin" valueType="num">
                                      <p:cBhvr additive="base">
                                        <p:cTn id="58" dur="500" fill="hold"/>
                                        <p:tgtEl>
                                          <p:spTgt spid="12"/>
                                        </p:tgtEl>
                                        <p:attrNameLst>
                                          <p:attrName>ppt_y</p:attrName>
                                        </p:attrNameLst>
                                      </p:cBhvr>
                                      <p:tavLst>
                                        <p:tav tm="0">
                                          <p:val>
                                            <p:strVal val="#ppt_y"/>
                                          </p:val>
                                        </p:tav>
                                        <p:tav tm="100000">
                                          <p:val>
                                            <p:strVal val="#ppt_y"/>
                                          </p:val>
                                        </p:tav>
                                      </p:tavLst>
                                    </p:anim>
                                  </p:childTnLst>
                                </p:cTn>
                              </p:par>
                              <p:par>
                                <p:cTn id="59" presetID="2" presetClass="entr" presetSubtype="2" fill="hold" grpId="0" nodeType="with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1+#ppt_w/2"/>
                                          </p:val>
                                        </p:tav>
                                        <p:tav tm="100000">
                                          <p:val>
                                            <p:strVal val="#ppt_x"/>
                                          </p:val>
                                        </p:tav>
                                      </p:tavLst>
                                    </p:anim>
                                    <p:anim calcmode="lin" valueType="num">
                                      <p:cBhvr additive="base">
                                        <p:cTn id="62" dur="500" fill="hold"/>
                                        <p:tgtEl>
                                          <p:spTgt spid="13"/>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14"/>
                                        </p:tgtEl>
                                        <p:attrNameLst>
                                          <p:attrName>style.visibility</p:attrName>
                                        </p:attrNameLst>
                                      </p:cBhvr>
                                      <p:to>
                                        <p:strVal val="visible"/>
                                      </p:to>
                                    </p:set>
                                    <p:anim calcmode="lin" valueType="num">
                                      <p:cBhvr additive="base">
                                        <p:cTn id="65" dur="500" fill="hold"/>
                                        <p:tgtEl>
                                          <p:spTgt spid="14"/>
                                        </p:tgtEl>
                                        <p:attrNameLst>
                                          <p:attrName>ppt_x</p:attrName>
                                        </p:attrNameLst>
                                      </p:cBhvr>
                                      <p:tavLst>
                                        <p:tav tm="0">
                                          <p:val>
                                            <p:strVal val="1+#ppt_w/2"/>
                                          </p:val>
                                        </p:tav>
                                        <p:tav tm="100000">
                                          <p:val>
                                            <p:strVal val="#ppt_x"/>
                                          </p:val>
                                        </p:tav>
                                      </p:tavLst>
                                    </p:anim>
                                    <p:anim calcmode="lin" valueType="num">
                                      <p:cBhvr additive="base">
                                        <p:cTn id="66" dur="500" fill="hold"/>
                                        <p:tgtEl>
                                          <p:spTgt spid="14"/>
                                        </p:tgtEl>
                                        <p:attrNameLst>
                                          <p:attrName>ppt_y</p:attrName>
                                        </p:attrNameLst>
                                      </p:cBhvr>
                                      <p:tavLst>
                                        <p:tav tm="0">
                                          <p:val>
                                            <p:strVal val="#ppt_y"/>
                                          </p:val>
                                        </p:tav>
                                        <p:tav tm="100000">
                                          <p:val>
                                            <p:strVal val="#ppt_y"/>
                                          </p:val>
                                        </p:tav>
                                      </p:tavLst>
                                    </p:anim>
                                  </p:childTnLst>
                                </p:cTn>
                              </p:par>
                              <p:par>
                                <p:cTn id="67" presetID="2" presetClass="entr" presetSubtype="2"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500" fill="hold"/>
                                        <p:tgtEl>
                                          <p:spTgt spid="17"/>
                                        </p:tgtEl>
                                        <p:attrNameLst>
                                          <p:attrName>ppt_x</p:attrName>
                                        </p:attrNameLst>
                                      </p:cBhvr>
                                      <p:tavLst>
                                        <p:tav tm="0">
                                          <p:val>
                                            <p:strVal val="1+#ppt_w/2"/>
                                          </p:val>
                                        </p:tav>
                                        <p:tav tm="100000">
                                          <p:val>
                                            <p:strVal val="#ppt_x"/>
                                          </p:val>
                                        </p:tav>
                                      </p:tavLst>
                                    </p:anim>
                                    <p:anim calcmode="lin" valueType="num">
                                      <p:cBhvr additive="base">
                                        <p:cTn id="70" dur="500" fill="hold"/>
                                        <p:tgtEl>
                                          <p:spTgt spid="17"/>
                                        </p:tgtEl>
                                        <p:attrNameLst>
                                          <p:attrName>ppt_y</p:attrName>
                                        </p:attrNameLst>
                                      </p:cBhvr>
                                      <p:tavLst>
                                        <p:tav tm="0">
                                          <p:val>
                                            <p:strVal val="#ppt_y"/>
                                          </p:val>
                                        </p:tav>
                                        <p:tav tm="100000">
                                          <p:val>
                                            <p:strVal val="#ppt_y"/>
                                          </p:val>
                                        </p:tav>
                                      </p:tavLst>
                                    </p:anim>
                                  </p:childTnLst>
                                </p:cTn>
                              </p:par>
                              <p:par>
                                <p:cTn id="71" presetID="2" presetClass="entr" presetSubtype="2" fill="hold" nodeType="withEffect">
                                  <p:stCondLst>
                                    <p:cond delay="0"/>
                                  </p:stCondLst>
                                  <p:childTnLst>
                                    <p:set>
                                      <p:cBhvr>
                                        <p:cTn id="72" dur="1" fill="hold">
                                          <p:stCondLst>
                                            <p:cond delay="0"/>
                                          </p:stCondLst>
                                        </p:cTn>
                                        <p:tgtEl>
                                          <p:spTgt spid="18"/>
                                        </p:tgtEl>
                                        <p:attrNameLst>
                                          <p:attrName>style.visibility</p:attrName>
                                        </p:attrNameLst>
                                      </p:cBhvr>
                                      <p:to>
                                        <p:strVal val="visible"/>
                                      </p:to>
                                    </p:set>
                                    <p:anim calcmode="lin" valueType="num">
                                      <p:cBhvr additive="base">
                                        <p:cTn id="73" dur="500" fill="hold"/>
                                        <p:tgtEl>
                                          <p:spTgt spid="18"/>
                                        </p:tgtEl>
                                        <p:attrNameLst>
                                          <p:attrName>ppt_x</p:attrName>
                                        </p:attrNameLst>
                                      </p:cBhvr>
                                      <p:tavLst>
                                        <p:tav tm="0">
                                          <p:val>
                                            <p:strVal val="1+#ppt_w/2"/>
                                          </p:val>
                                        </p:tav>
                                        <p:tav tm="100000">
                                          <p:val>
                                            <p:strVal val="#ppt_x"/>
                                          </p:val>
                                        </p:tav>
                                      </p:tavLst>
                                    </p:anim>
                                    <p:anim calcmode="lin" valueType="num">
                                      <p:cBhvr additive="base">
                                        <p:cTn id="74" dur="500" fill="hold"/>
                                        <p:tgtEl>
                                          <p:spTgt spid="18"/>
                                        </p:tgtEl>
                                        <p:attrNameLst>
                                          <p:attrName>ppt_y</p:attrName>
                                        </p:attrNameLst>
                                      </p:cBhvr>
                                      <p:tavLst>
                                        <p:tav tm="0">
                                          <p:val>
                                            <p:strVal val="#ppt_y"/>
                                          </p:val>
                                        </p:tav>
                                        <p:tav tm="100000">
                                          <p:val>
                                            <p:strVal val="#ppt_y"/>
                                          </p:val>
                                        </p:tav>
                                      </p:tavLst>
                                    </p:anim>
                                  </p:childTnLst>
                                </p:cTn>
                              </p:par>
                            </p:childTnLst>
                          </p:cTn>
                        </p:par>
                        <p:par>
                          <p:cTn id="75" fill="hold">
                            <p:stCondLst>
                              <p:cond delay="5500"/>
                            </p:stCondLst>
                            <p:childTnLst>
                              <p:par>
                                <p:cTn id="76" presetID="42" presetClass="entr" presetSubtype="0" fill="hold" grpId="0" nodeType="afterEffect">
                                  <p:stCondLst>
                                    <p:cond delay="0"/>
                                  </p:stCondLst>
                                  <p:iterate type="lt">
                                    <p:tmPct val="10000"/>
                                  </p:iterate>
                                  <p:childTnLst>
                                    <p:set>
                                      <p:cBhvr>
                                        <p:cTn id="77" dur="1" fill="hold">
                                          <p:stCondLst>
                                            <p:cond delay="0"/>
                                          </p:stCondLst>
                                        </p:cTn>
                                        <p:tgtEl>
                                          <p:spTgt spid="27"/>
                                        </p:tgtEl>
                                        <p:attrNameLst>
                                          <p:attrName>style.visibility</p:attrName>
                                        </p:attrNameLst>
                                      </p:cBhvr>
                                      <p:to>
                                        <p:strVal val="visible"/>
                                      </p:to>
                                    </p:set>
                                    <p:animEffect transition="in" filter="fade">
                                      <p:cBhvr>
                                        <p:cTn id="78" dur="500"/>
                                        <p:tgtEl>
                                          <p:spTgt spid="27"/>
                                        </p:tgtEl>
                                      </p:cBhvr>
                                    </p:animEffect>
                                    <p:anim calcmode="lin" valueType="num">
                                      <p:cBhvr>
                                        <p:cTn id="79" dur="500" fill="hold"/>
                                        <p:tgtEl>
                                          <p:spTgt spid="27"/>
                                        </p:tgtEl>
                                        <p:attrNameLst>
                                          <p:attrName>ppt_x</p:attrName>
                                        </p:attrNameLst>
                                      </p:cBhvr>
                                      <p:tavLst>
                                        <p:tav tm="0">
                                          <p:val>
                                            <p:strVal val="#ppt_x"/>
                                          </p:val>
                                        </p:tav>
                                        <p:tav tm="100000">
                                          <p:val>
                                            <p:strVal val="#ppt_x"/>
                                          </p:val>
                                        </p:tav>
                                      </p:tavLst>
                                    </p:anim>
                                    <p:anim calcmode="lin" valueType="num">
                                      <p:cBhvr>
                                        <p:cTn id="80" dur="500" fill="hold"/>
                                        <p:tgtEl>
                                          <p:spTgt spid="27"/>
                                        </p:tgtEl>
                                        <p:attrNameLst>
                                          <p:attrName>ppt_y</p:attrName>
                                        </p:attrNameLst>
                                      </p:cBhvr>
                                      <p:tavLst>
                                        <p:tav tm="0">
                                          <p:val>
                                            <p:strVal val="#ppt_y+.1"/>
                                          </p:val>
                                        </p:tav>
                                        <p:tav tm="100000">
                                          <p:val>
                                            <p:strVal val="#ppt_y"/>
                                          </p:val>
                                        </p:tav>
                                      </p:tavLst>
                                    </p:anim>
                                  </p:childTnLst>
                                </p:cTn>
                              </p:par>
                              <p:par>
                                <p:cTn id="81" presetID="42" presetClass="entr" presetSubtype="0" fill="hold" grpId="0" nodeType="withEffect">
                                  <p:stCondLst>
                                    <p:cond delay="0"/>
                                  </p:stCondLst>
                                  <p:iterate type="lt">
                                    <p:tmPct val="10000"/>
                                  </p:iterate>
                                  <p:childTnLst>
                                    <p:set>
                                      <p:cBhvr>
                                        <p:cTn id="82" dur="1" fill="hold">
                                          <p:stCondLst>
                                            <p:cond delay="0"/>
                                          </p:stCondLst>
                                        </p:cTn>
                                        <p:tgtEl>
                                          <p:spTgt spid="28"/>
                                        </p:tgtEl>
                                        <p:attrNameLst>
                                          <p:attrName>style.visibility</p:attrName>
                                        </p:attrNameLst>
                                      </p:cBhvr>
                                      <p:to>
                                        <p:strVal val="visible"/>
                                      </p:to>
                                    </p:set>
                                    <p:animEffect transition="in" filter="fade">
                                      <p:cBhvr>
                                        <p:cTn id="83" dur="500"/>
                                        <p:tgtEl>
                                          <p:spTgt spid="28"/>
                                        </p:tgtEl>
                                      </p:cBhvr>
                                    </p:animEffect>
                                    <p:anim calcmode="lin" valueType="num">
                                      <p:cBhvr>
                                        <p:cTn id="84" dur="500" fill="hold"/>
                                        <p:tgtEl>
                                          <p:spTgt spid="28"/>
                                        </p:tgtEl>
                                        <p:attrNameLst>
                                          <p:attrName>ppt_x</p:attrName>
                                        </p:attrNameLst>
                                      </p:cBhvr>
                                      <p:tavLst>
                                        <p:tav tm="0">
                                          <p:val>
                                            <p:strVal val="#ppt_x"/>
                                          </p:val>
                                        </p:tav>
                                        <p:tav tm="100000">
                                          <p:val>
                                            <p:strVal val="#ppt_x"/>
                                          </p:val>
                                        </p:tav>
                                      </p:tavLst>
                                    </p:anim>
                                    <p:anim calcmode="lin" valueType="num">
                                      <p:cBhvr>
                                        <p:cTn id="85" dur="500" fill="hold"/>
                                        <p:tgtEl>
                                          <p:spTgt spid="28"/>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iterate type="lt">
                                    <p:tmPct val="10000"/>
                                  </p:iterate>
                                  <p:childTnLst>
                                    <p:set>
                                      <p:cBhvr>
                                        <p:cTn id="87" dur="1" fill="hold">
                                          <p:stCondLst>
                                            <p:cond delay="0"/>
                                          </p:stCondLst>
                                        </p:cTn>
                                        <p:tgtEl>
                                          <p:spTgt spid="29"/>
                                        </p:tgtEl>
                                        <p:attrNameLst>
                                          <p:attrName>style.visibility</p:attrName>
                                        </p:attrNameLst>
                                      </p:cBhvr>
                                      <p:to>
                                        <p:strVal val="visible"/>
                                      </p:to>
                                    </p:set>
                                    <p:animEffect transition="in" filter="fade">
                                      <p:cBhvr>
                                        <p:cTn id="88" dur="500"/>
                                        <p:tgtEl>
                                          <p:spTgt spid="29"/>
                                        </p:tgtEl>
                                      </p:cBhvr>
                                    </p:animEffect>
                                    <p:anim calcmode="lin" valueType="num">
                                      <p:cBhvr>
                                        <p:cTn id="89" dur="500" fill="hold"/>
                                        <p:tgtEl>
                                          <p:spTgt spid="29"/>
                                        </p:tgtEl>
                                        <p:attrNameLst>
                                          <p:attrName>ppt_x</p:attrName>
                                        </p:attrNameLst>
                                      </p:cBhvr>
                                      <p:tavLst>
                                        <p:tav tm="0">
                                          <p:val>
                                            <p:strVal val="#ppt_x"/>
                                          </p:val>
                                        </p:tav>
                                        <p:tav tm="100000">
                                          <p:val>
                                            <p:strVal val="#ppt_x"/>
                                          </p:val>
                                        </p:tav>
                                      </p:tavLst>
                                    </p:anim>
                                    <p:anim calcmode="lin" valueType="num">
                                      <p:cBhvr>
                                        <p:cTn id="90" dur="500" fill="hold"/>
                                        <p:tgtEl>
                                          <p:spTgt spid="29"/>
                                        </p:tgtEl>
                                        <p:attrNameLst>
                                          <p:attrName>ppt_y</p:attrName>
                                        </p:attrNameLst>
                                      </p:cBhvr>
                                      <p:tavLst>
                                        <p:tav tm="0">
                                          <p:val>
                                            <p:strVal val="#ppt_y+.1"/>
                                          </p:val>
                                        </p:tav>
                                        <p:tav tm="100000">
                                          <p:val>
                                            <p:strVal val="#ppt_y"/>
                                          </p:val>
                                        </p:tav>
                                      </p:tavLst>
                                    </p:anim>
                                  </p:childTnLst>
                                </p:cTn>
                              </p:par>
                              <p:par>
                                <p:cTn id="91" presetID="42" presetClass="entr" presetSubtype="0" fill="hold" grpId="0" nodeType="withEffect">
                                  <p:stCondLst>
                                    <p:cond delay="0"/>
                                  </p:stCondLst>
                                  <p:iterate type="lt">
                                    <p:tmPct val="10000"/>
                                  </p:iterate>
                                  <p:childTnLst>
                                    <p:set>
                                      <p:cBhvr>
                                        <p:cTn id="92" dur="1" fill="hold">
                                          <p:stCondLst>
                                            <p:cond delay="0"/>
                                          </p:stCondLst>
                                        </p:cTn>
                                        <p:tgtEl>
                                          <p:spTgt spid="30"/>
                                        </p:tgtEl>
                                        <p:attrNameLst>
                                          <p:attrName>style.visibility</p:attrName>
                                        </p:attrNameLst>
                                      </p:cBhvr>
                                      <p:to>
                                        <p:strVal val="visible"/>
                                      </p:to>
                                    </p:set>
                                    <p:animEffect transition="in" filter="fade">
                                      <p:cBhvr>
                                        <p:cTn id="93" dur="500"/>
                                        <p:tgtEl>
                                          <p:spTgt spid="30"/>
                                        </p:tgtEl>
                                      </p:cBhvr>
                                    </p:animEffect>
                                    <p:anim calcmode="lin" valueType="num">
                                      <p:cBhvr>
                                        <p:cTn id="94" dur="500" fill="hold"/>
                                        <p:tgtEl>
                                          <p:spTgt spid="30"/>
                                        </p:tgtEl>
                                        <p:attrNameLst>
                                          <p:attrName>ppt_x</p:attrName>
                                        </p:attrNameLst>
                                      </p:cBhvr>
                                      <p:tavLst>
                                        <p:tav tm="0">
                                          <p:val>
                                            <p:strVal val="#ppt_x"/>
                                          </p:val>
                                        </p:tav>
                                        <p:tav tm="100000">
                                          <p:val>
                                            <p:strVal val="#ppt_x"/>
                                          </p:val>
                                        </p:tav>
                                      </p:tavLst>
                                    </p:anim>
                                    <p:anim calcmode="lin" valueType="num">
                                      <p:cBhvr>
                                        <p:cTn id="95" dur="5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P spid="7" grpId="0" animBg="1"/>
      <p:bldP spid="8" grpId="0" animBg="1"/>
      <p:bldP spid="9" grpId="0" animBg="1"/>
      <p:bldP spid="10" grpId="0" animBg="1"/>
      <p:bldP spid="11" grpId="0" animBg="1"/>
      <p:bldP spid="12" grpId="0" animBg="1"/>
      <p:bldP spid="13" grpId="0" animBg="1"/>
      <p:bldP spid="17" grpId="0" animBg="1"/>
      <p:bldP spid="27" grpId="0"/>
      <p:bldP spid="28" grpId="0"/>
      <p:bldP spid="29" grpId="0"/>
      <p:bldP spid="30" grpId="0"/>
      <p:bldP spid="31"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3"/>
          <p:cNvSpPr>
            <a:spLocks noChangeArrowheads="1"/>
          </p:cNvSpPr>
          <p:nvPr/>
        </p:nvSpPr>
        <p:spPr bwMode="auto">
          <a:xfrm>
            <a:off x="4250061" y="386569"/>
            <a:ext cx="1831252" cy="4077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68571" tIns="34286" rIns="68571" bIns="3428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spcBef>
                <a:spcPct val="0"/>
              </a:spcBef>
              <a:buNone/>
            </a:pPr>
            <a:r>
              <a:rPr lang="zh-CN" altLang="en-US" sz="2200" b="1" dirty="0" smtClean="0">
                <a:solidFill>
                  <a:schemeClr val="tx1">
                    <a:lumMod val="75000"/>
                    <a:lumOff val="25000"/>
                  </a:schemeClr>
                </a:solidFill>
                <a:latin typeface="Arial" panose="020B0604020202020204" pitchFamily="34" charset="0"/>
                <a:cs typeface="Arial" panose="020B0604020202020204" pitchFamily="34" charset="0"/>
              </a:rPr>
              <a:t>工作不足之处</a:t>
            </a:r>
            <a:endParaRPr lang="zh-CN" altLang="en-US" sz="2200" b="1" dirty="0">
              <a:solidFill>
                <a:schemeClr val="tx1">
                  <a:lumMod val="75000"/>
                  <a:lumOff val="25000"/>
                </a:schemeClr>
              </a:solidFill>
              <a:latin typeface="Arial" panose="020B0604020202020204" pitchFamily="34" charset="0"/>
              <a:cs typeface="Arial" panose="020B0604020202020204" pitchFamily="34" charset="0"/>
            </a:endParaRPr>
          </a:p>
        </p:txBody>
      </p:sp>
      <p:grpSp>
        <p:nvGrpSpPr>
          <p:cNvPr id="3" name="组合 2"/>
          <p:cNvGrpSpPr/>
          <p:nvPr/>
        </p:nvGrpSpPr>
        <p:grpSpPr>
          <a:xfrm>
            <a:off x="3782214" y="427662"/>
            <a:ext cx="197506" cy="296260"/>
            <a:chOff x="5284519" y="1508166"/>
            <a:chExt cx="213756" cy="427512"/>
          </a:xfrm>
        </p:grpSpPr>
        <p:cxnSp>
          <p:nvCxnSpPr>
            <p:cNvPr id="4" name="直接连接符 3"/>
            <p:cNvCxnSpPr/>
            <p:nvPr/>
          </p:nvCxnSpPr>
          <p:spPr>
            <a:xfrm>
              <a:off x="5284519" y="1508166"/>
              <a:ext cx="213756" cy="213756"/>
            </a:xfrm>
            <a:prstGeom prst="line">
              <a:avLst/>
            </a:prstGeom>
            <a:ln w="19050">
              <a:solidFill>
                <a:schemeClr val="tx1">
                  <a:lumMod val="75000"/>
                  <a:lumOff val="25000"/>
                </a:schemeClr>
              </a:solidFill>
              <a:headEnd type="oval" w="med" len="med"/>
              <a:tailEnd type="oval" w="lg" len="lg"/>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flipH="1">
              <a:off x="5284519" y="1721922"/>
              <a:ext cx="213756" cy="213756"/>
            </a:xfrm>
            <a:prstGeom prst="line">
              <a:avLst/>
            </a:prstGeom>
            <a:ln w="19050">
              <a:solidFill>
                <a:schemeClr val="tx1">
                  <a:lumMod val="75000"/>
                  <a:lumOff val="25000"/>
                </a:schemeClr>
              </a:solidFill>
              <a:headEnd type="oval" w="med" len="med"/>
              <a:tailEnd type="oval" w="lg" len="lg"/>
            </a:ln>
          </p:spPr>
          <p:style>
            <a:lnRef idx="1">
              <a:schemeClr val="accent1"/>
            </a:lnRef>
            <a:fillRef idx="0">
              <a:schemeClr val="accent1"/>
            </a:fillRef>
            <a:effectRef idx="0">
              <a:schemeClr val="accent1"/>
            </a:effectRef>
            <a:fontRef idx="minor">
              <a:schemeClr val="tx1"/>
            </a:fontRef>
          </p:style>
        </p:cxnSp>
      </p:grpSp>
      <p:sp>
        <p:nvSpPr>
          <p:cNvPr id="6" name="椭圆 5"/>
          <p:cNvSpPr/>
          <p:nvPr/>
        </p:nvSpPr>
        <p:spPr>
          <a:xfrm>
            <a:off x="5809425" y="1591518"/>
            <a:ext cx="2658957" cy="2658957"/>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7" name="椭圆 6"/>
          <p:cNvSpPr/>
          <p:nvPr/>
        </p:nvSpPr>
        <p:spPr>
          <a:xfrm>
            <a:off x="6266498" y="2048591"/>
            <a:ext cx="1744812" cy="1744812"/>
          </a:xfrm>
          <a:prstGeom prst="ellipse">
            <a:avLst/>
          </a:prstGeom>
          <a:solidFill>
            <a:srgbClr val="0070C0">
              <a:alpha val="6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grpSp>
        <p:nvGrpSpPr>
          <p:cNvPr id="8" name="组合 7"/>
          <p:cNvGrpSpPr/>
          <p:nvPr/>
        </p:nvGrpSpPr>
        <p:grpSpPr>
          <a:xfrm>
            <a:off x="5650044" y="3248238"/>
            <a:ext cx="674996" cy="674997"/>
            <a:chOff x="7244314" y="4054233"/>
            <a:chExt cx="899995" cy="899996"/>
          </a:xfrm>
          <a:solidFill>
            <a:srgbClr val="0070C0"/>
          </a:solidFill>
        </p:grpSpPr>
        <p:sp>
          <p:nvSpPr>
            <p:cNvPr id="9" name="任意多边形 8"/>
            <p:cNvSpPr/>
            <p:nvPr/>
          </p:nvSpPr>
          <p:spPr>
            <a:xfrm>
              <a:off x="7244314" y="4054233"/>
              <a:ext cx="899995" cy="899996"/>
            </a:xfrm>
            <a:custGeom>
              <a:avLst/>
              <a:gdLst>
                <a:gd name="connsiteX0" fmla="*/ 0 w 899995"/>
                <a:gd name="connsiteY0" fmla="*/ 449998 h 899996"/>
                <a:gd name="connsiteX1" fmla="*/ 449998 w 899995"/>
                <a:gd name="connsiteY1" fmla="*/ 0 h 899996"/>
                <a:gd name="connsiteX2" fmla="*/ 899996 w 899995"/>
                <a:gd name="connsiteY2" fmla="*/ 449998 h 899996"/>
                <a:gd name="connsiteX3" fmla="*/ 449998 w 899995"/>
                <a:gd name="connsiteY3" fmla="*/ 899996 h 899996"/>
                <a:gd name="connsiteX4" fmla="*/ 0 w 899995"/>
                <a:gd name="connsiteY4" fmla="*/ 449998 h 899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9995" h="899996">
                  <a:moveTo>
                    <a:pt x="0" y="449998"/>
                  </a:moveTo>
                  <a:cubicBezTo>
                    <a:pt x="0" y="201471"/>
                    <a:pt x="201471" y="0"/>
                    <a:pt x="449998" y="0"/>
                  </a:cubicBezTo>
                  <a:cubicBezTo>
                    <a:pt x="698525" y="0"/>
                    <a:pt x="899996" y="201471"/>
                    <a:pt x="899996" y="449998"/>
                  </a:cubicBezTo>
                  <a:cubicBezTo>
                    <a:pt x="899996" y="698525"/>
                    <a:pt x="698525" y="899996"/>
                    <a:pt x="449998" y="899996"/>
                  </a:cubicBezTo>
                  <a:cubicBezTo>
                    <a:pt x="201471" y="899996"/>
                    <a:pt x="0" y="698525"/>
                    <a:pt x="0" y="449998"/>
                  </a:cubicBezTo>
                  <a:close/>
                </a:path>
              </a:pathLst>
            </a:custGeom>
            <a:grpFill/>
            <a:ln>
              <a:no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96571" tIns="196571" rIns="196571" bIns="196571" numCol="1" spcCol="1270" anchor="ctr" anchorCtr="0">
              <a:noAutofit/>
            </a:bodyPr>
            <a:lstStyle/>
            <a:p>
              <a:pPr algn="ctr" defTabSz="566738">
                <a:lnSpc>
                  <a:spcPct val="90000"/>
                </a:lnSpc>
                <a:spcBef>
                  <a:spcPct val="0"/>
                </a:spcBef>
                <a:spcAft>
                  <a:spcPct val="35000"/>
                </a:spcAft>
              </a:pPr>
              <a:endParaRPr lang="zh-CN" altLang="en-US" sz="1300"/>
            </a:p>
          </p:txBody>
        </p:sp>
        <p:pic>
          <p:nvPicPr>
            <p:cNvPr id="10" name="图片 9"/>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507220" y="4317140"/>
              <a:ext cx="374183" cy="374183"/>
            </a:xfrm>
            <a:prstGeom prst="rect">
              <a:avLst/>
            </a:prstGeom>
            <a:grpFill/>
          </p:spPr>
        </p:pic>
      </p:grpSp>
      <p:grpSp>
        <p:nvGrpSpPr>
          <p:cNvPr id="11" name="组合 10"/>
          <p:cNvGrpSpPr/>
          <p:nvPr/>
        </p:nvGrpSpPr>
        <p:grpSpPr>
          <a:xfrm>
            <a:off x="6801407" y="1254021"/>
            <a:ext cx="674996" cy="674997"/>
            <a:chOff x="8779464" y="1395277"/>
            <a:chExt cx="899995" cy="899996"/>
          </a:xfrm>
          <a:solidFill>
            <a:srgbClr val="0070C0"/>
          </a:solidFill>
        </p:grpSpPr>
        <p:sp>
          <p:nvSpPr>
            <p:cNvPr id="12" name="任意多边形 11"/>
            <p:cNvSpPr/>
            <p:nvPr/>
          </p:nvSpPr>
          <p:spPr>
            <a:xfrm>
              <a:off x="8779464" y="1395277"/>
              <a:ext cx="899995" cy="899996"/>
            </a:xfrm>
            <a:custGeom>
              <a:avLst/>
              <a:gdLst>
                <a:gd name="connsiteX0" fmla="*/ 0 w 899995"/>
                <a:gd name="connsiteY0" fmla="*/ 449998 h 899996"/>
                <a:gd name="connsiteX1" fmla="*/ 449998 w 899995"/>
                <a:gd name="connsiteY1" fmla="*/ 0 h 899996"/>
                <a:gd name="connsiteX2" fmla="*/ 899996 w 899995"/>
                <a:gd name="connsiteY2" fmla="*/ 449998 h 899996"/>
                <a:gd name="connsiteX3" fmla="*/ 449998 w 899995"/>
                <a:gd name="connsiteY3" fmla="*/ 899996 h 899996"/>
                <a:gd name="connsiteX4" fmla="*/ 0 w 899995"/>
                <a:gd name="connsiteY4" fmla="*/ 449998 h 899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9995" h="899996">
                  <a:moveTo>
                    <a:pt x="0" y="449998"/>
                  </a:moveTo>
                  <a:cubicBezTo>
                    <a:pt x="0" y="201471"/>
                    <a:pt x="201471" y="0"/>
                    <a:pt x="449998" y="0"/>
                  </a:cubicBezTo>
                  <a:cubicBezTo>
                    <a:pt x="698525" y="0"/>
                    <a:pt x="899996" y="201471"/>
                    <a:pt x="899996" y="449998"/>
                  </a:cubicBezTo>
                  <a:cubicBezTo>
                    <a:pt x="899996" y="698525"/>
                    <a:pt x="698525" y="899996"/>
                    <a:pt x="449998" y="899996"/>
                  </a:cubicBezTo>
                  <a:cubicBezTo>
                    <a:pt x="201471" y="899996"/>
                    <a:pt x="0" y="698525"/>
                    <a:pt x="0" y="449998"/>
                  </a:cubicBezTo>
                  <a:close/>
                </a:path>
              </a:pathLst>
            </a:custGeom>
            <a:grpFill/>
            <a:ln>
              <a:no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96571" tIns="196571" rIns="196571" bIns="196571" numCol="1" spcCol="1270" anchor="ctr" anchorCtr="0">
              <a:noAutofit/>
            </a:bodyPr>
            <a:lstStyle/>
            <a:p>
              <a:pPr algn="ctr" defTabSz="566738">
                <a:lnSpc>
                  <a:spcPct val="90000"/>
                </a:lnSpc>
                <a:spcBef>
                  <a:spcPct val="0"/>
                </a:spcBef>
                <a:spcAft>
                  <a:spcPct val="35000"/>
                </a:spcAft>
              </a:pPr>
              <a:endParaRPr lang="zh-CN" altLang="en-US" sz="1300"/>
            </a:p>
          </p:txBody>
        </p:sp>
        <p:pic>
          <p:nvPicPr>
            <p:cNvPr id="13" name="图片 1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9047757" y="1663571"/>
              <a:ext cx="363408" cy="363408"/>
            </a:xfrm>
            <a:prstGeom prst="rect">
              <a:avLst/>
            </a:prstGeom>
            <a:grpFill/>
          </p:spPr>
        </p:pic>
      </p:grpSp>
      <p:grpSp>
        <p:nvGrpSpPr>
          <p:cNvPr id="14" name="组合 13"/>
          <p:cNvGrpSpPr/>
          <p:nvPr/>
        </p:nvGrpSpPr>
        <p:grpSpPr>
          <a:xfrm>
            <a:off x="7952768" y="3248238"/>
            <a:ext cx="674996" cy="674997"/>
            <a:chOff x="10314613" y="4054233"/>
            <a:chExt cx="899995" cy="899996"/>
          </a:xfrm>
          <a:solidFill>
            <a:srgbClr val="0070C0"/>
          </a:solidFill>
        </p:grpSpPr>
        <p:sp>
          <p:nvSpPr>
            <p:cNvPr id="15" name="任意多边形 14"/>
            <p:cNvSpPr/>
            <p:nvPr/>
          </p:nvSpPr>
          <p:spPr>
            <a:xfrm>
              <a:off x="10314613" y="4054233"/>
              <a:ext cx="899995" cy="899996"/>
            </a:xfrm>
            <a:custGeom>
              <a:avLst/>
              <a:gdLst>
                <a:gd name="connsiteX0" fmla="*/ 0 w 899995"/>
                <a:gd name="connsiteY0" fmla="*/ 449998 h 899996"/>
                <a:gd name="connsiteX1" fmla="*/ 449998 w 899995"/>
                <a:gd name="connsiteY1" fmla="*/ 0 h 899996"/>
                <a:gd name="connsiteX2" fmla="*/ 899996 w 899995"/>
                <a:gd name="connsiteY2" fmla="*/ 449998 h 899996"/>
                <a:gd name="connsiteX3" fmla="*/ 449998 w 899995"/>
                <a:gd name="connsiteY3" fmla="*/ 899996 h 899996"/>
                <a:gd name="connsiteX4" fmla="*/ 0 w 899995"/>
                <a:gd name="connsiteY4" fmla="*/ 449998 h 899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9995" h="899996">
                  <a:moveTo>
                    <a:pt x="0" y="449998"/>
                  </a:moveTo>
                  <a:cubicBezTo>
                    <a:pt x="0" y="201471"/>
                    <a:pt x="201471" y="0"/>
                    <a:pt x="449998" y="0"/>
                  </a:cubicBezTo>
                  <a:cubicBezTo>
                    <a:pt x="698525" y="0"/>
                    <a:pt x="899996" y="201471"/>
                    <a:pt x="899996" y="449998"/>
                  </a:cubicBezTo>
                  <a:cubicBezTo>
                    <a:pt x="899996" y="698525"/>
                    <a:pt x="698525" y="899996"/>
                    <a:pt x="449998" y="899996"/>
                  </a:cubicBezTo>
                  <a:cubicBezTo>
                    <a:pt x="201471" y="899996"/>
                    <a:pt x="0" y="698525"/>
                    <a:pt x="0" y="449998"/>
                  </a:cubicBezTo>
                  <a:close/>
                </a:path>
              </a:pathLst>
            </a:custGeom>
            <a:grpFill/>
            <a:ln>
              <a:no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96571" tIns="196571" rIns="196571" bIns="196571" numCol="1" spcCol="1270" anchor="ctr" anchorCtr="0">
              <a:noAutofit/>
            </a:bodyPr>
            <a:lstStyle/>
            <a:p>
              <a:pPr algn="ctr" defTabSz="566738">
                <a:lnSpc>
                  <a:spcPct val="90000"/>
                </a:lnSpc>
                <a:spcBef>
                  <a:spcPct val="0"/>
                </a:spcBef>
                <a:spcAft>
                  <a:spcPct val="35000"/>
                </a:spcAft>
              </a:pPr>
              <a:endParaRPr lang="zh-CN" altLang="en-US" sz="1300"/>
            </a:p>
          </p:txBody>
        </p:sp>
        <p:pic>
          <p:nvPicPr>
            <p:cNvPr id="16" name="图片 1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0553852" y="4346162"/>
              <a:ext cx="421517" cy="316138"/>
            </a:xfrm>
            <a:prstGeom prst="rect">
              <a:avLst/>
            </a:prstGeom>
            <a:grpFill/>
          </p:spPr>
        </p:pic>
      </p:grpSp>
      <p:grpSp>
        <p:nvGrpSpPr>
          <p:cNvPr id="17" name="组合 16"/>
          <p:cNvGrpSpPr/>
          <p:nvPr/>
        </p:nvGrpSpPr>
        <p:grpSpPr>
          <a:xfrm>
            <a:off x="6801407" y="3912977"/>
            <a:ext cx="674996" cy="674997"/>
            <a:chOff x="8779464" y="4940552"/>
            <a:chExt cx="899995" cy="899996"/>
          </a:xfrm>
          <a:solidFill>
            <a:srgbClr val="0070C0"/>
          </a:solidFill>
        </p:grpSpPr>
        <p:sp>
          <p:nvSpPr>
            <p:cNvPr id="18" name="任意多边形 17"/>
            <p:cNvSpPr/>
            <p:nvPr/>
          </p:nvSpPr>
          <p:spPr>
            <a:xfrm>
              <a:off x="8779464" y="4940552"/>
              <a:ext cx="899995" cy="899996"/>
            </a:xfrm>
            <a:custGeom>
              <a:avLst/>
              <a:gdLst>
                <a:gd name="connsiteX0" fmla="*/ 0 w 899995"/>
                <a:gd name="connsiteY0" fmla="*/ 449998 h 899996"/>
                <a:gd name="connsiteX1" fmla="*/ 449998 w 899995"/>
                <a:gd name="connsiteY1" fmla="*/ 0 h 899996"/>
                <a:gd name="connsiteX2" fmla="*/ 899996 w 899995"/>
                <a:gd name="connsiteY2" fmla="*/ 449998 h 899996"/>
                <a:gd name="connsiteX3" fmla="*/ 449998 w 899995"/>
                <a:gd name="connsiteY3" fmla="*/ 899996 h 899996"/>
                <a:gd name="connsiteX4" fmla="*/ 0 w 899995"/>
                <a:gd name="connsiteY4" fmla="*/ 449998 h 899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9995" h="899996">
                  <a:moveTo>
                    <a:pt x="0" y="449998"/>
                  </a:moveTo>
                  <a:cubicBezTo>
                    <a:pt x="0" y="201471"/>
                    <a:pt x="201471" y="0"/>
                    <a:pt x="449998" y="0"/>
                  </a:cubicBezTo>
                  <a:cubicBezTo>
                    <a:pt x="698525" y="0"/>
                    <a:pt x="899996" y="201471"/>
                    <a:pt x="899996" y="449998"/>
                  </a:cubicBezTo>
                  <a:cubicBezTo>
                    <a:pt x="899996" y="698525"/>
                    <a:pt x="698525" y="899996"/>
                    <a:pt x="449998" y="899996"/>
                  </a:cubicBezTo>
                  <a:cubicBezTo>
                    <a:pt x="201471" y="899996"/>
                    <a:pt x="0" y="698525"/>
                    <a:pt x="0" y="449998"/>
                  </a:cubicBezTo>
                  <a:close/>
                </a:path>
              </a:pathLst>
            </a:cu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2291" tIns="242291" rIns="242291" bIns="242291" numCol="1" spcCol="1270" anchor="ctr" anchorCtr="0">
              <a:noAutofit/>
            </a:bodyPr>
            <a:lstStyle/>
            <a:p>
              <a:pPr algn="ctr" defTabSz="966788">
                <a:lnSpc>
                  <a:spcPct val="90000"/>
                </a:lnSpc>
                <a:spcBef>
                  <a:spcPct val="0"/>
                </a:spcBef>
                <a:spcAft>
                  <a:spcPct val="35000"/>
                </a:spcAft>
              </a:pPr>
              <a:endParaRPr lang="zh-CN" altLang="en-US" sz="2200"/>
            </a:p>
          </p:txBody>
        </p:sp>
        <p:pic>
          <p:nvPicPr>
            <p:cNvPr id="19" name="图片 18"/>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9047347" y="5207893"/>
              <a:ext cx="367200" cy="368297"/>
            </a:xfrm>
            <a:prstGeom prst="rect">
              <a:avLst/>
            </a:prstGeom>
            <a:grpFill/>
          </p:spPr>
        </p:pic>
      </p:grpSp>
      <p:grpSp>
        <p:nvGrpSpPr>
          <p:cNvPr id="20" name="组合 19"/>
          <p:cNvGrpSpPr/>
          <p:nvPr/>
        </p:nvGrpSpPr>
        <p:grpSpPr>
          <a:xfrm>
            <a:off x="7952768" y="1918759"/>
            <a:ext cx="674996" cy="674997"/>
            <a:chOff x="10314613" y="2281595"/>
            <a:chExt cx="899995" cy="899996"/>
          </a:xfrm>
          <a:solidFill>
            <a:srgbClr val="0070C0"/>
          </a:solidFill>
        </p:grpSpPr>
        <p:sp>
          <p:nvSpPr>
            <p:cNvPr id="21" name="任意多边形 20"/>
            <p:cNvSpPr/>
            <p:nvPr/>
          </p:nvSpPr>
          <p:spPr>
            <a:xfrm>
              <a:off x="10314613" y="2281595"/>
              <a:ext cx="899995" cy="899996"/>
            </a:xfrm>
            <a:custGeom>
              <a:avLst/>
              <a:gdLst>
                <a:gd name="connsiteX0" fmla="*/ 0 w 899995"/>
                <a:gd name="connsiteY0" fmla="*/ 449998 h 899996"/>
                <a:gd name="connsiteX1" fmla="*/ 449998 w 899995"/>
                <a:gd name="connsiteY1" fmla="*/ 0 h 899996"/>
                <a:gd name="connsiteX2" fmla="*/ 899996 w 899995"/>
                <a:gd name="connsiteY2" fmla="*/ 449998 h 899996"/>
                <a:gd name="connsiteX3" fmla="*/ 449998 w 899995"/>
                <a:gd name="connsiteY3" fmla="*/ 899996 h 899996"/>
                <a:gd name="connsiteX4" fmla="*/ 0 w 899995"/>
                <a:gd name="connsiteY4" fmla="*/ 449998 h 899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9995" h="899996">
                  <a:moveTo>
                    <a:pt x="0" y="449998"/>
                  </a:moveTo>
                  <a:cubicBezTo>
                    <a:pt x="0" y="201471"/>
                    <a:pt x="201471" y="0"/>
                    <a:pt x="449998" y="0"/>
                  </a:cubicBezTo>
                  <a:cubicBezTo>
                    <a:pt x="698525" y="0"/>
                    <a:pt x="899996" y="201471"/>
                    <a:pt x="899996" y="449998"/>
                  </a:cubicBezTo>
                  <a:cubicBezTo>
                    <a:pt x="899996" y="698525"/>
                    <a:pt x="698525" y="899996"/>
                    <a:pt x="449998" y="899996"/>
                  </a:cubicBezTo>
                  <a:cubicBezTo>
                    <a:pt x="201471" y="899996"/>
                    <a:pt x="0" y="698525"/>
                    <a:pt x="0" y="449998"/>
                  </a:cubicBezTo>
                  <a:close/>
                </a:path>
              </a:pathLst>
            </a:custGeom>
            <a:grpFill/>
            <a:ln>
              <a:no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96571" tIns="196571" rIns="196571" bIns="196571" numCol="1" spcCol="1270" anchor="ctr" anchorCtr="0">
              <a:noAutofit/>
            </a:bodyPr>
            <a:lstStyle/>
            <a:p>
              <a:pPr algn="ctr" defTabSz="566738">
                <a:lnSpc>
                  <a:spcPct val="90000"/>
                </a:lnSpc>
                <a:spcBef>
                  <a:spcPct val="0"/>
                </a:spcBef>
                <a:spcAft>
                  <a:spcPct val="35000"/>
                </a:spcAft>
              </a:pPr>
              <a:endParaRPr lang="zh-CN" altLang="en-US" sz="1300"/>
            </a:p>
          </p:txBody>
        </p:sp>
        <p:pic>
          <p:nvPicPr>
            <p:cNvPr id="22" name="图片 21"/>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10568702" y="2535685"/>
              <a:ext cx="391816" cy="391816"/>
            </a:xfrm>
            <a:prstGeom prst="rect">
              <a:avLst/>
            </a:prstGeom>
            <a:grpFill/>
          </p:spPr>
        </p:pic>
      </p:grpSp>
      <p:grpSp>
        <p:nvGrpSpPr>
          <p:cNvPr id="23" name="组合 22"/>
          <p:cNvGrpSpPr/>
          <p:nvPr/>
        </p:nvGrpSpPr>
        <p:grpSpPr>
          <a:xfrm>
            <a:off x="5650044" y="1918759"/>
            <a:ext cx="674996" cy="674997"/>
            <a:chOff x="7244314" y="2281595"/>
            <a:chExt cx="899995" cy="899996"/>
          </a:xfrm>
          <a:solidFill>
            <a:srgbClr val="0070C0"/>
          </a:solidFill>
        </p:grpSpPr>
        <p:sp>
          <p:nvSpPr>
            <p:cNvPr id="24" name="任意多边形 23"/>
            <p:cNvSpPr/>
            <p:nvPr/>
          </p:nvSpPr>
          <p:spPr>
            <a:xfrm>
              <a:off x="7244314" y="2281595"/>
              <a:ext cx="899995" cy="899996"/>
            </a:xfrm>
            <a:custGeom>
              <a:avLst/>
              <a:gdLst>
                <a:gd name="connsiteX0" fmla="*/ 0 w 899995"/>
                <a:gd name="connsiteY0" fmla="*/ 449998 h 899996"/>
                <a:gd name="connsiteX1" fmla="*/ 449998 w 899995"/>
                <a:gd name="connsiteY1" fmla="*/ 0 h 899996"/>
                <a:gd name="connsiteX2" fmla="*/ 899996 w 899995"/>
                <a:gd name="connsiteY2" fmla="*/ 449998 h 899996"/>
                <a:gd name="connsiteX3" fmla="*/ 449998 w 899995"/>
                <a:gd name="connsiteY3" fmla="*/ 899996 h 899996"/>
                <a:gd name="connsiteX4" fmla="*/ 0 w 899995"/>
                <a:gd name="connsiteY4" fmla="*/ 449998 h 899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9995" h="899996">
                  <a:moveTo>
                    <a:pt x="0" y="449998"/>
                  </a:moveTo>
                  <a:cubicBezTo>
                    <a:pt x="0" y="201471"/>
                    <a:pt x="201471" y="0"/>
                    <a:pt x="449998" y="0"/>
                  </a:cubicBezTo>
                  <a:cubicBezTo>
                    <a:pt x="698525" y="0"/>
                    <a:pt x="899996" y="201471"/>
                    <a:pt x="899996" y="449998"/>
                  </a:cubicBezTo>
                  <a:cubicBezTo>
                    <a:pt x="899996" y="698525"/>
                    <a:pt x="698525" y="899996"/>
                    <a:pt x="449998" y="899996"/>
                  </a:cubicBezTo>
                  <a:cubicBezTo>
                    <a:pt x="201471" y="899996"/>
                    <a:pt x="0" y="698525"/>
                    <a:pt x="0" y="449998"/>
                  </a:cubicBezTo>
                  <a:close/>
                </a:path>
              </a:pathLst>
            </a:custGeom>
            <a:grpFill/>
            <a:ln>
              <a:no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96571" tIns="196571" rIns="196571" bIns="196571" numCol="1" spcCol="1270" anchor="ctr" anchorCtr="0">
              <a:noAutofit/>
            </a:bodyPr>
            <a:lstStyle/>
            <a:p>
              <a:pPr algn="ctr" defTabSz="566738">
                <a:lnSpc>
                  <a:spcPct val="90000"/>
                </a:lnSpc>
                <a:spcBef>
                  <a:spcPct val="0"/>
                </a:spcBef>
                <a:spcAft>
                  <a:spcPct val="35000"/>
                </a:spcAft>
              </a:pPr>
              <a:endParaRPr lang="zh-CN" altLang="en-US" sz="1300"/>
            </a:p>
          </p:txBody>
        </p:sp>
        <p:pic>
          <p:nvPicPr>
            <p:cNvPr id="25" name="图片 24"/>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7496866" y="2533422"/>
              <a:ext cx="394890" cy="396343"/>
            </a:xfrm>
            <a:prstGeom prst="rect">
              <a:avLst/>
            </a:prstGeom>
            <a:grpFill/>
          </p:spPr>
        </p:pic>
      </p:grpSp>
      <p:grpSp>
        <p:nvGrpSpPr>
          <p:cNvPr id="27" name="组合 26"/>
          <p:cNvGrpSpPr/>
          <p:nvPr/>
        </p:nvGrpSpPr>
        <p:grpSpPr>
          <a:xfrm>
            <a:off x="1679524" y="1718960"/>
            <a:ext cx="1884364" cy="736836"/>
            <a:chOff x="1294421" y="2015194"/>
            <a:chExt cx="2512484" cy="982447"/>
          </a:xfrm>
        </p:grpSpPr>
        <p:sp>
          <p:nvSpPr>
            <p:cNvPr id="28" name="文本框 72"/>
            <p:cNvSpPr txBox="1"/>
            <p:nvPr/>
          </p:nvSpPr>
          <p:spPr>
            <a:xfrm>
              <a:off x="1294421" y="2015194"/>
              <a:ext cx="2317999" cy="418576"/>
            </a:xfrm>
            <a:prstGeom prst="rect">
              <a:avLst/>
            </a:prstGeom>
            <a:noFill/>
          </p:spPr>
          <p:txBody>
            <a:bodyPr wrap="square" rtlCol="0">
              <a:spAutoFit/>
            </a:bodyPr>
            <a:lstStyle/>
            <a:p>
              <a:pPr>
                <a:lnSpc>
                  <a:spcPct val="90000"/>
                </a:lnSpc>
                <a:spcBef>
                  <a:spcPts val="750"/>
                </a:spcBef>
              </a:pPr>
              <a:r>
                <a:rPr lang="zh-CN" altLang="en-US" sz="1600" b="1" dirty="0">
                  <a:solidFill>
                    <a:srgbClr val="0070C0"/>
                  </a:solidFill>
                  <a:latin typeface="微软雅黑" pitchFamily="34" charset="-122"/>
                  <a:ea typeface="微软雅黑" pitchFamily="34" charset="-122"/>
                </a:rPr>
                <a:t>添加标题</a:t>
              </a:r>
            </a:p>
          </p:txBody>
        </p:sp>
        <p:sp>
          <p:nvSpPr>
            <p:cNvPr id="29" name="文本框 73"/>
            <p:cNvSpPr txBox="1"/>
            <p:nvPr/>
          </p:nvSpPr>
          <p:spPr>
            <a:xfrm>
              <a:off x="1301340" y="2287704"/>
              <a:ext cx="2505565" cy="709937"/>
            </a:xfrm>
            <a:prstGeom prst="rect">
              <a:avLst/>
            </a:prstGeom>
            <a:noFill/>
          </p:spPr>
          <p:txBody>
            <a:bodyPr wrap="square" rtlCol="0">
              <a:spAutoFit/>
            </a:bodyPr>
            <a:lstStyle/>
            <a:p>
              <a:pPr algn="just">
                <a:lnSpc>
                  <a:spcPct val="130000"/>
                </a:lnSpc>
              </a:pPr>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单击添加文本单击添加文本单击添加文本单击添加文本</a:t>
              </a:r>
              <a:endParaRPr lang="en-US" altLang="zh-CN" sz="1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30" name="组合 29"/>
          <p:cNvGrpSpPr/>
          <p:nvPr/>
        </p:nvGrpSpPr>
        <p:grpSpPr>
          <a:xfrm>
            <a:off x="1679524" y="2574933"/>
            <a:ext cx="1884364" cy="736836"/>
            <a:chOff x="1294421" y="3156490"/>
            <a:chExt cx="2512484" cy="982447"/>
          </a:xfrm>
        </p:grpSpPr>
        <p:sp>
          <p:nvSpPr>
            <p:cNvPr id="31" name="文本框 74"/>
            <p:cNvSpPr txBox="1"/>
            <p:nvPr/>
          </p:nvSpPr>
          <p:spPr>
            <a:xfrm>
              <a:off x="1294421" y="3156490"/>
              <a:ext cx="2317999" cy="418576"/>
            </a:xfrm>
            <a:prstGeom prst="rect">
              <a:avLst/>
            </a:prstGeom>
            <a:noFill/>
          </p:spPr>
          <p:txBody>
            <a:bodyPr wrap="square" rtlCol="0">
              <a:spAutoFit/>
            </a:bodyPr>
            <a:lstStyle/>
            <a:p>
              <a:pPr>
                <a:lnSpc>
                  <a:spcPct val="90000"/>
                </a:lnSpc>
                <a:spcBef>
                  <a:spcPts val="750"/>
                </a:spcBef>
              </a:pPr>
              <a:r>
                <a:rPr lang="zh-CN" altLang="en-US" sz="1600" b="1" dirty="0">
                  <a:solidFill>
                    <a:srgbClr val="0070C0"/>
                  </a:solidFill>
                  <a:latin typeface="微软雅黑" pitchFamily="34" charset="-122"/>
                  <a:ea typeface="微软雅黑" pitchFamily="34" charset="-122"/>
                </a:rPr>
                <a:t>添加标题</a:t>
              </a:r>
            </a:p>
          </p:txBody>
        </p:sp>
        <p:sp>
          <p:nvSpPr>
            <p:cNvPr id="32" name="文本框 75"/>
            <p:cNvSpPr txBox="1"/>
            <p:nvPr/>
          </p:nvSpPr>
          <p:spPr>
            <a:xfrm>
              <a:off x="1301340" y="3429000"/>
              <a:ext cx="2505565" cy="709937"/>
            </a:xfrm>
            <a:prstGeom prst="rect">
              <a:avLst/>
            </a:prstGeom>
            <a:noFill/>
          </p:spPr>
          <p:txBody>
            <a:bodyPr wrap="square" rtlCol="0">
              <a:spAutoFit/>
            </a:bodyPr>
            <a:lstStyle/>
            <a:p>
              <a:pPr algn="just">
                <a:lnSpc>
                  <a:spcPct val="130000"/>
                </a:lnSpc>
              </a:pPr>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单击添加文本单击添加文本单击添加文本单击添加文本</a:t>
              </a:r>
              <a:endParaRPr lang="en-US" altLang="zh-CN" sz="1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33" name="组合 32"/>
          <p:cNvGrpSpPr/>
          <p:nvPr/>
        </p:nvGrpSpPr>
        <p:grpSpPr>
          <a:xfrm>
            <a:off x="1679524" y="3418281"/>
            <a:ext cx="1884363" cy="736836"/>
            <a:chOff x="1294421" y="4280954"/>
            <a:chExt cx="2512483" cy="982447"/>
          </a:xfrm>
        </p:grpSpPr>
        <p:sp>
          <p:nvSpPr>
            <p:cNvPr id="34" name="文本框 76"/>
            <p:cNvSpPr txBox="1"/>
            <p:nvPr/>
          </p:nvSpPr>
          <p:spPr>
            <a:xfrm>
              <a:off x="1294421" y="4280954"/>
              <a:ext cx="2317999" cy="418576"/>
            </a:xfrm>
            <a:prstGeom prst="rect">
              <a:avLst/>
            </a:prstGeom>
            <a:noFill/>
          </p:spPr>
          <p:txBody>
            <a:bodyPr wrap="square" rtlCol="0">
              <a:spAutoFit/>
            </a:bodyPr>
            <a:lstStyle/>
            <a:p>
              <a:pPr>
                <a:lnSpc>
                  <a:spcPct val="90000"/>
                </a:lnSpc>
                <a:spcBef>
                  <a:spcPts val="750"/>
                </a:spcBef>
              </a:pPr>
              <a:r>
                <a:rPr lang="zh-CN" altLang="en-US" sz="1600" b="1" dirty="0">
                  <a:solidFill>
                    <a:srgbClr val="0070C0"/>
                  </a:solidFill>
                  <a:latin typeface="微软雅黑" pitchFamily="34" charset="-122"/>
                  <a:ea typeface="微软雅黑" pitchFamily="34" charset="-122"/>
                </a:rPr>
                <a:t>添加标题</a:t>
              </a:r>
            </a:p>
          </p:txBody>
        </p:sp>
        <p:sp>
          <p:nvSpPr>
            <p:cNvPr id="35" name="文本框 77"/>
            <p:cNvSpPr txBox="1"/>
            <p:nvPr/>
          </p:nvSpPr>
          <p:spPr>
            <a:xfrm>
              <a:off x="1301338" y="4553464"/>
              <a:ext cx="2505566" cy="709937"/>
            </a:xfrm>
            <a:prstGeom prst="rect">
              <a:avLst/>
            </a:prstGeom>
            <a:noFill/>
          </p:spPr>
          <p:txBody>
            <a:bodyPr wrap="square" rtlCol="0">
              <a:spAutoFit/>
            </a:bodyPr>
            <a:lstStyle/>
            <a:p>
              <a:pPr algn="just">
                <a:lnSpc>
                  <a:spcPct val="130000"/>
                </a:lnSpc>
              </a:pPr>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单击添加文本单击添加文本单击添加文本单击添加文本</a:t>
              </a:r>
              <a:endParaRPr lang="en-US" altLang="zh-CN" sz="1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36" name="组合 35"/>
          <p:cNvGrpSpPr/>
          <p:nvPr/>
        </p:nvGrpSpPr>
        <p:grpSpPr>
          <a:xfrm>
            <a:off x="3637673" y="1718960"/>
            <a:ext cx="1942439" cy="736836"/>
            <a:chOff x="4274170" y="2015194"/>
            <a:chExt cx="2589918" cy="982447"/>
          </a:xfrm>
        </p:grpSpPr>
        <p:sp>
          <p:nvSpPr>
            <p:cNvPr id="37" name="文本框 78"/>
            <p:cNvSpPr txBox="1"/>
            <p:nvPr/>
          </p:nvSpPr>
          <p:spPr>
            <a:xfrm>
              <a:off x="4274170" y="2015194"/>
              <a:ext cx="2317999" cy="418576"/>
            </a:xfrm>
            <a:prstGeom prst="rect">
              <a:avLst/>
            </a:prstGeom>
            <a:noFill/>
          </p:spPr>
          <p:txBody>
            <a:bodyPr wrap="square" rtlCol="0">
              <a:spAutoFit/>
            </a:bodyPr>
            <a:lstStyle/>
            <a:p>
              <a:pPr>
                <a:lnSpc>
                  <a:spcPct val="90000"/>
                </a:lnSpc>
                <a:spcBef>
                  <a:spcPts val="750"/>
                </a:spcBef>
              </a:pPr>
              <a:r>
                <a:rPr lang="zh-CN" altLang="en-US" sz="1600" b="1" dirty="0">
                  <a:solidFill>
                    <a:srgbClr val="0070C0"/>
                  </a:solidFill>
                  <a:latin typeface="微软雅黑" pitchFamily="34" charset="-122"/>
                  <a:ea typeface="微软雅黑" pitchFamily="34" charset="-122"/>
                </a:rPr>
                <a:t>添加标题</a:t>
              </a:r>
            </a:p>
          </p:txBody>
        </p:sp>
        <p:sp>
          <p:nvSpPr>
            <p:cNvPr id="38" name="文本框 79"/>
            <p:cNvSpPr txBox="1"/>
            <p:nvPr/>
          </p:nvSpPr>
          <p:spPr>
            <a:xfrm>
              <a:off x="4281089" y="2287704"/>
              <a:ext cx="2582999" cy="709937"/>
            </a:xfrm>
            <a:prstGeom prst="rect">
              <a:avLst/>
            </a:prstGeom>
            <a:noFill/>
          </p:spPr>
          <p:txBody>
            <a:bodyPr wrap="square" rtlCol="0">
              <a:spAutoFit/>
            </a:bodyPr>
            <a:lstStyle/>
            <a:p>
              <a:pPr algn="just">
                <a:lnSpc>
                  <a:spcPct val="130000"/>
                </a:lnSpc>
              </a:pPr>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单击添加文本单击添加文本单击添加文本单击添加文本</a:t>
              </a:r>
              <a:endParaRPr lang="en-US" altLang="zh-CN" sz="1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39" name="组合 38"/>
          <p:cNvGrpSpPr/>
          <p:nvPr/>
        </p:nvGrpSpPr>
        <p:grpSpPr>
          <a:xfrm>
            <a:off x="3637674" y="2574933"/>
            <a:ext cx="1942438" cy="736836"/>
            <a:chOff x="4274170" y="3156490"/>
            <a:chExt cx="2589916" cy="982447"/>
          </a:xfrm>
        </p:grpSpPr>
        <p:sp>
          <p:nvSpPr>
            <p:cNvPr id="40" name="文本框 80"/>
            <p:cNvSpPr txBox="1"/>
            <p:nvPr/>
          </p:nvSpPr>
          <p:spPr>
            <a:xfrm>
              <a:off x="4274170" y="3156490"/>
              <a:ext cx="2317999" cy="418576"/>
            </a:xfrm>
            <a:prstGeom prst="rect">
              <a:avLst/>
            </a:prstGeom>
            <a:noFill/>
          </p:spPr>
          <p:txBody>
            <a:bodyPr wrap="square" rtlCol="0">
              <a:spAutoFit/>
            </a:bodyPr>
            <a:lstStyle/>
            <a:p>
              <a:pPr>
                <a:lnSpc>
                  <a:spcPct val="90000"/>
                </a:lnSpc>
                <a:spcBef>
                  <a:spcPts val="750"/>
                </a:spcBef>
              </a:pPr>
              <a:r>
                <a:rPr lang="zh-CN" altLang="en-US" sz="1600" b="1" dirty="0">
                  <a:solidFill>
                    <a:srgbClr val="0070C0"/>
                  </a:solidFill>
                  <a:latin typeface="微软雅黑" pitchFamily="34" charset="-122"/>
                  <a:ea typeface="微软雅黑" pitchFamily="34" charset="-122"/>
                </a:rPr>
                <a:t>添加标题</a:t>
              </a:r>
            </a:p>
          </p:txBody>
        </p:sp>
        <p:sp>
          <p:nvSpPr>
            <p:cNvPr id="41" name="文本框 81"/>
            <p:cNvSpPr txBox="1"/>
            <p:nvPr/>
          </p:nvSpPr>
          <p:spPr>
            <a:xfrm>
              <a:off x="4281089" y="3429000"/>
              <a:ext cx="2582997" cy="709937"/>
            </a:xfrm>
            <a:prstGeom prst="rect">
              <a:avLst/>
            </a:prstGeom>
            <a:noFill/>
          </p:spPr>
          <p:txBody>
            <a:bodyPr wrap="square" rtlCol="0">
              <a:spAutoFit/>
            </a:bodyPr>
            <a:lstStyle/>
            <a:p>
              <a:pPr algn="just">
                <a:lnSpc>
                  <a:spcPct val="130000"/>
                </a:lnSpc>
              </a:pPr>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单击添加文本单击添加文本单击添加文本单击添加文本</a:t>
              </a:r>
              <a:endParaRPr lang="en-US" altLang="zh-CN" sz="1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42" name="组合 41"/>
          <p:cNvGrpSpPr/>
          <p:nvPr/>
        </p:nvGrpSpPr>
        <p:grpSpPr>
          <a:xfrm>
            <a:off x="3637673" y="3418281"/>
            <a:ext cx="1942439" cy="736836"/>
            <a:chOff x="4274170" y="4280954"/>
            <a:chExt cx="2589918" cy="982447"/>
          </a:xfrm>
        </p:grpSpPr>
        <p:sp>
          <p:nvSpPr>
            <p:cNvPr id="43" name="文本框 82"/>
            <p:cNvSpPr txBox="1"/>
            <p:nvPr/>
          </p:nvSpPr>
          <p:spPr>
            <a:xfrm>
              <a:off x="4274170" y="4280954"/>
              <a:ext cx="2317999" cy="418576"/>
            </a:xfrm>
            <a:prstGeom prst="rect">
              <a:avLst/>
            </a:prstGeom>
            <a:noFill/>
          </p:spPr>
          <p:txBody>
            <a:bodyPr wrap="square" rtlCol="0">
              <a:spAutoFit/>
            </a:bodyPr>
            <a:lstStyle/>
            <a:p>
              <a:pPr>
                <a:lnSpc>
                  <a:spcPct val="90000"/>
                </a:lnSpc>
                <a:spcBef>
                  <a:spcPts val="750"/>
                </a:spcBef>
              </a:pPr>
              <a:r>
                <a:rPr lang="zh-CN" altLang="en-US" sz="1600" b="1" dirty="0">
                  <a:solidFill>
                    <a:srgbClr val="0070C0"/>
                  </a:solidFill>
                  <a:latin typeface="微软雅黑" pitchFamily="34" charset="-122"/>
                  <a:ea typeface="微软雅黑" pitchFamily="34" charset="-122"/>
                </a:rPr>
                <a:t>添加标题</a:t>
              </a:r>
            </a:p>
          </p:txBody>
        </p:sp>
        <p:sp>
          <p:nvSpPr>
            <p:cNvPr id="44" name="文本框 83"/>
            <p:cNvSpPr txBox="1"/>
            <p:nvPr/>
          </p:nvSpPr>
          <p:spPr>
            <a:xfrm>
              <a:off x="4281089" y="4553464"/>
              <a:ext cx="2582999" cy="709937"/>
            </a:xfrm>
            <a:prstGeom prst="rect">
              <a:avLst/>
            </a:prstGeom>
            <a:noFill/>
          </p:spPr>
          <p:txBody>
            <a:bodyPr wrap="square" rtlCol="0">
              <a:spAutoFit/>
            </a:bodyPr>
            <a:lstStyle/>
            <a:p>
              <a:pPr algn="just">
                <a:lnSpc>
                  <a:spcPct val="130000"/>
                </a:lnSpc>
              </a:pPr>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单击添加文本单击添加文本单击添加文本单击添加文本</a:t>
              </a:r>
              <a:endParaRPr lang="en-US" altLang="zh-CN" sz="1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45" name="组合 44"/>
          <p:cNvGrpSpPr/>
          <p:nvPr/>
        </p:nvGrpSpPr>
        <p:grpSpPr>
          <a:xfrm>
            <a:off x="6551852" y="2404304"/>
            <a:ext cx="1173491" cy="1033385"/>
            <a:chOff x="8446724" y="2928989"/>
            <a:chExt cx="1564655" cy="1377846"/>
          </a:xfrm>
        </p:grpSpPr>
        <p:sp>
          <p:nvSpPr>
            <p:cNvPr id="46" name="椭圆 45"/>
            <p:cNvSpPr/>
            <p:nvPr/>
          </p:nvSpPr>
          <p:spPr>
            <a:xfrm>
              <a:off x="8540538" y="2928989"/>
              <a:ext cx="1377846" cy="1377846"/>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文本框 84"/>
            <p:cNvSpPr txBox="1"/>
            <p:nvPr/>
          </p:nvSpPr>
          <p:spPr>
            <a:xfrm>
              <a:off x="8446724" y="3408623"/>
              <a:ext cx="1564655" cy="418576"/>
            </a:xfrm>
            <a:prstGeom prst="rect">
              <a:avLst/>
            </a:prstGeom>
            <a:noFill/>
          </p:spPr>
          <p:txBody>
            <a:bodyPr wrap="square" rtlCol="0" anchor="ctr">
              <a:spAutoFit/>
            </a:bodyPr>
            <a:lstStyle/>
            <a:p>
              <a:pPr algn="ctr">
                <a:lnSpc>
                  <a:spcPct val="90000"/>
                </a:lnSpc>
                <a:spcBef>
                  <a:spcPts val="750"/>
                </a:spcBef>
              </a:pPr>
              <a:r>
                <a:rPr lang="zh-CN" altLang="en-US" sz="1600" b="1" dirty="0">
                  <a:solidFill>
                    <a:srgbClr val="DBF3F5"/>
                  </a:solidFill>
                  <a:latin typeface="微软雅黑" panose="020B0503020204020204" pitchFamily="34" charset="-122"/>
                  <a:ea typeface="微软雅黑" panose="020B0503020204020204" pitchFamily="34" charset="-122"/>
                </a:rPr>
                <a:t>添加标题</a:t>
              </a:r>
            </a:p>
          </p:txBody>
        </p:sp>
      </p:grpSp>
      <p:pic>
        <p:nvPicPr>
          <p:cNvPr id="48" name="图片 47"/>
          <p:cNvPicPr>
            <a:picLocks noChangeAspect="1"/>
          </p:cNvPicPr>
          <p:nvPr/>
        </p:nvPicPr>
        <p:blipFill>
          <a:blip r:embed="rId8" cstate="print">
            <a:biLevel thresh="50000"/>
            <a:extLst>
              <a:ext uri="{28A0092B-C50C-407E-A947-70E740481C1C}">
                <a14:useLocalDpi xmlns:a14="http://schemas.microsoft.com/office/drawing/2010/main" xmlns="" val="0"/>
              </a:ext>
            </a:extLst>
          </a:blip>
          <a:stretch>
            <a:fillRect/>
          </a:stretch>
        </p:blipFill>
        <p:spPr>
          <a:xfrm flipH="1">
            <a:off x="5838560" y="2107758"/>
            <a:ext cx="295913" cy="297000"/>
          </a:xfrm>
          <a:prstGeom prst="rect">
            <a:avLst/>
          </a:prstGeom>
          <a:solidFill>
            <a:srgbClr val="0070C0"/>
          </a:solidFill>
        </p:spPr>
      </p:pic>
      <p:pic>
        <p:nvPicPr>
          <p:cNvPr id="49" name="图片 48"/>
          <p:cNvPicPr>
            <a:picLocks noChangeAspect="1"/>
          </p:cNvPicPr>
          <p:nvPr/>
        </p:nvPicPr>
        <p:blipFill>
          <a:blip r:embed="rId9" cstate="print">
            <a:biLevel thresh="25000"/>
            <a:extLst>
              <a:ext uri="{28A0092B-C50C-407E-A947-70E740481C1C}">
                <a14:useLocalDpi xmlns:a14="http://schemas.microsoft.com/office/drawing/2010/main" xmlns="" val="0"/>
              </a:ext>
            </a:extLst>
          </a:blip>
          <a:stretch>
            <a:fillRect/>
          </a:stretch>
        </p:blipFill>
        <p:spPr>
          <a:xfrm>
            <a:off x="7002482" y="1456777"/>
            <a:ext cx="272700" cy="272700"/>
          </a:xfrm>
          <a:prstGeom prst="rect">
            <a:avLst/>
          </a:prstGeom>
          <a:solidFill>
            <a:srgbClr val="0070C0"/>
          </a:solidFill>
        </p:spPr>
      </p:pic>
      <p:pic>
        <p:nvPicPr>
          <p:cNvPr id="50" name="图片 49"/>
          <p:cNvPicPr>
            <a:picLocks noChangeAspect="1"/>
          </p:cNvPicPr>
          <p:nvPr/>
        </p:nvPicPr>
        <p:blipFill>
          <a:blip r:embed="rId10" cstate="print">
            <a:biLevel thresh="25000"/>
            <a:extLst>
              <a:ext uri="{28A0092B-C50C-407E-A947-70E740481C1C}">
                <a14:useLocalDpi xmlns:a14="http://schemas.microsoft.com/office/drawing/2010/main" xmlns="" val="0"/>
              </a:ext>
            </a:extLst>
          </a:blip>
          <a:stretch>
            <a:fillRect/>
          </a:stretch>
        </p:blipFill>
        <p:spPr>
          <a:xfrm>
            <a:off x="8146004" y="2115834"/>
            <a:ext cx="294300" cy="294300"/>
          </a:xfrm>
          <a:prstGeom prst="rect">
            <a:avLst/>
          </a:prstGeom>
          <a:solidFill>
            <a:srgbClr val="0070C0"/>
          </a:solidFill>
        </p:spPr>
      </p:pic>
      <p:pic>
        <p:nvPicPr>
          <p:cNvPr id="51" name="图片 50"/>
          <p:cNvPicPr>
            <a:picLocks noChangeAspect="1"/>
          </p:cNvPicPr>
          <p:nvPr/>
        </p:nvPicPr>
        <p:blipFill>
          <a:blip r:embed="rId11" cstate="print">
            <a:biLevel thresh="25000"/>
            <a:extLst>
              <a:ext uri="{28A0092B-C50C-407E-A947-70E740481C1C}">
                <a14:useLocalDpi xmlns:a14="http://schemas.microsoft.com/office/drawing/2010/main" xmlns="" val="0"/>
              </a:ext>
            </a:extLst>
          </a:blip>
          <a:stretch>
            <a:fillRect/>
          </a:stretch>
        </p:blipFill>
        <p:spPr>
          <a:xfrm>
            <a:off x="5846116" y="3445418"/>
            <a:ext cx="280800" cy="280800"/>
          </a:xfrm>
          <a:prstGeom prst="rect">
            <a:avLst/>
          </a:prstGeom>
          <a:solidFill>
            <a:srgbClr val="0070C0"/>
          </a:solidFill>
        </p:spPr>
      </p:pic>
      <p:pic>
        <p:nvPicPr>
          <p:cNvPr id="52" name="图片 51"/>
          <p:cNvPicPr>
            <a:picLocks noChangeAspect="1"/>
          </p:cNvPicPr>
          <p:nvPr/>
        </p:nvPicPr>
        <p:blipFill>
          <a:blip r:embed="rId12" cstate="print">
            <a:biLevel thresh="25000"/>
            <a:extLst>
              <a:ext uri="{28A0092B-C50C-407E-A947-70E740481C1C}">
                <a14:useLocalDpi xmlns:a14="http://schemas.microsoft.com/office/drawing/2010/main" xmlns="" val="0"/>
              </a:ext>
            </a:extLst>
          </a:blip>
          <a:stretch>
            <a:fillRect/>
          </a:stretch>
        </p:blipFill>
        <p:spPr>
          <a:xfrm>
            <a:off x="7002318" y="4113483"/>
            <a:ext cx="275400" cy="276221"/>
          </a:xfrm>
          <a:prstGeom prst="rect">
            <a:avLst/>
          </a:prstGeom>
          <a:solidFill>
            <a:srgbClr val="0070C0"/>
          </a:solidFill>
        </p:spPr>
      </p:pic>
      <p:pic>
        <p:nvPicPr>
          <p:cNvPr id="53" name="图片 52"/>
          <p:cNvPicPr>
            <a:picLocks noChangeAspect="1"/>
          </p:cNvPicPr>
          <p:nvPr/>
        </p:nvPicPr>
        <p:blipFill>
          <a:blip r:embed="rId13" cstate="print">
            <a:biLevel thresh="25000"/>
            <a:extLst>
              <a:ext uri="{28A0092B-C50C-407E-A947-70E740481C1C}">
                <a14:useLocalDpi xmlns:a14="http://schemas.microsoft.com/office/drawing/2010/main" xmlns="" val="0"/>
              </a:ext>
            </a:extLst>
          </a:blip>
          <a:stretch>
            <a:fillRect/>
          </a:stretch>
        </p:blipFill>
        <p:spPr>
          <a:xfrm>
            <a:off x="8129922" y="3461052"/>
            <a:ext cx="316800" cy="237600"/>
          </a:xfrm>
          <a:prstGeom prst="rect">
            <a:avLst/>
          </a:prstGeom>
          <a:solidFill>
            <a:srgbClr val="0070C0"/>
          </a:solidFill>
        </p:spPr>
      </p:pic>
    </p:spTree>
    <p:extLst>
      <p:ext uri="{BB962C8B-B14F-4D97-AF65-F5344CB8AC3E}">
        <p14:creationId xmlns:p14="http://schemas.microsoft.com/office/powerpoint/2010/main" xmlns="" val="3961828892"/>
      </p:ext>
    </p:extLst>
  </p:cSld>
  <p:clrMapOvr>
    <a:masterClrMapping/>
  </p:clrMapOvr>
  <p:transition spd="slow"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45"/>
                                        </p:tgtEl>
                                        <p:attrNameLst>
                                          <p:attrName>style.visibility</p:attrName>
                                        </p:attrNameLst>
                                      </p:cBhvr>
                                      <p:to>
                                        <p:strVal val="visible"/>
                                      </p:to>
                                    </p:set>
                                    <p:animEffect transition="in" filter="fade">
                                      <p:cBhvr>
                                        <p:cTn id="15" dur="250"/>
                                        <p:tgtEl>
                                          <p:spTgt spid="45"/>
                                        </p:tgtEl>
                                      </p:cBhvr>
                                    </p:animEffect>
                                    <p:anim calcmode="lin" valueType="num">
                                      <p:cBhvr>
                                        <p:cTn id="16" dur="250" fill="hold"/>
                                        <p:tgtEl>
                                          <p:spTgt spid="45"/>
                                        </p:tgtEl>
                                        <p:attrNameLst>
                                          <p:attrName>ppt_x</p:attrName>
                                        </p:attrNameLst>
                                      </p:cBhvr>
                                      <p:tavLst>
                                        <p:tav tm="0">
                                          <p:val>
                                            <p:strVal val="#ppt_x"/>
                                          </p:val>
                                        </p:tav>
                                        <p:tav tm="100000">
                                          <p:val>
                                            <p:strVal val="#ppt_x"/>
                                          </p:val>
                                        </p:tav>
                                      </p:tavLst>
                                    </p:anim>
                                    <p:anim calcmode="lin" valueType="num">
                                      <p:cBhvr>
                                        <p:cTn id="17" dur="250" fill="hold"/>
                                        <p:tgtEl>
                                          <p:spTgt spid="45"/>
                                        </p:tgtEl>
                                        <p:attrNameLst>
                                          <p:attrName>ppt_y</p:attrName>
                                        </p:attrNameLst>
                                      </p:cBhvr>
                                      <p:tavLst>
                                        <p:tav tm="0">
                                          <p:val>
                                            <p:strVal val="#ppt_y+.1"/>
                                          </p:val>
                                        </p:tav>
                                        <p:tav tm="100000">
                                          <p:val>
                                            <p:strVal val="#ppt_y"/>
                                          </p:val>
                                        </p:tav>
                                      </p:tavLst>
                                    </p:anim>
                                  </p:childTnLst>
                                </p:cTn>
                              </p:par>
                              <p:par>
                                <p:cTn id="18" presetID="47" presetClass="entr" presetSubtype="0"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250"/>
                                        <p:tgtEl>
                                          <p:spTgt spid="7"/>
                                        </p:tgtEl>
                                      </p:cBhvr>
                                    </p:animEffect>
                                    <p:anim calcmode="lin" valueType="num">
                                      <p:cBhvr>
                                        <p:cTn id="21" dur="250" fill="hold"/>
                                        <p:tgtEl>
                                          <p:spTgt spid="7"/>
                                        </p:tgtEl>
                                        <p:attrNameLst>
                                          <p:attrName>ppt_x</p:attrName>
                                        </p:attrNameLst>
                                      </p:cBhvr>
                                      <p:tavLst>
                                        <p:tav tm="0">
                                          <p:val>
                                            <p:strVal val="#ppt_x"/>
                                          </p:val>
                                        </p:tav>
                                        <p:tav tm="100000">
                                          <p:val>
                                            <p:strVal val="#ppt_x"/>
                                          </p:val>
                                        </p:tav>
                                      </p:tavLst>
                                    </p:anim>
                                    <p:anim calcmode="lin" valueType="num">
                                      <p:cBhvr>
                                        <p:cTn id="22" dur="250" fill="hold"/>
                                        <p:tgtEl>
                                          <p:spTgt spid="7"/>
                                        </p:tgtEl>
                                        <p:attrNameLst>
                                          <p:attrName>ppt_y</p:attrName>
                                        </p:attrNameLst>
                                      </p:cBhvr>
                                      <p:tavLst>
                                        <p:tav tm="0">
                                          <p:val>
                                            <p:strVal val="#ppt_y-.1"/>
                                          </p:val>
                                        </p:tav>
                                        <p:tav tm="100000">
                                          <p:val>
                                            <p:strVal val="#ppt_y"/>
                                          </p:val>
                                        </p:tav>
                                      </p:tavLst>
                                    </p:anim>
                                  </p:childTnLst>
                                </p:cTn>
                              </p:par>
                            </p:childTnLst>
                          </p:cTn>
                        </p:par>
                        <p:par>
                          <p:cTn id="23" fill="hold">
                            <p:stCondLst>
                              <p:cond delay="1250"/>
                            </p:stCondLst>
                            <p:childTnLst>
                              <p:par>
                                <p:cTn id="24" presetID="21" presetClass="entr" presetSubtype="1"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heel(1)">
                                      <p:cBhvr>
                                        <p:cTn id="26" dur="2000"/>
                                        <p:tgtEl>
                                          <p:spTgt spid="6"/>
                                        </p:tgtEl>
                                      </p:cBhvr>
                                    </p:animEffect>
                                  </p:childTnLst>
                                </p:cTn>
                              </p:par>
                              <p:par>
                                <p:cTn id="27" presetID="10" presetClass="entr" presetSubtype="0"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250"/>
                                        <p:tgtEl>
                                          <p:spTgt spid="11"/>
                                        </p:tgtEl>
                                      </p:cBhvr>
                                    </p:animEffect>
                                  </p:childTnLst>
                                </p:cTn>
                              </p:par>
                              <p:par>
                                <p:cTn id="30" presetID="10" presetClass="entr" presetSubtype="0" fill="hold" nodeType="withEffect">
                                  <p:stCondLst>
                                    <p:cond delay="250"/>
                                  </p:stCondLst>
                                  <p:childTnLst>
                                    <p:set>
                                      <p:cBhvr>
                                        <p:cTn id="31" dur="1" fill="hold">
                                          <p:stCondLst>
                                            <p:cond delay="0"/>
                                          </p:stCondLst>
                                        </p:cTn>
                                        <p:tgtEl>
                                          <p:spTgt spid="20"/>
                                        </p:tgtEl>
                                        <p:attrNameLst>
                                          <p:attrName>style.visibility</p:attrName>
                                        </p:attrNameLst>
                                      </p:cBhvr>
                                      <p:to>
                                        <p:strVal val="visible"/>
                                      </p:to>
                                    </p:set>
                                    <p:animEffect transition="in" filter="fade">
                                      <p:cBhvr>
                                        <p:cTn id="32" dur="250"/>
                                        <p:tgtEl>
                                          <p:spTgt spid="20"/>
                                        </p:tgtEl>
                                      </p:cBhvr>
                                    </p:animEffect>
                                  </p:childTnLst>
                                </p:cTn>
                              </p:par>
                              <p:par>
                                <p:cTn id="33" presetID="10" presetClass="entr" presetSubtype="0" fill="hold" nodeType="withEffect">
                                  <p:stCondLst>
                                    <p:cond delay="50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250"/>
                                        <p:tgtEl>
                                          <p:spTgt spid="14"/>
                                        </p:tgtEl>
                                      </p:cBhvr>
                                    </p:animEffect>
                                  </p:childTnLst>
                                </p:cTn>
                              </p:par>
                              <p:par>
                                <p:cTn id="36" presetID="10" presetClass="entr" presetSubtype="0" fill="hold" nodeType="withEffect">
                                  <p:stCondLst>
                                    <p:cond delay="75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250"/>
                                        <p:tgtEl>
                                          <p:spTgt spid="17"/>
                                        </p:tgtEl>
                                      </p:cBhvr>
                                    </p:animEffect>
                                  </p:childTnLst>
                                </p:cTn>
                              </p:par>
                              <p:par>
                                <p:cTn id="39" presetID="10" presetClass="entr" presetSubtype="0" fill="hold" nodeType="withEffect">
                                  <p:stCondLst>
                                    <p:cond delay="100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250"/>
                                        <p:tgtEl>
                                          <p:spTgt spid="8"/>
                                        </p:tgtEl>
                                      </p:cBhvr>
                                    </p:animEffect>
                                  </p:childTnLst>
                                </p:cTn>
                              </p:par>
                              <p:par>
                                <p:cTn id="42" presetID="10" presetClass="entr" presetSubtype="0" fill="hold" nodeType="withEffect">
                                  <p:stCondLst>
                                    <p:cond delay="1250"/>
                                  </p:stCondLst>
                                  <p:childTnLst>
                                    <p:set>
                                      <p:cBhvr>
                                        <p:cTn id="43" dur="1" fill="hold">
                                          <p:stCondLst>
                                            <p:cond delay="0"/>
                                          </p:stCondLst>
                                        </p:cTn>
                                        <p:tgtEl>
                                          <p:spTgt spid="23"/>
                                        </p:tgtEl>
                                        <p:attrNameLst>
                                          <p:attrName>style.visibility</p:attrName>
                                        </p:attrNameLst>
                                      </p:cBhvr>
                                      <p:to>
                                        <p:strVal val="visible"/>
                                      </p:to>
                                    </p:set>
                                    <p:animEffect transition="in" filter="fade">
                                      <p:cBhvr>
                                        <p:cTn id="44" dur="250"/>
                                        <p:tgtEl>
                                          <p:spTgt spid="23"/>
                                        </p:tgtEl>
                                      </p:cBhvr>
                                    </p:animEffect>
                                  </p:childTnLst>
                                </p:cTn>
                              </p:par>
                            </p:childTnLst>
                          </p:cTn>
                        </p:par>
                        <p:par>
                          <p:cTn id="45" fill="hold">
                            <p:stCondLst>
                              <p:cond delay="3250"/>
                            </p:stCondLst>
                            <p:childTnLst>
                              <p:par>
                                <p:cTn id="46" presetID="1" presetClass="entr" presetSubtype="0" fill="hold" nodeType="afterEffect">
                                  <p:stCondLst>
                                    <p:cond delay="0"/>
                                  </p:stCondLst>
                                  <p:childTnLst>
                                    <p:set>
                                      <p:cBhvr>
                                        <p:cTn id="47" dur="1" fill="hold">
                                          <p:stCondLst>
                                            <p:cond delay="0"/>
                                          </p:stCondLst>
                                        </p:cTn>
                                        <p:tgtEl>
                                          <p:spTgt spid="48"/>
                                        </p:tgtEl>
                                        <p:attrNameLst>
                                          <p:attrName>style.visibility</p:attrName>
                                        </p:attrNameLst>
                                      </p:cBhvr>
                                      <p:to>
                                        <p:strVal val="visible"/>
                                      </p:to>
                                    </p:set>
                                  </p:childTnLst>
                                </p:cTn>
                              </p:par>
                              <p:par>
                                <p:cTn id="48" presetID="6" presetClass="emph" presetSubtype="0" fill="hold" nodeType="withEffect">
                                  <p:stCondLst>
                                    <p:cond delay="0"/>
                                  </p:stCondLst>
                                  <p:childTnLst>
                                    <p:animScale>
                                      <p:cBhvr>
                                        <p:cTn id="49" dur="750" fill="hold"/>
                                        <p:tgtEl>
                                          <p:spTgt spid="48"/>
                                        </p:tgtEl>
                                      </p:cBhvr>
                                      <p:by x="50000" y="50000"/>
                                    </p:animScale>
                                  </p:childTnLst>
                                </p:cTn>
                              </p:par>
                              <p:par>
                                <p:cTn id="50" presetID="35" presetClass="path" presetSubtype="0" accel="50000" decel="50000" fill="hold" nodeType="withEffect">
                                  <p:stCondLst>
                                    <p:cond delay="0"/>
                                  </p:stCondLst>
                                  <p:childTnLst>
                                    <p:animMotion origin="layout" path="M 2.5E-6 4.34702E-6 L -0.47761 -0.07873 " pathEditMode="relative" rAng="0" ptsTypes="AA">
                                      <p:cBhvr>
                                        <p:cTn id="51" dur="1000" fill="hold"/>
                                        <p:tgtEl>
                                          <p:spTgt spid="48"/>
                                        </p:tgtEl>
                                        <p:attrNameLst>
                                          <p:attrName>ppt_x</p:attrName>
                                          <p:attrName>ppt_y</p:attrName>
                                        </p:attrNameLst>
                                      </p:cBhvr>
                                      <p:rCtr x="-23889" y="-3952"/>
                                    </p:animMotion>
                                  </p:childTnLst>
                                </p:cTn>
                              </p:par>
                            </p:childTnLst>
                          </p:cTn>
                        </p:par>
                        <p:par>
                          <p:cTn id="52" fill="hold">
                            <p:stCondLst>
                              <p:cond delay="4250"/>
                            </p:stCondLst>
                            <p:childTnLst>
                              <p:par>
                                <p:cTn id="53" presetID="22" presetClass="entr" presetSubtype="8"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Effect transition="in" filter="wipe(left)">
                                      <p:cBhvr>
                                        <p:cTn id="55" dur="500"/>
                                        <p:tgtEl>
                                          <p:spTgt spid="27"/>
                                        </p:tgtEl>
                                      </p:cBhvr>
                                    </p:animEffect>
                                  </p:childTnLst>
                                </p:cTn>
                              </p:par>
                            </p:childTnLst>
                          </p:cTn>
                        </p:par>
                        <p:par>
                          <p:cTn id="56" fill="hold">
                            <p:stCondLst>
                              <p:cond delay="4750"/>
                            </p:stCondLst>
                            <p:childTnLst>
                              <p:par>
                                <p:cTn id="57" presetID="1" presetClass="entr" presetSubtype="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childTnLst>
                                </p:cTn>
                              </p:par>
                              <p:par>
                                <p:cTn id="59" presetID="6" presetClass="emph" presetSubtype="0" fill="hold" nodeType="withEffect">
                                  <p:stCondLst>
                                    <p:cond delay="0"/>
                                  </p:stCondLst>
                                  <p:childTnLst>
                                    <p:animScale>
                                      <p:cBhvr>
                                        <p:cTn id="60" dur="750" fill="hold"/>
                                        <p:tgtEl>
                                          <p:spTgt spid="49"/>
                                        </p:tgtEl>
                                      </p:cBhvr>
                                      <p:by x="50000" y="50000"/>
                                    </p:animScale>
                                  </p:childTnLst>
                                </p:cTn>
                              </p:par>
                              <p:par>
                                <p:cTn id="61" presetID="35" presetClass="path" presetSubtype="0" accel="50000" decel="50000" fill="hold" nodeType="withEffect">
                                  <p:stCondLst>
                                    <p:cond delay="0"/>
                                  </p:stCondLst>
                                  <p:childTnLst>
                                    <p:animMotion origin="layout" path="M 8.33333E-7 -3.47638E-6 L -0.60365 0.23248 " pathEditMode="relative" rAng="0" ptsTypes="AA">
                                      <p:cBhvr>
                                        <p:cTn id="62" dur="1000" fill="hold"/>
                                        <p:tgtEl>
                                          <p:spTgt spid="49"/>
                                        </p:tgtEl>
                                        <p:attrNameLst>
                                          <p:attrName>ppt_x</p:attrName>
                                          <p:attrName>ppt_y</p:attrName>
                                        </p:attrNameLst>
                                      </p:cBhvr>
                                      <p:rCtr x="-30191" y="11609"/>
                                    </p:animMotion>
                                  </p:childTnLst>
                                </p:cTn>
                              </p:par>
                            </p:childTnLst>
                          </p:cTn>
                        </p:par>
                        <p:par>
                          <p:cTn id="63" fill="hold">
                            <p:stCondLst>
                              <p:cond delay="5750"/>
                            </p:stCondLst>
                            <p:childTnLst>
                              <p:par>
                                <p:cTn id="64" presetID="22" presetClass="entr" presetSubtype="8" fill="hold" nodeType="afterEffect">
                                  <p:stCondLst>
                                    <p:cond delay="0"/>
                                  </p:stCondLst>
                                  <p:childTnLst>
                                    <p:set>
                                      <p:cBhvr>
                                        <p:cTn id="65" dur="1" fill="hold">
                                          <p:stCondLst>
                                            <p:cond delay="0"/>
                                          </p:stCondLst>
                                        </p:cTn>
                                        <p:tgtEl>
                                          <p:spTgt spid="30"/>
                                        </p:tgtEl>
                                        <p:attrNameLst>
                                          <p:attrName>style.visibility</p:attrName>
                                        </p:attrNameLst>
                                      </p:cBhvr>
                                      <p:to>
                                        <p:strVal val="visible"/>
                                      </p:to>
                                    </p:set>
                                    <p:animEffect transition="in" filter="wipe(left)">
                                      <p:cBhvr>
                                        <p:cTn id="66" dur="500"/>
                                        <p:tgtEl>
                                          <p:spTgt spid="30"/>
                                        </p:tgtEl>
                                      </p:cBhvr>
                                    </p:animEffect>
                                  </p:childTnLst>
                                </p:cTn>
                              </p:par>
                            </p:childTnLst>
                          </p:cTn>
                        </p:par>
                        <p:par>
                          <p:cTn id="67" fill="hold">
                            <p:stCondLst>
                              <p:cond delay="6250"/>
                            </p:stCondLst>
                            <p:childTnLst>
                              <p:par>
                                <p:cTn id="68" presetID="1" presetClass="entr" presetSubtype="0" fill="hold" nodeType="afterEffect">
                                  <p:stCondLst>
                                    <p:cond delay="0"/>
                                  </p:stCondLst>
                                  <p:childTnLst>
                                    <p:set>
                                      <p:cBhvr>
                                        <p:cTn id="69" dur="1" fill="hold">
                                          <p:stCondLst>
                                            <p:cond delay="0"/>
                                          </p:stCondLst>
                                        </p:cTn>
                                        <p:tgtEl>
                                          <p:spTgt spid="50"/>
                                        </p:tgtEl>
                                        <p:attrNameLst>
                                          <p:attrName>style.visibility</p:attrName>
                                        </p:attrNameLst>
                                      </p:cBhvr>
                                      <p:to>
                                        <p:strVal val="visible"/>
                                      </p:to>
                                    </p:set>
                                  </p:childTnLst>
                                </p:cTn>
                              </p:par>
                              <p:par>
                                <p:cTn id="70" presetID="6" presetClass="emph" presetSubtype="0" fill="hold" nodeType="withEffect">
                                  <p:stCondLst>
                                    <p:cond delay="0"/>
                                  </p:stCondLst>
                                  <p:childTnLst>
                                    <p:animScale>
                                      <p:cBhvr>
                                        <p:cTn id="71" dur="750" fill="hold"/>
                                        <p:tgtEl>
                                          <p:spTgt spid="50"/>
                                        </p:tgtEl>
                                      </p:cBhvr>
                                      <p:by x="50000" y="50000"/>
                                    </p:animScale>
                                  </p:childTnLst>
                                </p:cTn>
                              </p:par>
                              <p:par>
                                <p:cTn id="72" presetID="35" presetClass="path" presetSubtype="0" accel="50000" decel="50000" fill="hold" nodeType="withEffect">
                                  <p:stCondLst>
                                    <p:cond delay="0"/>
                                  </p:stCondLst>
                                  <p:childTnLst>
                                    <p:animMotion origin="layout" path="M -4.44444E-6 -6.02038E-7 L -0.72986 0.25625 " pathEditMode="relative" rAng="0" ptsTypes="AA">
                                      <p:cBhvr>
                                        <p:cTn id="73" dur="1000" fill="hold"/>
                                        <p:tgtEl>
                                          <p:spTgt spid="50"/>
                                        </p:tgtEl>
                                        <p:attrNameLst>
                                          <p:attrName>ppt_x</p:attrName>
                                          <p:attrName>ppt_y</p:attrName>
                                        </p:attrNameLst>
                                      </p:cBhvr>
                                      <p:rCtr x="-36493" y="12813"/>
                                    </p:animMotion>
                                  </p:childTnLst>
                                </p:cTn>
                              </p:par>
                            </p:childTnLst>
                          </p:cTn>
                        </p:par>
                        <p:par>
                          <p:cTn id="74" fill="hold">
                            <p:stCondLst>
                              <p:cond delay="7250"/>
                            </p:stCondLst>
                            <p:childTnLst>
                              <p:par>
                                <p:cTn id="75" presetID="22" presetClass="entr" presetSubtype="8" fill="hold" nodeType="afterEffect">
                                  <p:stCondLst>
                                    <p:cond delay="0"/>
                                  </p:stCondLst>
                                  <p:childTnLst>
                                    <p:set>
                                      <p:cBhvr>
                                        <p:cTn id="76" dur="1" fill="hold">
                                          <p:stCondLst>
                                            <p:cond delay="0"/>
                                          </p:stCondLst>
                                        </p:cTn>
                                        <p:tgtEl>
                                          <p:spTgt spid="33"/>
                                        </p:tgtEl>
                                        <p:attrNameLst>
                                          <p:attrName>style.visibility</p:attrName>
                                        </p:attrNameLst>
                                      </p:cBhvr>
                                      <p:to>
                                        <p:strVal val="visible"/>
                                      </p:to>
                                    </p:set>
                                    <p:animEffect transition="in" filter="wipe(left)">
                                      <p:cBhvr>
                                        <p:cTn id="77" dur="500"/>
                                        <p:tgtEl>
                                          <p:spTgt spid="33"/>
                                        </p:tgtEl>
                                      </p:cBhvr>
                                    </p:animEffect>
                                  </p:childTnLst>
                                </p:cTn>
                              </p:par>
                            </p:childTnLst>
                          </p:cTn>
                        </p:par>
                        <p:par>
                          <p:cTn id="78" fill="hold">
                            <p:stCondLst>
                              <p:cond delay="7750"/>
                            </p:stCondLst>
                            <p:childTnLst>
                              <p:par>
                                <p:cTn id="79" presetID="1" presetClass="entr" presetSubtype="0" fill="hold" nodeType="afterEffect">
                                  <p:stCondLst>
                                    <p:cond delay="0"/>
                                  </p:stCondLst>
                                  <p:childTnLst>
                                    <p:set>
                                      <p:cBhvr>
                                        <p:cTn id="80" dur="1" fill="hold">
                                          <p:stCondLst>
                                            <p:cond delay="0"/>
                                          </p:stCondLst>
                                        </p:cTn>
                                        <p:tgtEl>
                                          <p:spTgt spid="51"/>
                                        </p:tgtEl>
                                        <p:attrNameLst>
                                          <p:attrName>style.visibility</p:attrName>
                                        </p:attrNameLst>
                                      </p:cBhvr>
                                      <p:to>
                                        <p:strVal val="visible"/>
                                      </p:to>
                                    </p:set>
                                  </p:childTnLst>
                                </p:cTn>
                              </p:par>
                              <p:par>
                                <p:cTn id="81" presetID="6" presetClass="emph" presetSubtype="0" fill="hold" nodeType="withEffect">
                                  <p:stCondLst>
                                    <p:cond delay="0"/>
                                  </p:stCondLst>
                                  <p:childTnLst>
                                    <p:animScale>
                                      <p:cBhvr>
                                        <p:cTn id="82" dur="750" fill="hold"/>
                                        <p:tgtEl>
                                          <p:spTgt spid="51"/>
                                        </p:tgtEl>
                                      </p:cBhvr>
                                      <p:by x="50000" y="50000"/>
                                    </p:animScale>
                                  </p:childTnLst>
                                </p:cTn>
                              </p:par>
                              <p:par>
                                <p:cTn id="83" presetID="35" presetClass="path" presetSubtype="0" accel="50000" decel="50000" fill="hold" nodeType="withEffect">
                                  <p:stCondLst>
                                    <p:cond delay="0"/>
                                  </p:stCondLst>
                                  <p:childTnLst>
                                    <p:animMotion origin="layout" path="M 0.03732 0.00278 L -0.25712 -0.33714 " pathEditMode="relative" rAng="0" ptsTypes="AA">
                                      <p:cBhvr>
                                        <p:cTn id="84" dur="1000" fill="hold"/>
                                        <p:tgtEl>
                                          <p:spTgt spid="51"/>
                                        </p:tgtEl>
                                        <p:attrNameLst>
                                          <p:attrName>ppt_x</p:attrName>
                                          <p:attrName>ppt_y</p:attrName>
                                        </p:attrNameLst>
                                      </p:cBhvr>
                                      <p:rCtr x="-14722" y="-17011"/>
                                    </p:animMotion>
                                  </p:childTnLst>
                                </p:cTn>
                              </p:par>
                            </p:childTnLst>
                          </p:cTn>
                        </p:par>
                        <p:par>
                          <p:cTn id="85" fill="hold">
                            <p:stCondLst>
                              <p:cond delay="8750"/>
                            </p:stCondLst>
                            <p:childTnLst>
                              <p:par>
                                <p:cTn id="86" presetID="22" presetClass="entr" presetSubtype="8" fill="hold" nodeType="afterEffect">
                                  <p:stCondLst>
                                    <p:cond delay="0"/>
                                  </p:stCondLst>
                                  <p:childTnLst>
                                    <p:set>
                                      <p:cBhvr>
                                        <p:cTn id="87" dur="1" fill="hold">
                                          <p:stCondLst>
                                            <p:cond delay="0"/>
                                          </p:stCondLst>
                                        </p:cTn>
                                        <p:tgtEl>
                                          <p:spTgt spid="36"/>
                                        </p:tgtEl>
                                        <p:attrNameLst>
                                          <p:attrName>style.visibility</p:attrName>
                                        </p:attrNameLst>
                                      </p:cBhvr>
                                      <p:to>
                                        <p:strVal val="visible"/>
                                      </p:to>
                                    </p:set>
                                    <p:animEffect transition="in" filter="wipe(left)">
                                      <p:cBhvr>
                                        <p:cTn id="88" dur="500"/>
                                        <p:tgtEl>
                                          <p:spTgt spid="36"/>
                                        </p:tgtEl>
                                      </p:cBhvr>
                                    </p:animEffect>
                                  </p:childTnLst>
                                </p:cTn>
                              </p:par>
                            </p:childTnLst>
                          </p:cTn>
                        </p:par>
                        <p:par>
                          <p:cTn id="89" fill="hold">
                            <p:stCondLst>
                              <p:cond delay="9250"/>
                            </p:stCondLst>
                            <p:childTnLst>
                              <p:par>
                                <p:cTn id="90" presetID="1" presetClass="entr" presetSubtype="0" fill="hold" nodeType="afterEffect">
                                  <p:stCondLst>
                                    <p:cond delay="0"/>
                                  </p:stCondLst>
                                  <p:childTnLst>
                                    <p:set>
                                      <p:cBhvr>
                                        <p:cTn id="91" dur="1" fill="hold">
                                          <p:stCondLst>
                                            <p:cond delay="0"/>
                                          </p:stCondLst>
                                        </p:cTn>
                                        <p:tgtEl>
                                          <p:spTgt spid="52"/>
                                        </p:tgtEl>
                                        <p:attrNameLst>
                                          <p:attrName>style.visibility</p:attrName>
                                        </p:attrNameLst>
                                      </p:cBhvr>
                                      <p:to>
                                        <p:strVal val="visible"/>
                                      </p:to>
                                    </p:set>
                                  </p:childTnLst>
                                </p:cTn>
                              </p:par>
                              <p:par>
                                <p:cTn id="92" presetID="6" presetClass="emph" presetSubtype="0" fill="hold" nodeType="withEffect">
                                  <p:stCondLst>
                                    <p:cond delay="0"/>
                                  </p:stCondLst>
                                  <p:childTnLst>
                                    <p:animScale>
                                      <p:cBhvr>
                                        <p:cTn id="93" dur="750" fill="hold"/>
                                        <p:tgtEl>
                                          <p:spTgt spid="52"/>
                                        </p:tgtEl>
                                      </p:cBhvr>
                                      <p:by x="50000" y="50000"/>
                                    </p:animScale>
                                  </p:childTnLst>
                                </p:cTn>
                              </p:par>
                              <p:par>
                                <p:cTn id="94" presetID="35" presetClass="path" presetSubtype="0" accel="50000" decel="50000" fill="hold" nodeType="withEffect">
                                  <p:stCondLst>
                                    <p:cond delay="0"/>
                                  </p:stCondLst>
                                  <p:childTnLst>
                                    <p:animMotion origin="layout" path="M 8.33333E-7 1.60543E-6 L -0.38316 -0.29855 " pathEditMode="relative" rAng="0" ptsTypes="AA">
                                      <p:cBhvr>
                                        <p:cTn id="95" dur="1000" fill="hold"/>
                                        <p:tgtEl>
                                          <p:spTgt spid="52"/>
                                        </p:tgtEl>
                                        <p:attrNameLst>
                                          <p:attrName>ppt_x</p:attrName>
                                          <p:attrName>ppt_y</p:attrName>
                                        </p:attrNameLst>
                                      </p:cBhvr>
                                      <p:rCtr x="-19167" y="-14943"/>
                                    </p:animMotion>
                                  </p:childTnLst>
                                </p:cTn>
                              </p:par>
                            </p:childTnLst>
                          </p:cTn>
                        </p:par>
                        <p:par>
                          <p:cTn id="96" fill="hold">
                            <p:stCondLst>
                              <p:cond delay="10250"/>
                            </p:stCondLst>
                            <p:childTnLst>
                              <p:par>
                                <p:cTn id="97" presetID="22" presetClass="entr" presetSubtype="8" fill="hold"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wipe(left)">
                                      <p:cBhvr>
                                        <p:cTn id="99" dur="500"/>
                                        <p:tgtEl>
                                          <p:spTgt spid="39"/>
                                        </p:tgtEl>
                                      </p:cBhvr>
                                    </p:animEffect>
                                  </p:childTnLst>
                                </p:cTn>
                              </p:par>
                            </p:childTnLst>
                          </p:cTn>
                        </p:par>
                        <p:par>
                          <p:cTn id="100" fill="hold">
                            <p:stCondLst>
                              <p:cond delay="10750"/>
                            </p:stCondLst>
                            <p:childTnLst>
                              <p:par>
                                <p:cTn id="101" presetID="1" presetClass="entr" presetSubtype="0" fill="hold" nodeType="afterEffect">
                                  <p:stCondLst>
                                    <p:cond delay="0"/>
                                  </p:stCondLst>
                                  <p:childTnLst>
                                    <p:set>
                                      <p:cBhvr>
                                        <p:cTn id="102" dur="1" fill="hold">
                                          <p:stCondLst>
                                            <p:cond delay="0"/>
                                          </p:stCondLst>
                                        </p:cTn>
                                        <p:tgtEl>
                                          <p:spTgt spid="53"/>
                                        </p:tgtEl>
                                        <p:attrNameLst>
                                          <p:attrName>style.visibility</p:attrName>
                                        </p:attrNameLst>
                                      </p:cBhvr>
                                      <p:to>
                                        <p:strVal val="visible"/>
                                      </p:to>
                                    </p:set>
                                  </p:childTnLst>
                                </p:cTn>
                              </p:par>
                              <p:par>
                                <p:cTn id="103" presetID="6" presetClass="emph" presetSubtype="0" fill="hold" nodeType="withEffect">
                                  <p:stCondLst>
                                    <p:cond delay="0"/>
                                  </p:stCondLst>
                                  <p:childTnLst>
                                    <p:animScale>
                                      <p:cBhvr>
                                        <p:cTn id="104" dur="750" fill="hold"/>
                                        <p:tgtEl>
                                          <p:spTgt spid="53"/>
                                        </p:tgtEl>
                                      </p:cBhvr>
                                      <p:by x="50000" y="50000"/>
                                    </p:animScale>
                                  </p:childTnLst>
                                </p:cTn>
                              </p:par>
                              <p:par>
                                <p:cTn id="105" presetID="35" presetClass="path" presetSubtype="0" accel="50000" decel="50000" fill="hold" nodeType="withEffect">
                                  <p:stCondLst>
                                    <p:cond delay="0"/>
                                  </p:stCondLst>
                                  <p:childTnLst>
                                    <p:animMotion origin="layout" path="M -3.61111E-6 -2.53165E-6 L -0.50885 -2.53165E-6 " pathEditMode="relative" rAng="0" ptsTypes="AA">
                                      <p:cBhvr>
                                        <p:cTn id="106" dur="1000" fill="hold"/>
                                        <p:tgtEl>
                                          <p:spTgt spid="53"/>
                                        </p:tgtEl>
                                        <p:attrNameLst>
                                          <p:attrName>ppt_x</p:attrName>
                                          <p:attrName>ppt_y</p:attrName>
                                        </p:attrNameLst>
                                      </p:cBhvr>
                                      <p:rCtr x="-25451" y="0"/>
                                    </p:animMotion>
                                  </p:childTnLst>
                                </p:cTn>
                              </p:par>
                            </p:childTnLst>
                          </p:cTn>
                        </p:par>
                        <p:par>
                          <p:cTn id="107" fill="hold">
                            <p:stCondLst>
                              <p:cond delay="11750"/>
                            </p:stCondLst>
                            <p:childTnLst>
                              <p:par>
                                <p:cTn id="108" presetID="22" presetClass="entr" presetSubtype="8" fill="hold" nodeType="afterEffect">
                                  <p:stCondLst>
                                    <p:cond delay="0"/>
                                  </p:stCondLst>
                                  <p:childTnLst>
                                    <p:set>
                                      <p:cBhvr>
                                        <p:cTn id="109" dur="1" fill="hold">
                                          <p:stCondLst>
                                            <p:cond delay="0"/>
                                          </p:stCondLst>
                                        </p:cTn>
                                        <p:tgtEl>
                                          <p:spTgt spid="42"/>
                                        </p:tgtEl>
                                        <p:attrNameLst>
                                          <p:attrName>style.visibility</p:attrName>
                                        </p:attrNameLst>
                                      </p:cBhvr>
                                      <p:to>
                                        <p:strVal val="visible"/>
                                      </p:to>
                                    </p:set>
                                    <p:animEffect transition="in" filter="wipe(left)">
                                      <p:cBhvr>
                                        <p:cTn id="11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P spid="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3"/>
          <p:cNvSpPr>
            <a:spLocks noChangeArrowheads="1"/>
          </p:cNvSpPr>
          <p:nvPr/>
        </p:nvSpPr>
        <p:spPr bwMode="auto">
          <a:xfrm>
            <a:off x="4250061" y="386569"/>
            <a:ext cx="1831252" cy="4077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68571" tIns="34286" rIns="68571" bIns="3428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spcBef>
                <a:spcPct val="0"/>
              </a:spcBef>
              <a:buNone/>
            </a:pPr>
            <a:r>
              <a:rPr lang="zh-CN" altLang="en-US" sz="2200" b="1" dirty="0" smtClean="0">
                <a:solidFill>
                  <a:schemeClr val="tx1">
                    <a:lumMod val="75000"/>
                    <a:lumOff val="25000"/>
                  </a:schemeClr>
                </a:solidFill>
                <a:latin typeface="Arial" panose="020B0604020202020204" pitchFamily="34" charset="0"/>
                <a:cs typeface="Arial" panose="020B0604020202020204" pitchFamily="34" charset="0"/>
              </a:rPr>
              <a:t>工作不足之处</a:t>
            </a:r>
            <a:endParaRPr lang="zh-CN" altLang="en-US" sz="2200" b="1" dirty="0">
              <a:solidFill>
                <a:schemeClr val="tx1">
                  <a:lumMod val="75000"/>
                  <a:lumOff val="25000"/>
                </a:schemeClr>
              </a:solidFill>
              <a:latin typeface="Arial" panose="020B0604020202020204" pitchFamily="34" charset="0"/>
              <a:cs typeface="Arial" panose="020B0604020202020204" pitchFamily="34" charset="0"/>
            </a:endParaRPr>
          </a:p>
        </p:txBody>
      </p:sp>
      <p:grpSp>
        <p:nvGrpSpPr>
          <p:cNvPr id="3" name="组合 2"/>
          <p:cNvGrpSpPr/>
          <p:nvPr/>
        </p:nvGrpSpPr>
        <p:grpSpPr>
          <a:xfrm>
            <a:off x="3782214" y="427662"/>
            <a:ext cx="197506" cy="296260"/>
            <a:chOff x="5284519" y="1508166"/>
            <a:chExt cx="213756" cy="427512"/>
          </a:xfrm>
        </p:grpSpPr>
        <p:cxnSp>
          <p:nvCxnSpPr>
            <p:cNvPr id="4" name="直接连接符 3"/>
            <p:cNvCxnSpPr/>
            <p:nvPr/>
          </p:nvCxnSpPr>
          <p:spPr>
            <a:xfrm>
              <a:off x="5284519" y="1508166"/>
              <a:ext cx="213756" cy="213756"/>
            </a:xfrm>
            <a:prstGeom prst="line">
              <a:avLst/>
            </a:prstGeom>
            <a:ln w="19050">
              <a:solidFill>
                <a:schemeClr val="tx1">
                  <a:lumMod val="75000"/>
                  <a:lumOff val="25000"/>
                </a:schemeClr>
              </a:solidFill>
              <a:headEnd type="oval" w="med" len="med"/>
              <a:tailEnd type="oval" w="lg" len="lg"/>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flipH="1">
              <a:off x="5284519" y="1721922"/>
              <a:ext cx="213756" cy="213756"/>
            </a:xfrm>
            <a:prstGeom prst="line">
              <a:avLst/>
            </a:prstGeom>
            <a:ln w="19050">
              <a:solidFill>
                <a:schemeClr val="tx1">
                  <a:lumMod val="75000"/>
                  <a:lumOff val="25000"/>
                </a:schemeClr>
              </a:solidFill>
              <a:headEnd type="oval" w="med" len="med"/>
              <a:tailEnd type="oval" w="lg" len="lg"/>
            </a:ln>
          </p:spPr>
          <p:style>
            <a:lnRef idx="1">
              <a:schemeClr val="accent1"/>
            </a:lnRef>
            <a:fillRef idx="0">
              <a:schemeClr val="accent1"/>
            </a:fillRef>
            <a:effectRef idx="0">
              <a:schemeClr val="accent1"/>
            </a:effectRef>
            <a:fontRef idx="minor">
              <a:schemeClr val="tx1"/>
            </a:fontRef>
          </p:style>
        </p:cxnSp>
      </p:grpSp>
      <p:sp>
        <p:nvSpPr>
          <p:cNvPr id="6" name="十字箭头 5"/>
          <p:cNvSpPr/>
          <p:nvPr/>
        </p:nvSpPr>
        <p:spPr>
          <a:xfrm>
            <a:off x="3829023" y="1458954"/>
            <a:ext cx="2867819" cy="2867819"/>
          </a:xfrm>
          <a:prstGeom prst="quadArrow">
            <a:avLst>
              <a:gd name="adj1" fmla="val 2000"/>
              <a:gd name="adj2" fmla="val 4000"/>
              <a:gd name="adj3" fmla="val 5000"/>
            </a:avLst>
          </a:prstGeom>
          <a:solidFill>
            <a:schemeClr val="tx1">
              <a:lumMod val="75000"/>
              <a:lumOff val="2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nvGrpSpPr>
          <p:cNvPr id="7" name="组合 6"/>
          <p:cNvGrpSpPr/>
          <p:nvPr/>
        </p:nvGrpSpPr>
        <p:grpSpPr>
          <a:xfrm>
            <a:off x="4015432" y="1645363"/>
            <a:ext cx="1147127" cy="1147127"/>
            <a:chOff x="4432666" y="1953520"/>
            <a:chExt cx="1529503" cy="1529503"/>
          </a:xfrm>
        </p:grpSpPr>
        <p:sp>
          <p:nvSpPr>
            <p:cNvPr id="8" name="任意多边形 7"/>
            <p:cNvSpPr/>
            <p:nvPr/>
          </p:nvSpPr>
          <p:spPr>
            <a:xfrm>
              <a:off x="4432666" y="1953520"/>
              <a:ext cx="1529503" cy="1529503"/>
            </a:xfrm>
            <a:custGeom>
              <a:avLst/>
              <a:gdLst>
                <a:gd name="connsiteX0" fmla="*/ 0 w 1529503"/>
                <a:gd name="connsiteY0" fmla="*/ 254922 h 1529503"/>
                <a:gd name="connsiteX1" fmla="*/ 254922 w 1529503"/>
                <a:gd name="connsiteY1" fmla="*/ 0 h 1529503"/>
                <a:gd name="connsiteX2" fmla="*/ 1274581 w 1529503"/>
                <a:gd name="connsiteY2" fmla="*/ 0 h 1529503"/>
                <a:gd name="connsiteX3" fmla="*/ 1529503 w 1529503"/>
                <a:gd name="connsiteY3" fmla="*/ 254922 h 1529503"/>
                <a:gd name="connsiteX4" fmla="*/ 1529503 w 1529503"/>
                <a:gd name="connsiteY4" fmla="*/ 1274581 h 1529503"/>
                <a:gd name="connsiteX5" fmla="*/ 1274581 w 1529503"/>
                <a:gd name="connsiteY5" fmla="*/ 1529503 h 1529503"/>
                <a:gd name="connsiteX6" fmla="*/ 254922 w 1529503"/>
                <a:gd name="connsiteY6" fmla="*/ 1529503 h 1529503"/>
                <a:gd name="connsiteX7" fmla="*/ 0 w 1529503"/>
                <a:gd name="connsiteY7" fmla="*/ 1274581 h 1529503"/>
                <a:gd name="connsiteX8" fmla="*/ 0 w 1529503"/>
                <a:gd name="connsiteY8" fmla="*/ 254922 h 1529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29503" h="1529503">
                  <a:moveTo>
                    <a:pt x="0" y="254922"/>
                  </a:moveTo>
                  <a:cubicBezTo>
                    <a:pt x="0" y="114132"/>
                    <a:pt x="114132" y="0"/>
                    <a:pt x="254922" y="0"/>
                  </a:cubicBezTo>
                  <a:lnTo>
                    <a:pt x="1274581" y="0"/>
                  </a:lnTo>
                  <a:cubicBezTo>
                    <a:pt x="1415371" y="0"/>
                    <a:pt x="1529503" y="114132"/>
                    <a:pt x="1529503" y="254922"/>
                  </a:cubicBezTo>
                  <a:lnTo>
                    <a:pt x="1529503" y="1274581"/>
                  </a:lnTo>
                  <a:cubicBezTo>
                    <a:pt x="1529503" y="1415371"/>
                    <a:pt x="1415371" y="1529503"/>
                    <a:pt x="1274581" y="1529503"/>
                  </a:cubicBezTo>
                  <a:lnTo>
                    <a:pt x="254922" y="1529503"/>
                  </a:lnTo>
                  <a:cubicBezTo>
                    <a:pt x="114132" y="1529503"/>
                    <a:pt x="0" y="1415371"/>
                    <a:pt x="0" y="1274581"/>
                  </a:cubicBezTo>
                  <a:lnTo>
                    <a:pt x="0" y="254922"/>
                  </a:lnTo>
                  <a:close/>
                </a:path>
              </a:pathLst>
            </a:custGeom>
            <a:solidFill>
              <a:srgbClr val="0070C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5634" tIns="215634" rIns="215634" bIns="215634" numCol="1" spcCol="1270" anchor="ctr" anchorCtr="0">
              <a:noAutofit/>
            </a:bodyPr>
            <a:lstStyle/>
            <a:p>
              <a:pPr algn="ctr" defTabSz="1233488">
                <a:lnSpc>
                  <a:spcPct val="90000"/>
                </a:lnSpc>
                <a:spcBef>
                  <a:spcPct val="0"/>
                </a:spcBef>
                <a:spcAft>
                  <a:spcPct val="35000"/>
                </a:spcAft>
              </a:pPr>
              <a:endParaRPr lang="zh-CN" altLang="en-US" sz="2800" dirty="0"/>
            </a:p>
          </p:txBody>
        </p:sp>
        <p:pic>
          <p:nvPicPr>
            <p:cNvPr id="9" name="图片 8"/>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795114" y="2315966"/>
              <a:ext cx="804605" cy="804605"/>
            </a:xfrm>
            <a:prstGeom prst="rect">
              <a:avLst/>
            </a:prstGeom>
          </p:spPr>
        </p:pic>
      </p:grpSp>
      <p:grpSp>
        <p:nvGrpSpPr>
          <p:cNvPr id="10" name="组合 9"/>
          <p:cNvGrpSpPr/>
          <p:nvPr/>
        </p:nvGrpSpPr>
        <p:grpSpPr>
          <a:xfrm>
            <a:off x="4015432" y="2993237"/>
            <a:ext cx="1147127" cy="1147127"/>
            <a:chOff x="4432666" y="3750686"/>
            <a:chExt cx="1529503" cy="1529503"/>
          </a:xfrm>
        </p:grpSpPr>
        <p:sp>
          <p:nvSpPr>
            <p:cNvPr id="11" name="任意多边形 10"/>
            <p:cNvSpPr/>
            <p:nvPr/>
          </p:nvSpPr>
          <p:spPr>
            <a:xfrm>
              <a:off x="4432666" y="3750686"/>
              <a:ext cx="1529503" cy="1529503"/>
            </a:xfrm>
            <a:custGeom>
              <a:avLst/>
              <a:gdLst>
                <a:gd name="connsiteX0" fmla="*/ 0 w 1529503"/>
                <a:gd name="connsiteY0" fmla="*/ 254922 h 1529503"/>
                <a:gd name="connsiteX1" fmla="*/ 254922 w 1529503"/>
                <a:gd name="connsiteY1" fmla="*/ 0 h 1529503"/>
                <a:gd name="connsiteX2" fmla="*/ 1274581 w 1529503"/>
                <a:gd name="connsiteY2" fmla="*/ 0 h 1529503"/>
                <a:gd name="connsiteX3" fmla="*/ 1529503 w 1529503"/>
                <a:gd name="connsiteY3" fmla="*/ 254922 h 1529503"/>
                <a:gd name="connsiteX4" fmla="*/ 1529503 w 1529503"/>
                <a:gd name="connsiteY4" fmla="*/ 1274581 h 1529503"/>
                <a:gd name="connsiteX5" fmla="*/ 1274581 w 1529503"/>
                <a:gd name="connsiteY5" fmla="*/ 1529503 h 1529503"/>
                <a:gd name="connsiteX6" fmla="*/ 254922 w 1529503"/>
                <a:gd name="connsiteY6" fmla="*/ 1529503 h 1529503"/>
                <a:gd name="connsiteX7" fmla="*/ 0 w 1529503"/>
                <a:gd name="connsiteY7" fmla="*/ 1274581 h 1529503"/>
                <a:gd name="connsiteX8" fmla="*/ 0 w 1529503"/>
                <a:gd name="connsiteY8" fmla="*/ 254922 h 1529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29503" h="1529503">
                  <a:moveTo>
                    <a:pt x="0" y="254922"/>
                  </a:moveTo>
                  <a:cubicBezTo>
                    <a:pt x="0" y="114132"/>
                    <a:pt x="114132" y="0"/>
                    <a:pt x="254922" y="0"/>
                  </a:cubicBezTo>
                  <a:lnTo>
                    <a:pt x="1274581" y="0"/>
                  </a:lnTo>
                  <a:cubicBezTo>
                    <a:pt x="1415371" y="0"/>
                    <a:pt x="1529503" y="114132"/>
                    <a:pt x="1529503" y="254922"/>
                  </a:cubicBezTo>
                  <a:lnTo>
                    <a:pt x="1529503" y="1274581"/>
                  </a:lnTo>
                  <a:cubicBezTo>
                    <a:pt x="1529503" y="1415371"/>
                    <a:pt x="1415371" y="1529503"/>
                    <a:pt x="1274581" y="1529503"/>
                  </a:cubicBezTo>
                  <a:lnTo>
                    <a:pt x="254922" y="1529503"/>
                  </a:lnTo>
                  <a:cubicBezTo>
                    <a:pt x="114132" y="1529503"/>
                    <a:pt x="0" y="1415371"/>
                    <a:pt x="0" y="1274581"/>
                  </a:cubicBezTo>
                  <a:lnTo>
                    <a:pt x="0" y="254922"/>
                  </a:lnTo>
                  <a:close/>
                </a:path>
              </a:pathLst>
            </a:custGeom>
            <a:solidFill>
              <a:srgbClr val="0070C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5634" tIns="215634" rIns="215634" bIns="215634" numCol="1" spcCol="1270" anchor="ctr" anchorCtr="0">
              <a:noAutofit/>
            </a:bodyPr>
            <a:lstStyle/>
            <a:p>
              <a:pPr algn="ctr" defTabSz="1233488">
                <a:lnSpc>
                  <a:spcPct val="90000"/>
                </a:lnSpc>
                <a:spcBef>
                  <a:spcPct val="0"/>
                </a:spcBef>
                <a:spcAft>
                  <a:spcPct val="35000"/>
                </a:spcAft>
              </a:pPr>
              <a:endParaRPr lang="zh-CN" altLang="en-US" sz="2800"/>
            </a:p>
          </p:txBody>
        </p:sp>
        <p:pic>
          <p:nvPicPr>
            <p:cNvPr id="12" name="图片 1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724774" y="4043880"/>
              <a:ext cx="945284" cy="945284"/>
            </a:xfrm>
            <a:prstGeom prst="rect">
              <a:avLst/>
            </a:prstGeom>
          </p:spPr>
        </p:pic>
      </p:grpSp>
      <p:grpSp>
        <p:nvGrpSpPr>
          <p:cNvPr id="13" name="组合 12"/>
          <p:cNvGrpSpPr/>
          <p:nvPr/>
        </p:nvGrpSpPr>
        <p:grpSpPr>
          <a:xfrm>
            <a:off x="5363307" y="1645363"/>
            <a:ext cx="1147127" cy="1147127"/>
            <a:chOff x="6229832" y="1953520"/>
            <a:chExt cx="1529503" cy="1529503"/>
          </a:xfrm>
        </p:grpSpPr>
        <p:sp>
          <p:nvSpPr>
            <p:cNvPr id="14" name="任意多边形 13"/>
            <p:cNvSpPr/>
            <p:nvPr/>
          </p:nvSpPr>
          <p:spPr>
            <a:xfrm>
              <a:off x="6229832" y="1953520"/>
              <a:ext cx="1529503" cy="1529503"/>
            </a:xfrm>
            <a:custGeom>
              <a:avLst/>
              <a:gdLst>
                <a:gd name="connsiteX0" fmla="*/ 0 w 1529503"/>
                <a:gd name="connsiteY0" fmla="*/ 254922 h 1529503"/>
                <a:gd name="connsiteX1" fmla="*/ 254922 w 1529503"/>
                <a:gd name="connsiteY1" fmla="*/ 0 h 1529503"/>
                <a:gd name="connsiteX2" fmla="*/ 1274581 w 1529503"/>
                <a:gd name="connsiteY2" fmla="*/ 0 h 1529503"/>
                <a:gd name="connsiteX3" fmla="*/ 1529503 w 1529503"/>
                <a:gd name="connsiteY3" fmla="*/ 254922 h 1529503"/>
                <a:gd name="connsiteX4" fmla="*/ 1529503 w 1529503"/>
                <a:gd name="connsiteY4" fmla="*/ 1274581 h 1529503"/>
                <a:gd name="connsiteX5" fmla="*/ 1274581 w 1529503"/>
                <a:gd name="connsiteY5" fmla="*/ 1529503 h 1529503"/>
                <a:gd name="connsiteX6" fmla="*/ 254922 w 1529503"/>
                <a:gd name="connsiteY6" fmla="*/ 1529503 h 1529503"/>
                <a:gd name="connsiteX7" fmla="*/ 0 w 1529503"/>
                <a:gd name="connsiteY7" fmla="*/ 1274581 h 1529503"/>
                <a:gd name="connsiteX8" fmla="*/ 0 w 1529503"/>
                <a:gd name="connsiteY8" fmla="*/ 254922 h 1529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29503" h="1529503">
                  <a:moveTo>
                    <a:pt x="0" y="254922"/>
                  </a:moveTo>
                  <a:cubicBezTo>
                    <a:pt x="0" y="114132"/>
                    <a:pt x="114132" y="0"/>
                    <a:pt x="254922" y="0"/>
                  </a:cubicBezTo>
                  <a:lnTo>
                    <a:pt x="1274581" y="0"/>
                  </a:lnTo>
                  <a:cubicBezTo>
                    <a:pt x="1415371" y="0"/>
                    <a:pt x="1529503" y="114132"/>
                    <a:pt x="1529503" y="254922"/>
                  </a:cubicBezTo>
                  <a:lnTo>
                    <a:pt x="1529503" y="1274581"/>
                  </a:lnTo>
                  <a:cubicBezTo>
                    <a:pt x="1529503" y="1415371"/>
                    <a:pt x="1415371" y="1529503"/>
                    <a:pt x="1274581" y="1529503"/>
                  </a:cubicBezTo>
                  <a:lnTo>
                    <a:pt x="254922" y="1529503"/>
                  </a:lnTo>
                  <a:cubicBezTo>
                    <a:pt x="114132" y="1529503"/>
                    <a:pt x="0" y="1415371"/>
                    <a:pt x="0" y="1274581"/>
                  </a:cubicBezTo>
                  <a:lnTo>
                    <a:pt x="0" y="254922"/>
                  </a:lnTo>
                  <a:close/>
                </a:path>
              </a:pathLst>
            </a:custGeom>
            <a:solidFill>
              <a:srgbClr val="0070C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5634" tIns="215634" rIns="215634" bIns="215634" numCol="1" spcCol="1270" anchor="ctr" anchorCtr="0">
              <a:noAutofit/>
            </a:bodyPr>
            <a:lstStyle/>
            <a:p>
              <a:pPr algn="ctr" defTabSz="1233488">
                <a:lnSpc>
                  <a:spcPct val="90000"/>
                </a:lnSpc>
                <a:spcBef>
                  <a:spcPct val="0"/>
                </a:spcBef>
                <a:spcAft>
                  <a:spcPct val="35000"/>
                </a:spcAft>
              </a:pPr>
              <a:endParaRPr lang="zh-CN" altLang="en-US" sz="2800"/>
            </a:p>
          </p:txBody>
        </p:sp>
        <p:pic>
          <p:nvPicPr>
            <p:cNvPr id="15" name="图片 14"/>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470767" y="2435557"/>
              <a:ext cx="1046362" cy="565425"/>
            </a:xfrm>
            <a:prstGeom prst="rect">
              <a:avLst/>
            </a:prstGeom>
          </p:spPr>
        </p:pic>
      </p:grpSp>
      <p:grpSp>
        <p:nvGrpSpPr>
          <p:cNvPr id="16" name="组合 15"/>
          <p:cNvGrpSpPr/>
          <p:nvPr/>
        </p:nvGrpSpPr>
        <p:grpSpPr>
          <a:xfrm>
            <a:off x="5363307" y="2993237"/>
            <a:ext cx="1147127" cy="1147127"/>
            <a:chOff x="6229832" y="3750686"/>
            <a:chExt cx="1529503" cy="1529503"/>
          </a:xfrm>
        </p:grpSpPr>
        <p:sp>
          <p:nvSpPr>
            <p:cNvPr id="17" name="任意多边形 16"/>
            <p:cNvSpPr/>
            <p:nvPr/>
          </p:nvSpPr>
          <p:spPr>
            <a:xfrm>
              <a:off x="6229832" y="3750686"/>
              <a:ext cx="1529503" cy="1529503"/>
            </a:xfrm>
            <a:custGeom>
              <a:avLst/>
              <a:gdLst>
                <a:gd name="connsiteX0" fmla="*/ 0 w 1529503"/>
                <a:gd name="connsiteY0" fmla="*/ 254922 h 1529503"/>
                <a:gd name="connsiteX1" fmla="*/ 254922 w 1529503"/>
                <a:gd name="connsiteY1" fmla="*/ 0 h 1529503"/>
                <a:gd name="connsiteX2" fmla="*/ 1274581 w 1529503"/>
                <a:gd name="connsiteY2" fmla="*/ 0 h 1529503"/>
                <a:gd name="connsiteX3" fmla="*/ 1529503 w 1529503"/>
                <a:gd name="connsiteY3" fmla="*/ 254922 h 1529503"/>
                <a:gd name="connsiteX4" fmla="*/ 1529503 w 1529503"/>
                <a:gd name="connsiteY4" fmla="*/ 1274581 h 1529503"/>
                <a:gd name="connsiteX5" fmla="*/ 1274581 w 1529503"/>
                <a:gd name="connsiteY5" fmla="*/ 1529503 h 1529503"/>
                <a:gd name="connsiteX6" fmla="*/ 254922 w 1529503"/>
                <a:gd name="connsiteY6" fmla="*/ 1529503 h 1529503"/>
                <a:gd name="connsiteX7" fmla="*/ 0 w 1529503"/>
                <a:gd name="connsiteY7" fmla="*/ 1274581 h 1529503"/>
                <a:gd name="connsiteX8" fmla="*/ 0 w 1529503"/>
                <a:gd name="connsiteY8" fmla="*/ 254922 h 1529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29503" h="1529503">
                  <a:moveTo>
                    <a:pt x="0" y="254922"/>
                  </a:moveTo>
                  <a:cubicBezTo>
                    <a:pt x="0" y="114132"/>
                    <a:pt x="114132" y="0"/>
                    <a:pt x="254922" y="0"/>
                  </a:cubicBezTo>
                  <a:lnTo>
                    <a:pt x="1274581" y="0"/>
                  </a:lnTo>
                  <a:cubicBezTo>
                    <a:pt x="1415371" y="0"/>
                    <a:pt x="1529503" y="114132"/>
                    <a:pt x="1529503" y="254922"/>
                  </a:cubicBezTo>
                  <a:lnTo>
                    <a:pt x="1529503" y="1274581"/>
                  </a:lnTo>
                  <a:cubicBezTo>
                    <a:pt x="1529503" y="1415371"/>
                    <a:pt x="1415371" y="1529503"/>
                    <a:pt x="1274581" y="1529503"/>
                  </a:cubicBezTo>
                  <a:lnTo>
                    <a:pt x="254922" y="1529503"/>
                  </a:lnTo>
                  <a:cubicBezTo>
                    <a:pt x="114132" y="1529503"/>
                    <a:pt x="0" y="1415371"/>
                    <a:pt x="0" y="1274581"/>
                  </a:cubicBezTo>
                  <a:lnTo>
                    <a:pt x="0" y="254922"/>
                  </a:lnTo>
                  <a:close/>
                </a:path>
              </a:pathLst>
            </a:custGeom>
            <a:solidFill>
              <a:srgbClr val="0070C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5634" tIns="215634" rIns="215634" bIns="215634" numCol="1" spcCol="1270" anchor="ctr" anchorCtr="0">
              <a:noAutofit/>
            </a:bodyPr>
            <a:lstStyle/>
            <a:p>
              <a:pPr algn="ctr" defTabSz="1233488">
                <a:lnSpc>
                  <a:spcPct val="90000"/>
                </a:lnSpc>
                <a:spcBef>
                  <a:spcPct val="0"/>
                </a:spcBef>
                <a:spcAft>
                  <a:spcPct val="35000"/>
                </a:spcAft>
              </a:pPr>
              <a:endParaRPr lang="zh-CN" altLang="en-US" sz="2800"/>
            </a:p>
          </p:txBody>
        </p:sp>
        <p:pic>
          <p:nvPicPr>
            <p:cNvPr id="18" name="图片 17"/>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6566360" y="4090165"/>
              <a:ext cx="855175" cy="855175"/>
            </a:xfrm>
            <a:prstGeom prst="rect">
              <a:avLst/>
            </a:prstGeom>
          </p:spPr>
        </p:pic>
      </p:grpSp>
      <p:grpSp>
        <p:nvGrpSpPr>
          <p:cNvPr id="19" name="组合 18"/>
          <p:cNvGrpSpPr/>
          <p:nvPr/>
        </p:nvGrpSpPr>
        <p:grpSpPr>
          <a:xfrm>
            <a:off x="1835696" y="1624077"/>
            <a:ext cx="2106059" cy="1080425"/>
            <a:chOff x="1127500" y="1925139"/>
            <a:chExt cx="2808078" cy="1440569"/>
          </a:xfrm>
        </p:grpSpPr>
        <p:sp>
          <p:nvSpPr>
            <p:cNvPr id="20" name="文本框 33"/>
            <p:cNvSpPr txBox="1"/>
            <p:nvPr/>
          </p:nvSpPr>
          <p:spPr>
            <a:xfrm>
              <a:off x="1127501" y="1925139"/>
              <a:ext cx="2808075" cy="418576"/>
            </a:xfrm>
            <a:prstGeom prst="rect">
              <a:avLst/>
            </a:prstGeom>
            <a:noFill/>
          </p:spPr>
          <p:txBody>
            <a:bodyPr wrap="square" rtlCol="0">
              <a:spAutoFit/>
            </a:bodyPr>
            <a:lstStyle/>
            <a:p>
              <a:pPr algn="r">
                <a:lnSpc>
                  <a:spcPct val="90000"/>
                </a:lnSpc>
                <a:spcBef>
                  <a:spcPts val="750"/>
                </a:spcBef>
              </a:pPr>
              <a:r>
                <a:rPr lang="zh-CN" altLang="en-US" sz="1600" b="1" dirty="0">
                  <a:solidFill>
                    <a:srgbClr val="0070C0"/>
                  </a:solidFill>
                  <a:latin typeface="微软雅黑" panose="020B0503020204020204" pitchFamily="34" charset="-122"/>
                  <a:ea typeface="微软雅黑" panose="020B0503020204020204" pitchFamily="34" charset="-122"/>
                </a:rPr>
                <a:t>添加标题</a:t>
              </a:r>
            </a:p>
          </p:txBody>
        </p:sp>
        <p:sp>
          <p:nvSpPr>
            <p:cNvPr id="21" name="文本框 34"/>
            <p:cNvSpPr txBox="1"/>
            <p:nvPr/>
          </p:nvSpPr>
          <p:spPr>
            <a:xfrm>
              <a:off x="1127500" y="2201626"/>
              <a:ext cx="2808078" cy="1164082"/>
            </a:xfrm>
            <a:prstGeom prst="rect">
              <a:avLst/>
            </a:prstGeom>
            <a:noFill/>
          </p:spPr>
          <p:txBody>
            <a:bodyPr wrap="square" rtlCol="0">
              <a:spAutoFit/>
            </a:bodyPr>
            <a:lstStyle/>
            <a:p>
              <a:pPr algn="just">
                <a:lnSpc>
                  <a:spcPct val="130000"/>
                </a:lnSpc>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单击添加文本单击添加文本单击添加文本单击添加文本单击添加文本单击添加文本单击添加文本单击添加文本单击添加文本</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22" name="组合 21"/>
          <p:cNvGrpSpPr/>
          <p:nvPr/>
        </p:nvGrpSpPr>
        <p:grpSpPr>
          <a:xfrm>
            <a:off x="1835696" y="2971950"/>
            <a:ext cx="2106059" cy="1099917"/>
            <a:chOff x="1127500" y="3722304"/>
            <a:chExt cx="2808078" cy="1466557"/>
          </a:xfrm>
        </p:grpSpPr>
        <p:sp>
          <p:nvSpPr>
            <p:cNvPr id="23" name="文本框 37"/>
            <p:cNvSpPr txBox="1"/>
            <p:nvPr/>
          </p:nvSpPr>
          <p:spPr>
            <a:xfrm>
              <a:off x="1127501" y="3722304"/>
              <a:ext cx="2808075" cy="418576"/>
            </a:xfrm>
            <a:prstGeom prst="rect">
              <a:avLst/>
            </a:prstGeom>
            <a:noFill/>
          </p:spPr>
          <p:txBody>
            <a:bodyPr wrap="square" rtlCol="0">
              <a:spAutoFit/>
            </a:bodyPr>
            <a:lstStyle/>
            <a:p>
              <a:pPr algn="r">
                <a:lnSpc>
                  <a:spcPct val="90000"/>
                </a:lnSpc>
                <a:spcBef>
                  <a:spcPts val="750"/>
                </a:spcBef>
              </a:pPr>
              <a:r>
                <a:rPr lang="zh-CN" altLang="en-US" sz="1600" b="1" dirty="0">
                  <a:solidFill>
                    <a:srgbClr val="0070C0"/>
                  </a:solidFill>
                  <a:latin typeface="微软雅黑" panose="020B0503020204020204" pitchFamily="34" charset="-122"/>
                  <a:ea typeface="微软雅黑" panose="020B0503020204020204" pitchFamily="34" charset="-122"/>
                </a:rPr>
                <a:t>添加标题</a:t>
              </a:r>
            </a:p>
          </p:txBody>
        </p:sp>
        <p:sp>
          <p:nvSpPr>
            <p:cNvPr id="24" name="文本框 38"/>
            <p:cNvSpPr txBox="1"/>
            <p:nvPr/>
          </p:nvSpPr>
          <p:spPr>
            <a:xfrm>
              <a:off x="1127500" y="3998791"/>
              <a:ext cx="2808078" cy="1190070"/>
            </a:xfrm>
            <a:prstGeom prst="rect">
              <a:avLst/>
            </a:prstGeom>
            <a:noFill/>
          </p:spPr>
          <p:txBody>
            <a:bodyPr wrap="square" rtlCol="0">
              <a:spAutoFit/>
            </a:bodyPr>
            <a:lstStyle/>
            <a:p>
              <a:pPr algn="just">
                <a:lnSpc>
                  <a:spcPct val="130000"/>
                </a:lnSpc>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单击添加文本单击添加文本单击添加文本单击添加文本单击添加文本单击添加文本单击添加文本单击添加文本单击添加文本</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25" name="组合 24"/>
          <p:cNvGrpSpPr/>
          <p:nvPr/>
        </p:nvGrpSpPr>
        <p:grpSpPr>
          <a:xfrm>
            <a:off x="6588224" y="1624077"/>
            <a:ext cx="2106058" cy="1099917"/>
            <a:chOff x="8248815" y="1925139"/>
            <a:chExt cx="2808077" cy="1466557"/>
          </a:xfrm>
        </p:grpSpPr>
        <p:sp>
          <p:nvSpPr>
            <p:cNvPr id="26" name="文本框 39"/>
            <p:cNvSpPr txBox="1"/>
            <p:nvPr/>
          </p:nvSpPr>
          <p:spPr>
            <a:xfrm>
              <a:off x="8248815" y="1925139"/>
              <a:ext cx="2808075" cy="418576"/>
            </a:xfrm>
            <a:prstGeom prst="rect">
              <a:avLst/>
            </a:prstGeom>
            <a:noFill/>
          </p:spPr>
          <p:txBody>
            <a:bodyPr wrap="square" rtlCol="0">
              <a:spAutoFit/>
            </a:bodyPr>
            <a:lstStyle/>
            <a:p>
              <a:pPr>
                <a:lnSpc>
                  <a:spcPct val="90000"/>
                </a:lnSpc>
                <a:spcBef>
                  <a:spcPts val="750"/>
                </a:spcBef>
              </a:pPr>
              <a:r>
                <a:rPr lang="zh-CN" altLang="en-US" sz="1600" b="1" dirty="0">
                  <a:solidFill>
                    <a:srgbClr val="0070C0"/>
                  </a:solidFill>
                  <a:latin typeface="微软雅黑" panose="020B0503020204020204" pitchFamily="34" charset="-122"/>
                  <a:ea typeface="微软雅黑" panose="020B0503020204020204" pitchFamily="34" charset="-122"/>
                </a:rPr>
                <a:t>添加标题</a:t>
              </a:r>
            </a:p>
          </p:txBody>
        </p:sp>
        <p:sp>
          <p:nvSpPr>
            <p:cNvPr id="27" name="文本框 40"/>
            <p:cNvSpPr txBox="1"/>
            <p:nvPr/>
          </p:nvSpPr>
          <p:spPr>
            <a:xfrm>
              <a:off x="8248815" y="2201626"/>
              <a:ext cx="2808077" cy="1190070"/>
            </a:xfrm>
            <a:prstGeom prst="rect">
              <a:avLst/>
            </a:prstGeom>
            <a:noFill/>
          </p:spPr>
          <p:txBody>
            <a:bodyPr wrap="square" rtlCol="0">
              <a:spAutoFit/>
            </a:bodyPr>
            <a:lstStyle/>
            <a:p>
              <a:pPr algn="just">
                <a:lnSpc>
                  <a:spcPct val="130000"/>
                </a:lnSpc>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单击添加文本单击添加文本单击添加文本单击添加文本单击添加文本单击添加文本单击添加文本单击添加文本单击添加文本</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28" name="组合 27"/>
          <p:cNvGrpSpPr/>
          <p:nvPr/>
        </p:nvGrpSpPr>
        <p:grpSpPr>
          <a:xfrm>
            <a:off x="6588224" y="2971950"/>
            <a:ext cx="2106059" cy="1099917"/>
            <a:chOff x="8248814" y="3722304"/>
            <a:chExt cx="2808078" cy="1466557"/>
          </a:xfrm>
        </p:grpSpPr>
        <p:sp>
          <p:nvSpPr>
            <p:cNvPr id="29" name="文本框 41"/>
            <p:cNvSpPr txBox="1"/>
            <p:nvPr/>
          </p:nvSpPr>
          <p:spPr>
            <a:xfrm>
              <a:off x="8248815" y="3722304"/>
              <a:ext cx="2808075" cy="418576"/>
            </a:xfrm>
            <a:prstGeom prst="rect">
              <a:avLst/>
            </a:prstGeom>
            <a:noFill/>
          </p:spPr>
          <p:txBody>
            <a:bodyPr wrap="square" rtlCol="0">
              <a:spAutoFit/>
            </a:bodyPr>
            <a:lstStyle/>
            <a:p>
              <a:pPr>
                <a:lnSpc>
                  <a:spcPct val="90000"/>
                </a:lnSpc>
                <a:spcBef>
                  <a:spcPts val="750"/>
                </a:spcBef>
              </a:pPr>
              <a:r>
                <a:rPr lang="zh-CN" altLang="en-US" sz="1600" b="1" dirty="0">
                  <a:solidFill>
                    <a:srgbClr val="0070C0"/>
                  </a:solidFill>
                  <a:latin typeface="微软雅黑" panose="020B0503020204020204" pitchFamily="34" charset="-122"/>
                  <a:ea typeface="微软雅黑" panose="020B0503020204020204" pitchFamily="34" charset="-122"/>
                </a:rPr>
                <a:t>添加标题</a:t>
              </a:r>
            </a:p>
          </p:txBody>
        </p:sp>
        <p:sp>
          <p:nvSpPr>
            <p:cNvPr id="30" name="文本框 42"/>
            <p:cNvSpPr txBox="1"/>
            <p:nvPr/>
          </p:nvSpPr>
          <p:spPr>
            <a:xfrm>
              <a:off x="8248814" y="3998791"/>
              <a:ext cx="2808078" cy="1190070"/>
            </a:xfrm>
            <a:prstGeom prst="rect">
              <a:avLst/>
            </a:prstGeom>
            <a:noFill/>
          </p:spPr>
          <p:txBody>
            <a:bodyPr wrap="square" rtlCol="0">
              <a:spAutoFit/>
            </a:bodyPr>
            <a:lstStyle/>
            <a:p>
              <a:pPr algn="just">
                <a:lnSpc>
                  <a:spcPct val="130000"/>
                </a:lnSpc>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单击添加文本单击添加文本单击添加文本单击添加文本单击添加文本单击添加文本单击添加文本单击添加文本单击添加文本</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xmlns="" val="391421801"/>
      </p:ext>
    </p:extLst>
  </p:cSld>
  <p:clrMapOvr>
    <a:masterClrMapping/>
  </p:clrMapOvr>
  <p:transition spd="slow"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000"/>
                            </p:stCondLst>
                            <p:childTnLst>
                              <p:par>
                                <p:cTn id="13" presetID="6" presetClass="entr" presetSubtype="32"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circle(out)">
                                      <p:cBhvr>
                                        <p:cTn id="15" dur="1000"/>
                                        <p:tgtEl>
                                          <p:spTgt spid="6"/>
                                        </p:tgtEl>
                                      </p:cBhvr>
                                    </p:animEffect>
                                  </p:childTnLst>
                                </p:cTn>
                              </p:par>
                            </p:childTnLst>
                          </p:cTn>
                        </p:par>
                        <p:par>
                          <p:cTn id="16" fill="hold">
                            <p:stCondLst>
                              <p:cond delay="2000"/>
                            </p:stCondLst>
                            <p:childTnLst>
                              <p:par>
                                <p:cTn id="17" presetID="18" presetClass="entr" presetSubtype="9"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strips(upLeft)">
                                      <p:cBhvr>
                                        <p:cTn id="19" dur="500"/>
                                        <p:tgtEl>
                                          <p:spTgt spid="7"/>
                                        </p:tgtEl>
                                      </p:cBhvr>
                                    </p:animEffect>
                                  </p:childTnLst>
                                </p:cTn>
                              </p:par>
                              <p:par>
                                <p:cTn id="20" presetID="18" presetClass="entr" presetSubtype="3"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strips(upRight)">
                                      <p:cBhvr>
                                        <p:cTn id="22" dur="500"/>
                                        <p:tgtEl>
                                          <p:spTgt spid="13"/>
                                        </p:tgtEl>
                                      </p:cBhvr>
                                    </p:animEffect>
                                  </p:childTnLst>
                                </p:cTn>
                              </p:par>
                              <p:par>
                                <p:cTn id="23" presetID="18" presetClass="entr" presetSubtype="6"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strips(downRight)">
                                      <p:cBhvr>
                                        <p:cTn id="25" dur="500"/>
                                        <p:tgtEl>
                                          <p:spTgt spid="16"/>
                                        </p:tgtEl>
                                      </p:cBhvr>
                                    </p:animEffect>
                                  </p:childTnLst>
                                </p:cTn>
                              </p:par>
                              <p:par>
                                <p:cTn id="26" presetID="18" presetClass="entr" presetSubtype="12"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strips(downLeft)">
                                      <p:cBhvr>
                                        <p:cTn id="28" dur="500"/>
                                        <p:tgtEl>
                                          <p:spTgt spid="10"/>
                                        </p:tgtEl>
                                      </p:cBhvr>
                                    </p:animEffect>
                                  </p:childTnLst>
                                </p:cTn>
                              </p:par>
                            </p:childTnLst>
                          </p:cTn>
                        </p:par>
                        <p:par>
                          <p:cTn id="29" fill="hold">
                            <p:stCondLst>
                              <p:cond delay="2500"/>
                            </p:stCondLst>
                            <p:childTnLst>
                              <p:par>
                                <p:cTn id="30" presetID="49" presetClass="entr" presetSubtype="0" decel="100000" fill="hold" nodeType="afterEffect">
                                  <p:stCondLst>
                                    <p:cond delay="0"/>
                                  </p:stCondLst>
                                  <p:childTnLst>
                                    <p:set>
                                      <p:cBhvr>
                                        <p:cTn id="31" dur="1" fill="hold">
                                          <p:stCondLst>
                                            <p:cond delay="0"/>
                                          </p:stCondLst>
                                        </p:cTn>
                                        <p:tgtEl>
                                          <p:spTgt spid="19"/>
                                        </p:tgtEl>
                                        <p:attrNameLst>
                                          <p:attrName>style.visibility</p:attrName>
                                        </p:attrNameLst>
                                      </p:cBhvr>
                                      <p:to>
                                        <p:strVal val="visible"/>
                                      </p:to>
                                    </p:set>
                                    <p:anim calcmode="lin" valueType="num">
                                      <p:cBhvr>
                                        <p:cTn id="32" dur="500" fill="hold"/>
                                        <p:tgtEl>
                                          <p:spTgt spid="19"/>
                                        </p:tgtEl>
                                        <p:attrNameLst>
                                          <p:attrName>ppt_w</p:attrName>
                                        </p:attrNameLst>
                                      </p:cBhvr>
                                      <p:tavLst>
                                        <p:tav tm="0">
                                          <p:val>
                                            <p:fltVal val="0"/>
                                          </p:val>
                                        </p:tav>
                                        <p:tav tm="100000">
                                          <p:val>
                                            <p:strVal val="#ppt_w"/>
                                          </p:val>
                                        </p:tav>
                                      </p:tavLst>
                                    </p:anim>
                                    <p:anim calcmode="lin" valueType="num">
                                      <p:cBhvr>
                                        <p:cTn id="33" dur="500" fill="hold"/>
                                        <p:tgtEl>
                                          <p:spTgt spid="19"/>
                                        </p:tgtEl>
                                        <p:attrNameLst>
                                          <p:attrName>ppt_h</p:attrName>
                                        </p:attrNameLst>
                                      </p:cBhvr>
                                      <p:tavLst>
                                        <p:tav tm="0">
                                          <p:val>
                                            <p:fltVal val="0"/>
                                          </p:val>
                                        </p:tav>
                                        <p:tav tm="100000">
                                          <p:val>
                                            <p:strVal val="#ppt_h"/>
                                          </p:val>
                                        </p:tav>
                                      </p:tavLst>
                                    </p:anim>
                                    <p:anim calcmode="lin" valueType="num">
                                      <p:cBhvr>
                                        <p:cTn id="34" dur="500" fill="hold"/>
                                        <p:tgtEl>
                                          <p:spTgt spid="19"/>
                                        </p:tgtEl>
                                        <p:attrNameLst>
                                          <p:attrName>style.rotation</p:attrName>
                                        </p:attrNameLst>
                                      </p:cBhvr>
                                      <p:tavLst>
                                        <p:tav tm="0">
                                          <p:val>
                                            <p:fltVal val="360"/>
                                          </p:val>
                                        </p:tav>
                                        <p:tav tm="100000">
                                          <p:val>
                                            <p:fltVal val="0"/>
                                          </p:val>
                                        </p:tav>
                                      </p:tavLst>
                                    </p:anim>
                                    <p:animEffect transition="in" filter="fade">
                                      <p:cBhvr>
                                        <p:cTn id="35" dur="500"/>
                                        <p:tgtEl>
                                          <p:spTgt spid="19"/>
                                        </p:tgtEl>
                                      </p:cBhvr>
                                    </p:animEffect>
                                  </p:childTnLst>
                                </p:cTn>
                              </p:par>
                              <p:par>
                                <p:cTn id="36" presetID="49" presetClass="entr" presetSubtype="0" decel="100000" fill="hold" nodeType="with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p:cTn id="38" dur="500" fill="hold"/>
                                        <p:tgtEl>
                                          <p:spTgt spid="22"/>
                                        </p:tgtEl>
                                        <p:attrNameLst>
                                          <p:attrName>ppt_w</p:attrName>
                                        </p:attrNameLst>
                                      </p:cBhvr>
                                      <p:tavLst>
                                        <p:tav tm="0">
                                          <p:val>
                                            <p:fltVal val="0"/>
                                          </p:val>
                                        </p:tav>
                                        <p:tav tm="100000">
                                          <p:val>
                                            <p:strVal val="#ppt_w"/>
                                          </p:val>
                                        </p:tav>
                                      </p:tavLst>
                                    </p:anim>
                                    <p:anim calcmode="lin" valueType="num">
                                      <p:cBhvr>
                                        <p:cTn id="39" dur="500" fill="hold"/>
                                        <p:tgtEl>
                                          <p:spTgt spid="22"/>
                                        </p:tgtEl>
                                        <p:attrNameLst>
                                          <p:attrName>ppt_h</p:attrName>
                                        </p:attrNameLst>
                                      </p:cBhvr>
                                      <p:tavLst>
                                        <p:tav tm="0">
                                          <p:val>
                                            <p:fltVal val="0"/>
                                          </p:val>
                                        </p:tav>
                                        <p:tav tm="100000">
                                          <p:val>
                                            <p:strVal val="#ppt_h"/>
                                          </p:val>
                                        </p:tav>
                                      </p:tavLst>
                                    </p:anim>
                                    <p:anim calcmode="lin" valueType="num">
                                      <p:cBhvr>
                                        <p:cTn id="40" dur="500" fill="hold"/>
                                        <p:tgtEl>
                                          <p:spTgt spid="22"/>
                                        </p:tgtEl>
                                        <p:attrNameLst>
                                          <p:attrName>style.rotation</p:attrName>
                                        </p:attrNameLst>
                                      </p:cBhvr>
                                      <p:tavLst>
                                        <p:tav tm="0">
                                          <p:val>
                                            <p:fltVal val="360"/>
                                          </p:val>
                                        </p:tav>
                                        <p:tav tm="100000">
                                          <p:val>
                                            <p:fltVal val="0"/>
                                          </p:val>
                                        </p:tav>
                                      </p:tavLst>
                                    </p:anim>
                                    <p:animEffect transition="in" filter="fade">
                                      <p:cBhvr>
                                        <p:cTn id="41" dur="500"/>
                                        <p:tgtEl>
                                          <p:spTgt spid="22"/>
                                        </p:tgtEl>
                                      </p:cBhvr>
                                    </p:animEffect>
                                  </p:childTnLst>
                                </p:cTn>
                              </p:par>
                              <p:par>
                                <p:cTn id="42" presetID="49" presetClass="entr" presetSubtype="0" decel="100000" fill="hold" nodeType="with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p:cTn id="44" dur="500" fill="hold"/>
                                        <p:tgtEl>
                                          <p:spTgt spid="25"/>
                                        </p:tgtEl>
                                        <p:attrNameLst>
                                          <p:attrName>ppt_w</p:attrName>
                                        </p:attrNameLst>
                                      </p:cBhvr>
                                      <p:tavLst>
                                        <p:tav tm="0">
                                          <p:val>
                                            <p:fltVal val="0"/>
                                          </p:val>
                                        </p:tav>
                                        <p:tav tm="100000">
                                          <p:val>
                                            <p:strVal val="#ppt_w"/>
                                          </p:val>
                                        </p:tav>
                                      </p:tavLst>
                                    </p:anim>
                                    <p:anim calcmode="lin" valueType="num">
                                      <p:cBhvr>
                                        <p:cTn id="45" dur="500" fill="hold"/>
                                        <p:tgtEl>
                                          <p:spTgt spid="25"/>
                                        </p:tgtEl>
                                        <p:attrNameLst>
                                          <p:attrName>ppt_h</p:attrName>
                                        </p:attrNameLst>
                                      </p:cBhvr>
                                      <p:tavLst>
                                        <p:tav tm="0">
                                          <p:val>
                                            <p:fltVal val="0"/>
                                          </p:val>
                                        </p:tav>
                                        <p:tav tm="100000">
                                          <p:val>
                                            <p:strVal val="#ppt_h"/>
                                          </p:val>
                                        </p:tav>
                                      </p:tavLst>
                                    </p:anim>
                                    <p:anim calcmode="lin" valueType="num">
                                      <p:cBhvr>
                                        <p:cTn id="46" dur="500" fill="hold"/>
                                        <p:tgtEl>
                                          <p:spTgt spid="25"/>
                                        </p:tgtEl>
                                        <p:attrNameLst>
                                          <p:attrName>style.rotation</p:attrName>
                                        </p:attrNameLst>
                                      </p:cBhvr>
                                      <p:tavLst>
                                        <p:tav tm="0">
                                          <p:val>
                                            <p:fltVal val="360"/>
                                          </p:val>
                                        </p:tav>
                                        <p:tav tm="100000">
                                          <p:val>
                                            <p:fltVal val="0"/>
                                          </p:val>
                                        </p:tav>
                                      </p:tavLst>
                                    </p:anim>
                                    <p:animEffect transition="in" filter="fade">
                                      <p:cBhvr>
                                        <p:cTn id="47" dur="500"/>
                                        <p:tgtEl>
                                          <p:spTgt spid="25"/>
                                        </p:tgtEl>
                                      </p:cBhvr>
                                    </p:animEffect>
                                  </p:childTnLst>
                                </p:cTn>
                              </p:par>
                              <p:par>
                                <p:cTn id="48" presetID="49" presetClass="entr" presetSubtype="0" decel="100000" fill="hold" nodeType="with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p:cTn id="50" dur="500" fill="hold"/>
                                        <p:tgtEl>
                                          <p:spTgt spid="28"/>
                                        </p:tgtEl>
                                        <p:attrNameLst>
                                          <p:attrName>ppt_w</p:attrName>
                                        </p:attrNameLst>
                                      </p:cBhvr>
                                      <p:tavLst>
                                        <p:tav tm="0">
                                          <p:val>
                                            <p:fltVal val="0"/>
                                          </p:val>
                                        </p:tav>
                                        <p:tav tm="100000">
                                          <p:val>
                                            <p:strVal val="#ppt_w"/>
                                          </p:val>
                                        </p:tav>
                                      </p:tavLst>
                                    </p:anim>
                                    <p:anim calcmode="lin" valueType="num">
                                      <p:cBhvr>
                                        <p:cTn id="51" dur="500" fill="hold"/>
                                        <p:tgtEl>
                                          <p:spTgt spid="28"/>
                                        </p:tgtEl>
                                        <p:attrNameLst>
                                          <p:attrName>ppt_h</p:attrName>
                                        </p:attrNameLst>
                                      </p:cBhvr>
                                      <p:tavLst>
                                        <p:tav tm="0">
                                          <p:val>
                                            <p:fltVal val="0"/>
                                          </p:val>
                                        </p:tav>
                                        <p:tav tm="100000">
                                          <p:val>
                                            <p:strVal val="#ppt_h"/>
                                          </p:val>
                                        </p:tav>
                                      </p:tavLst>
                                    </p:anim>
                                    <p:anim calcmode="lin" valueType="num">
                                      <p:cBhvr>
                                        <p:cTn id="52" dur="500" fill="hold"/>
                                        <p:tgtEl>
                                          <p:spTgt spid="28"/>
                                        </p:tgtEl>
                                        <p:attrNameLst>
                                          <p:attrName>style.rotation</p:attrName>
                                        </p:attrNameLst>
                                      </p:cBhvr>
                                      <p:tavLst>
                                        <p:tav tm="0">
                                          <p:val>
                                            <p:fltVal val="360"/>
                                          </p:val>
                                        </p:tav>
                                        <p:tav tm="100000">
                                          <p:val>
                                            <p:fltVal val="0"/>
                                          </p:val>
                                        </p:tav>
                                      </p:tavLst>
                                    </p:anim>
                                    <p:animEffect transition="in" filter="fade">
                                      <p:cBhvr>
                                        <p:cTn id="53"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3"/>
          <p:cNvSpPr>
            <a:spLocks noChangeArrowheads="1"/>
          </p:cNvSpPr>
          <p:nvPr/>
        </p:nvSpPr>
        <p:spPr bwMode="auto">
          <a:xfrm>
            <a:off x="4250061" y="386569"/>
            <a:ext cx="1831252" cy="4077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68571" tIns="34286" rIns="68571" bIns="3428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spcBef>
                <a:spcPct val="0"/>
              </a:spcBef>
              <a:buNone/>
            </a:pPr>
            <a:r>
              <a:rPr lang="zh-CN" altLang="en-US" sz="2200" b="1" dirty="0" smtClean="0">
                <a:solidFill>
                  <a:schemeClr val="tx1">
                    <a:lumMod val="75000"/>
                    <a:lumOff val="25000"/>
                  </a:schemeClr>
                </a:solidFill>
                <a:latin typeface="Arial" panose="020B0604020202020204" pitchFamily="34" charset="0"/>
                <a:cs typeface="Arial" panose="020B0604020202020204" pitchFamily="34" charset="0"/>
              </a:rPr>
              <a:t>工作不足之处</a:t>
            </a:r>
            <a:endParaRPr lang="zh-CN" altLang="en-US" sz="2200" b="1" dirty="0">
              <a:solidFill>
                <a:schemeClr val="tx1">
                  <a:lumMod val="75000"/>
                  <a:lumOff val="25000"/>
                </a:schemeClr>
              </a:solidFill>
              <a:latin typeface="Arial" panose="020B0604020202020204" pitchFamily="34" charset="0"/>
              <a:cs typeface="Arial" panose="020B0604020202020204" pitchFamily="34" charset="0"/>
            </a:endParaRPr>
          </a:p>
        </p:txBody>
      </p:sp>
      <p:grpSp>
        <p:nvGrpSpPr>
          <p:cNvPr id="3" name="组合 2"/>
          <p:cNvGrpSpPr/>
          <p:nvPr/>
        </p:nvGrpSpPr>
        <p:grpSpPr>
          <a:xfrm>
            <a:off x="3782214" y="427662"/>
            <a:ext cx="197506" cy="296260"/>
            <a:chOff x="5284519" y="1508166"/>
            <a:chExt cx="213756" cy="427512"/>
          </a:xfrm>
        </p:grpSpPr>
        <p:cxnSp>
          <p:nvCxnSpPr>
            <p:cNvPr id="4" name="直接连接符 3"/>
            <p:cNvCxnSpPr/>
            <p:nvPr/>
          </p:nvCxnSpPr>
          <p:spPr>
            <a:xfrm>
              <a:off x="5284519" y="1508166"/>
              <a:ext cx="213756" cy="213756"/>
            </a:xfrm>
            <a:prstGeom prst="line">
              <a:avLst/>
            </a:prstGeom>
            <a:ln w="19050">
              <a:solidFill>
                <a:schemeClr val="tx1">
                  <a:lumMod val="75000"/>
                  <a:lumOff val="25000"/>
                </a:schemeClr>
              </a:solidFill>
              <a:headEnd type="oval" w="med" len="med"/>
              <a:tailEnd type="oval" w="lg" len="lg"/>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flipH="1">
              <a:off x="5284519" y="1721922"/>
              <a:ext cx="213756" cy="213756"/>
            </a:xfrm>
            <a:prstGeom prst="line">
              <a:avLst/>
            </a:prstGeom>
            <a:ln w="19050">
              <a:solidFill>
                <a:schemeClr val="tx1">
                  <a:lumMod val="75000"/>
                  <a:lumOff val="25000"/>
                </a:schemeClr>
              </a:solidFill>
              <a:headEnd type="oval" w="med" len="med"/>
              <a:tailEnd type="oval" w="lg" len="lg"/>
            </a:ln>
          </p:spPr>
          <p:style>
            <a:lnRef idx="1">
              <a:schemeClr val="accent1"/>
            </a:lnRef>
            <a:fillRef idx="0">
              <a:schemeClr val="accent1"/>
            </a:fillRef>
            <a:effectRef idx="0">
              <a:schemeClr val="accent1"/>
            </a:effectRef>
            <a:fontRef idx="minor">
              <a:schemeClr val="tx1"/>
            </a:fontRef>
          </p:style>
        </p:cxnSp>
      </p:grpSp>
      <p:sp>
        <p:nvSpPr>
          <p:cNvPr id="6" name="Text Placeholder 3"/>
          <p:cNvSpPr txBox="1">
            <a:spLocks/>
          </p:cNvSpPr>
          <p:nvPr/>
        </p:nvSpPr>
        <p:spPr>
          <a:xfrm>
            <a:off x="1997203" y="1401256"/>
            <a:ext cx="1636244" cy="1636244"/>
          </a:xfrm>
          <a:prstGeom prst="ellipse">
            <a:avLst/>
          </a:prstGeom>
          <a:solidFill>
            <a:srgbClr val="0070C0"/>
          </a:solidFill>
        </p:spPr>
        <p:txBody>
          <a:bodyPr lIns="68579" tIns="34289" rIns="68579" bIns="34289"/>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endParaRPr lang="en-JM" sz="1600" dirty="0"/>
          </a:p>
        </p:txBody>
      </p:sp>
      <p:sp>
        <p:nvSpPr>
          <p:cNvPr id="7" name="Text Placeholder 4"/>
          <p:cNvSpPr txBox="1">
            <a:spLocks/>
          </p:cNvSpPr>
          <p:nvPr/>
        </p:nvSpPr>
        <p:spPr>
          <a:xfrm>
            <a:off x="4456833" y="1409157"/>
            <a:ext cx="1636244" cy="1636244"/>
          </a:xfrm>
          <a:prstGeom prst="ellipse">
            <a:avLst/>
          </a:prstGeom>
          <a:solidFill>
            <a:srgbClr val="0070C0"/>
          </a:solidFill>
        </p:spPr>
        <p:txBody>
          <a:bodyPr lIns="68579" tIns="34289" rIns="68579" bIns="34289"/>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endParaRPr lang="en-JM" sz="1600" dirty="0"/>
          </a:p>
        </p:txBody>
      </p:sp>
      <p:sp>
        <p:nvSpPr>
          <p:cNvPr id="8" name="Text Placeholder 5"/>
          <p:cNvSpPr txBox="1">
            <a:spLocks/>
          </p:cNvSpPr>
          <p:nvPr/>
        </p:nvSpPr>
        <p:spPr>
          <a:xfrm>
            <a:off x="6916464" y="1409157"/>
            <a:ext cx="1636244" cy="1636244"/>
          </a:xfrm>
          <a:prstGeom prst="ellipse">
            <a:avLst/>
          </a:prstGeom>
          <a:solidFill>
            <a:srgbClr val="0070C0"/>
          </a:solidFill>
        </p:spPr>
        <p:txBody>
          <a:bodyPr lIns="68579" tIns="34289" rIns="68579" bIns="34289"/>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endParaRPr lang="en-JM" sz="1600" dirty="0"/>
          </a:p>
        </p:txBody>
      </p:sp>
      <p:sp>
        <p:nvSpPr>
          <p:cNvPr id="9" name="Right Arrow 10"/>
          <p:cNvSpPr/>
          <p:nvPr/>
        </p:nvSpPr>
        <p:spPr>
          <a:xfrm rot="16200000" flipV="1">
            <a:off x="1717170" y="2016289"/>
            <a:ext cx="692590" cy="467498"/>
          </a:xfrm>
          <a:prstGeom prst="right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anchor="ctr"/>
          <a:lstStyle/>
          <a:p>
            <a:pPr algn="ctr">
              <a:defRPr/>
            </a:pPr>
            <a:endParaRPr lang="en-JM" sz="1600"/>
          </a:p>
        </p:txBody>
      </p:sp>
      <p:sp>
        <p:nvSpPr>
          <p:cNvPr id="10" name="Right Arrow 11"/>
          <p:cNvSpPr/>
          <p:nvPr/>
        </p:nvSpPr>
        <p:spPr>
          <a:xfrm rot="16200000" flipV="1">
            <a:off x="4177017" y="2016289"/>
            <a:ext cx="692590" cy="467498"/>
          </a:xfrm>
          <a:prstGeom prst="right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anchor="ctr"/>
          <a:lstStyle/>
          <a:p>
            <a:pPr algn="ctr">
              <a:defRPr/>
            </a:pPr>
            <a:endParaRPr lang="en-JM" sz="1600"/>
          </a:p>
        </p:txBody>
      </p:sp>
      <p:sp>
        <p:nvSpPr>
          <p:cNvPr id="11" name="Right Arrow 12"/>
          <p:cNvSpPr/>
          <p:nvPr/>
        </p:nvSpPr>
        <p:spPr>
          <a:xfrm rot="5400000" flipV="1">
            <a:off x="6651659" y="2016289"/>
            <a:ext cx="692590" cy="467498"/>
          </a:xfrm>
          <a:prstGeom prst="right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anchor="ctr"/>
          <a:lstStyle/>
          <a:p>
            <a:pPr algn="ctr">
              <a:defRPr/>
            </a:pPr>
            <a:endParaRPr lang="en-JM" sz="1600"/>
          </a:p>
        </p:txBody>
      </p:sp>
      <p:grpSp>
        <p:nvGrpSpPr>
          <p:cNvPr id="12" name="组合 11"/>
          <p:cNvGrpSpPr/>
          <p:nvPr/>
        </p:nvGrpSpPr>
        <p:grpSpPr>
          <a:xfrm>
            <a:off x="1816767" y="3351578"/>
            <a:ext cx="1997243" cy="1154075"/>
            <a:chOff x="1687778" y="4584791"/>
            <a:chExt cx="2343898" cy="992595"/>
          </a:xfrm>
        </p:grpSpPr>
        <p:sp>
          <p:nvSpPr>
            <p:cNvPr id="13" name="文本框 76"/>
            <p:cNvSpPr txBox="1"/>
            <p:nvPr/>
          </p:nvSpPr>
          <p:spPr>
            <a:xfrm>
              <a:off x="1687778" y="4872230"/>
              <a:ext cx="2343898" cy="705156"/>
            </a:xfrm>
            <a:prstGeom prst="rect">
              <a:avLst/>
            </a:prstGeom>
          </p:spPr>
          <p:txBody>
            <a:bodyPr vert="horz" lIns="121807" tIns="60904" rIns="121807" bIns="60904" rtlCol="0" anchor="t">
              <a:noAutofit/>
            </a:bodyPr>
            <a:lstStyle>
              <a:lvl1pPr indent="0">
                <a:lnSpc>
                  <a:spcPct val="150000"/>
                </a:lnSpc>
                <a:spcBef>
                  <a:spcPct val="30000"/>
                </a:spcBef>
                <a:buFont typeface="Arial" panose="020B0604020202020204" pitchFamily="34" charset="0"/>
                <a:buNone/>
                <a:defRPr lang="zh-CN">
                  <a:solidFill>
                    <a:schemeClr val="bg1"/>
                  </a:solidFill>
                  <a:latin typeface="Microsoft YaHei UI" panose="020B0503020204020204" pitchFamily="34" charset="-122"/>
                  <a:ea typeface="Microsoft YaHei UI" panose="020B0503020204020204" pitchFamily="34" charset="-122"/>
                </a:defRPr>
              </a:lvl1pPr>
              <a:lvl2pPr indent="0">
                <a:lnSpc>
                  <a:spcPct val="90000"/>
                </a:lnSpc>
                <a:spcBef>
                  <a:spcPct val="30000"/>
                </a:spcBef>
                <a:buFont typeface="Arial" panose="020B0604020202020204" pitchFamily="34" charset="0"/>
                <a:buNone/>
                <a:defRPr lang="zh-CN" sz="2000">
                  <a:latin typeface="Microsoft YaHei UI" panose="020B0503020204020204" pitchFamily="34" charset="-122"/>
                  <a:ea typeface="Microsoft YaHei UI" panose="020B0503020204020204" pitchFamily="34" charset="-122"/>
                </a:defRPr>
              </a:lvl2pPr>
              <a:lvl3pPr indent="0">
                <a:lnSpc>
                  <a:spcPct val="90000"/>
                </a:lnSpc>
                <a:spcBef>
                  <a:spcPct val="30000"/>
                </a:spcBef>
                <a:buFont typeface="Arial" panose="020B0604020202020204" pitchFamily="34" charset="0"/>
                <a:buNone/>
                <a:defRPr lang="zh-CN">
                  <a:latin typeface="Microsoft YaHei UI" panose="020B0503020204020204" pitchFamily="34" charset="-122"/>
                  <a:ea typeface="Microsoft YaHei UI" panose="020B0503020204020204" pitchFamily="34" charset="-122"/>
                </a:defRPr>
              </a:lvl3pPr>
              <a:lvl4pPr indent="0">
                <a:lnSpc>
                  <a:spcPct val="90000"/>
                </a:lnSpc>
                <a:spcBef>
                  <a:spcPct val="30000"/>
                </a:spcBef>
                <a:buFont typeface="Arial" panose="020B0604020202020204" pitchFamily="34" charset="0"/>
                <a:buNone/>
                <a:defRPr lang="zh-CN" sz="1600">
                  <a:latin typeface="Microsoft YaHei UI" panose="020B0503020204020204" pitchFamily="34" charset="-122"/>
                  <a:ea typeface="Microsoft YaHei UI" panose="020B0503020204020204" pitchFamily="34" charset="-122"/>
                </a:defRPr>
              </a:lvl4pPr>
              <a:lvl5pPr indent="0">
                <a:lnSpc>
                  <a:spcPct val="90000"/>
                </a:lnSpc>
                <a:spcBef>
                  <a:spcPct val="30000"/>
                </a:spcBef>
                <a:buFont typeface="Arial" panose="020B0604020202020204" pitchFamily="34" charset="0"/>
                <a:buNone/>
                <a:defRPr lang="zh-CN" sz="1600">
                  <a:latin typeface="Microsoft YaHei UI" panose="020B0503020204020204" pitchFamily="34" charset="-122"/>
                  <a:ea typeface="Microsoft YaHei UI" panose="020B0503020204020204" pitchFamily="34" charset="-122"/>
                </a:defRPr>
              </a:lvl5pPr>
              <a:lvl6pPr indent="0">
                <a:lnSpc>
                  <a:spcPct val="90000"/>
                </a:lnSpc>
                <a:spcBef>
                  <a:spcPct val="30000"/>
                </a:spcBef>
                <a:buFont typeface="Arial" panose="020B0604020202020204" pitchFamily="34" charset="0"/>
                <a:buNone/>
                <a:defRPr lang="zh-CN" sz="1600"/>
              </a:lvl6pPr>
              <a:lvl7pPr indent="0">
                <a:lnSpc>
                  <a:spcPct val="90000"/>
                </a:lnSpc>
                <a:spcBef>
                  <a:spcPct val="30000"/>
                </a:spcBef>
                <a:buFont typeface="Arial" panose="020B0604020202020204" pitchFamily="34" charset="0"/>
                <a:buNone/>
                <a:defRPr lang="zh-CN" sz="1600"/>
              </a:lvl7pPr>
              <a:lvl8pPr indent="0">
                <a:lnSpc>
                  <a:spcPct val="90000"/>
                </a:lnSpc>
                <a:spcBef>
                  <a:spcPct val="30000"/>
                </a:spcBef>
                <a:buFont typeface="Arial" panose="020B0604020202020204" pitchFamily="34" charset="0"/>
                <a:buNone/>
                <a:defRPr lang="zh-CN" sz="1600"/>
              </a:lvl8pPr>
              <a:lvl9pPr indent="0">
                <a:lnSpc>
                  <a:spcPct val="90000"/>
                </a:lnSpc>
                <a:spcBef>
                  <a:spcPct val="30000"/>
                </a:spcBef>
                <a:buFont typeface="Arial" panose="020B0604020202020204" pitchFamily="34" charset="0"/>
                <a:buNone/>
                <a:defRPr lang="zh-CN" sz="1600"/>
              </a:lvl9pPr>
            </a:lstStyle>
            <a:p>
              <a:pPr algn="ctr">
                <a:lnSpc>
                  <a:spcPct val="120000"/>
                </a:lnSpc>
                <a:spcBef>
                  <a:spcPct val="0"/>
                </a:spcBef>
              </a:pP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sym typeface="微软雅黑" pitchFamily="34" charset="-122"/>
                </a:rPr>
                <a:t>在此录入上述图表的综合描述说明，在此录入上述图表的综合描述说明，在此录入上述图表的综合描述说明。</a:t>
              </a:r>
            </a:p>
          </p:txBody>
        </p:sp>
        <p:sp>
          <p:nvSpPr>
            <p:cNvPr id="14" name="文本框 77"/>
            <p:cNvSpPr txBox="1"/>
            <p:nvPr/>
          </p:nvSpPr>
          <p:spPr>
            <a:xfrm>
              <a:off x="2269773" y="4584791"/>
              <a:ext cx="1179908" cy="291183"/>
            </a:xfrm>
            <a:prstGeom prst="rect">
              <a:avLst/>
            </a:prstGeom>
            <a:noFill/>
          </p:spPr>
          <p:txBody>
            <a:bodyPr wrap="none" rtlCol="0">
              <a:spAutoFit/>
            </a:bodyPr>
            <a:lstStyle/>
            <a:p>
              <a:pPr algn="ct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rPr>
                <a:t>添加内容</a:t>
              </a:r>
            </a:p>
          </p:txBody>
        </p:sp>
      </p:grpSp>
      <p:sp>
        <p:nvSpPr>
          <p:cNvPr id="15" name="文本框 79"/>
          <p:cNvSpPr txBox="1"/>
          <p:nvPr/>
        </p:nvSpPr>
        <p:spPr>
          <a:xfrm>
            <a:off x="2367308" y="2065696"/>
            <a:ext cx="1031547" cy="334706"/>
          </a:xfrm>
          <a:prstGeom prst="rect">
            <a:avLst/>
          </a:prstGeom>
          <a:noFill/>
        </p:spPr>
        <p:txBody>
          <a:bodyPr wrap="square" lIns="68579" tIns="34289" rIns="68579" bIns="34289" rtlCol="0">
            <a:spAutoFit/>
          </a:bodyPr>
          <a:lstStyle/>
          <a:p>
            <a:r>
              <a:rPr lang="zh-CN" altLang="en-US" sz="1700" b="1" dirty="0">
                <a:solidFill>
                  <a:schemeClr val="bg1">
                    <a:lumMod val="95000"/>
                  </a:schemeClr>
                </a:solidFill>
                <a:latin typeface="微软雅黑" panose="020B0503020204020204" pitchFamily="34" charset="-122"/>
                <a:ea typeface="微软雅黑" panose="020B0503020204020204" pitchFamily="34" charset="-122"/>
              </a:rPr>
              <a:t>添加内容</a:t>
            </a:r>
          </a:p>
        </p:txBody>
      </p:sp>
      <p:sp>
        <p:nvSpPr>
          <p:cNvPr id="16" name="文本框 80"/>
          <p:cNvSpPr txBox="1"/>
          <p:nvPr/>
        </p:nvSpPr>
        <p:spPr>
          <a:xfrm>
            <a:off x="4850528" y="2065696"/>
            <a:ext cx="1031547" cy="334706"/>
          </a:xfrm>
          <a:prstGeom prst="rect">
            <a:avLst/>
          </a:prstGeom>
          <a:noFill/>
        </p:spPr>
        <p:txBody>
          <a:bodyPr wrap="square" lIns="68579" tIns="34289" rIns="68579" bIns="34289" rtlCol="0">
            <a:spAutoFit/>
          </a:bodyPr>
          <a:lstStyle/>
          <a:p>
            <a:r>
              <a:rPr lang="zh-CN" altLang="en-US" sz="1700" b="1" dirty="0">
                <a:solidFill>
                  <a:schemeClr val="bg1">
                    <a:lumMod val="95000"/>
                  </a:schemeClr>
                </a:solidFill>
                <a:latin typeface="微软雅黑" panose="020B0503020204020204" pitchFamily="34" charset="-122"/>
                <a:ea typeface="微软雅黑" panose="020B0503020204020204" pitchFamily="34" charset="-122"/>
              </a:rPr>
              <a:t>添加内容</a:t>
            </a:r>
          </a:p>
        </p:txBody>
      </p:sp>
      <p:sp>
        <p:nvSpPr>
          <p:cNvPr id="17" name="文本框 81"/>
          <p:cNvSpPr txBox="1"/>
          <p:nvPr/>
        </p:nvSpPr>
        <p:spPr>
          <a:xfrm>
            <a:off x="7286569" y="2065696"/>
            <a:ext cx="1031547" cy="334706"/>
          </a:xfrm>
          <a:prstGeom prst="rect">
            <a:avLst/>
          </a:prstGeom>
          <a:noFill/>
        </p:spPr>
        <p:txBody>
          <a:bodyPr wrap="square" lIns="68579" tIns="34289" rIns="68579" bIns="34289" rtlCol="0">
            <a:spAutoFit/>
          </a:bodyPr>
          <a:lstStyle/>
          <a:p>
            <a:r>
              <a:rPr lang="zh-CN" altLang="en-US" sz="1700" b="1" dirty="0">
                <a:solidFill>
                  <a:schemeClr val="bg1">
                    <a:lumMod val="95000"/>
                  </a:schemeClr>
                </a:solidFill>
                <a:latin typeface="微软雅黑" panose="020B0503020204020204" pitchFamily="34" charset="-122"/>
                <a:ea typeface="微软雅黑" panose="020B0503020204020204" pitchFamily="34" charset="-122"/>
              </a:rPr>
              <a:t>添加内容</a:t>
            </a:r>
          </a:p>
        </p:txBody>
      </p:sp>
      <p:grpSp>
        <p:nvGrpSpPr>
          <p:cNvPr id="18" name="组合 17"/>
          <p:cNvGrpSpPr/>
          <p:nvPr/>
        </p:nvGrpSpPr>
        <p:grpSpPr>
          <a:xfrm>
            <a:off x="4276550" y="3351578"/>
            <a:ext cx="1997243" cy="1154075"/>
            <a:chOff x="1687778" y="4584791"/>
            <a:chExt cx="2343898" cy="992595"/>
          </a:xfrm>
        </p:grpSpPr>
        <p:sp>
          <p:nvSpPr>
            <p:cNvPr id="19" name="文本框 83"/>
            <p:cNvSpPr txBox="1"/>
            <p:nvPr/>
          </p:nvSpPr>
          <p:spPr>
            <a:xfrm>
              <a:off x="1687778" y="4872230"/>
              <a:ext cx="2343898" cy="705156"/>
            </a:xfrm>
            <a:prstGeom prst="rect">
              <a:avLst/>
            </a:prstGeom>
          </p:spPr>
          <p:txBody>
            <a:bodyPr vert="horz" lIns="121807" tIns="60904" rIns="121807" bIns="60904" rtlCol="0" anchor="t">
              <a:noAutofit/>
            </a:bodyPr>
            <a:lstStyle>
              <a:lvl1pPr indent="0">
                <a:lnSpc>
                  <a:spcPct val="150000"/>
                </a:lnSpc>
                <a:spcBef>
                  <a:spcPct val="30000"/>
                </a:spcBef>
                <a:buFont typeface="Arial" panose="020B0604020202020204" pitchFamily="34" charset="0"/>
                <a:buNone/>
                <a:defRPr lang="zh-CN">
                  <a:solidFill>
                    <a:schemeClr val="bg1"/>
                  </a:solidFill>
                  <a:latin typeface="Microsoft YaHei UI" panose="020B0503020204020204" pitchFamily="34" charset="-122"/>
                  <a:ea typeface="Microsoft YaHei UI" panose="020B0503020204020204" pitchFamily="34" charset="-122"/>
                </a:defRPr>
              </a:lvl1pPr>
              <a:lvl2pPr indent="0">
                <a:lnSpc>
                  <a:spcPct val="90000"/>
                </a:lnSpc>
                <a:spcBef>
                  <a:spcPct val="30000"/>
                </a:spcBef>
                <a:buFont typeface="Arial" panose="020B0604020202020204" pitchFamily="34" charset="0"/>
                <a:buNone/>
                <a:defRPr lang="zh-CN" sz="2000">
                  <a:latin typeface="Microsoft YaHei UI" panose="020B0503020204020204" pitchFamily="34" charset="-122"/>
                  <a:ea typeface="Microsoft YaHei UI" panose="020B0503020204020204" pitchFamily="34" charset="-122"/>
                </a:defRPr>
              </a:lvl2pPr>
              <a:lvl3pPr indent="0">
                <a:lnSpc>
                  <a:spcPct val="90000"/>
                </a:lnSpc>
                <a:spcBef>
                  <a:spcPct val="30000"/>
                </a:spcBef>
                <a:buFont typeface="Arial" panose="020B0604020202020204" pitchFamily="34" charset="0"/>
                <a:buNone/>
                <a:defRPr lang="zh-CN">
                  <a:latin typeface="Microsoft YaHei UI" panose="020B0503020204020204" pitchFamily="34" charset="-122"/>
                  <a:ea typeface="Microsoft YaHei UI" panose="020B0503020204020204" pitchFamily="34" charset="-122"/>
                </a:defRPr>
              </a:lvl3pPr>
              <a:lvl4pPr indent="0">
                <a:lnSpc>
                  <a:spcPct val="90000"/>
                </a:lnSpc>
                <a:spcBef>
                  <a:spcPct val="30000"/>
                </a:spcBef>
                <a:buFont typeface="Arial" panose="020B0604020202020204" pitchFamily="34" charset="0"/>
                <a:buNone/>
                <a:defRPr lang="zh-CN" sz="1600">
                  <a:latin typeface="Microsoft YaHei UI" panose="020B0503020204020204" pitchFamily="34" charset="-122"/>
                  <a:ea typeface="Microsoft YaHei UI" panose="020B0503020204020204" pitchFamily="34" charset="-122"/>
                </a:defRPr>
              </a:lvl4pPr>
              <a:lvl5pPr indent="0">
                <a:lnSpc>
                  <a:spcPct val="90000"/>
                </a:lnSpc>
                <a:spcBef>
                  <a:spcPct val="30000"/>
                </a:spcBef>
                <a:buFont typeface="Arial" panose="020B0604020202020204" pitchFamily="34" charset="0"/>
                <a:buNone/>
                <a:defRPr lang="zh-CN" sz="1600">
                  <a:latin typeface="Microsoft YaHei UI" panose="020B0503020204020204" pitchFamily="34" charset="-122"/>
                  <a:ea typeface="Microsoft YaHei UI" panose="020B0503020204020204" pitchFamily="34" charset="-122"/>
                </a:defRPr>
              </a:lvl5pPr>
              <a:lvl6pPr indent="0">
                <a:lnSpc>
                  <a:spcPct val="90000"/>
                </a:lnSpc>
                <a:spcBef>
                  <a:spcPct val="30000"/>
                </a:spcBef>
                <a:buFont typeface="Arial" panose="020B0604020202020204" pitchFamily="34" charset="0"/>
                <a:buNone/>
                <a:defRPr lang="zh-CN" sz="1600"/>
              </a:lvl6pPr>
              <a:lvl7pPr indent="0">
                <a:lnSpc>
                  <a:spcPct val="90000"/>
                </a:lnSpc>
                <a:spcBef>
                  <a:spcPct val="30000"/>
                </a:spcBef>
                <a:buFont typeface="Arial" panose="020B0604020202020204" pitchFamily="34" charset="0"/>
                <a:buNone/>
                <a:defRPr lang="zh-CN" sz="1600"/>
              </a:lvl7pPr>
              <a:lvl8pPr indent="0">
                <a:lnSpc>
                  <a:spcPct val="90000"/>
                </a:lnSpc>
                <a:spcBef>
                  <a:spcPct val="30000"/>
                </a:spcBef>
                <a:buFont typeface="Arial" panose="020B0604020202020204" pitchFamily="34" charset="0"/>
                <a:buNone/>
                <a:defRPr lang="zh-CN" sz="1600"/>
              </a:lvl8pPr>
              <a:lvl9pPr indent="0">
                <a:lnSpc>
                  <a:spcPct val="90000"/>
                </a:lnSpc>
                <a:spcBef>
                  <a:spcPct val="30000"/>
                </a:spcBef>
                <a:buFont typeface="Arial" panose="020B0604020202020204" pitchFamily="34" charset="0"/>
                <a:buNone/>
                <a:defRPr lang="zh-CN" sz="1600"/>
              </a:lvl9pPr>
            </a:lstStyle>
            <a:p>
              <a:pPr algn="ctr">
                <a:lnSpc>
                  <a:spcPct val="120000"/>
                </a:lnSpc>
                <a:spcBef>
                  <a:spcPct val="0"/>
                </a:spcBef>
              </a:pP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sym typeface="微软雅黑" pitchFamily="34" charset="-122"/>
                </a:rPr>
                <a:t>在此录入上述图表的综合描述说明，在此录入上述图表的综合描述说明，在此录入上述图表的综合描述说明。</a:t>
              </a:r>
            </a:p>
          </p:txBody>
        </p:sp>
        <p:sp>
          <p:nvSpPr>
            <p:cNvPr id="20" name="文本框 84"/>
            <p:cNvSpPr txBox="1"/>
            <p:nvPr/>
          </p:nvSpPr>
          <p:spPr>
            <a:xfrm>
              <a:off x="2269773" y="4584791"/>
              <a:ext cx="1179908" cy="291183"/>
            </a:xfrm>
            <a:prstGeom prst="rect">
              <a:avLst/>
            </a:prstGeom>
            <a:noFill/>
          </p:spPr>
          <p:txBody>
            <a:bodyPr wrap="none" rtlCol="0">
              <a:spAutoFit/>
            </a:bodyPr>
            <a:lstStyle/>
            <a:p>
              <a:pPr algn="ct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rPr>
                <a:t>添加内容</a:t>
              </a:r>
            </a:p>
          </p:txBody>
        </p:sp>
      </p:grpSp>
      <p:grpSp>
        <p:nvGrpSpPr>
          <p:cNvPr id="21" name="组合 20"/>
          <p:cNvGrpSpPr/>
          <p:nvPr/>
        </p:nvGrpSpPr>
        <p:grpSpPr>
          <a:xfrm>
            <a:off x="6735964" y="3351578"/>
            <a:ext cx="1997243" cy="1154075"/>
            <a:chOff x="1687778" y="4584791"/>
            <a:chExt cx="2343898" cy="992595"/>
          </a:xfrm>
        </p:grpSpPr>
        <p:sp>
          <p:nvSpPr>
            <p:cNvPr id="22" name="文本框 86"/>
            <p:cNvSpPr txBox="1"/>
            <p:nvPr/>
          </p:nvSpPr>
          <p:spPr>
            <a:xfrm>
              <a:off x="1687778" y="4872230"/>
              <a:ext cx="2343898" cy="705156"/>
            </a:xfrm>
            <a:prstGeom prst="rect">
              <a:avLst/>
            </a:prstGeom>
          </p:spPr>
          <p:txBody>
            <a:bodyPr vert="horz" lIns="121807" tIns="60904" rIns="121807" bIns="60904" rtlCol="0" anchor="t">
              <a:noAutofit/>
            </a:bodyPr>
            <a:lstStyle>
              <a:lvl1pPr indent="0">
                <a:lnSpc>
                  <a:spcPct val="150000"/>
                </a:lnSpc>
                <a:spcBef>
                  <a:spcPct val="30000"/>
                </a:spcBef>
                <a:buFont typeface="Arial" panose="020B0604020202020204" pitchFamily="34" charset="0"/>
                <a:buNone/>
                <a:defRPr lang="zh-CN">
                  <a:solidFill>
                    <a:schemeClr val="bg1"/>
                  </a:solidFill>
                  <a:latin typeface="Microsoft YaHei UI" panose="020B0503020204020204" pitchFamily="34" charset="-122"/>
                  <a:ea typeface="Microsoft YaHei UI" panose="020B0503020204020204" pitchFamily="34" charset="-122"/>
                </a:defRPr>
              </a:lvl1pPr>
              <a:lvl2pPr indent="0">
                <a:lnSpc>
                  <a:spcPct val="90000"/>
                </a:lnSpc>
                <a:spcBef>
                  <a:spcPct val="30000"/>
                </a:spcBef>
                <a:buFont typeface="Arial" panose="020B0604020202020204" pitchFamily="34" charset="0"/>
                <a:buNone/>
                <a:defRPr lang="zh-CN" sz="2000">
                  <a:latin typeface="Microsoft YaHei UI" panose="020B0503020204020204" pitchFamily="34" charset="-122"/>
                  <a:ea typeface="Microsoft YaHei UI" panose="020B0503020204020204" pitchFamily="34" charset="-122"/>
                </a:defRPr>
              </a:lvl2pPr>
              <a:lvl3pPr indent="0">
                <a:lnSpc>
                  <a:spcPct val="90000"/>
                </a:lnSpc>
                <a:spcBef>
                  <a:spcPct val="30000"/>
                </a:spcBef>
                <a:buFont typeface="Arial" panose="020B0604020202020204" pitchFamily="34" charset="0"/>
                <a:buNone/>
                <a:defRPr lang="zh-CN">
                  <a:latin typeface="Microsoft YaHei UI" panose="020B0503020204020204" pitchFamily="34" charset="-122"/>
                  <a:ea typeface="Microsoft YaHei UI" panose="020B0503020204020204" pitchFamily="34" charset="-122"/>
                </a:defRPr>
              </a:lvl3pPr>
              <a:lvl4pPr indent="0">
                <a:lnSpc>
                  <a:spcPct val="90000"/>
                </a:lnSpc>
                <a:spcBef>
                  <a:spcPct val="30000"/>
                </a:spcBef>
                <a:buFont typeface="Arial" panose="020B0604020202020204" pitchFamily="34" charset="0"/>
                <a:buNone/>
                <a:defRPr lang="zh-CN" sz="1600">
                  <a:latin typeface="Microsoft YaHei UI" panose="020B0503020204020204" pitchFamily="34" charset="-122"/>
                  <a:ea typeface="Microsoft YaHei UI" panose="020B0503020204020204" pitchFamily="34" charset="-122"/>
                </a:defRPr>
              </a:lvl4pPr>
              <a:lvl5pPr indent="0">
                <a:lnSpc>
                  <a:spcPct val="90000"/>
                </a:lnSpc>
                <a:spcBef>
                  <a:spcPct val="30000"/>
                </a:spcBef>
                <a:buFont typeface="Arial" panose="020B0604020202020204" pitchFamily="34" charset="0"/>
                <a:buNone/>
                <a:defRPr lang="zh-CN" sz="1600">
                  <a:latin typeface="Microsoft YaHei UI" panose="020B0503020204020204" pitchFamily="34" charset="-122"/>
                  <a:ea typeface="Microsoft YaHei UI" panose="020B0503020204020204" pitchFamily="34" charset="-122"/>
                </a:defRPr>
              </a:lvl5pPr>
              <a:lvl6pPr indent="0">
                <a:lnSpc>
                  <a:spcPct val="90000"/>
                </a:lnSpc>
                <a:spcBef>
                  <a:spcPct val="30000"/>
                </a:spcBef>
                <a:buFont typeface="Arial" panose="020B0604020202020204" pitchFamily="34" charset="0"/>
                <a:buNone/>
                <a:defRPr lang="zh-CN" sz="1600"/>
              </a:lvl6pPr>
              <a:lvl7pPr indent="0">
                <a:lnSpc>
                  <a:spcPct val="90000"/>
                </a:lnSpc>
                <a:spcBef>
                  <a:spcPct val="30000"/>
                </a:spcBef>
                <a:buFont typeface="Arial" panose="020B0604020202020204" pitchFamily="34" charset="0"/>
                <a:buNone/>
                <a:defRPr lang="zh-CN" sz="1600"/>
              </a:lvl7pPr>
              <a:lvl8pPr indent="0">
                <a:lnSpc>
                  <a:spcPct val="90000"/>
                </a:lnSpc>
                <a:spcBef>
                  <a:spcPct val="30000"/>
                </a:spcBef>
                <a:buFont typeface="Arial" panose="020B0604020202020204" pitchFamily="34" charset="0"/>
                <a:buNone/>
                <a:defRPr lang="zh-CN" sz="1600"/>
              </a:lvl8pPr>
              <a:lvl9pPr indent="0">
                <a:lnSpc>
                  <a:spcPct val="90000"/>
                </a:lnSpc>
                <a:spcBef>
                  <a:spcPct val="30000"/>
                </a:spcBef>
                <a:buFont typeface="Arial" panose="020B0604020202020204" pitchFamily="34" charset="0"/>
                <a:buNone/>
                <a:defRPr lang="zh-CN" sz="1600"/>
              </a:lvl9pPr>
            </a:lstStyle>
            <a:p>
              <a:pPr algn="ctr">
                <a:lnSpc>
                  <a:spcPct val="120000"/>
                </a:lnSpc>
                <a:spcBef>
                  <a:spcPct val="0"/>
                </a:spcBef>
              </a:pP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sym typeface="微软雅黑" pitchFamily="34" charset="-122"/>
                </a:rPr>
                <a:t>在此录入上述图表的综合描述说明，在此录入上述图表的综合描述说明，在此录入上述图表的综合描述说明。</a:t>
              </a:r>
            </a:p>
          </p:txBody>
        </p:sp>
        <p:sp>
          <p:nvSpPr>
            <p:cNvPr id="23" name="文本框 87"/>
            <p:cNvSpPr txBox="1"/>
            <p:nvPr/>
          </p:nvSpPr>
          <p:spPr>
            <a:xfrm>
              <a:off x="2269773" y="4584791"/>
              <a:ext cx="1179908" cy="291183"/>
            </a:xfrm>
            <a:prstGeom prst="rect">
              <a:avLst/>
            </a:prstGeom>
            <a:noFill/>
          </p:spPr>
          <p:txBody>
            <a:bodyPr wrap="none" rtlCol="0">
              <a:spAutoFit/>
            </a:bodyPr>
            <a:lstStyle/>
            <a:p>
              <a:pPr algn="ct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rPr>
                <a:t>添加内容</a:t>
              </a:r>
            </a:p>
          </p:txBody>
        </p:sp>
      </p:grpSp>
    </p:spTree>
    <p:extLst>
      <p:ext uri="{BB962C8B-B14F-4D97-AF65-F5344CB8AC3E}">
        <p14:creationId xmlns:p14="http://schemas.microsoft.com/office/powerpoint/2010/main" xmlns="" val="271533238"/>
      </p:ext>
    </p:extLst>
  </p:cSld>
  <p:clrMapOvr>
    <a:masterClrMapping/>
  </p:clrMapOvr>
  <p:transition spd="slow"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6">
                                            <p:bg/>
                                          </p:spTgt>
                                        </p:tgtEl>
                                        <p:attrNameLst>
                                          <p:attrName>style.visibility</p:attrName>
                                        </p:attrNameLst>
                                      </p:cBhvr>
                                      <p:to>
                                        <p:strVal val="visible"/>
                                      </p:to>
                                    </p:set>
                                    <p:animEffect transition="in" filter="fade">
                                      <p:cBhvr>
                                        <p:cTn id="15" dur="750"/>
                                        <p:tgtEl>
                                          <p:spTgt spid="6">
                                            <p:bg/>
                                          </p:spTgt>
                                        </p:tgtEl>
                                      </p:cBhvr>
                                    </p:animEffect>
                                    <p:anim calcmode="lin" valueType="num">
                                      <p:cBhvr>
                                        <p:cTn id="16" dur="750" fill="hold"/>
                                        <p:tgtEl>
                                          <p:spTgt spid="6">
                                            <p:bg/>
                                          </p:spTgt>
                                        </p:tgtEl>
                                        <p:attrNameLst>
                                          <p:attrName>ppt_x</p:attrName>
                                        </p:attrNameLst>
                                      </p:cBhvr>
                                      <p:tavLst>
                                        <p:tav tm="0">
                                          <p:val>
                                            <p:strVal val="#ppt_x"/>
                                          </p:val>
                                        </p:tav>
                                        <p:tav tm="100000">
                                          <p:val>
                                            <p:strVal val="#ppt_x"/>
                                          </p:val>
                                        </p:tav>
                                      </p:tavLst>
                                    </p:anim>
                                    <p:anim calcmode="lin" valueType="num">
                                      <p:cBhvr>
                                        <p:cTn id="17" dur="750" fill="hold"/>
                                        <p:tgtEl>
                                          <p:spTgt spid="6">
                                            <p:bg/>
                                          </p:spTgt>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750"/>
                                        <p:tgtEl>
                                          <p:spTgt spid="9"/>
                                        </p:tgtEl>
                                      </p:cBhvr>
                                    </p:animEffect>
                                    <p:anim calcmode="lin" valueType="num">
                                      <p:cBhvr>
                                        <p:cTn id="21" dur="750" fill="hold"/>
                                        <p:tgtEl>
                                          <p:spTgt spid="9"/>
                                        </p:tgtEl>
                                        <p:attrNameLst>
                                          <p:attrName>ppt_x</p:attrName>
                                        </p:attrNameLst>
                                      </p:cBhvr>
                                      <p:tavLst>
                                        <p:tav tm="0">
                                          <p:val>
                                            <p:strVal val="#ppt_x"/>
                                          </p:val>
                                        </p:tav>
                                        <p:tav tm="100000">
                                          <p:val>
                                            <p:strVal val="#ppt_x"/>
                                          </p:val>
                                        </p:tav>
                                      </p:tavLst>
                                    </p:anim>
                                    <p:anim calcmode="lin" valueType="num">
                                      <p:cBhvr>
                                        <p:cTn id="22" dur="750" fill="hold"/>
                                        <p:tgtEl>
                                          <p:spTgt spid="9"/>
                                        </p:tgtEl>
                                        <p:attrNameLst>
                                          <p:attrName>ppt_y</p:attrName>
                                        </p:attrNameLst>
                                      </p:cBhvr>
                                      <p:tavLst>
                                        <p:tav tm="0">
                                          <p:val>
                                            <p:strVal val="#ppt_y+.1"/>
                                          </p:val>
                                        </p:tav>
                                        <p:tav tm="100000">
                                          <p:val>
                                            <p:strVal val="#ppt_y"/>
                                          </p:val>
                                        </p:tav>
                                      </p:tavLst>
                                    </p:anim>
                                  </p:childTnLst>
                                </p:cTn>
                              </p:par>
                            </p:childTnLst>
                          </p:cTn>
                        </p:par>
                        <p:par>
                          <p:cTn id="23" fill="hold">
                            <p:stCondLst>
                              <p:cond delay="1750"/>
                            </p:stCondLst>
                            <p:childTnLst>
                              <p:par>
                                <p:cTn id="24" presetID="10"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300"/>
                                        <p:tgtEl>
                                          <p:spTgt spid="15"/>
                                        </p:tgtEl>
                                      </p:cBhvr>
                                    </p:animEffect>
                                  </p:childTnLst>
                                </p:cTn>
                              </p:par>
                            </p:childTnLst>
                          </p:cTn>
                        </p:par>
                        <p:par>
                          <p:cTn id="27" fill="hold">
                            <p:stCondLst>
                              <p:cond delay="2050"/>
                            </p:stCondLst>
                            <p:childTnLst>
                              <p:par>
                                <p:cTn id="28" presetID="22" presetClass="entr" presetSubtype="1" fill="hold"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up)">
                                      <p:cBhvr>
                                        <p:cTn id="30" dur="500"/>
                                        <p:tgtEl>
                                          <p:spTgt spid="12"/>
                                        </p:tgtEl>
                                      </p:cBhvr>
                                    </p:animEffect>
                                  </p:childTnLst>
                                </p:cTn>
                              </p:par>
                            </p:childTnLst>
                          </p:cTn>
                        </p:par>
                        <p:par>
                          <p:cTn id="31" fill="hold">
                            <p:stCondLst>
                              <p:cond delay="2550"/>
                            </p:stCondLst>
                            <p:childTnLst>
                              <p:par>
                                <p:cTn id="32" presetID="42" presetClass="entr" presetSubtype="0" fill="hold" grpId="0" nodeType="afterEffect">
                                  <p:stCondLst>
                                    <p:cond delay="0"/>
                                  </p:stCondLst>
                                  <p:childTnLst>
                                    <p:set>
                                      <p:cBhvr>
                                        <p:cTn id="33" dur="1" fill="hold">
                                          <p:stCondLst>
                                            <p:cond delay="0"/>
                                          </p:stCondLst>
                                        </p:cTn>
                                        <p:tgtEl>
                                          <p:spTgt spid="7">
                                            <p:bg/>
                                          </p:spTgt>
                                        </p:tgtEl>
                                        <p:attrNameLst>
                                          <p:attrName>style.visibility</p:attrName>
                                        </p:attrNameLst>
                                      </p:cBhvr>
                                      <p:to>
                                        <p:strVal val="visible"/>
                                      </p:to>
                                    </p:set>
                                    <p:animEffect transition="in" filter="fade">
                                      <p:cBhvr>
                                        <p:cTn id="34" dur="750"/>
                                        <p:tgtEl>
                                          <p:spTgt spid="7">
                                            <p:bg/>
                                          </p:spTgt>
                                        </p:tgtEl>
                                      </p:cBhvr>
                                    </p:animEffect>
                                    <p:anim calcmode="lin" valueType="num">
                                      <p:cBhvr>
                                        <p:cTn id="35" dur="750" fill="hold"/>
                                        <p:tgtEl>
                                          <p:spTgt spid="7">
                                            <p:bg/>
                                          </p:spTgt>
                                        </p:tgtEl>
                                        <p:attrNameLst>
                                          <p:attrName>ppt_x</p:attrName>
                                        </p:attrNameLst>
                                      </p:cBhvr>
                                      <p:tavLst>
                                        <p:tav tm="0">
                                          <p:val>
                                            <p:strVal val="#ppt_x"/>
                                          </p:val>
                                        </p:tav>
                                        <p:tav tm="100000">
                                          <p:val>
                                            <p:strVal val="#ppt_x"/>
                                          </p:val>
                                        </p:tav>
                                      </p:tavLst>
                                    </p:anim>
                                    <p:anim calcmode="lin" valueType="num">
                                      <p:cBhvr>
                                        <p:cTn id="36" dur="750" fill="hold"/>
                                        <p:tgtEl>
                                          <p:spTgt spid="7">
                                            <p:bg/>
                                          </p:spTgt>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750"/>
                                        <p:tgtEl>
                                          <p:spTgt spid="10"/>
                                        </p:tgtEl>
                                      </p:cBhvr>
                                    </p:animEffect>
                                    <p:anim calcmode="lin" valueType="num">
                                      <p:cBhvr>
                                        <p:cTn id="40" dur="750" fill="hold"/>
                                        <p:tgtEl>
                                          <p:spTgt spid="10"/>
                                        </p:tgtEl>
                                        <p:attrNameLst>
                                          <p:attrName>ppt_x</p:attrName>
                                        </p:attrNameLst>
                                      </p:cBhvr>
                                      <p:tavLst>
                                        <p:tav tm="0">
                                          <p:val>
                                            <p:strVal val="#ppt_x"/>
                                          </p:val>
                                        </p:tav>
                                        <p:tav tm="100000">
                                          <p:val>
                                            <p:strVal val="#ppt_x"/>
                                          </p:val>
                                        </p:tav>
                                      </p:tavLst>
                                    </p:anim>
                                    <p:anim calcmode="lin" valueType="num">
                                      <p:cBhvr>
                                        <p:cTn id="41" dur="750" fill="hold"/>
                                        <p:tgtEl>
                                          <p:spTgt spid="10"/>
                                        </p:tgtEl>
                                        <p:attrNameLst>
                                          <p:attrName>ppt_y</p:attrName>
                                        </p:attrNameLst>
                                      </p:cBhvr>
                                      <p:tavLst>
                                        <p:tav tm="0">
                                          <p:val>
                                            <p:strVal val="#ppt_y+.1"/>
                                          </p:val>
                                        </p:tav>
                                        <p:tav tm="100000">
                                          <p:val>
                                            <p:strVal val="#ppt_y"/>
                                          </p:val>
                                        </p:tav>
                                      </p:tavLst>
                                    </p:anim>
                                  </p:childTnLst>
                                </p:cTn>
                              </p:par>
                            </p:childTnLst>
                          </p:cTn>
                        </p:par>
                        <p:par>
                          <p:cTn id="42" fill="hold">
                            <p:stCondLst>
                              <p:cond delay="3300"/>
                            </p:stCondLst>
                            <p:childTnLst>
                              <p:par>
                                <p:cTn id="43" presetID="10" presetClass="entr" presetSubtype="0"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300"/>
                                        <p:tgtEl>
                                          <p:spTgt spid="16"/>
                                        </p:tgtEl>
                                      </p:cBhvr>
                                    </p:animEffect>
                                  </p:childTnLst>
                                </p:cTn>
                              </p:par>
                            </p:childTnLst>
                          </p:cTn>
                        </p:par>
                        <p:par>
                          <p:cTn id="46" fill="hold">
                            <p:stCondLst>
                              <p:cond delay="3600"/>
                            </p:stCondLst>
                            <p:childTnLst>
                              <p:par>
                                <p:cTn id="47" presetID="22" presetClass="entr" presetSubtype="1" fill="hold" nodeType="after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wipe(up)">
                                      <p:cBhvr>
                                        <p:cTn id="49" dur="500"/>
                                        <p:tgtEl>
                                          <p:spTgt spid="18"/>
                                        </p:tgtEl>
                                      </p:cBhvr>
                                    </p:animEffect>
                                  </p:childTnLst>
                                </p:cTn>
                              </p:par>
                              <p:par>
                                <p:cTn id="50" presetID="47" presetClass="entr" presetSubtype="0" fill="hold" grpId="0" nodeType="withEffect">
                                  <p:stCondLst>
                                    <p:cond delay="250"/>
                                  </p:stCondLst>
                                  <p:childTnLst>
                                    <p:set>
                                      <p:cBhvr>
                                        <p:cTn id="51" dur="1" fill="hold">
                                          <p:stCondLst>
                                            <p:cond delay="0"/>
                                          </p:stCondLst>
                                        </p:cTn>
                                        <p:tgtEl>
                                          <p:spTgt spid="8">
                                            <p:bg/>
                                          </p:spTgt>
                                        </p:tgtEl>
                                        <p:attrNameLst>
                                          <p:attrName>style.visibility</p:attrName>
                                        </p:attrNameLst>
                                      </p:cBhvr>
                                      <p:to>
                                        <p:strVal val="visible"/>
                                      </p:to>
                                    </p:set>
                                    <p:animEffect transition="in" filter="fade">
                                      <p:cBhvr>
                                        <p:cTn id="52" dur="750"/>
                                        <p:tgtEl>
                                          <p:spTgt spid="8">
                                            <p:bg/>
                                          </p:spTgt>
                                        </p:tgtEl>
                                      </p:cBhvr>
                                    </p:animEffect>
                                    <p:anim calcmode="lin" valueType="num">
                                      <p:cBhvr>
                                        <p:cTn id="53" dur="750" fill="hold"/>
                                        <p:tgtEl>
                                          <p:spTgt spid="8">
                                            <p:bg/>
                                          </p:spTgt>
                                        </p:tgtEl>
                                        <p:attrNameLst>
                                          <p:attrName>ppt_x</p:attrName>
                                        </p:attrNameLst>
                                      </p:cBhvr>
                                      <p:tavLst>
                                        <p:tav tm="0">
                                          <p:val>
                                            <p:strVal val="#ppt_x"/>
                                          </p:val>
                                        </p:tav>
                                        <p:tav tm="100000">
                                          <p:val>
                                            <p:strVal val="#ppt_x"/>
                                          </p:val>
                                        </p:tav>
                                      </p:tavLst>
                                    </p:anim>
                                    <p:anim calcmode="lin" valueType="num">
                                      <p:cBhvr>
                                        <p:cTn id="54" dur="750" fill="hold"/>
                                        <p:tgtEl>
                                          <p:spTgt spid="8">
                                            <p:bg/>
                                          </p:spTgt>
                                        </p:tgtEl>
                                        <p:attrNameLst>
                                          <p:attrName>ppt_y</p:attrName>
                                        </p:attrNameLst>
                                      </p:cBhvr>
                                      <p:tavLst>
                                        <p:tav tm="0">
                                          <p:val>
                                            <p:strVal val="#ppt_y-.1"/>
                                          </p:val>
                                        </p:tav>
                                        <p:tav tm="100000">
                                          <p:val>
                                            <p:strVal val="#ppt_y"/>
                                          </p:val>
                                        </p:tav>
                                      </p:tavLst>
                                    </p:anim>
                                  </p:childTnLst>
                                </p:cTn>
                              </p:par>
                              <p:par>
                                <p:cTn id="55" presetID="47" presetClass="entr" presetSubtype="0" fill="hold" grpId="0" nodeType="withEffect">
                                  <p:stCondLst>
                                    <p:cond delay="250"/>
                                  </p:stCondLst>
                                  <p:childTnLst>
                                    <p:set>
                                      <p:cBhvr>
                                        <p:cTn id="56" dur="1" fill="hold">
                                          <p:stCondLst>
                                            <p:cond delay="0"/>
                                          </p:stCondLst>
                                        </p:cTn>
                                        <p:tgtEl>
                                          <p:spTgt spid="11"/>
                                        </p:tgtEl>
                                        <p:attrNameLst>
                                          <p:attrName>style.visibility</p:attrName>
                                        </p:attrNameLst>
                                      </p:cBhvr>
                                      <p:to>
                                        <p:strVal val="visible"/>
                                      </p:to>
                                    </p:set>
                                    <p:animEffect transition="in" filter="fade">
                                      <p:cBhvr>
                                        <p:cTn id="57" dur="750"/>
                                        <p:tgtEl>
                                          <p:spTgt spid="11"/>
                                        </p:tgtEl>
                                      </p:cBhvr>
                                    </p:animEffect>
                                    <p:anim calcmode="lin" valueType="num">
                                      <p:cBhvr>
                                        <p:cTn id="58" dur="750" fill="hold"/>
                                        <p:tgtEl>
                                          <p:spTgt spid="11"/>
                                        </p:tgtEl>
                                        <p:attrNameLst>
                                          <p:attrName>ppt_x</p:attrName>
                                        </p:attrNameLst>
                                      </p:cBhvr>
                                      <p:tavLst>
                                        <p:tav tm="0">
                                          <p:val>
                                            <p:strVal val="#ppt_x"/>
                                          </p:val>
                                        </p:tav>
                                        <p:tav tm="100000">
                                          <p:val>
                                            <p:strVal val="#ppt_x"/>
                                          </p:val>
                                        </p:tav>
                                      </p:tavLst>
                                    </p:anim>
                                    <p:anim calcmode="lin" valueType="num">
                                      <p:cBhvr>
                                        <p:cTn id="59" dur="750" fill="hold"/>
                                        <p:tgtEl>
                                          <p:spTgt spid="11"/>
                                        </p:tgtEl>
                                        <p:attrNameLst>
                                          <p:attrName>ppt_y</p:attrName>
                                        </p:attrNameLst>
                                      </p:cBhvr>
                                      <p:tavLst>
                                        <p:tav tm="0">
                                          <p:val>
                                            <p:strVal val="#ppt_y-.1"/>
                                          </p:val>
                                        </p:tav>
                                        <p:tav tm="100000">
                                          <p:val>
                                            <p:strVal val="#ppt_y"/>
                                          </p:val>
                                        </p:tav>
                                      </p:tavLst>
                                    </p:anim>
                                  </p:childTnLst>
                                </p:cTn>
                              </p:par>
                            </p:childTnLst>
                          </p:cTn>
                        </p:par>
                        <p:par>
                          <p:cTn id="60" fill="hold">
                            <p:stCondLst>
                              <p:cond delay="4600"/>
                            </p:stCondLst>
                            <p:childTnLst>
                              <p:par>
                                <p:cTn id="61" presetID="10"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300"/>
                                        <p:tgtEl>
                                          <p:spTgt spid="17"/>
                                        </p:tgtEl>
                                      </p:cBhvr>
                                    </p:animEffect>
                                  </p:childTnLst>
                                </p:cTn>
                              </p:par>
                            </p:childTnLst>
                          </p:cTn>
                        </p:par>
                        <p:par>
                          <p:cTn id="64" fill="hold">
                            <p:stCondLst>
                              <p:cond delay="4900"/>
                            </p:stCondLst>
                            <p:childTnLst>
                              <p:par>
                                <p:cTn id="65" presetID="22" presetClass="entr" presetSubtype="1"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wipe(up)">
                                      <p:cBhvr>
                                        <p:cTn id="6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build="p" animBg="1"/>
      <p:bldP spid="7" grpId="0" build="p" animBg="1"/>
      <p:bldP spid="8" grpId="0" build="p" animBg="1"/>
      <p:bldP spid="9" grpId="0" animBg="1"/>
      <p:bldP spid="10" grpId="0" animBg="1"/>
      <p:bldP spid="11" grpId="0" animBg="1"/>
      <p:bldP spid="15" grpId="0"/>
      <p:bldP spid="16" grpId="0"/>
      <p:bldP spid="17"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3"/>
          <p:cNvSpPr>
            <a:spLocks noChangeArrowheads="1"/>
          </p:cNvSpPr>
          <p:nvPr/>
        </p:nvSpPr>
        <p:spPr bwMode="auto">
          <a:xfrm>
            <a:off x="4250061" y="386569"/>
            <a:ext cx="1831252" cy="4077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68571" tIns="34286" rIns="68571" bIns="3428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spcBef>
                <a:spcPct val="0"/>
              </a:spcBef>
              <a:buNone/>
            </a:pPr>
            <a:r>
              <a:rPr lang="zh-CN" altLang="en-US" sz="2200" b="1" dirty="0" smtClean="0">
                <a:solidFill>
                  <a:schemeClr val="tx1">
                    <a:lumMod val="75000"/>
                    <a:lumOff val="25000"/>
                  </a:schemeClr>
                </a:solidFill>
                <a:latin typeface="Arial" panose="020B0604020202020204" pitchFamily="34" charset="0"/>
                <a:cs typeface="Arial" panose="020B0604020202020204" pitchFamily="34" charset="0"/>
              </a:rPr>
              <a:t>工作不足之处</a:t>
            </a:r>
            <a:endParaRPr lang="zh-CN" altLang="en-US" sz="2200" b="1" dirty="0">
              <a:solidFill>
                <a:schemeClr val="tx1">
                  <a:lumMod val="75000"/>
                  <a:lumOff val="25000"/>
                </a:schemeClr>
              </a:solidFill>
              <a:latin typeface="Arial" panose="020B0604020202020204" pitchFamily="34" charset="0"/>
              <a:cs typeface="Arial" panose="020B0604020202020204" pitchFamily="34" charset="0"/>
            </a:endParaRPr>
          </a:p>
        </p:txBody>
      </p:sp>
      <p:grpSp>
        <p:nvGrpSpPr>
          <p:cNvPr id="3" name="组合 2"/>
          <p:cNvGrpSpPr/>
          <p:nvPr/>
        </p:nvGrpSpPr>
        <p:grpSpPr>
          <a:xfrm>
            <a:off x="3782214" y="427662"/>
            <a:ext cx="197506" cy="296260"/>
            <a:chOff x="5284519" y="1508166"/>
            <a:chExt cx="213756" cy="427512"/>
          </a:xfrm>
        </p:grpSpPr>
        <p:cxnSp>
          <p:nvCxnSpPr>
            <p:cNvPr id="4" name="直接连接符 3"/>
            <p:cNvCxnSpPr/>
            <p:nvPr/>
          </p:nvCxnSpPr>
          <p:spPr>
            <a:xfrm>
              <a:off x="5284519" y="1508166"/>
              <a:ext cx="213756" cy="213756"/>
            </a:xfrm>
            <a:prstGeom prst="line">
              <a:avLst/>
            </a:prstGeom>
            <a:ln w="19050">
              <a:solidFill>
                <a:schemeClr val="tx1">
                  <a:lumMod val="75000"/>
                  <a:lumOff val="25000"/>
                </a:schemeClr>
              </a:solidFill>
              <a:headEnd type="oval" w="med" len="med"/>
              <a:tailEnd type="oval" w="lg" len="lg"/>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flipH="1">
              <a:off x="5284519" y="1721922"/>
              <a:ext cx="213756" cy="213756"/>
            </a:xfrm>
            <a:prstGeom prst="line">
              <a:avLst/>
            </a:prstGeom>
            <a:ln w="19050">
              <a:solidFill>
                <a:schemeClr val="tx1">
                  <a:lumMod val="75000"/>
                  <a:lumOff val="25000"/>
                </a:schemeClr>
              </a:solidFill>
              <a:headEnd type="oval" w="med" len="med"/>
              <a:tailEnd type="oval" w="lg" len="lg"/>
            </a:ln>
          </p:spPr>
          <p:style>
            <a:lnRef idx="1">
              <a:schemeClr val="accent1"/>
            </a:lnRef>
            <a:fillRef idx="0">
              <a:schemeClr val="accent1"/>
            </a:fillRef>
            <a:effectRef idx="0">
              <a:schemeClr val="accent1"/>
            </a:effectRef>
            <a:fontRef idx="minor">
              <a:schemeClr val="tx1"/>
            </a:fontRef>
          </p:style>
        </p:cxnSp>
      </p:grpSp>
      <p:grpSp>
        <p:nvGrpSpPr>
          <p:cNvPr id="6" name="组合 5"/>
          <p:cNvGrpSpPr/>
          <p:nvPr/>
        </p:nvGrpSpPr>
        <p:grpSpPr>
          <a:xfrm>
            <a:off x="5134206" y="1629927"/>
            <a:ext cx="2045605" cy="566694"/>
            <a:chOff x="784024" y="974724"/>
            <a:chExt cx="2728184" cy="755592"/>
          </a:xfrm>
        </p:grpSpPr>
        <p:sp>
          <p:nvSpPr>
            <p:cNvPr id="7" name="Freeform 24"/>
            <p:cNvSpPr>
              <a:spLocks/>
            </p:cNvSpPr>
            <p:nvPr/>
          </p:nvSpPr>
          <p:spPr bwMode="auto">
            <a:xfrm>
              <a:off x="1360008" y="1329295"/>
              <a:ext cx="2152200" cy="311217"/>
            </a:xfrm>
            <a:custGeom>
              <a:avLst/>
              <a:gdLst>
                <a:gd name="T0" fmla="*/ 97 w 97"/>
                <a:gd name="T1" fmla="*/ 14 h 14"/>
                <a:gd name="T2" fmla="*/ 58 w 97"/>
                <a:gd name="T3" fmla="*/ 14 h 14"/>
                <a:gd name="T4" fmla="*/ 43 w 97"/>
                <a:gd name="T5" fmla="*/ 8 h 14"/>
                <a:gd name="T6" fmla="*/ 28 w 97"/>
                <a:gd name="T7" fmla="*/ 4 h 14"/>
                <a:gd name="T8" fmla="*/ 0 w 97"/>
                <a:gd name="T9" fmla="*/ 4 h 14"/>
                <a:gd name="T10" fmla="*/ 0 w 97"/>
                <a:gd name="T11" fmla="*/ 0 h 14"/>
                <a:gd name="T12" fmla="*/ 28 w 97"/>
                <a:gd name="T13" fmla="*/ 0 h 14"/>
                <a:gd name="T14" fmla="*/ 45 w 97"/>
                <a:gd name="T15" fmla="*/ 5 h 14"/>
                <a:gd name="T16" fmla="*/ 58 w 97"/>
                <a:gd name="T17" fmla="*/ 10 h 14"/>
                <a:gd name="T18" fmla="*/ 97 w 97"/>
                <a:gd name="T19" fmla="*/ 10 h 14"/>
                <a:gd name="T20" fmla="*/ 97 w 97"/>
                <a:gd name="T21"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7" h="14">
                  <a:moveTo>
                    <a:pt x="97" y="14"/>
                  </a:moveTo>
                  <a:cubicBezTo>
                    <a:pt x="58" y="14"/>
                    <a:pt x="58" y="14"/>
                    <a:pt x="58" y="14"/>
                  </a:cubicBezTo>
                  <a:cubicBezTo>
                    <a:pt x="52" y="14"/>
                    <a:pt x="47" y="12"/>
                    <a:pt x="43" y="8"/>
                  </a:cubicBezTo>
                  <a:cubicBezTo>
                    <a:pt x="39" y="5"/>
                    <a:pt x="33" y="4"/>
                    <a:pt x="28" y="4"/>
                  </a:cubicBezTo>
                  <a:cubicBezTo>
                    <a:pt x="0" y="4"/>
                    <a:pt x="0" y="4"/>
                    <a:pt x="0" y="4"/>
                  </a:cubicBezTo>
                  <a:cubicBezTo>
                    <a:pt x="0" y="0"/>
                    <a:pt x="0" y="0"/>
                    <a:pt x="0" y="0"/>
                  </a:cubicBezTo>
                  <a:cubicBezTo>
                    <a:pt x="28" y="0"/>
                    <a:pt x="28" y="0"/>
                    <a:pt x="28" y="0"/>
                  </a:cubicBezTo>
                  <a:cubicBezTo>
                    <a:pt x="34" y="0"/>
                    <a:pt x="40" y="1"/>
                    <a:pt x="45" y="5"/>
                  </a:cubicBezTo>
                  <a:cubicBezTo>
                    <a:pt x="49" y="8"/>
                    <a:pt x="53" y="10"/>
                    <a:pt x="58" y="10"/>
                  </a:cubicBezTo>
                  <a:cubicBezTo>
                    <a:pt x="97" y="10"/>
                    <a:pt x="97" y="10"/>
                    <a:pt x="97" y="10"/>
                  </a:cubicBezTo>
                  <a:lnTo>
                    <a:pt x="97" y="14"/>
                  </a:lnTo>
                  <a:close/>
                </a:path>
              </a:pathLst>
            </a:custGeom>
            <a:solidFill>
              <a:srgbClr val="0070C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nvGrpSpPr>
            <p:cNvPr id="8" name="组合 7"/>
            <p:cNvGrpSpPr/>
            <p:nvPr/>
          </p:nvGrpSpPr>
          <p:grpSpPr>
            <a:xfrm>
              <a:off x="784024" y="974724"/>
              <a:ext cx="754044" cy="755592"/>
              <a:chOff x="784024" y="974724"/>
              <a:chExt cx="754044" cy="755592"/>
            </a:xfrm>
          </p:grpSpPr>
          <p:sp>
            <p:nvSpPr>
              <p:cNvPr id="9" name="Oval 25"/>
              <p:cNvSpPr>
                <a:spLocks noChangeArrowheads="1"/>
              </p:cNvSpPr>
              <p:nvPr/>
            </p:nvSpPr>
            <p:spPr bwMode="auto">
              <a:xfrm>
                <a:off x="805701" y="996401"/>
                <a:ext cx="710690" cy="710690"/>
              </a:xfrm>
              <a:prstGeom prst="ellipse">
                <a:avLst/>
              </a:prstGeom>
              <a:solidFill>
                <a:srgbClr val="E8E8E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nvGrpSpPr>
              <p:cNvPr id="10" name="组合 9"/>
              <p:cNvGrpSpPr/>
              <p:nvPr/>
            </p:nvGrpSpPr>
            <p:grpSpPr>
              <a:xfrm>
                <a:off x="784024" y="974724"/>
                <a:ext cx="754044" cy="755592"/>
                <a:chOff x="784024" y="974724"/>
                <a:chExt cx="754044" cy="755592"/>
              </a:xfrm>
            </p:grpSpPr>
            <p:sp>
              <p:nvSpPr>
                <p:cNvPr id="11" name="Freeform 26"/>
                <p:cNvSpPr>
                  <a:spLocks noEditPoints="1"/>
                </p:cNvSpPr>
                <p:nvPr/>
              </p:nvSpPr>
              <p:spPr bwMode="auto">
                <a:xfrm>
                  <a:off x="784024" y="974724"/>
                  <a:ext cx="754044" cy="755592"/>
                </a:xfrm>
                <a:custGeom>
                  <a:avLst/>
                  <a:gdLst>
                    <a:gd name="T0" fmla="*/ 17 w 34"/>
                    <a:gd name="T1" fmla="*/ 34 h 34"/>
                    <a:gd name="T2" fmla="*/ 0 w 34"/>
                    <a:gd name="T3" fmla="*/ 17 h 34"/>
                    <a:gd name="T4" fmla="*/ 17 w 34"/>
                    <a:gd name="T5" fmla="*/ 0 h 34"/>
                    <a:gd name="T6" fmla="*/ 34 w 34"/>
                    <a:gd name="T7" fmla="*/ 17 h 34"/>
                    <a:gd name="T8" fmla="*/ 17 w 34"/>
                    <a:gd name="T9" fmla="*/ 34 h 34"/>
                    <a:gd name="T10" fmla="*/ 17 w 34"/>
                    <a:gd name="T11" fmla="*/ 2 h 34"/>
                    <a:gd name="T12" fmla="*/ 1 w 34"/>
                    <a:gd name="T13" fmla="*/ 17 h 34"/>
                    <a:gd name="T14" fmla="*/ 17 w 34"/>
                    <a:gd name="T15" fmla="*/ 32 h 34"/>
                    <a:gd name="T16" fmla="*/ 32 w 34"/>
                    <a:gd name="T17" fmla="*/ 17 h 34"/>
                    <a:gd name="T18" fmla="*/ 17 w 34"/>
                    <a:gd name="T19" fmla="*/ 2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34">
                      <a:moveTo>
                        <a:pt x="17" y="34"/>
                      </a:moveTo>
                      <a:cubicBezTo>
                        <a:pt x="7" y="34"/>
                        <a:pt x="0" y="26"/>
                        <a:pt x="0" y="17"/>
                      </a:cubicBezTo>
                      <a:cubicBezTo>
                        <a:pt x="0" y="8"/>
                        <a:pt x="7" y="0"/>
                        <a:pt x="17" y="0"/>
                      </a:cubicBezTo>
                      <a:cubicBezTo>
                        <a:pt x="26" y="0"/>
                        <a:pt x="34" y="8"/>
                        <a:pt x="34" y="17"/>
                      </a:cubicBezTo>
                      <a:cubicBezTo>
                        <a:pt x="34" y="26"/>
                        <a:pt x="26" y="34"/>
                        <a:pt x="17" y="34"/>
                      </a:cubicBezTo>
                      <a:close/>
                      <a:moveTo>
                        <a:pt x="17" y="2"/>
                      </a:moveTo>
                      <a:cubicBezTo>
                        <a:pt x="8" y="2"/>
                        <a:pt x="1" y="8"/>
                        <a:pt x="1" y="17"/>
                      </a:cubicBezTo>
                      <a:cubicBezTo>
                        <a:pt x="1" y="26"/>
                        <a:pt x="8" y="32"/>
                        <a:pt x="17" y="32"/>
                      </a:cubicBezTo>
                      <a:cubicBezTo>
                        <a:pt x="25" y="32"/>
                        <a:pt x="32" y="26"/>
                        <a:pt x="32" y="17"/>
                      </a:cubicBezTo>
                      <a:cubicBezTo>
                        <a:pt x="32" y="8"/>
                        <a:pt x="25" y="2"/>
                        <a:pt x="17" y="2"/>
                      </a:cubicBezTo>
                      <a:close/>
                    </a:path>
                  </a:pathLst>
                </a:custGeom>
                <a:solidFill>
                  <a:srgbClr val="0070C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 name="TextBox 11"/>
                <p:cNvSpPr txBox="1"/>
                <p:nvPr/>
              </p:nvSpPr>
              <p:spPr>
                <a:xfrm>
                  <a:off x="805702" y="1171635"/>
                  <a:ext cx="710690" cy="369332"/>
                </a:xfrm>
                <a:prstGeom prst="rect">
                  <a:avLst/>
                </a:prstGeom>
                <a:noFill/>
              </p:spPr>
              <p:txBody>
                <a:bodyPr wrap="square" rtlCol="0">
                  <a:spAutoFit/>
                </a:bodyPr>
                <a:lstStyle/>
                <a:p>
                  <a:pPr algn="ctr"/>
                  <a:r>
                    <a:rPr lang="en-US" altLang="zh-CN" sz="1200" b="1" dirty="0" smtClean="0">
                      <a:latin typeface="微软雅黑" panose="020B0503020204020204" pitchFamily="34" charset="-122"/>
                      <a:ea typeface="微软雅黑" panose="020B0503020204020204" pitchFamily="34" charset="-122"/>
                    </a:rPr>
                    <a:t>25%</a:t>
                  </a:r>
                  <a:endParaRPr lang="zh-CN" altLang="en-US" sz="1200" b="1" dirty="0" smtClean="0">
                    <a:latin typeface="微软雅黑" panose="020B0503020204020204" pitchFamily="34" charset="-122"/>
                    <a:ea typeface="微软雅黑" panose="020B0503020204020204" pitchFamily="34" charset="-122"/>
                  </a:endParaRPr>
                </a:p>
              </p:txBody>
            </p:sp>
          </p:grpSp>
        </p:grpSp>
      </p:grpSp>
      <p:grpSp>
        <p:nvGrpSpPr>
          <p:cNvPr id="13" name="组合 12"/>
          <p:cNvGrpSpPr/>
          <p:nvPr/>
        </p:nvGrpSpPr>
        <p:grpSpPr>
          <a:xfrm>
            <a:off x="5134206" y="2196621"/>
            <a:ext cx="2011937" cy="716497"/>
            <a:chOff x="784024" y="1730316"/>
            <a:chExt cx="2683281" cy="955329"/>
          </a:xfrm>
        </p:grpSpPr>
        <p:sp>
          <p:nvSpPr>
            <p:cNvPr id="14" name="Freeform 18"/>
            <p:cNvSpPr>
              <a:spLocks/>
            </p:cNvSpPr>
            <p:nvPr/>
          </p:nvSpPr>
          <p:spPr bwMode="auto">
            <a:xfrm>
              <a:off x="1360008" y="1730316"/>
              <a:ext cx="2107297" cy="599209"/>
            </a:xfrm>
            <a:custGeom>
              <a:avLst/>
              <a:gdLst>
                <a:gd name="T0" fmla="*/ 26 w 95"/>
                <a:gd name="T1" fmla="*/ 27 h 27"/>
                <a:gd name="T2" fmla="*/ 25 w 95"/>
                <a:gd name="T3" fmla="*/ 27 h 27"/>
                <a:gd name="T4" fmla="*/ 0 w 95"/>
                <a:gd name="T5" fmla="*/ 27 h 27"/>
                <a:gd name="T6" fmla="*/ 0 w 95"/>
                <a:gd name="T7" fmla="*/ 23 h 27"/>
                <a:gd name="T8" fmla="*/ 25 w 95"/>
                <a:gd name="T9" fmla="*/ 23 h 27"/>
                <a:gd name="T10" fmla="*/ 38 w 95"/>
                <a:gd name="T11" fmla="*/ 13 h 27"/>
                <a:gd name="T12" fmla="*/ 55 w 95"/>
                <a:gd name="T13" fmla="*/ 1 h 27"/>
                <a:gd name="T14" fmla="*/ 95 w 95"/>
                <a:gd name="T15" fmla="*/ 1 h 27"/>
                <a:gd name="T16" fmla="*/ 95 w 95"/>
                <a:gd name="T17" fmla="*/ 5 h 27"/>
                <a:gd name="T18" fmla="*/ 55 w 95"/>
                <a:gd name="T19" fmla="*/ 5 h 27"/>
                <a:gd name="T20" fmla="*/ 42 w 95"/>
                <a:gd name="T21" fmla="*/ 15 h 27"/>
                <a:gd name="T22" fmla="*/ 26 w 95"/>
                <a:gd name="T23"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5" h="27">
                  <a:moveTo>
                    <a:pt x="26" y="27"/>
                  </a:moveTo>
                  <a:cubicBezTo>
                    <a:pt x="25" y="27"/>
                    <a:pt x="25" y="27"/>
                    <a:pt x="25" y="27"/>
                  </a:cubicBezTo>
                  <a:cubicBezTo>
                    <a:pt x="0" y="27"/>
                    <a:pt x="0" y="27"/>
                    <a:pt x="0" y="27"/>
                  </a:cubicBezTo>
                  <a:cubicBezTo>
                    <a:pt x="0" y="23"/>
                    <a:pt x="0" y="23"/>
                    <a:pt x="0" y="23"/>
                  </a:cubicBezTo>
                  <a:cubicBezTo>
                    <a:pt x="25" y="23"/>
                    <a:pt x="25" y="23"/>
                    <a:pt x="25" y="23"/>
                  </a:cubicBezTo>
                  <a:cubicBezTo>
                    <a:pt x="26" y="23"/>
                    <a:pt x="34" y="24"/>
                    <a:pt x="38" y="13"/>
                  </a:cubicBezTo>
                  <a:cubicBezTo>
                    <a:pt x="44" y="0"/>
                    <a:pt x="55" y="1"/>
                    <a:pt x="55" y="1"/>
                  </a:cubicBezTo>
                  <a:cubicBezTo>
                    <a:pt x="95" y="1"/>
                    <a:pt x="95" y="1"/>
                    <a:pt x="95" y="1"/>
                  </a:cubicBezTo>
                  <a:cubicBezTo>
                    <a:pt x="95" y="5"/>
                    <a:pt x="95" y="5"/>
                    <a:pt x="95" y="5"/>
                  </a:cubicBezTo>
                  <a:cubicBezTo>
                    <a:pt x="55" y="5"/>
                    <a:pt x="55" y="5"/>
                    <a:pt x="55" y="5"/>
                  </a:cubicBezTo>
                  <a:cubicBezTo>
                    <a:pt x="55" y="5"/>
                    <a:pt x="46" y="4"/>
                    <a:pt x="42" y="15"/>
                  </a:cubicBezTo>
                  <a:cubicBezTo>
                    <a:pt x="37" y="26"/>
                    <a:pt x="28" y="27"/>
                    <a:pt x="26" y="27"/>
                  </a:cubicBezTo>
                  <a:close/>
                </a:path>
              </a:pathLst>
            </a:custGeom>
            <a:solidFill>
              <a:srgbClr val="0070C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 name="Oval 19"/>
            <p:cNvSpPr>
              <a:spLocks noChangeArrowheads="1"/>
            </p:cNvSpPr>
            <p:nvPr/>
          </p:nvSpPr>
          <p:spPr bwMode="auto">
            <a:xfrm>
              <a:off x="805701" y="1930052"/>
              <a:ext cx="710690" cy="733916"/>
            </a:xfrm>
            <a:prstGeom prst="ellipse">
              <a:avLst/>
            </a:prstGeom>
            <a:solidFill>
              <a:srgbClr val="E8E8E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 name="Freeform 20"/>
            <p:cNvSpPr>
              <a:spLocks noEditPoints="1"/>
            </p:cNvSpPr>
            <p:nvPr/>
          </p:nvSpPr>
          <p:spPr bwMode="auto">
            <a:xfrm>
              <a:off x="784024" y="1908376"/>
              <a:ext cx="754044" cy="777269"/>
            </a:xfrm>
            <a:custGeom>
              <a:avLst/>
              <a:gdLst>
                <a:gd name="T0" fmla="*/ 17 w 34"/>
                <a:gd name="T1" fmla="*/ 35 h 35"/>
                <a:gd name="T2" fmla="*/ 0 w 34"/>
                <a:gd name="T3" fmla="*/ 17 h 35"/>
                <a:gd name="T4" fmla="*/ 17 w 34"/>
                <a:gd name="T5" fmla="*/ 0 h 35"/>
                <a:gd name="T6" fmla="*/ 34 w 34"/>
                <a:gd name="T7" fmla="*/ 17 h 35"/>
                <a:gd name="T8" fmla="*/ 17 w 34"/>
                <a:gd name="T9" fmla="*/ 35 h 35"/>
                <a:gd name="T10" fmla="*/ 17 w 34"/>
                <a:gd name="T11" fmla="*/ 2 h 35"/>
                <a:gd name="T12" fmla="*/ 1 w 34"/>
                <a:gd name="T13" fmla="*/ 17 h 35"/>
                <a:gd name="T14" fmla="*/ 17 w 34"/>
                <a:gd name="T15" fmla="*/ 33 h 35"/>
                <a:gd name="T16" fmla="*/ 32 w 34"/>
                <a:gd name="T17" fmla="*/ 17 h 35"/>
                <a:gd name="T18" fmla="*/ 17 w 34"/>
                <a:gd name="T19" fmla="*/ 2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35">
                  <a:moveTo>
                    <a:pt x="17" y="35"/>
                  </a:moveTo>
                  <a:cubicBezTo>
                    <a:pt x="7" y="35"/>
                    <a:pt x="0" y="27"/>
                    <a:pt x="0" y="17"/>
                  </a:cubicBezTo>
                  <a:cubicBezTo>
                    <a:pt x="0" y="8"/>
                    <a:pt x="7" y="0"/>
                    <a:pt x="17" y="0"/>
                  </a:cubicBezTo>
                  <a:cubicBezTo>
                    <a:pt x="26" y="0"/>
                    <a:pt x="34" y="8"/>
                    <a:pt x="34" y="17"/>
                  </a:cubicBezTo>
                  <a:cubicBezTo>
                    <a:pt x="34" y="27"/>
                    <a:pt x="26" y="35"/>
                    <a:pt x="17" y="35"/>
                  </a:cubicBezTo>
                  <a:close/>
                  <a:moveTo>
                    <a:pt x="17" y="2"/>
                  </a:moveTo>
                  <a:cubicBezTo>
                    <a:pt x="8" y="2"/>
                    <a:pt x="1" y="9"/>
                    <a:pt x="1" y="17"/>
                  </a:cubicBezTo>
                  <a:cubicBezTo>
                    <a:pt x="1" y="26"/>
                    <a:pt x="8" y="33"/>
                    <a:pt x="17" y="33"/>
                  </a:cubicBezTo>
                  <a:cubicBezTo>
                    <a:pt x="25" y="33"/>
                    <a:pt x="32" y="26"/>
                    <a:pt x="32" y="17"/>
                  </a:cubicBezTo>
                  <a:cubicBezTo>
                    <a:pt x="32" y="9"/>
                    <a:pt x="25" y="2"/>
                    <a:pt x="17" y="2"/>
                  </a:cubicBezTo>
                  <a:close/>
                </a:path>
              </a:pathLst>
            </a:custGeom>
            <a:solidFill>
              <a:srgbClr val="0070C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 name="TextBox 16"/>
            <p:cNvSpPr txBox="1"/>
            <p:nvPr/>
          </p:nvSpPr>
          <p:spPr>
            <a:xfrm>
              <a:off x="805702" y="2129789"/>
              <a:ext cx="710690" cy="369332"/>
            </a:xfrm>
            <a:prstGeom prst="rect">
              <a:avLst/>
            </a:prstGeom>
            <a:noFill/>
          </p:spPr>
          <p:txBody>
            <a:bodyPr wrap="square" rtlCol="0">
              <a:spAutoFit/>
            </a:bodyPr>
            <a:lstStyle/>
            <a:p>
              <a:pPr algn="ctr"/>
              <a:r>
                <a:rPr lang="en-US" altLang="zh-CN" sz="1200" b="1" dirty="0" smtClean="0">
                  <a:latin typeface="微软雅黑" panose="020B0503020204020204" pitchFamily="34" charset="-122"/>
                  <a:ea typeface="微软雅黑" panose="020B0503020204020204" pitchFamily="34" charset="-122"/>
                </a:rPr>
                <a:t>25%</a:t>
              </a:r>
              <a:endParaRPr lang="zh-CN" altLang="en-US" sz="1200" b="1" dirty="0" smtClean="0">
                <a:latin typeface="微软雅黑" panose="020B0503020204020204" pitchFamily="34" charset="-122"/>
                <a:ea typeface="微软雅黑" panose="020B0503020204020204" pitchFamily="34" charset="-122"/>
              </a:endParaRPr>
            </a:p>
          </p:txBody>
        </p:sp>
      </p:grpSp>
      <p:grpSp>
        <p:nvGrpSpPr>
          <p:cNvPr id="18" name="组合 17"/>
          <p:cNvGrpSpPr/>
          <p:nvPr/>
        </p:nvGrpSpPr>
        <p:grpSpPr>
          <a:xfrm>
            <a:off x="5134206" y="2342862"/>
            <a:ext cx="2029352" cy="1270495"/>
            <a:chOff x="784024" y="1925304"/>
            <a:chExt cx="2706507" cy="1693993"/>
          </a:xfrm>
        </p:grpSpPr>
        <p:sp>
          <p:nvSpPr>
            <p:cNvPr id="19" name="Freeform 12"/>
            <p:cNvSpPr>
              <a:spLocks/>
            </p:cNvSpPr>
            <p:nvPr/>
          </p:nvSpPr>
          <p:spPr bwMode="auto">
            <a:xfrm>
              <a:off x="1360008" y="1925304"/>
              <a:ext cx="2130523" cy="1361097"/>
            </a:xfrm>
            <a:custGeom>
              <a:avLst/>
              <a:gdLst>
                <a:gd name="T0" fmla="*/ 24 w 96"/>
                <a:gd name="T1" fmla="*/ 61 h 61"/>
                <a:gd name="T2" fmla="*/ 23 w 96"/>
                <a:gd name="T3" fmla="*/ 61 h 61"/>
                <a:gd name="T4" fmla="*/ 0 w 96"/>
                <a:gd name="T5" fmla="*/ 61 h 61"/>
                <a:gd name="T6" fmla="*/ 0 w 96"/>
                <a:gd name="T7" fmla="*/ 57 h 61"/>
                <a:gd name="T8" fmla="*/ 23 w 96"/>
                <a:gd name="T9" fmla="*/ 57 h 61"/>
                <a:gd name="T10" fmla="*/ 33 w 96"/>
                <a:gd name="T11" fmla="*/ 55 h 61"/>
                <a:gd name="T12" fmla="*/ 41 w 96"/>
                <a:gd name="T13" fmla="*/ 39 h 61"/>
                <a:gd name="T14" fmla="*/ 44 w 96"/>
                <a:gd name="T15" fmla="*/ 24 h 61"/>
                <a:gd name="T16" fmla="*/ 47 w 96"/>
                <a:gd name="T17" fmla="*/ 12 h 61"/>
                <a:gd name="T18" fmla="*/ 55 w 96"/>
                <a:gd name="T19" fmla="*/ 3 h 61"/>
                <a:gd name="T20" fmla="*/ 66 w 96"/>
                <a:gd name="T21" fmla="*/ 0 h 61"/>
                <a:gd name="T22" fmla="*/ 96 w 96"/>
                <a:gd name="T23" fmla="*/ 0 h 61"/>
                <a:gd name="T24" fmla="*/ 96 w 96"/>
                <a:gd name="T25" fmla="*/ 4 h 61"/>
                <a:gd name="T26" fmla="*/ 66 w 96"/>
                <a:gd name="T27" fmla="*/ 4 h 61"/>
                <a:gd name="T28" fmla="*/ 57 w 96"/>
                <a:gd name="T29" fmla="*/ 6 h 61"/>
                <a:gd name="T30" fmla="*/ 50 w 96"/>
                <a:gd name="T31" fmla="*/ 13 h 61"/>
                <a:gd name="T32" fmla="*/ 48 w 96"/>
                <a:gd name="T33" fmla="*/ 24 h 61"/>
                <a:gd name="T34" fmla="*/ 45 w 96"/>
                <a:gd name="T35" fmla="*/ 40 h 61"/>
                <a:gd name="T36" fmla="*/ 35 w 96"/>
                <a:gd name="T37" fmla="*/ 58 h 61"/>
                <a:gd name="T38" fmla="*/ 24 w 96"/>
                <a:gd name="T39" fmla="*/ 61 h 61"/>
                <a:gd name="connsiteX0" fmla="*/ 2500 w 10000"/>
                <a:gd name="connsiteY0" fmla="*/ 10000 h 10000"/>
                <a:gd name="connsiteX1" fmla="*/ 2396 w 10000"/>
                <a:gd name="connsiteY1" fmla="*/ 10000 h 10000"/>
                <a:gd name="connsiteX2" fmla="*/ 0 w 10000"/>
                <a:gd name="connsiteY2" fmla="*/ 10000 h 10000"/>
                <a:gd name="connsiteX3" fmla="*/ 0 w 10000"/>
                <a:gd name="connsiteY3" fmla="*/ 9344 h 10000"/>
                <a:gd name="connsiteX4" fmla="*/ 2396 w 10000"/>
                <a:gd name="connsiteY4" fmla="*/ 9344 h 10000"/>
                <a:gd name="connsiteX5" fmla="*/ 3438 w 10000"/>
                <a:gd name="connsiteY5" fmla="*/ 9016 h 10000"/>
                <a:gd name="connsiteX6" fmla="*/ 4271 w 10000"/>
                <a:gd name="connsiteY6" fmla="*/ 6393 h 10000"/>
                <a:gd name="connsiteX7" fmla="*/ 4583 w 10000"/>
                <a:gd name="connsiteY7" fmla="*/ 3934 h 10000"/>
                <a:gd name="connsiteX8" fmla="*/ 4896 w 10000"/>
                <a:gd name="connsiteY8" fmla="*/ 1967 h 10000"/>
                <a:gd name="connsiteX9" fmla="*/ 5729 w 10000"/>
                <a:gd name="connsiteY9" fmla="*/ 492 h 10000"/>
                <a:gd name="connsiteX10" fmla="*/ 6875 w 10000"/>
                <a:gd name="connsiteY10" fmla="*/ 0 h 10000"/>
                <a:gd name="connsiteX11" fmla="*/ 10000 w 10000"/>
                <a:gd name="connsiteY11" fmla="*/ 0 h 10000"/>
                <a:gd name="connsiteX12" fmla="*/ 10000 w 10000"/>
                <a:gd name="connsiteY12" fmla="*/ 656 h 10000"/>
                <a:gd name="connsiteX13" fmla="*/ 6875 w 10000"/>
                <a:gd name="connsiteY13" fmla="*/ 656 h 10000"/>
                <a:gd name="connsiteX14" fmla="*/ 5938 w 10000"/>
                <a:gd name="connsiteY14" fmla="*/ 984 h 10000"/>
                <a:gd name="connsiteX15" fmla="*/ 5208 w 10000"/>
                <a:gd name="connsiteY15" fmla="*/ 2131 h 10000"/>
                <a:gd name="connsiteX16" fmla="*/ 5000 w 10000"/>
                <a:gd name="connsiteY16" fmla="*/ 3934 h 10000"/>
                <a:gd name="connsiteX17" fmla="*/ 4688 w 10000"/>
                <a:gd name="connsiteY17" fmla="*/ 6557 h 10000"/>
                <a:gd name="connsiteX18" fmla="*/ 3646 w 10000"/>
                <a:gd name="connsiteY18" fmla="*/ 9508 h 10000"/>
                <a:gd name="connsiteX19" fmla="*/ 2500 w 10000"/>
                <a:gd name="connsiteY19" fmla="*/ 10000 h 10000"/>
                <a:gd name="connsiteX0" fmla="*/ 2500 w 10000"/>
                <a:gd name="connsiteY0" fmla="*/ 10000 h 10000"/>
                <a:gd name="connsiteX1" fmla="*/ 2396 w 10000"/>
                <a:gd name="connsiteY1" fmla="*/ 10000 h 10000"/>
                <a:gd name="connsiteX2" fmla="*/ 0 w 10000"/>
                <a:gd name="connsiteY2" fmla="*/ 10000 h 10000"/>
                <a:gd name="connsiteX3" fmla="*/ 0 w 10000"/>
                <a:gd name="connsiteY3" fmla="*/ 9344 h 10000"/>
                <a:gd name="connsiteX4" fmla="*/ 2396 w 10000"/>
                <a:gd name="connsiteY4" fmla="*/ 9344 h 10000"/>
                <a:gd name="connsiteX5" fmla="*/ 3438 w 10000"/>
                <a:gd name="connsiteY5" fmla="*/ 9016 h 10000"/>
                <a:gd name="connsiteX6" fmla="*/ 4271 w 10000"/>
                <a:gd name="connsiteY6" fmla="*/ 6393 h 10000"/>
                <a:gd name="connsiteX7" fmla="*/ 4583 w 10000"/>
                <a:gd name="connsiteY7" fmla="*/ 3934 h 10000"/>
                <a:gd name="connsiteX8" fmla="*/ 4896 w 10000"/>
                <a:gd name="connsiteY8" fmla="*/ 1967 h 10000"/>
                <a:gd name="connsiteX9" fmla="*/ 5729 w 10000"/>
                <a:gd name="connsiteY9" fmla="*/ 492 h 10000"/>
                <a:gd name="connsiteX10" fmla="*/ 6875 w 10000"/>
                <a:gd name="connsiteY10" fmla="*/ 0 h 10000"/>
                <a:gd name="connsiteX11" fmla="*/ 10000 w 10000"/>
                <a:gd name="connsiteY11" fmla="*/ 0 h 10000"/>
                <a:gd name="connsiteX12" fmla="*/ 10000 w 10000"/>
                <a:gd name="connsiteY12" fmla="*/ 656 h 10000"/>
                <a:gd name="connsiteX13" fmla="*/ 6875 w 10000"/>
                <a:gd name="connsiteY13" fmla="*/ 656 h 10000"/>
                <a:gd name="connsiteX14" fmla="*/ 5938 w 10000"/>
                <a:gd name="connsiteY14" fmla="*/ 984 h 10000"/>
                <a:gd name="connsiteX15" fmla="*/ 5208 w 10000"/>
                <a:gd name="connsiteY15" fmla="*/ 2131 h 10000"/>
                <a:gd name="connsiteX16" fmla="*/ 5000 w 10000"/>
                <a:gd name="connsiteY16" fmla="*/ 3934 h 10000"/>
                <a:gd name="connsiteX17" fmla="*/ 4688 w 10000"/>
                <a:gd name="connsiteY17" fmla="*/ 6557 h 10000"/>
                <a:gd name="connsiteX18" fmla="*/ 3646 w 10000"/>
                <a:gd name="connsiteY18" fmla="*/ 9508 h 10000"/>
                <a:gd name="connsiteX19" fmla="*/ 2500 w 10000"/>
                <a:gd name="connsiteY19" fmla="*/ 10000 h 10000"/>
                <a:gd name="connsiteX0" fmla="*/ 2500 w 10000"/>
                <a:gd name="connsiteY0" fmla="*/ 10000 h 10000"/>
                <a:gd name="connsiteX1" fmla="*/ 2396 w 10000"/>
                <a:gd name="connsiteY1" fmla="*/ 10000 h 10000"/>
                <a:gd name="connsiteX2" fmla="*/ 0 w 10000"/>
                <a:gd name="connsiteY2" fmla="*/ 10000 h 10000"/>
                <a:gd name="connsiteX3" fmla="*/ 0 w 10000"/>
                <a:gd name="connsiteY3" fmla="*/ 9344 h 10000"/>
                <a:gd name="connsiteX4" fmla="*/ 2396 w 10000"/>
                <a:gd name="connsiteY4" fmla="*/ 9344 h 10000"/>
                <a:gd name="connsiteX5" fmla="*/ 3438 w 10000"/>
                <a:gd name="connsiteY5" fmla="*/ 9016 h 10000"/>
                <a:gd name="connsiteX6" fmla="*/ 4271 w 10000"/>
                <a:gd name="connsiteY6" fmla="*/ 6393 h 10000"/>
                <a:gd name="connsiteX7" fmla="*/ 4583 w 10000"/>
                <a:gd name="connsiteY7" fmla="*/ 3934 h 10000"/>
                <a:gd name="connsiteX8" fmla="*/ 4896 w 10000"/>
                <a:gd name="connsiteY8" fmla="*/ 1967 h 10000"/>
                <a:gd name="connsiteX9" fmla="*/ 5729 w 10000"/>
                <a:gd name="connsiteY9" fmla="*/ 492 h 10000"/>
                <a:gd name="connsiteX10" fmla="*/ 6875 w 10000"/>
                <a:gd name="connsiteY10" fmla="*/ 0 h 10000"/>
                <a:gd name="connsiteX11" fmla="*/ 10000 w 10000"/>
                <a:gd name="connsiteY11" fmla="*/ 0 h 10000"/>
                <a:gd name="connsiteX12" fmla="*/ 10000 w 10000"/>
                <a:gd name="connsiteY12" fmla="*/ 656 h 10000"/>
                <a:gd name="connsiteX13" fmla="*/ 6875 w 10000"/>
                <a:gd name="connsiteY13" fmla="*/ 656 h 10000"/>
                <a:gd name="connsiteX14" fmla="*/ 5938 w 10000"/>
                <a:gd name="connsiteY14" fmla="*/ 984 h 10000"/>
                <a:gd name="connsiteX15" fmla="*/ 5208 w 10000"/>
                <a:gd name="connsiteY15" fmla="*/ 2131 h 10000"/>
                <a:gd name="connsiteX16" fmla="*/ 5000 w 10000"/>
                <a:gd name="connsiteY16" fmla="*/ 3934 h 10000"/>
                <a:gd name="connsiteX17" fmla="*/ 4688 w 10000"/>
                <a:gd name="connsiteY17" fmla="*/ 6557 h 10000"/>
                <a:gd name="connsiteX18" fmla="*/ 3646 w 10000"/>
                <a:gd name="connsiteY18" fmla="*/ 9508 h 10000"/>
                <a:gd name="connsiteX19" fmla="*/ 2500 w 10000"/>
                <a:gd name="connsiteY19" fmla="*/ 10000 h 10000"/>
                <a:gd name="connsiteX0" fmla="*/ 2500 w 10000"/>
                <a:gd name="connsiteY0" fmla="*/ 10000 h 10000"/>
                <a:gd name="connsiteX1" fmla="*/ 2396 w 10000"/>
                <a:gd name="connsiteY1" fmla="*/ 10000 h 10000"/>
                <a:gd name="connsiteX2" fmla="*/ 0 w 10000"/>
                <a:gd name="connsiteY2" fmla="*/ 10000 h 10000"/>
                <a:gd name="connsiteX3" fmla="*/ 0 w 10000"/>
                <a:gd name="connsiteY3" fmla="*/ 9344 h 10000"/>
                <a:gd name="connsiteX4" fmla="*/ 2396 w 10000"/>
                <a:gd name="connsiteY4" fmla="*/ 9344 h 10000"/>
                <a:gd name="connsiteX5" fmla="*/ 3438 w 10000"/>
                <a:gd name="connsiteY5" fmla="*/ 9016 h 10000"/>
                <a:gd name="connsiteX6" fmla="*/ 4271 w 10000"/>
                <a:gd name="connsiteY6" fmla="*/ 6393 h 10000"/>
                <a:gd name="connsiteX7" fmla="*/ 4583 w 10000"/>
                <a:gd name="connsiteY7" fmla="*/ 3934 h 10000"/>
                <a:gd name="connsiteX8" fmla="*/ 4896 w 10000"/>
                <a:gd name="connsiteY8" fmla="*/ 1967 h 10000"/>
                <a:gd name="connsiteX9" fmla="*/ 5729 w 10000"/>
                <a:gd name="connsiteY9" fmla="*/ 492 h 10000"/>
                <a:gd name="connsiteX10" fmla="*/ 6875 w 10000"/>
                <a:gd name="connsiteY10" fmla="*/ 0 h 10000"/>
                <a:gd name="connsiteX11" fmla="*/ 10000 w 10000"/>
                <a:gd name="connsiteY11" fmla="*/ 0 h 10000"/>
                <a:gd name="connsiteX12" fmla="*/ 10000 w 10000"/>
                <a:gd name="connsiteY12" fmla="*/ 656 h 10000"/>
                <a:gd name="connsiteX13" fmla="*/ 6875 w 10000"/>
                <a:gd name="connsiteY13" fmla="*/ 656 h 10000"/>
                <a:gd name="connsiteX14" fmla="*/ 5938 w 10000"/>
                <a:gd name="connsiteY14" fmla="*/ 984 h 10000"/>
                <a:gd name="connsiteX15" fmla="*/ 5208 w 10000"/>
                <a:gd name="connsiteY15" fmla="*/ 2131 h 10000"/>
                <a:gd name="connsiteX16" fmla="*/ 5000 w 10000"/>
                <a:gd name="connsiteY16" fmla="*/ 3934 h 10000"/>
                <a:gd name="connsiteX17" fmla="*/ 4688 w 10000"/>
                <a:gd name="connsiteY17" fmla="*/ 6557 h 10000"/>
                <a:gd name="connsiteX18" fmla="*/ 3646 w 10000"/>
                <a:gd name="connsiteY18" fmla="*/ 9508 h 10000"/>
                <a:gd name="connsiteX19" fmla="*/ 2500 w 10000"/>
                <a:gd name="connsiteY19" fmla="*/ 10000 h 10000"/>
                <a:gd name="connsiteX0" fmla="*/ 2500 w 10000"/>
                <a:gd name="connsiteY0" fmla="*/ 10000 h 10000"/>
                <a:gd name="connsiteX1" fmla="*/ 2396 w 10000"/>
                <a:gd name="connsiteY1" fmla="*/ 10000 h 10000"/>
                <a:gd name="connsiteX2" fmla="*/ 0 w 10000"/>
                <a:gd name="connsiteY2" fmla="*/ 10000 h 10000"/>
                <a:gd name="connsiteX3" fmla="*/ 0 w 10000"/>
                <a:gd name="connsiteY3" fmla="*/ 9344 h 10000"/>
                <a:gd name="connsiteX4" fmla="*/ 2396 w 10000"/>
                <a:gd name="connsiteY4" fmla="*/ 9344 h 10000"/>
                <a:gd name="connsiteX5" fmla="*/ 3438 w 10000"/>
                <a:gd name="connsiteY5" fmla="*/ 9016 h 10000"/>
                <a:gd name="connsiteX6" fmla="*/ 4271 w 10000"/>
                <a:gd name="connsiteY6" fmla="*/ 6393 h 10000"/>
                <a:gd name="connsiteX7" fmla="*/ 4583 w 10000"/>
                <a:gd name="connsiteY7" fmla="*/ 3934 h 10000"/>
                <a:gd name="connsiteX8" fmla="*/ 4896 w 10000"/>
                <a:gd name="connsiteY8" fmla="*/ 1967 h 10000"/>
                <a:gd name="connsiteX9" fmla="*/ 5729 w 10000"/>
                <a:gd name="connsiteY9" fmla="*/ 492 h 10000"/>
                <a:gd name="connsiteX10" fmla="*/ 6875 w 10000"/>
                <a:gd name="connsiteY10" fmla="*/ 0 h 10000"/>
                <a:gd name="connsiteX11" fmla="*/ 10000 w 10000"/>
                <a:gd name="connsiteY11" fmla="*/ 0 h 10000"/>
                <a:gd name="connsiteX12" fmla="*/ 10000 w 10000"/>
                <a:gd name="connsiteY12" fmla="*/ 656 h 10000"/>
                <a:gd name="connsiteX13" fmla="*/ 6875 w 10000"/>
                <a:gd name="connsiteY13" fmla="*/ 656 h 10000"/>
                <a:gd name="connsiteX14" fmla="*/ 5938 w 10000"/>
                <a:gd name="connsiteY14" fmla="*/ 984 h 10000"/>
                <a:gd name="connsiteX15" fmla="*/ 5208 w 10000"/>
                <a:gd name="connsiteY15" fmla="*/ 2131 h 10000"/>
                <a:gd name="connsiteX16" fmla="*/ 5000 w 10000"/>
                <a:gd name="connsiteY16" fmla="*/ 3934 h 10000"/>
                <a:gd name="connsiteX17" fmla="*/ 4688 w 10000"/>
                <a:gd name="connsiteY17" fmla="*/ 6557 h 10000"/>
                <a:gd name="connsiteX18" fmla="*/ 3646 w 10000"/>
                <a:gd name="connsiteY18" fmla="*/ 9508 h 10000"/>
                <a:gd name="connsiteX19" fmla="*/ 2500 w 10000"/>
                <a:gd name="connsiteY19" fmla="*/ 10000 h 10000"/>
                <a:gd name="connsiteX0" fmla="*/ 2500 w 10000"/>
                <a:gd name="connsiteY0" fmla="*/ 10000 h 10000"/>
                <a:gd name="connsiteX1" fmla="*/ 2396 w 10000"/>
                <a:gd name="connsiteY1" fmla="*/ 10000 h 10000"/>
                <a:gd name="connsiteX2" fmla="*/ 0 w 10000"/>
                <a:gd name="connsiteY2" fmla="*/ 10000 h 10000"/>
                <a:gd name="connsiteX3" fmla="*/ 0 w 10000"/>
                <a:gd name="connsiteY3" fmla="*/ 9344 h 10000"/>
                <a:gd name="connsiteX4" fmla="*/ 2396 w 10000"/>
                <a:gd name="connsiteY4" fmla="*/ 9344 h 10000"/>
                <a:gd name="connsiteX5" fmla="*/ 3438 w 10000"/>
                <a:gd name="connsiteY5" fmla="*/ 9016 h 10000"/>
                <a:gd name="connsiteX6" fmla="*/ 4271 w 10000"/>
                <a:gd name="connsiteY6" fmla="*/ 6393 h 10000"/>
                <a:gd name="connsiteX7" fmla="*/ 4583 w 10000"/>
                <a:gd name="connsiteY7" fmla="*/ 3934 h 10000"/>
                <a:gd name="connsiteX8" fmla="*/ 4896 w 10000"/>
                <a:gd name="connsiteY8" fmla="*/ 1967 h 10000"/>
                <a:gd name="connsiteX9" fmla="*/ 5729 w 10000"/>
                <a:gd name="connsiteY9" fmla="*/ 492 h 10000"/>
                <a:gd name="connsiteX10" fmla="*/ 6875 w 10000"/>
                <a:gd name="connsiteY10" fmla="*/ 0 h 10000"/>
                <a:gd name="connsiteX11" fmla="*/ 10000 w 10000"/>
                <a:gd name="connsiteY11" fmla="*/ 0 h 10000"/>
                <a:gd name="connsiteX12" fmla="*/ 10000 w 10000"/>
                <a:gd name="connsiteY12" fmla="*/ 656 h 10000"/>
                <a:gd name="connsiteX13" fmla="*/ 6875 w 10000"/>
                <a:gd name="connsiteY13" fmla="*/ 656 h 10000"/>
                <a:gd name="connsiteX14" fmla="*/ 5938 w 10000"/>
                <a:gd name="connsiteY14" fmla="*/ 984 h 10000"/>
                <a:gd name="connsiteX15" fmla="*/ 5208 w 10000"/>
                <a:gd name="connsiteY15" fmla="*/ 2131 h 10000"/>
                <a:gd name="connsiteX16" fmla="*/ 5000 w 10000"/>
                <a:gd name="connsiteY16" fmla="*/ 3934 h 10000"/>
                <a:gd name="connsiteX17" fmla="*/ 4688 w 10000"/>
                <a:gd name="connsiteY17" fmla="*/ 6557 h 10000"/>
                <a:gd name="connsiteX18" fmla="*/ 3646 w 10000"/>
                <a:gd name="connsiteY18" fmla="*/ 9508 h 10000"/>
                <a:gd name="connsiteX19" fmla="*/ 2500 w 10000"/>
                <a:gd name="connsiteY19" fmla="*/ 10000 h 10000"/>
                <a:gd name="connsiteX0" fmla="*/ 2500 w 10000"/>
                <a:gd name="connsiteY0" fmla="*/ 10000 h 10000"/>
                <a:gd name="connsiteX1" fmla="*/ 2396 w 10000"/>
                <a:gd name="connsiteY1" fmla="*/ 10000 h 10000"/>
                <a:gd name="connsiteX2" fmla="*/ 0 w 10000"/>
                <a:gd name="connsiteY2" fmla="*/ 10000 h 10000"/>
                <a:gd name="connsiteX3" fmla="*/ 0 w 10000"/>
                <a:gd name="connsiteY3" fmla="*/ 9344 h 10000"/>
                <a:gd name="connsiteX4" fmla="*/ 2396 w 10000"/>
                <a:gd name="connsiteY4" fmla="*/ 9344 h 10000"/>
                <a:gd name="connsiteX5" fmla="*/ 3438 w 10000"/>
                <a:gd name="connsiteY5" fmla="*/ 9016 h 10000"/>
                <a:gd name="connsiteX6" fmla="*/ 4271 w 10000"/>
                <a:gd name="connsiteY6" fmla="*/ 6393 h 10000"/>
                <a:gd name="connsiteX7" fmla="*/ 4583 w 10000"/>
                <a:gd name="connsiteY7" fmla="*/ 3934 h 10000"/>
                <a:gd name="connsiteX8" fmla="*/ 4896 w 10000"/>
                <a:gd name="connsiteY8" fmla="*/ 1967 h 10000"/>
                <a:gd name="connsiteX9" fmla="*/ 5729 w 10000"/>
                <a:gd name="connsiteY9" fmla="*/ 492 h 10000"/>
                <a:gd name="connsiteX10" fmla="*/ 6875 w 10000"/>
                <a:gd name="connsiteY10" fmla="*/ 0 h 10000"/>
                <a:gd name="connsiteX11" fmla="*/ 10000 w 10000"/>
                <a:gd name="connsiteY11" fmla="*/ 0 h 10000"/>
                <a:gd name="connsiteX12" fmla="*/ 10000 w 10000"/>
                <a:gd name="connsiteY12" fmla="*/ 656 h 10000"/>
                <a:gd name="connsiteX13" fmla="*/ 6875 w 10000"/>
                <a:gd name="connsiteY13" fmla="*/ 656 h 10000"/>
                <a:gd name="connsiteX14" fmla="*/ 5938 w 10000"/>
                <a:gd name="connsiteY14" fmla="*/ 984 h 10000"/>
                <a:gd name="connsiteX15" fmla="*/ 5208 w 10000"/>
                <a:gd name="connsiteY15" fmla="*/ 2131 h 10000"/>
                <a:gd name="connsiteX16" fmla="*/ 5000 w 10000"/>
                <a:gd name="connsiteY16" fmla="*/ 3934 h 10000"/>
                <a:gd name="connsiteX17" fmla="*/ 4688 w 10000"/>
                <a:gd name="connsiteY17" fmla="*/ 6557 h 10000"/>
                <a:gd name="connsiteX18" fmla="*/ 3646 w 10000"/>
                <a:gd name="connsiteY18" fmla="*/ 9508 h 10000"/>
                <a:gd name="connsiteX19" fmla="*/ 2500 w 10000"/>
                <a:gd name="connsiteY19" fmla="*/ 10000 h 10000"/>
                <a:gd name="connsiteX0" fmla="*/ 2500 w 10000"/>
                <a:gd name="connsiteY0" fmla="*/ 10000 h 10000"/>
                <a:gd name="connsiteX1" fmla="*/ 2396 w 10000"/>
                <a:gd name="connsiteY1" fmla="*/ 10000 h 10000"/>
                <a:gd name="connsiteX2" fmla="*/ 0 w 10000"/>
                <a:gd name="connsiteY2" fmla="*/ 10000 h 10000"/>
                <a:gd name="connsiteX3" fmla="*/ 0 w 10000"/>
                <a:gd name="connsiteY3" fmla="*/ 9344 h 10000"/>
                <a:gd name="connsiteX4" fmla="*/ 2396 w 10000"/>
                <a:gd name="connsiteY4" fmla="*/ 9344 h 10000"/>
                <a:gd name="connsiteX5" fmla="*/ 3438 w 10000"/>
                <a:gd name="connsiteY5" fmla="*/ 9016 h 10000"/>
                <a:gd name="connsiteX6" fmla="*/ 4271 w 10000"/>
                <a:gd name="connsiteY6" fmla="*/ 6393 h 10000"/>
                <a:gd name="connsiteX7" fmla="*/ 4583 w 10000"/>
                <a:gd name="connsiteY7" fmla="*/ 3934 h 10000"/>
                <a:gd name="connsiteX8" fmla="*/ 4896 w 10000"/>
                <a:gd name="connsiteY8" fmla="*/ 1967 h 10000"/>
                <a:gd name="connsiteX9" fmla="*/ 5729 w 10000"/>
                <a:gd name="connsiteY9" fmla="*/ 492 h 10000"/>
                <a:gd name="connsiteX10" fmla="*/ 6875 w 10000"/>
                <a:gd name="connsiteY10" fmla="*/ 0 h 10000"/>
                <a:gd name="connsiteX11" fmla="*/ 10000 w 10000"/>
                <a:gd name="connsiteY11" fmla="*/ 0 h 10000"/>
                <a:gd name="connsiteX12" fmla="*/ 10000 w 10000"/>
                <a:gd name="connsiteY12" fmla="*/ 656 h 10000"/>
                <a:gd name="connsiteX13" fmla="*/ 6875 w 10000"/>
                <a:gd name="connsiteY13" fmla="*/ 656 h 10000"/>
                <a:gd name="connsiteX14" fmla="*/ 5938 w 10000"/>
                <a:gd name="connsiteY14" fmla="*/ 984 h 10000"/>
                <a:gd name="connsiteX15" fmla="*/ 5208 w 10000"/>
                <a:gd name="connsiteY15" fmla="*/ 2131 h 10000"/>
                <a:gd name="connsiteX16" fmla="*/ 5000 w 10000"/>
                <a:gd name="connsiteY16" fmla="*/ 3934 h 10000"/>
                <a:gd name="connsiteX17" fmla="*/ 4688 w 10000"/>
                <a:gd name="connsiteY17" fmla="*/ 6557 h 10000"/>
                <a:gd name="connsiteX18" fmla="*/ 3646 w 10000"/>
                <a:gd name="connsiteY18" fmla="*/ 9508 h 10000"/>
                <a:gd name="connsiteX19" fmla="*/ 2500 w 10000"/>
                <a:gd name="connsiteY19" fmla="*/ 10000 h 10000"/>
                <a:gd name="connsiteX0" fmla="*/ 2500 w 10000"/>
                <a:gd name="connsiteY0" fmla="*/ 10035 h 10035"/>
                <a:gd name="connsiteX1" fmla="*/ 2396 w 10000"/>
                <a:gd name="connsiteY1" fmla="*/ 10035 h 10035"/>
                <a:gd name="connsiteX2" fmla="*/ 0 w 10000"/>
                <a:gd name="connsiteY2" fmla="*/ 10035 h 10035"/>
                <a:gd name="connsiteX3" fmla="*/ 0 w 10000"/>
                <a:gd name="connsiteY3" fmla="*/ 9379 h 10035"/>
                <a:gd name="connsiteX4" fmla="*/ 2396 w 10000"/>
                <a:gd name="connsiteY4" fmla="*/ 9379 h 10035"/>
                <a:gd name="connsiteX5" fmla="*/ 3438 w 10000"/>
                <a:gd name="connsiteY5" fmla="*/ 9051 h 10035"/>
                <a:gd name="connsiteX6" fmla="*/ 4271 w 10000"/>
                <a:gd name="connsiteY6" fmla="*/ 6428 h 10035"/>
                <a:gd name="connsiteX7" fmla="*/ 4583 w 10000"/>
                <a:gd name="connsiteY7" fmla="*/ 3969 h 10035"/>
                <a:gd name="connsiteX8" fmla="*/ 4896 w 10000"/>
                <a:gd name="connsiteY8" fmla="*/ 2002 h 10035"/>
                <a:gd name="connsiteX9" fmla="*/ 5651 w 10000"/>
                <a:gd name="connsiteY9" fmla="*/ 509 h 10035"/>
                <a:gd name="connsiteX10" fmla="*/ 6875 w 10000"/>
                <a:gd name="connsiteY10" fmla="*/ 35 h 10035"/>
                <a:gd name="connsiteX11" fmla="*/ 10000 w 10000"/>
                <a:gd name="connsiteY11" fmla="*/ 35 h 10035"/>
                <a:gd name="connsiteX12" fmla="*/ 10000 w 10000"/>
                <a:gd name="connsiteY12" fmla="*/ 691 h 10035"/>
                <a:gd name="connsiteX13" fmla="*/ 6875 w 10000"/>
                <a:gd name="connsiteY13" fmla="*/ 691 h 10035"/>
                <a:gd name="connsiteX14" fmla="*/ 5938 w 10000"/>
                <a:gd name="connsiteY14" fmla="*/ 1019 h 10035"/>
                <a:gd name="connsiteX15" fmla="*/ 5208 w 10000"/>
                <a:gd name="connsiteY15" fmla="*/ 2166 h 10035"/>
                <a:gd name="connsiteX16" fmla="*/ 5000 w 10000"/>
                <a:gd name="connsiteY16" fmla="*/ 3969 h 10035"/>
                <a:gd name="connsiteX17" fmla="*/ 4688 w 10000"/>
                <a:gd name="connsiteY17" fmla="*/ 6592 h 10035"/>
                <a:gd name="connsiteX18" fmla="*/ 3646 w 10000"/>
                <a:gd name="connsiteY18" fmla="*/ 9543 h 10035"/>
                <a:gd name="connsiteX19" fmla="*/ 2500 w 10000"/>
                <a:gd name="connsiteY19" fmla="*/ 10035 h 10035"/>
                <a:gd name="connsiteX0" fmla="*/ 2500 w 10000"/>
                <a:gd name="connsiteY0" fmla="*/ 10035 h 10035"/>
                <a:gd name="connsiteX1" fmla="*/ 2396 w 10000"/>
                <a:gd name="connsiteY1" fmla="*/ 10035 h 10035"/>
                <a:gd name="connsiteX2" fmla="*/ 0 w 10000"/>
                <a:gd name="connsiteY2" fmla="*/ 10035 h 10035"/>
                <a:gd name="connsiteX3" fmla="*/ 0 w 10000"/>
                <a:gd name="connsiteY3" fmla="*/ 9379 h 10035"/>
                <a:gd name="connsiteX4" fmla="*/ 2396 w 10000"/>
                <a:gd name="connsiteY4" fmla="*/ 9379 h 10035"/>
                <a:gd name="connsiteX5" fmla="*/ 3438 w 10000"/>
                <a:gd name="connsiteY5" fmla="*/ 9051 h 10035"/>
                <a:gd name="connsiteX6" fmla="*/ 4271 w 10000"/>
                <a:gd name="connsiteY6" fmla="*/ 6428 h 10035"/>
                <a:gd name="connsiteX7" fmla="*/ 4583 w 10000"/>
                <a:gd name="connsiteY7" fmla="*/ 3969 h 10035"/>
                <a:gd name="connsiteX8" fmla="*/ 4896 w 10000"/>
                <a:gd name="connsiteY8" fmla="*/ 2002 h 10035"/>
                <a:gd name="connsiteX9" fmla="*/ 5651 w 10000"/>
                <a:gd name="connsiteY9" fmla="*/ 509 h 10035"/>
                <a:gd name="connsiteX10" fmla="*/ 6875 w 10000"/>
                <a:gd name="connsiteY10" fmla="*/ 35 h 10035"/>
                <a:gd name="connsiteX11" fmla="*/ 10000 w 10000"/>
                <a:gd name="connsiteY11" fmla="*/ 35 h 10035"/>
                <a:gd name="connsiteX12" fmla="*/ 10000 w 10000"/>
                <a:gd name="connsiteY12" fmla="*/ 691 h 10035"/>
                <a:gd name="connsiteX13" fmla="*/ 6875 w 10000"/>
                <a:gd name="connsiteY13" fmla="*/ 691 h 10035"/>
                <a:gd name="connsiteX14" fmla="*/ 5938 w 10000"/>
                <a:gd name="connsiteY14" fmla="*/ 1019 h 10035"/>
                <a:gd name="connsiteX15" fmla="*/ 5208 w 10000"/>
                <a:gd name="connsiteY15" fmla="*/ 2166 h 10035"/>
                <a:gd name="connsiteX16" fmla="*/ 5000 w 10000"/>
                <a:gd name="connsiteY16" fmla="*/ 3969 h 10035"/>
                <a:gd name="connsiteX17" fmla="*/ 4688 w 10000"/>
                <a:gd name="connsiteY17" fmla="*/ 6592 h 10035"/>
                <a:gd name="connsiteX18" fmla="*/ 3646 w 10000"/>
                <a:gd name="connsiteY18" fmla="*/ 9543 h 10035"/>
                <a:gd name="connsiteX19" fmla="*/ 2500 w 10000"/>
                <a:gd name="connsiteY19" fmla="*/ 10035 h 10035"/>
                <a:gd name="connsiteX0" fmla="*/ 2500 w 10000"/>
                <a:gd name="connsiteY0" fmla="*/ 10035 h 10035"/>
                <a:gd name="connsiteX1" fmla="*/ 2396 w 10000"/>
                <a:gd name="connsiteY1" fmla="*/ 10035 h 10035"/>
                <a:gd name="connsiteX2" fmla="*/ 0 w 10000"/>
                <a:gd name="connsiteY2" fmla="*/ 10035 h 10035"/>
                <a:gd name="connsiteX3" fmla="*/ 0 w 10000"/>
                <a:gd name="connsiteY3" fmla="*/ 9379 h 10035"/>
                <a:gd name="connsiteX4" fmla="*/ 2396 w 10000"/>
                <a:gd name="connsiteY4" fmla="*/ 9379 h 10035"/>
                <a:gd name="connsiteX5" fmla="*/ 3438 w 10000"/>
                <a:gd name="connsiteY5" fmla="*/ 9051 h 10035"/>
                <a:gd name="connsiteX6" fmla="*/ 4271 w 10000"/>
                <a:gd name="connsiteY6" fmla="*/ 6428 h 10035"/>
                <a:gd name="connsiteX7" fmla="*/ 4583 w 10000"/>
                <a:gd name="connsiteY7" fmla="*/ 3969 h 10035"/>
                <a:gd name="connsiteX8" fmla="*/ 4896 w 10000"/>
                <a:gd name="connsiteY8" fmla="*/ 2002 h 10035"/>
                <a:gd name="connsiteX9" fmla="*/ 5651 w 10000"/>
                <a:gd name="connsiteY9" fmla="*/ 509 h 10035"/>
                <a:gd name="connsiteX10" fmla="*/ 6875 w 10000"/>
                <a:gd name="connsiteY10" fmla="*/ 35 h 10035"/>
                <a:gd name="connsiteX11" fmla="*/ 10000 w 10000"/>
                <a:gd name="connsiteY11" fmla="*/ 35 h 10035"/>
                <a:gd name="connsiteX12" fmla="*/ 10000 w 10000"/>
                <a:gd name="connsiteY12" fmla="*/ 691 h 10035"/>
                <a:gd name="connsiteX13" fmla="*/ 6875 w 10000"/>
                <a:gd name="connsiteY13" fmla="*/ 691 h 10035"/>
                <a:gd name="connsiteX14" fmla="*/ 5938 w 10000"/>
                <a:gd name="connsiteY14" fmla="*/ 1019 h 10035"/>
                <a:gd name="connsiteX15" fmla="*/ 5208 w 10000"/>
                <a:gd name="connsiteY15" fmla="*/ 2166 h 10035"/>
                <a:gd name="connsiteX16" fmla="*/ 5000 w 10000"/>
                <a:gd name="connsiteY16" fmla="*/ 3969 h 10035"/>
                <a:gd name="connsiteX17" fmla="*/ 4688 w 10000"/>
                <a:gd name="connsiteY17" fmla="*/ 6592 h 10035"/>
                <a:gd name="connsiteX18" fmla="*/ 3646 w 10000"/>
                <a:gd name="connsiteY18" fmla="*/ 9543 h 10035"/>
                <a:gd name="connsiteX19" fmla="*/ 2500 w 10000"/>
                <a:gd name="connsiteY19" fmla="*/ 10035 h 10035"/>
                <a:gd name="connsiteX0" fmla="*/ 2500 w 10000"/>
                <a:gd name="connsiteY0" fmla="*/ 10035 h 10035"/>
                <a:gd name="connsiteX1" fmla="*/ 2396 w 10000"/>
                <a:gd name="connsiteY1" fmla="*/ 10035 h 10035"/>
                <a:gd name="connsiteX2" fmla="*/ 0 w 10000"/>
                <a:gd name="connsiteY2" fmla="*/ 10035 h 10035"/>
                <a:gd name="connsiteX3" fmla="*/ 0 w 10000"/>
                <a:gd name="connsiteY3" fmla="*/ 9379 h 10035"/>
                <a:gd name="connsiteX4" fmla="*/ 2396 w 10000"/>
                <a:gd name="connsiteY4" fmla="*/ 9379 h 10035"/>
                <a:gd name="connsiteX5" fmla="*/ 3438 w 10000"/>
                <a:gd name="connsiteY5" fmla="*/ 9051 h 10035"/>
                <a:gd name="connsiteX6" fmla="*/ 4271 w 10000"/>
                <a:gd name="connsiteY6" fmla="*/ 6428 h 10035"/>
                <a:gd name="connsiteX7" fmla="*/ 4583 w 10000"/>
                <a:gd name="connsiteY7" fmla="*/ 3969 h 10035"/>
                <a:gd name="connsiteX8" fmla="*/ 4896 w 10000"/>
                <a:gd name="connsiteY8" fmla="*/ 2002 h 10035"/>
                <a:gd name="connsiteX9" fmla="*/ 5651 w 10000"/>
                <a:gd name="connsiteY9" fmla="*/ 509 h 10035"/>
                <a:gd name="connsiteX10" fmla="*/ 6875 w 10000"/>
                <a:gd name="connsiteY10" fmla="*/ 35 h 10035"/>
                <a:gd name="connsiteX11" fmla="*/ 10000 w 10000"/>
                <a:gd name="connsiteY11" fmla="*/ 35 h 10035"/>
                <a:gd name="connsiteX12" fmla="*/ 10000 w 10000"/>
                <a:gd name="connsiteY12" fmla="*/ 691 h 10035"/>
                <a:gd name="connsiteX13" fmla="*/ 6875 w 10000"/>
                <a:gd name="connsiteY13" fmla="*/ 691 h 10035"/>
                <a:gd name="connsiteX14" fmla="*/ 5938 w 10000"/>
                <a:gd name="connsiteY14" fmla="*/ 1019 h 10035"/>
                <a:gd name="connsiteX15" fmla="*/ 5208 w 10000"/>
                <a:gd name="connsiteY15" fmla="*/ 2166 h 10035"/>
                <a:gd name="connsiteX16" fmla="*/ 5000 w 10000"/>
                <a:gd name="connsiteY16" fmla="*/ 3969 h 10035"/>
                <a:gd name="connsiteX17" fmla="*/ 4688 w 10000"/>
                <a:gd name="connsiteY17" fmla="*/ 6592 h 10035"/>
                <a:gd name="connsiteX18" fmla="*/ 3646 w 10000"/>
                <a:gd name="connsiteY18" fmla="*/ 9543 h 10035"/>
                <a:gd name="connsiteX19" fmla="*/ 2500 w 10000"/>
                <a:gd name="connsiteY19" fmla="*/ 10035 h 10035"/>
                <a:gd name="connsiteX0" fmla="*/ 2500 w 10000"/>
                <a:gd name="connsiteY0" fmla="*/ 10035 h 10035"/>
                <a:gd name="connsiteX1" fmla="*/ 2396 w 10000"/>
                <a:gd name="connsiteY1" fmla="*/ 10035 h 10035"/>
                <a:gd name="connsiteX2" fmla="*/ 0 w 10000"/>
                <a:gd name="connsiteY2" fmla="*/ 10035 h 10035"/>
                <a:gd name="connsiteX3" fmla="*/ 0 w 10000"/>
                <a:gd name="connsiteY3" fmla="*/ 9379 h 10035"/>
                <a:gd name="connsiteX4" fmla="*/ 2396 w 10000"/>
                <a:gd name="connsiteY4" fmla="*/ 9379 h 10035"/>
                <a:gd name="connsiteX5" fmla="*/ 3438 w 10000"/>
                <a:gd name="connsiteY5" fmla="*/ 9051 h 10035"/>
                <a:gd name="connsiteX6" fmla="*/ 4271 w 10000"/>
                <a:gd name="connsiteY6" fmla="*/ 6428 h 10035"/>
                <a:gd name="connsiteX7" fmla="*/ 4583 w 10000"/>
                <a:gd name="connsiteY7" fmla="*/ 3969 h 10035"/>
                <a:gd name="connsiteX8" fmla="*/ 4896 w 10000"/>
                <a:gd name="connsiteY8" fmla="*/ 2002 h 10035"/>
                <a:gd name="connsiteX9" fmla="*/ 5651 w 10000"/>
                <a:gd name="connsiteY9" fmla="*/ 509 h 10035"/>
                <a:gd name="connsiteX10" fmla="*/ 6875 w 10000"/>
                <a:gd name="connsiteY10" fmla="*/ 35 h 10035"/>
                <a:gd name="connsiteX11" fmla="*/ 10000 w 10000"/>
                <a:gd name="connsiteY11" fmla="*/ 35 h 10035"/>
                <a:gd name="connsiteX12" fmla="*/ 10000 w 10000"/>
                <a:gd name="connsiteY12" fmla="*/ 691 h 10035"/>
                <a:gd name="connsiteX13" fmla="*/ 6875 w 10000"/>
                <a:gd name="connsiteY13" fmla="*/ 691 h 10035"/>
                <a:gd name="connsiteX14" fmla="*/ 5938 w 10000"/>
                <a:gd name="connsiteY14" fmla="*/ 1019 h 10035"/>
                <a:gd name="connsiteX15" fmla="*/ 5208 w 10000"/>
                <a:gd name="connsiteY15" fmla="*/ 2166 h 10035"/>
                <a:gd name="connsiteX16" fmla="*/ 5000 w 10000"/>
                <a:gd name="connsiteY16" fmla="*/ 3969 h 10035"/>
                <a:gd name="connsiteX17" fmla="*/ 4688 w 10000"/>
                <a:gd name="connsiteY17" fmla="*/ 6592 h 10035"/>
                <a:gd name="connsiteX18" fmla="*/ 3646 w 10000"/>
                <a:gd name="connsiteY18" fmla="*/ 9543 h 10035"/>
                <a:gd name="connsiteX19" fmla="*/ 2500 w 10000"/>
                <a:gd name="connsiteY19" fmla="*/ 10035 h 10035"/>
                <a:gd name="connsiteX0" fmla="*/ 2500 w 10000"/>
                <a:gd name="connsiteY0" fmla="*/ 10035 h 10035"/>
                <a:gd name="connsiteX1" fmla="*/ 2396 w 10000"/>
                <a:gd name="connsiteY1" fmla="*/ 10035 h 10035"/>
                <a:gd name="connsiteX2" fmla="*/ 0 w 10000"/>
                <a:gd name="connsiteY2" fmla="*/ 10035 h 10035"/>
                <a:gd name="connsiteX3" fmla="*/ 0 w 10000"/>
                <a:gd name="connsiteY3" fmla="*/ 9379 h 10035"/>
                <a:gd name="connsiteX4" fmla="*/ 2396 w 10000"/>
                <a:gd name="connsiteY4" fmla="*/ 9379 h 10035"/>
                <a:gd name="connsiteX5" fmla="*/ 3438 w 10000"/>
                <a:gd name="connsiteY5" fmla="*/ 9051 h 10035"/>
                <a:gd name="connsiteX6" fmla="*/ 4271 w 10000"/>
                <a:gd name="connsiteY6" fmla="*/ 6428 h 10035"/>
                <a:gd name="connsiteX7" fmla="*/ 4583 w 10000"/>
                <a:gd name="connsiteY7" fmla="*/ 3969 h 10035"/>
                <a:gd name="connsiteX8" fmla="*/ 4896 w 10000"/>
                <a:gd name="connsiteY8" fmla="*/ 2002 h 10035"/>
                <a:gd name="connsiteX9" fmla="*/ 5651 w 10000"/>
                <a:gd name="connsiteY9" fmla="*/ 509 h 10035"/>
                <a:gd name="connsiteX10" fmla="*/ 6875 w 10000"/>
                <a:gd name="connsiteY10" fmla="*/ 35 h 10035"/>
                <a:gd name="connsiteX11" fmla="*/ 10000 w 10000"/>
                <a:gd name="connsiteY11" fmla="*/ 35 h 10035"/>
                <a:gd name="connsiteX12" fmla="*/ 10000 w 10000"/>
                <a:gd name="connsiteY12" fmla="*/ 691 h 10035"/>
                <a:gd name="connsiteX13" fmla="*/ 6875 w 10000"/>
                <a:gd name="connsiteY13" fmla="*/ 691 h 10035"/>
                <a:gd name="connsiteX14" fmla="*/ 5938 w 10000"/>
                <a:gd name="connsiteY14" fmla="*/ 1019 h 10035"/>
                <a:gd name="connsiteX15" fmla="*/ 5207 w 10000"/>
                <a:gd name="connsiteY15" fmla="*/ 2080 h 10035"/>
                <a:gd name="connsiteX16" fmla="*/ 5208 w 10000"/>
                <a:gd name="connsiteY16" fmla="*/ 2166 h 10035"/>
                <a:gd name="connsiteX17" fmla="*/ 5000 w 10000"/>
                <a:gd name="connsiteY17" fmla="*/ 3969 h 10035"/>
                <a:gd name="connsiteX18" fmla="*/ 4688 w 10000"/>
                <a:gd name="connsiteY18" fmla="*/ 6592 h 10035"/>
                <a:gd name="connsiteX19" fmla="*/ 3646 w 10000"/>
                <a:gd name="connsiteY19" fmla="*/ 9543 h 10035"/>
                <a:gd name="connsiteX20" fmla="*/ 2500 w 10000"/>
                <a:gd name="connsiteY20" fmla="*/ 10035 h 10035"/>
                <a:gd name="connsiteX0" fmla="*/ 2500 w 10000"/>
                <a:gd name="connsiteY0" fmla="*/ 10035 h 10035"/>
                <a:gd name="connsiteX1" fmla="*/ 2396 w 10000"/>
                <a:gd name="connsiteY1" fmla="*/ 10035 h 10035"/>
                <a:gd name="connsiteX2" fmla="*/ 0 w 10000"/>
                <a:gd name="connsiteY2" fmla="*/ 10035 h 10035"/>
                <a:gd name="connsiteX3" fmla="*/ 0 w 10000"/>
                <a:gd name="connsiteY3" fmla="*/ 9379 h 10035"/>
                <a:gd name="connsiteX4" fmla="*/ 2396 w 10000"/>
                <a:gd name="connsiteY4" fmla="*/ 9379 h 10035"/>
                <a:gd name="connsiteX5" fmla="*/ 3438 w 10000"/>
                <a:gd name="connsiteY5" fmla="*/ 9051 h 10035"/>
                <a:gd name="connsiteX6" fmla="*/ 4271 w 10000"/>
                <a:gd name="connsiteY6" fmla="*/ 6428 h 10035"/>
                <a:gd name="connsiteX7" fmla="*/ 4583 w 10000"/>
                <a:gd name="connsiteY7" fmla="*/ 3969 h 10035"/>
                <a:gd name="connsiteX8" fmla="*/ 4896 w 10000"/>
                <a:gd name="connsiteY8" fmla="*/ 2002 h 10035"/>
                <a:gd name="connsiteX9" fmla="*/ 5651 w 10000"/>
                <a:gd name="connsiteY9" fmla="*/ 509 h 10035"/>
                <a:gd name="connsiteX10" fmla="*/ 6875 w 10000"/>
                <a:gd name="connsiteY10" fmla="*/ 35 h 10035"/>
                <a:gd name="connsiteX11" fmla="*/ 10000 w 10000"/>
                <a:gd name="connsiteY11" fmla="*/ 35 h 10035"/>
                <a:gd name="connsiteX12" fmla="*/ 10000 w 10000"/>
                <a:gd name="connsiteY12" fmla="*/ 691 h 10035"/>
                <a:gd name="connsiteX13" fmla="*/ 6875 w 10000"/>
                <a:gd name="connsiteY13" fmla="*/ 691 h 10035"/>
                <a:gd name="connsiteX14" fmla="*/ 5938 w 10000"/>
                <a:gd name="connsiteY14" fmla="*/ 1019 h 10035"/>
                <a:gd name="connsiteX15" fmla="*/ 5207 w 10000"/>
                <a:gd name="connsiteY15" fmla="*/ 2080 h 10035"/>
                <a:gd name="connsiteX16" fmla="*/ 5000 w 10000"/>
                <a:gd name="connsiteY16" fmla="*/ 3969 h 10035"/>
                <a:gd name="connsiteX17" fmla="*/ 4688 w 10000"/>
                <a:gd name="connsiteY17" fmla="*/ 6592 h 10035"/>
                <a:gd name="connsiteX18" fmla="*/ 3646 w 10000"/>
                <a:gd name="connsiteY18" fmla="*/ 9543 h 10035"/>
                <a:gd name="connsiteX19" fmla="*/ 2500 w 10000"/>
                <a:gd name="connsiteY19" fmla="*/ 10035 h 10035"/>
                <a:gd name="connsiteX0" fmla="*/ 2500 w 10000"/>
                <a:gd name="connsiteY0" fmla="*/ 10035 h 10035"/>
                <a:gd name="connsiteX1" fmla="*/ 2396 w 10000"/>
                <a:gd name="connsiteY1" fmla="*/ 10035 h 10035"/>
                <a:gd name="connsiteX2" fmla="*/ 0 w 10000"/>
                <a:gd name="connsiteY2" fmla="*/ 10035 h 10035"/>
                <a:gd name="connsiteX3" fmla="*/ 0 w 10000"/>
                <a:gd name="connsiteY3" fmla="*/ 9379 h 10035"/>
                <a:gd name="connsiteX4" fmla="*/ 2396 w 10000"/>
                <a:gd name="connsiteY4" fmla="*/ 9379 h 10035"/>
                <a:gd name="connsiteX5" fmla="*/ 3438 w 10000"/>
                <a:gd name="connsiteY5" fmla="*/ 9051 h 10035"/>
                <a:gd name="connsiteX6" fmla="*/ 4271 w 10000"/>
                <a:gd name="connsiteY6" fmla="*/ 6428 h 10035"/>
                <a:gd name="connsiteX7" fmla="*/ 4583 w 10000"/>
                <a:gd name="connsiteY7" fmla="*/ 3969 h 10035"/>
                <a:gd name="connsiteX8" fmla="*/ 4896 w 10000"/>
                <a:gd name="connsiteY8" fmla="*/ 2002 h 10035"/>
                <a:gd name="connsiteX9" fmla="*/ 5651 w 10000"/>
                <a:gd name="connsiteY9" fmla="*/ 509 h 10035"/>
                <a:gd name="connsiteX10" fmla="*/ 6875 w 10000"/>
                <a:gd name="connsiteY10" fmla="*/ 35 h 10035"/>
                <a:gd name="connsiteX11" fmla="*/ 10000 w 10000"/>
                <a:gd name="connsiteY11" fmla="*/ 35 h 10035"/>
                <a:gd name="connsiteX12" fmla="*/ 10000 w 10000"/>
                <a:gd name="connsiteY12" fmla="*/ 691 h 10035"/>
                <a:gd name="connsiteX13" fmla="*/ 6875 w 10000"/>
                <a:gd name="connsiteY13" fmla="*/ 691 h 10035"/>
                <a:gd name="connsiteX14" fmla="*/ 5938 w 10000"/>
                <a:gd name="connsiteY14" fmla="*/ 1019 h 10035"/>
                <a:gd name="connsiteX15" fmla="*/ 5207 w 10000"/>
                <a:gd name="connsiteY15" fmla="*/ 2080 h 10035"/>
                <a:gd name="connsiteX16" fmla="*/ 5000 w 10000"/>
                <a:gd name="connsiteY16" fmla="*/ 3969 h 10035"/>
                <a:gd name="connsiteX17" fmla="*/ 4688 w 10000"/>
                <a:gd name="connsiteY17" fmla="*/ 6592 h 10035"/>
                <a:gd name="connsiteX18" fmla="*/ 3646 w 10000"/>
                <a:gd name="connsiteY18" fmla="*/ 9543 h 10035"/>
                <a:gd name="connsiteX19" fmla="*/ 2500 w 10000"/>
                <a:gd name="connsiteY19" fmla="*/ 10035 h 10035"/>
                <a:gd name="connsiteX0" fmla="*/ 2500 w 10000"/>
                <a:gd name="connsiteY0" fmla="*/ 10035 h 10035"/>
                <a:gd name="connsiteX1" fmla="*/ 2396 w 10000"/>
                <a:gd name="connsiteY1" fmla="*/ 10035 h 10035"/>
                <a:gd name="connsiteX2" fmla="*/ 0 w 10000"/>
                <a:gd name="connsiteY2" fmla="*/ 10035 h 10035"/>
                <a:gd name="connsiteX3" fmla="*/ 0 w 10000"/>
                <a:gd name="connsiteY3" fmla="*/ 9379 h 10035"/>
                <a:gd name="connsiteX4" fmla="*/ 2396 w 10000"/>
                <a:gd name="connsiteY4" fmla="*/ 9379 h 10035"/>
                <a:gd name="connsiteX5" fmla="*/ 3438 w 10000"/>
                <a:gd name="connsiteY5" fmla="*/ 9051 h 10035"/>
                <a:gd name="connsiteX6" fmla="*/ 4271 w 10000"/>
                <a:gd name="connsiteY6" fmla="*/ 6428 h 10035"/>
                <a:gd name="connsiteX7" fmla="*/ 4583 w 10000"/>
                <a:gd name="connsiteY7" fmla="*/ 3969 h 10035"/>
                <a:gd name="connsiteX8" fmla="*/ 4896 w 10000"/>
                <a:gd name="connsiteY8" fmla="*/ 2002 h 10035"/>
                <a:gd name="connsiteX9" fmla="*/ 5651 w 10000"/>
                <a:gd name="connsiteY9" fmla="*/ 509 h 10035"/>
                <a:gd name="connsiteX10" fmla="*/ 6875 w 10000"/>
                <a:gd name="connsiteY10" fmla="*/ 35 h 10035"/>
                <a:gd name="connsiteX11" fmla="*/ 10000 w 10000"/>
                <a:gd name="connsiteY11" fmla="*/ 35 h 10035"/>
                <a:gd name="connsiteX12" fmla="*/ 10000 w 10000"/>
                <a:gd name="connsiteY12" fmla="*/ 691 h 10035"/>
                <a:gd name="connsiteX13" fmla="*/ 6875 w 10000"/>
                <a:gd name="connsiteY13" fmla="*/ 691 h 10035"/>
                <a:gd name="connsiteX14" fmla="*/ 5938 w 10000"/>
                <a:gd name="connsiteY14" fmla="*/ 1019 h 10035"/>
                <a:gd name="connsiteX15" fmla="*/ 5207 w 10000"/>
                <a:gd name="connsiteY15" fmla="*/ 2080 h 10035"/>
                <a:gd name="connsiteX16" fmla="*/ 5000 w 10000"/>
                <a:gd name="connsiteY16" fmla="*/ 3969 h 10035"/>
                <a:gd name="connsiteX17" fmla="*/ 4688 w 10000"/>
                <a:gd name="connsiteY17" fmla="*/ 6592 h 10035"/>
                <a:gd name="connsiteX18" fmla="*/ 3646 w 10000"/>
                <a:gd name="connsiteY18" fmla="*/ 9543 h 10035"/>
                <a:gd name="connsiteX19" fmla="*/ 2500 w 10000"/>
                <a:gd name="connsiteY19" fmla="*/ 10035 h 10035"/>
                <a:gd name="connsiteX0" fmla="*/ 2500 w 10000"/>
                <a:gd name="connsiteY0" fmla="*/ 10035 h 10035"/>
                <a:gd name="connsiteX1" fmla="*/ 2396 w 10000"/>
                <a:gd name="connsiteY1" fmla="*/ 10035 h 10035"/>
                <a:gd name="connsiteX2" fmla="*/ 0 w 10000"/>
                <a:gd name="connsiteY2" fmla="*/ 10035 h 10035"/>
                <a:gd name="connsiteX3" fmla="*/ 0 w 10000"/>
                <a:gd name="connsiteY3" fmla="*/ 9379 h 10035"/>
                <a:gd name="connsiteX4" fmla="*/ 2396 w 10000"/>
                <a:gd name="connsiteY4" fmla="*/ 9379 h 10035"/>
                <a:gd name="connsiteX5" fmla="*/ 3438 w 10000"/>
                <a:gd name="connsiteY5" fmla="*/ 9051 h 10035"/>
                <a:gd name="connsiteX6" fmla="*/ 4271 w 10000"/>
                <a:gd name="connsiteY6" fmla="*/ 6428 h 10035"/>
                <a:gd name="connsiteX7" fmla="*/ 4583 w 10000"/>
                <a:gd name="connsiteY7" fmla="*/ 3969 h 10035"/>
                <a:gd name="connsiteX8" fmla="*/ 4896 w 10000"/>
                <a:gd name="connsiteY8" fmla="*/ 2002 h 10035"/>
                <a:gd name="connsiteX9" fmla="*/ 5651 w 10000"/>
                <a:gd name="connsiteY9" fmla="*/ 509 h 10035"/>
                <a:gd name="connsiteX10" fmla="*/ 6875 w 10000"/>
                <a:gd name="connsiteY10" fmla="*/ 35 h 10035"/>
                <a:gd name="connsiteX11" fmla="*/ 10000 w 10000"/>
                <a:gd name="connsiteY11" fmla="*/ 35 h 10035"/>
                <a:gd name="connsiteX12" fmla="*/ 10000 w 10000"/>
                <a:gd name="connsiteY12" fmla="*/ 691 h 10035"/>
                <a:gd name="connsiteX13" fmla="*/ 6875 w 10000"/>
                <a:gd name="connsiteY13" fmla="*/ 691 h 10035"/>
                <a:gd name="connsiteX14" fmla="*/ 5938 w 10000"/>
                <a:gd name="connsiteY14" fmla="*/ 1019 h 10035"/>
                <a:gd name="connsiteX15" fmla="*/ 5207 w 10000"/>
                <a:gd name="connsiteY15" fmla="*/ 2080 h 10035"/>
                <a:gd name="connsiteX16" fmla="*/ 5000 w 10000"/>
                <a:gd name="connsiteY16" fmla="*/ 3969 h 10035"/>
                <a:gd name="connsiteX17" fmla="*/ 4688 w 10000"/>
                <a:gd name="connsiteY17" fmla="*/ 6592 h 10035"/>
                <a:gd name="connsiteX18" fmla="*/ 3646 w 10000"/>
                <a:gd name="connsiteY18" fmla="*/ 9543 h 10035"/>
                <a:gd name="connsiteX19" fmla="*/ 2500 w 10000"/>
                <a:gd name="connsiteY19" fmla="*/ 10035 h 10035"/>
                <a:gd name="connsiteX0" fmla="*/ 2500 w 10000"/>
                <a:gd name="connsiteY0" fmla="*/ 10035 h 10035"/>
                <a:gd name="connsiteX1" fmla="*/ 2396 w 10000"/>
                <a:gd name="connsiteY1" fmla="*/ 10035 h 10035"/>
                <a:gd name="connsiteX2" fmla="*/ 0 w 10000"/>
                <a:gd name="connsiteY2" fmla="*/ 10035 h 10035"/>
                <a:gd name="connsiteX3" fmla="*/ 0 w 10000"/>
                <a:gd name="connsiteY3" fmla="*/ 9379 h 10035"/>
                <a:gd name="connsiteX4" fmla="*/ 2396 w 10000"/>
                <a:gd name="connsiteY4" fmla="*/ 9379 h 10035"/>
                <a:gd name="connsiteX5" fmla="*/ 3438 w 10000"/>
                <a:gd name="connsiteY5" fmla="*/ 9051 h 10035"/>
                <a:gd name="connsiteX6" fmla="*/ 4271 w 10000"/>
                <a:gd name="connsiteY6" fmla="*/ 6428 h 10035"/>
                <a:gd name="connsiteX7" fmla="*/ 4583 w 10000"/>
                <a:gd name="connsiteY7" fmla="*/ 3969 h 10035"/>
                <a:gd name="connsiteX8" fmla="*/ 4896 w 10000"/>
                <a:gd name="connsiteY8" fmla="*/ 2002 h 10035"/>
                <a:gd name="connsiteX9" fmla="*/ 5651 w 10000"/>
                <a:gd name="connsiteY9" fmla="*/ 509 h 10035"/>
                <a:gd name="connsiteX10" fmla="*/ 6875 w 10000"/>
                <a:gd name="connsiteY10" fmla="*/ 35 h 10035"/>
                <a:gd name="connsiteX11" fmla="*/ 10000 w 10000"/>
                <a:gd name="connsiteY11" fmla="*/ 35 h 10035"/>
                <a:gd name="connsiteX12" fmla="*/ 10000 w 10000"/>
                <a:gd name="connsiteY12" fmla="*/ 691 h 10035"/>
                <a:gd name="connsiteX13" fmla="*/ 6875 w 10000"/>
                <a:gd name="connsiteY13" fmla="*/ 691 h 10035"/>
                <a:gd name="connsiteX14" fmla="*/ 5938 w 10000"/>
                <a:gd name="connsiteY14" fmla="*/ 1019 h 10035"/>
                <a:gd name="connsiteX15" fmla="*/ 5207 w 10000"/>
                <a:gd name="connsiteY15" fmla="*/ 2080 h 10035"/>
                <a:gd name="connsiteX16" fmla="*/ 5000 w 10000"/>
                <a:gd name="connsiteY16" fmla="*/ 3969 h 10035"/>
                <a:gd name="connsiteX17" fmla="*/ 4688 w 10000"/>
                <a:gd name="connsiteY17" fmla="*/ 6592 h 10035"/>
                <a:gd name="connsiteX18" fmla="*/ 3646 w 10000"/>
                <a:gd name="connsiteY18" fmla="*/ 9543 h 10035"/>
                <a:gd name="connsiteX19" fmla="*/ 2500 w 10000"/>
                <a:gd name="connsiteY19" fmla="*/ 10035 h 10035"/>
                <a:gd name="connsiteX0" fmla="*/ 2500 w 10000"/>
                <a:gd name="connsiteY0" fmla="*/ 10035 h 10035"/>
                <a:gd name="connsiteX1" fmla="*/ 2396 w 10000"/>
                <a:gd name="connsiteY1" fmla="*/ 10035 h 10035"/>
                <a:gd name="connsiteX2" fmla="*/ 0 w 10000"/>
                <a:gd name="connsiteY2" fmla="*/ 10035 h 10035"/>
                <a:gd name="connsiteX3" fmla="*/ 0 w 10000"/>
                <a:gd name="connsiteY3" fmla="*/ 9379 h 10035"/>
                <a:gd name="connsiteX4" fmla="*/ 2396 w 10000"/>
                <a:gd name="connsiteY4" fmla="*/ 9379 h 10035"/>
                <a:gd name="connsiteX5" fmla="*/ 3438 w 10000"/>
                <a:gd name="connsiteY5" fmla="*/ 9051 h 10035"/>
                <a:gd name="connsiteX6" fmla="*/ 4271 w 10000"/>
                <a:gd name="connsiteY6" fmla="*/ 6428 h 10035"/>
                <a:gd name="connsiteX7" fmla="*/ 4583 w 10000"/>
                <a:gd name="connsiteY7" fmla="*/ 3969 h 10035"/>
                <a:gd name="connsiteX8" fmla="*/ 4896 w 10000"/>
                <a:gd name="connsiteY8" fmla="*/ 2002 h 10035"/>
                <a:gd name="connsiteX9" fmla="*/ 5651 w 10000"/>
                <a:gd name="connsiteY9" fmla="*/ 509 h 10035"/>
                <a:gd name="connsiteX10" fmla="*/ 6875 w 10000"/>
                <a:gd name="connsiteY10" fmla="*/ 35 h 10035"/>
                <a:gd name="connsiteX11" fmla="*/ 10000 w 10000"/>
                <a:gd name="connsiteY11" fmla="*/ 35 h 10035"/>
                <a:gd name="connsiteX12" fmla="*/ 10000 w 10000"/>
                <a:gd name="connsiteY12" fmla="*/ 691 h 10035"/>
                <a:gd name="connsiteX13" fmla="*/ 6875 w 10000"/>
                <a:gd name="connsiteY13" fmla="*/ 691 h 10035"/>
                <a:gd name="connsiteX14" fmla="*/ 5938 w 10000"/>
                <a:gd name="connsiteY14" fmla="*/ 1019 h 10035"/>
                <a:gd name="connsiteX15" fmla="*/ 5207 w 10000"/>
                <a:gd name="connsiteY15" fmla="*/ 2080 h 10035"/>
                <a:gd name="connsiteX16" fmla="*/ 5000 w 10000"/>
                <a:gd name="connsiteY16" fmla="*/ 3969 h 10035"/>
                <a:gd name="connsiteX17" fmla="*/ 4688 w 10000"/>
                <a:gd name="connsiteY17" fmla="*/ 6592 h 10035"/>
                <a:gd name="connsiteX18" fmla="*/ 3646 w 10000"/>
                <a:gd name="connsiteY18" fmla="*/ 9543 h 10035"/>
                <a:gd name="connsiteX19" fmla="*/ 2500 w 10000"/>
                <a:gd name="connsiteY19" fmla="*/ 10035 h 10035"/>
                <a:gd name="connsiteX0" fmla="*/ 2500 w 10000"/>
                <a:gd name="connsiteY0" fmla="*/ 10035 h 10035"/>
                <a:gd name="connsiteX1" fmla="*/ 2396 w 10000"/>
                <a:gd name="connsiteY1" fmla="*/ 10035 h 10035"/>
                <a:gd name="connsiteX2" fmla="*/ 0 w 10000"/>
                <a:gd name="connsiteY2" fmla="*/ 10035 h 10035"/>
                <a:gd name="connsiteX3" fmla="*/ 0 w 10000"/>
                <a:gd name="connsiteY3" fmla="*/ 9379 h 10035"/>
                <a:gd name="connsiteX4" fmla="*/ 2396 w 10000"/>
                <a:gd name="connsiteY4" fmla="*/ 9379 h 10035"/>
                <a:gd name="connsiteX5" fmla="*/ 3438 w 10000"/>
                <a:gd name="connsiteY5" fmla="*/ 9051 h 10035"/>
                <a:gd name="connsiteX6" fmla="*/ 4271 w 10000"/>
                <a:gd name="connsiteY6" fmla="*/ 6428 h 10035"/>
                <a:gd name="connsiteX7" fmla="*/ 4583 w 10000"/>
                <a:gd name="connsiteY7" fmla="*/ 3969 h 10035"/>
                <a:gd name="connsiteX8" fmla="*/ 4896 w 10000"/>
                <a:gd name="connsiteY8" fmla="*/ 2002 h 10035"/>
                <a:gd name="connsiteX9" fmla="*/ 5651 w 10000"/>
                <a:gd name="connsiteY9" fmla="*/ 509 h 10035"/>
                <a:gd name="connsiteX10" fmla="*/ 6875 w 10000"/>
                <a:gd name="connsiteY10" fmla="*/ 35 h 10035"/>
                <a:gd name="connsiteX11" fmla="*/ 10000 w 10000"/>
                <a:gd name="connsiteY11" fmla="*/ 35 h 10035"/>
                <a:gd name="connsiteX12" fmla="*/ 10000 w 10000"/>
                <a:gd name="connsiteY12" fmla="*/ 691 h 10035"/>
                <a:gd name="connsiteX13" fmla="*/ 6875 w 10000"/>
                <a:gd name="connsiteY13" fmla="*/ 691 h 10035"/>
                <a:gd name="connsiteX14" fmla="*/ 5938 w 10000"/>
                <a:gd name="connsiteY14" fmla="*/ 1019 h 10035"/>
                <a:gd name="connsiteX15" fmla="*/ 5207 w 10000"/>
                <a:gd name="connsiteY15" fmla="*/ 2080 h 10035"/>
                <a:gd name="connsiteX16" fmla="*/ 5000 w 10000"/>
                <a:gd name="connsiteY16" fmla="*/ 3969 h 10035"/>
                <a:gd name="connsiteX17" fmla="*/ 4688 w 10000"/>
                <a:gd name="connsiteY17" fmla="*/ 6592 h 10035"/>
                <a:gd name="connsiteX18" fmla="*/ 3646 w 10000"/>
                <a:gd name="connsiteY18" fmla="*/ 9543 h 10035"/>
                <a:gd name="connsiteX19" fmla="*/ 2500 w 10000"/>
                <a:gd name="connsiteY19" fmla="*/ 10035 h 10035"/>
                <a:gd name="connsiteX0" fmla="*/ 2500 w 10000"/>
                <a:gd name="connsiteY0" fmla="*/ 10035 h 10035"/>
                <a:gd name="connsiteX1" fmla="*/ 2396 w 10000"/>
                <a:gd name="connsiteY1" fmla="*/ 10035 h 10035"/>
                <a:gd name="connsiteX2" fmla="*/ 0 w 10000"/>
                <a:gd name="connsiteY2" fmla="*/ 10035 h 10035"/>
                <a:gd name="connsiteX3" fmla="*/ 0 w 10000"/>
                <a:gd name="connsiteY3" fmla="*/ 9379 h 10035"/>
                <a:gd name="connsiteX4" fmla="*/ 2396 w 10000"/>
                <a:gd name="connsiteY4" fmla="*/ 9379 h 10035"/>
                <a:gd name="connsiteX5" fmla="*/ 3438 w 10000"/>
                <a:gd name="connsiteY5" fmla="*/ 9051 h 10035"/>
                <a:gd name="connsiteX6" fmla="*/ 4271 w 10000"/>
                <a:gd name="connsiteY6" fmla="*/ 6428 h 10035"/>
                <a:gd name="connsiteX7" fmla="*/ 4583 w 10000"/>
                <a:gd name="connsiteY7" fmla="*/ 3969 h 10035"/>
                <a:gd name="connsiteX8" fmla="*/ 4896 w 10000"/>
                <a:gd name="connsiteY8" fmla="*/ 2002 h 10035"/>
                <a:gd name="connsiteX9" fmla="*/ 5651 w 10000"/>
                <a:gd name="connsiteY9" fmla="*/ 509 h 10035"/>
                <a:gd name="connsiteX10" fmla="*/ 6875 w 10000"/>
                <a:gd name="connsiteY10" fmla="*/ 35 h 10035"/>
                <a:gd name="connsiteX11" fmla="*/ 10000 w 10000"/>
                <a:gd name="connsiteY11" fmla="*/ 35 h 10035"/>
                <a:gd name="connsiteX12" fmla="*/ 10000 w 10000"/>
                <a:gd name="connsiteY12" fmla="*/ 691 h 10035"/>
                <a:gd name="connsiteX13" fmla="*/ 6875 w 10000"/>
                <a:gd name="connsiteY13" fmla="*/ 691 h 10035"/>
                <a:gd name="connsiteX14" fmla="*/ 5938 w 10000"/>
                <a:gd name="connsiteY14" fmla="*/ 1019 h 10035"/>
                <a:gd name="connsiteX15" fmla="*/ 5229 w 10000"/>
                <a:gd name="connsiteY15" fmla="*/ 2133 h 10035"/>
                <a:gd name="connsiteX16" fmla="*/ 5000 w 10000"/>
                <a:gd name="connsiteY16" fmla="*/ 3969 h 10035"/>
                <a:gd name="connsiteX17" fmla="*/ 4688 w 10000"/>
                <a:gd name="connsiteY17" fmla="*/ 6592 h 10035"/>
                <a:gd name="connsiteX18" fmla="*/ 3646 w 10000"/>
                <a:gd name="connsiteY18" fmla="*/ 9543 h 10035"/>
                <a:gd name="connsiteX19" fmla="*/ 2500 w 10000"/>
                <a:gd name="connsiteY19" fmla="*/ 10035 h 10035"/>
                <a:gd name="connsiteX0" fmla="*/ 2500 w 10000"/>
                <a:gd name="connsiteY0" fmla="*/ 10035 h 10035"/>
                <a:gd name="connsiteX1" fmla="*/ 2396 w 10000"/>
                <a:gd name="connsiteY1" fmla="*/ 10035 h 10035"/>
                <a:gd name="connsiteX2" fmla="*/ 0 w 10000"/>
                <a:gd name="connsiteY2" fmla="*/ 10035 h 10035"/>
                <a:gd name="connsiteX3" fmla="*/ 0 w 10000"/>
                <a:gd name="connsiteY3" fmla="*/ 9379 h 10035"/>
                <a:gd name="connsiteX4" fmla="*/ 2396 w 10000"/>
                <a:gd name="connsiteY4" fmla="*/ 9379 h 10035"/>
                <a:gd name="connsiteX5" fmla="*/ 3438 w 10000"/>
                <a:gd name="connsiteY5" fmla="*/ 9051 h 10035"/>
                <a:gd name="connsiteX6" fmla="*/ 4271 w 10000"/>
                <a:gd name="connsiteY6" fmla="*/ 6428 h 10035"/>
                <a:gd name="connsiteX7" fmla="*/ 4583 w 10000"/>
                <a:gd name="connsiteY7" fmla="*/ 3969 h 10035"/>
                <a:gd name="connsiteX8" fmla="*/ 4896 w 10000"/>
                <a:gd name="connsiteY8" fmla="*/ 2002 h 10035"/>
                <a:gd name="connsiteX9" fmla="*/ 5651 w 10000"/>
                <a:gd name="connsiteY9" fmla="*/ 509 h 10035"/>
                <a:gd name="connsiteX10" fmla="*/ 6875 w 10000"/>
                <a:gd name="connsiteY10" fmla="*/ 35 h 10035"/>
                <a:gd name="connsiteX11" fmla="*/ 10000 w 10000"/>
                <a:gd name="connsiteY11" fmla="*/ 35 h 10035"/>
                <a:gd name="connsiteX12" fmla="*/ 10000 w 10000"/>
                <a:gd name="connsiteY12" fmla="*/ 691 h 10035"/>
                <a:gd name="connsiteX13" fmla="*/ 6875 w 10000"/>
                <a:gd name="connsiteY13" fmla="*/ 691 h 10035"/>
                <a:gd name="connsiteX14" fmla="*/ 5938 w 10000"/>
                <a:gd name="connsiteY14" fmla="*/ 1019 h 10035"/>
                <a:gd name="connsiteX15" fmla="*/ 5274 w 10000"/>
                <a:gd name="connsiteY15" fmla="*/ 2115 h 10035"/>
                <a:gd name="connsiteX16" fmla="*/ 5000 w 10000"/>
                <a:gd name="connsiteY16" fmla="*/ 3969 h 10035"/>
                <a:gd name="connsiteX17" fmla="*/ 4688 w 10000"/>
                <a:gd name="connsiteY17" fmla="*/ 6592 h 10035"/>
                <a:gd name="connsiteX18" fmla="*/ 3646 w 10000"/>
                <a:gd name="connsiteY18" fmla="*/ 9543 h 10035"/>
                <a:gd name="connsiteX19" fmla="*/ 2500 w 10000"/>
                <a:gd name="connsiteY19" fmla="*/ 10035 h 10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000" h="10035">
                  <a:moveTo>
                    <a:pt x="2500" y="10035"/>
                  </a:moveTo>
                  <a:lnTo>
                    <a:pt x="2396" y="10035"/>
                  </a:lnTo>
                  <a:lnTo>
                    <a:pt x="0" y="10035"/>
                  </a:lnTo>
                  <a:lnTo>
                    <a:pt x="0" y="9379"/>
                  </a:lnTo>
                  <a:lnTo>
                    <a:pt x="2396" y="9379"/>
                  </a:lnTo>
                  <a:cubicBezTo>
                    <a:pt x="2708" y="9379"/>
                    <a:pt x="3125" y="9379"/>
                    <a:pt x="3438" y="9051"/>
                  </a:cubicBezTo>
                  <a:cubicBezTo>
                    <a:pt x="3958" y="8396"/>
                    <a:pt x="4063" y="7412"/>
                    <a:pt x="4271" y="6428"/>
                  </a:cubicBezTo>
                  <a:lnTo>
                    <a:pt x="4583" y="3969"/>
                  </a:lnTo>
                  <a:cubicBezTo>
                    <a:pt x="4687" y="3231"/>
                    <a:pt x="4763" y="2526"/>
                    <a:pt x="4896" y="2002"/>
                  </a:cubicBezTo>
                  <a:cubicBezTo>
                    <a:pt x="5029" y="1478"/>
                    <a:pt x="5349" y="791"/>
                    <a:pt x="5651" y="509"/>
                  </a:cubicBezTo>
                  <a:cubicBezTo>
                    <a:pt x="5953" y="227"/>
                    <a:pt x="6150" y="114"/>
                    <a:pt x="6875" y="35"/>
                  </a:cubicBezTo>
                  <a:cubicBezTo>
                    <a:pt x="7600" y="-44"/>
                    <a:pt x="8958" y="35"/>
                    <a:pt x="10000" y="35"/>
                  </a:cubicBezTo>
                  <a:lnTo>
                    <a:pt x="10000" y="691"/>
                  </a:lnTo>
                  <a:lnTo>
                    <a:pt x="6875" y="691"/>
                  </a:lnTo>
                  <a:cubicBezTo>
                    <a:pt x="6198" y="746"/>
                    <a:pt x="6205" y="782"/>
                    <a:pt x="5938" y="1019"/>
                  </a:cubicBezTo>
                  <a:cubicBezTo>
                    <a:pt x="5671" y="1256"/>
                    <a:pt x="5373" y="1817"/>
                    <a:pt x="5274" y="2115"/>
                  </a:cubicBezTo>
                  <a:cubicBezTo>
                    <a:pt x="5175" y="2413"/>
                    <a:pt x="5087" y="3217"/>
                    <a:pt x="5000" y="3969"/>
                  </a:cubicBezTo>
                  <a:cubicBezTo>
                    <a:pt x="4896" y="4789"/>
                    <a:pt x="4792" y="5773"/>
                    <a:pt x="4688" y="6592"/>
                  </a:cubicBezTo>
                  <a:cubicBezTo>
                    <a:pt x="4479" y="7740"/>
                    <a:pt x="4271" y="8887"/>
                    <a:pt x="3646" y="9543"/>
                  </a:cubicBezTo>
                  <a:cubicBezTo>
                    <a:pt x="3333" y="10035"/>
                    <a:pt x="2917" y="10035"/>
                    <a:pt x="2500" y="10035"/>
                  </a:cubicBezTo>
                  <a:close/>
                </a:path>
              </a:pathLst>
            </a:custGeom>
            <a:solidFill>
              <a:srgbClr val="0070C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 name="Oval 13"/>
            <p:cNvSpPr>
              <a:spLocks noChangeArrowheads="1"/>
            </p:cNvSpPr>
            <p:nvPr/>
          </p:nvSpPr>
          <p:spPr bwMode="auto">
            <a:xfrm>
              <a:off x="805701" y="2885382"/>
              <a:ext cx="710690" cy="712239"/>
            </a:xfrm>
            <a:prstGeom prst="ellipse">
              <a:avLst/>
            </a:prstGeom>
            <a:solidFill>
              <a:srgbClr val="E8E8E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 name="Freeform 14"/>
            <p:cNvSpPr>
              <a:spLocks noEditPoints="1"/>
            </p:cNvSpPr>
            <p:nvPr/>
          </p:nvSpPr>
          <p:spPr bwMode="auto">
            <a:xfrm>
              <a:off x="784024" y="2863705"/>
              <a:ext cx="754044" cy="755592"/>
            </a:xfrm>
            <a:custGeom>
              <a:avLst/>
              <a:gdLst>
                <a:gd name="T0" fmla="*/ 17 w 34"/>
                <a:gd name="T1" fmla="*/ 34 h 34"/>
                <a:gd name="T2" fmla="*/ 0 w 34"/>
                <a:gd name="T3" fmla="*/ 17 h 34"/>
                <a:gd name="T4" fmla="*/ 17 w 34"/>
                <a:gd name="T5" fmla="*/ 0 h 34"/>
                <a:gd name="T6" fmla="*/ 34 w 34"/>
                <a:gd name="T7" fmla="*/ 17 h 34"/>
                <a:gd name="T8" fmla="*/ 17 w 34"/>
                <a:gd name="T9" fmla="*/ 34 h 34"/>
                <a:gd name="T10" fmla="*/ 17 w 34"/>
                <a:gd name="T11" fmla="*/ 1 h 34"/>
                <a:gd name="T12" fmla="*/ 1 w 34"/>
                <a:gd name="T13" fmla="*/ 17 h 34"/>
                <a:gd name="T14" fmla="*/ 17 w 34"/>
                <a:gd name="T15" fmla="*/ 32 h 34"/>
                <a:gd name="T16" fmla="*/ 32 w 34"/>
                <a:gd name="T17" fmla="*/ 17 h 34"/>
                <a:gd name="T18" fmla="*/ 17 w 34"/>
                <a:gd name="T19" fmla="*/ 1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34">
                  <a:moveTo>
                    <a:pt x="17" y="34"/>
                  </a:moveTo>
                  <a:cubicBezTo>
                    <a:pt x="7" y="34"/>
                    <a:pt x="0" y="26"/>
                    <a:pt x="0" y="17"/>
                  </a:cubicBezTo>
                  <a:cubicBezTo>
                    <a:pt x="0" y="7"/>
                    <a:pt x="7" y="0"/>
                    <a:pt x="17" y="0"/>
                  </a:cubicBezTo>
                  <a:cubicBezTo>
                    <a:pt x="26" y="0"/>
                    <a:pt x="34" y="7"/>
                    <a:pt x="34" y="17"/>
                  </a:cubicBezTo>
                  <a:cubicBezTo>
                    <a:pt x="34" y="26"/>
                    <a:pt x="26" y="34"/>
                    <a:pt x="17" y="34"/>
                  </a:cubicBezTo>
                  <a:close/>
                  <a:moveTo>
                    <a:pt x="17" y="1"/>
                  </a:moveTo>
                  <a:cubicBezTo>
                    <a:pt x="8" y="1"/>
                    <a:pt x="1" y="8"/>
                    <a:pt x="1" y="17"/>
                  </a:cubicBezTo>
                  <a:cubicBezTo>
                    <a:pt x="1" y="25"/>
                    <a:pt x="8" y="32"/>
                    <a:pt x="17" y="32"/>
                  </a:cubicBezTo>
                  <a:cubicBezTo>
                    <a:pt x="25" y="32"/>
                    <a:pt x="32" y="25"/>
                    <a:pt x="32" y="17"/>
                  </a:cubicBezTo>
                  <a:cubicBezTo>
                    <a:pt x="32" y="8"/>
                    <a:pt x="25" y="1"/>
                    <a:pt x="17" y="1"/>
                  </a:cubicBezTo>
                  <a:close/>
                </a:path>
              </a:pathLst>
            </a:custGeom>
            <a:solidFill>
              <a:srgbClr val="0070C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 name="TextBox 21"/>
            <p:cNvSpPr txBox="1"/>
            <p:nvPr/>
          </p:nvSpPr>
          <p:spPr>
            <a:xfrm>
              <a:off x="805702" y="3061390"/>
              <a:ext cx="710690" cy="369332"/>
            </a:xfrm>
            <a:prstGeom prst="rect">
              <a:avLst/>
            </a:prstGeom>
            <a:noFill/>
          </p:spPr>
          <p:txBody>
            <a:bodyPr wrap="square" rtlCol="0">
              <a:spAutoFit/>
            </a:bodyPr>
            <a:lstStyle/>
            <a:p>
              <a:pPr algn="ctr"/>
              <a:r>
                <a:rPr lang="en-US" altLang="zh-CN" sz="1200" b="1" dirty="0" smtClean="0">
                  <a:latin typeface="微软雅黑" panose="020B0503020204020204" pitchFamily="34" charset="-122"/>
                  <a:ea typeface="微软雅黑" panose="020B0503020204020204" pitchFamily="34" charset="-122"/>
                </a:rPr>
                <a:t>25%</a:t>
              </a:r>
              <a:endParaRPr lang="zh-CN" altLang="en-US" sz="1200" b="1" dirty="0" smtClean="0">
                <a:latin typeface="微软雅黑" panose="020B0503020204020204" pitchFamily="34" charset="-122"/>
                <a:ea typeface="微软雅黑" panose="020B0503020204020204" pitchFamily="34" charset="-122"/>
              </a:endParaRPr>
            </a:p>
          </p:txBody>
        </p:sp>
      </p:grpSp>
      <p:grpSp>
        <p:nvGrpSpPr>
          <p:cNvPr id="23" name="组合 22"/>
          <p:cNvGrpSpPr/>
          <p:nvPr/>
        </p:nvGrpSpPr>
        <p:grpSpPr>
          <a:xfrm>
            <a:off x="5134206" y="2511590"/>
            <a:ext cx="2079273" cy="1802006"/>
            <a:chOff x="784024" y="2150274"/>
            <a:chExt cx="2773086" cy="2402675"/>
          </a:xfrm>
        </p:grpSpPr>
        <p:sp>
          <p:nvSpPr>
            <p:cNvPr id="24" name="Freeform 6"/>
            <p:cNvSpPr>
              <a:spLocks/>
            </p:cNvSpPr>
            <p:nvPr/>
          </p:nvSpPr>
          <p:spPr bwMode="auto">
            <a:xfrm>
              <a:off x="1404910" y="2150274"/>
              <a:ext cx="2152200" cy="2069781"/>
            </a:xfrm>
            <a:custGeom>
              <a:avLst/>
              <a:gdLst>
                <a:gd name="T0" fmla="*/ 31 w 97"/>
                <a:gd name="T1" fmla="*/ 94 h 94"/>
                <a:gd name="T2" fmla="*/ 0 w 97"/>
                <a:gd name="T3" fmla="*/ 94 h 94"/>
                <a:gd name="T4" fmla="*/ 0 w 97"/>
                <a:gd name="T5" fmla="*/ 90 h 94"/>
                <a:gd name="T6" fmla="*/ 31 w 97"/>
                <a:gd name="T7" fmla="*/ 90 h 94"/>
                <a:gd name="T8" fmla="*/ 40 w 97"/>
                <a:gd name="T9" fmla="*/ 88 h 94"/>
                <a:gd name="T10" fmla="*/ 43 w 97"/>
                <a:gd name="T11" fmla="*/ 85 h 94"/>
                <a:gd name="T12" fmla="*/ 49 w 97"/>
                <a:gd name="T13" fmla="*/ 68 h 94"/>
                <a:gd name="T14" fmla="*/ 53 w 97"/>
                <a:gd name="T15" fmla="*/ 41 h 94"/>
                <a:gd name="T16" fmla="*/ 59 w 97"/>
                <a:gd name="T17" fmla="*/ 12 h 94"/>
                <a:gd name="T18" fmla="*/ 63 w 97"/>
                <a:gd name="T19" fmla="*/ 5 h 94"/>
                <a:gd name="T20" fmla="*/ 68 w 97"/>
                <a:gd name="T21" fmla="*/ 2 h 94"/>
                <a:gd name="T22" fmla="*/ 76 w 97"/>
                <a:gd name="T23" fmla="*/ 1 h 94"/>
                <a:gd name="T24" fmla="*/ 78 w 97"/>
                <a:gd name="T25" fmla="*/ 1 h 94"/>
                <a:gd name="T26" fmla="*/ 97 w 97"/>
                <a:gd name="T27" fmla="*/ 1 h 94"/>
                <a:gd name="T28" fmla="*/ 97 w 97"/>
                <a:gd name="T29" fmla="*/ 5 h 94"/>
                <a:gd name="T30" fmla="*/ 76 w 97"/>
                <a:gd name="T31" fmla="*/ 5 h 94"/>
                <a:gd name="T32" fmla="*/ 69 w 97"/>
                <a:gd name="T33" fmla="*/ 5 h 94"/>
                <a:gd name="T34" fmla="*/ 66 w 97"/>
                <a:gd name="T35" fmla="*/ 8 h 94"/>
                <a:gd name="T36" fmla="*/ 63 w 97"/>
                <a:gd name="T37" fmla="*/ 13 h 94"/>
                <a:gd name="T38" fmla="*/ 57 w 97"/>
                <a:gd name="T39" fmla="*/ 42 h 94"/>
                <a:gd name="T40" fmla="*/ 53 w 97"/>
                <a:gd name="T41" fmla="*/ 69 h 94"/>
                <a:gd name="T42" fmla="*/ 46 w 97"/>
                <a:gd name="T43" fmla="*/ 87 h 94"/>
                <a:gd name="T44" fmla="*/ 42 w 97"/>
                <a:gd name="T45" fmla="*/ 91 h 94"/>
                <a:gd name="T46" fmla="*/ 31 w 97"/>
                <a:gd name="T47" fmla="*/ 94 h 94"/>
                <a:gd name="connsiteX0" fmla="*/ 3196 w 10000"/>
                <a:gd name="connsiteY0" fmla="*/ 9902 h 9902"/>
                <a:gd name="connsiteX1" fmla="*/ 0 w 10000"/>
                <a:gd name="connsiteY1" fmla="*/ 9902 h 9902"/>
                <a:gd name="connsiteX2" fmla="*/ 0 w 10000"/>
                <a:gd name="connsiteY2" fmla="*/ 9476 h 9902"/>
                <a:gd name="connsiteX3" fmla="*/ 3196 w 10000"/>
                <a:gd name="connsiteY3" fmla="*/ 9476 h 9902"/>
                <a:gd name="connsiteX4" fmla="*/ 4124 w 10000"/>
                <a:gd name="connsiteY4" fmla="*/ 9264 h 9902"/>
                <a:gd name="connsiteX5" fmla="*/ 4433 w 10000"/>
                <a:gd name="connsiteY5" fmla="*/ 8945 h 9902"/>
                <a:gd name="connsiteX6" fmla="*/ 5052 w 10000"/>
                <a:gd name="connsiteY6" fmla="*/ 7136 h 9902"/>
                <a:gd name="connsiteX7" fmla="*/ 5464 w 10000"/>
                <a:gd name="connsiteY7" fmla="*/ 4264 h 9902"/>
                <a:gd name="connsiteX8" fmla="*/ 6082 w 10000"/>
                <a:gd name="connsiteY8" fmla="*/ 1179 h 9902"/>
                <a:gd name="connsiteX9" fmla="*/ 6495 w 10000"/>
                <a:gd name="connsiteY9" fmla="*/ 434 h 9902"/>
                <a:gd name="connsiteX10" fmla="*/ 7010 w 10000"/>
                <a:gd name="connsiteY10" fmla="*/ 115 h 9902"/>
                <a:gd name="connsiteX11" fmla="*/ 8041 w 10000"/>
                <a:gd name="connsiteY11" fmla="*/ 8 h 9902"/>
                <a:gd name="connsiteX12" fmla="*/ 10000 w 10000"/>
                <a:gd name="connsiteY12" fmla="*/ 8 h 9902"/>
                <a:gd name="connsiteX13" fmla="*/ 10000 w 10000"/>
                <a:gd name="connsiteY13" fmla="*/ 434 h 9902"/>
                <a:gd name="connsiteX14" fmla="*/ 7835 w 10000"/>
                <a:gd name="connsiteY14" fmla="*/ 434 h 9902"/>
                <a:gd name="connsiteX15" fmla="*/ 7113 w 10000"/>
                <a:gd name="connsiteY15" fmla="*/ 434 h 9902"/>
                <a:gd name="connsiteX16" fmla="*/ 6804 w 10000"/>
                <a:gd name="connsiteY16" fmla="*/ 753 h 9902"/>
                <a:gd name="connsiteX17" fmla="*/ 6495 w 10000"/>
                <a:gd name="connsiteY17" fmla="*/ 1285 h 9902"/>
                <a:gd name="connsiteX18" fmla="*/ 5876 w 10000"/>
                <a:gd name="connsiteY18" fmla="*/ 4370 h 9902"/>
                <a:gd name="connsiteX19" fmla="*/ 5464 w 10000"/>
                <a:gd name="connsiteY19" fmla="*/ 7242 h 9902"/>
                <a:gd name="connsiteX20" fmla="*/ 4742 w 10000"/>
                <a:gd name="connsiteY20" fmla="*/ 9157 h 9902"/>
                <a:gd name="connsiteX21" fmla="*/ 4330 w 10000"/>
                <a:gd name="connsiteY21" fmla="*/ 9583 h 9902"/>
                <a:gd name="connsiteX22" fmla="*/ 3196 w 10000"/>
                <a:gd name="connsiteY22" fmla="*/ 9902 h 9902"/>
                <a:gd name="connsiteX0" fmla="*/ 3196 w 10000"/>
                <a:gd name="connsiteY0" fmla="*/ 10000 h 10000"/>
                <a:gd name="connsiteX1" fmla="*/ 0 w 10000"/>
                <a:gd name="connsiteY1" fmla="*/ 10000 h 10000"/>
                <a:gd name="connsiteX2" fmla="*/ 0 w 10000"/>
                <a:gd name="connsiteY2" fmla="*/ 9570 h 10000"/>
                <a:gd name="connsiteX3" fmla="*/ 3196 w 10000"/>
                <a:gd name="connsiteY3" fmla="*/ 9570 h 10000"/>
                <a:gd name="connsiteX4" fmla="*/ 4124 w 10000"/>
                <a:gd name="connsiteY4" fmla="*/ 9356 h 10000"/>
                <a:gd name="connsiteX5" fmla="*/ 4433 w 10000"/>
                <a:gd name="connsiteY5" fmla="*/ 9034 h 10000"/>
                <a:gd name="connsiteX6" fmla="*/ 5052 w 10000"/>
                <a:gd name="connsiteY6" fmla="*/ 7207 h 10000"/>
                <a:gd name="connsiteX7" fmla="*/ 5464 w 10000"/>
                <a:gd name="connsiteY7" fmla="*/ 4306 h 10000"/>
                <a:gd name="connsiteX8" fmla="*/ 6082 w 10000"/>
                <a:gd name="connsiteY8" fmla="*/ 1191 h 10000"/>
                <a:gd name="connsiteX9" fmla="*/ 6495 w 10000"/>
                <a:gd name="connsiteY9" fmla="*/ 438 h 10000"/>
                <a:gd name="connsiteX10" fmla="*/ 7010 w 10000"/>
                <a:gd name="connsiteY10" fmla="*/ 116 h 10000"/>
                <a:gd name="connsiteX11" fmla="*/ 8041 w 10000"/>
                <a:gd name="connsiteY11" fmla="*/ 8 h 10000"/>
                <a:gd name="connsiteX12" fmla="*/ 10000 w 10000"/>
                <a:gd name="connsiteY12" fmla="*/ 8 h 10000"/>
                <a:gd name="connsiteX13" fmla="*/ 10000 w 10000"/>
                <a:gd name="connsiteY13" fmla="*/ 438 h 10000"/>
                <a:gd name="connsiteX14" fmla="*/ 7835 w 10000"/>
                <a:gd name="connsiteY14" fmla="*/ 438 h 10000"/>
                <a:gd name="connsiteX15" fmla="*/ 7113 w 10000"/>
                <a:gd name="connsiteY15" fmla="*/ 438 h 10000"/>
                <a:gd name="connsiteX16" fmla="*/ 6495 w 10000"/>
                <a:gd name="connsiteY16" fmla="*/ 1298 h 10000"/>
                <a:gd name="connsiteX17" fmla="*/ 5876 w 10000"/>
                <a:gd name="connsiteY17" fmla="*/ 4413 h 10000"/>
                <a:gd name="connsiteX18" fmla="*/ 5464 w 10000"/>
                <a:gd name="connsiteY18" fmla="*/ 7314 h 10000"/>
                <a:gd name="connsiteX19" fmla="*/ 4742 w 10000"/>
                <a:gd name="connsiteY19" fmla="*/ 9248 h 10000"/>
                <a:gd name="connsiteX20" fmla="*/ 4330 w 10000"/>
                <a:gd name="connsiteY20" fmla="*/ 9678 h 10000"/>
                <a:gd name="connsiteX21" fmla="*/ 3196 w 10000"/>
                <a:gd name="connsiteY21" fmla="*/ 10000 h 10000"/>
                <a:gd name="connsiteX0" fmla="*/ 3196 w 10000"/>
                <a:gd name="connsiteY0" fmla="*/ 10000 h 10000"/>
                <a:gd name="connsiteX1" fmla="*/ 0 w 10000"/>
                <a:gd name="connsiteY1" fmla="*/ 10000 h 10000"/>
                <a:gd name="connsiteX2" fmla="*/ 0 w 10000"/>
                <a:gd name="connsiteY2" fmla="*/ 9570 h 10000"/>
                <a:gd name="connsiteX3" fmla="*/ 3196 w 10000"/>
                <a:gd name="connsiteY3" fmla="*/ 9570 h 10000"/>
                <a:gd name="connsiteX4" fmla="*/ 4124 w 10000"/>
                <a:gd name="connsiteY4" fmla="*/ 9356 h 10000"/>
                <a:gd name="connsiteX5" fmla="*/ 4433 w 10000"/>
                <a:gd name="connsiteY5" fmla="*/ 9034 h 10000"/>
                <a:gd name="connsiteX6" fmla="*/ 5052 w 10000"/>
                <a:gd name="connsiteY6" fmla="*/ 7207 h 10000"/>
                <a:gd name="connsiteX7" fmla="*/ 5464 w 10000"/>
                <a:gd name="connsiteY7" fmla="*/ 4306 h 10000"/>
                <a:gd name="connsiteX8" fmla="*/ 6082 w 10000"/>
                <a:gd name="connsiteY8" fmla="*/ 1191 h 10000"/>
                <a:gd name="connsiteX9" fmla="*/ 6495 w 10000"/>
                <a:gd name="connsiteY9" fmla="*/ 438 h 10000"/>
                <a:gd name="connsiteX10" fmla="*/ 7010 w 10000"/>
                <a:gd name="connsiteY10" fmla="*/ 116 h 10000"/>
                <a:gd name="connsiteX11" fmla="*/ 8041 w 10000"/>
                <a:gd name="connsiteY11" fmla="*/ 8 h 10000"/>
                <a:gd name="connsiteX12" fmla="*/ 10000 w 10000"/>
                <a:gd name="connsiteY12" fmla="*/ 8 h 10000"/>
                <a:gd name="connsiteX13" fmla="*/ 10000 w 10000"/>
                <a:gd name="connsiteY13" fmla="*/ 438 h 10000"/>
                <a:gd name="connsiteX14" fmla="*/ 7835 w 10000"/>
                <a:gd name="connsiteY14" fmla="*/ 438 h 10000"/>
                <a:gd name="connsiteX15" fmla="*/ 7113 w 10000"/>
                <a:gd name="connsiteY15" fmla="*/ 438 h 10000"/>
                <a:gd name="connsiteX16" fmla="*/ 6495 w 10000"/>
                <a:gd name="connsiteY16" fmla="*/ 1298 h 10000"/>
                <a:gd name="connsiteX17" fmla="*/ 5876 w 10000"/>
                <a:gd name="connsiteY17" fmla="*/ 4413 h 10000"/>
                <a:gd name="connsiteX18" fmla="*/ 5464 w 10000"/>
                <a:gd name="connsiteY18" fmla="*/ 7314 h 10000"/>
                <a:gd name="connsiteX19" fmla="*/ 4742 w 10000"/>
                <a:gd name="connsiteY19" fmla="*/ 9248 h 10000"/>
                <a:gd name="connsiteX20" fmla="*/ 4330 w 10000"/>
                <a:gd name="connsiteY20" fmla="*/ 9678 h 10000"/>
                <a:gd name="connsiteX21" fmla="*/ 3196 w 10000"/>
                <a:gd name="connsiteY21" fmla="*/ 10000 h 10000"/>
                <a:gd name="connsiteX0" fmla="*/ 3196 w 10000"/>
                <a:gd name="connsiteY0" fmla="*/ 10000 h 10000"/>
                <a:gd name="connsiteX1" fmla="*/ 0 w 10000"/>
                <a:gd name="connsiteY1" fmla="*/ 10000 h 10000"/>
                <a:gd name="connsiteX2" fmla="*/ 0 w 10000"/>
                <a:gd name="connsiteY2" fmla="*/ 9570 h 10000"/>
                <a:gd name="connsiteX3" fmla="*/ 3196 w 10000"/>
                <a:gd name="connsiteY3" fmla="*/ 9570 h 10000"/>
                <a:gd name="connsiteX4" fmla="*/ 4124 w 10000"/>
                <a:gd name="connsiteY4" fmla="*/ 9356 h 10000"/>
                <a:gd name="connsiteX5" fmla="*/ 4433 w 10000"/>
                <a:gd name="connsiteY5" fmla="*/ 9034 h 10000"/>
                <a:gd name="connsiteX6" fmla="*/ 5052 w 10000"/>
                <a:gd name="connsiteY6" fmla="*/ 7207 h 10000"/>
                <a:gd name="connsiteX7" fmla="*/ 5464 w 10000"/>
                <a:gd name="connsiteY7" fmla="*/ 4306 h 10000"/>
                <a:gd name="connsiteX8" fmla="*/ 6082 w 10000"/>
                <a:gd name="connsiteY8" fmla="*/ 1191 h 10000"/>
                <a:gd name="connsiteX9" fmla="*/ 6495 w 10000"/>
                <a:gd name="connsiteY9" fmla="*/ 438 h 10000"/>
                <a:gd name="connsiteX10" fmla="*/ 7010 w 10000"/>
                <a:gd name="connsiteY10" fmla="*/ 116 h 10000"/>
                <a:gd name="connsiteX11" fmla="*/ 8041 w 10000"/>
                <a:gd name="connsiteY11" fmla="*/ 8 h 10000"/>
                <a:gd name="connsiteX12" fmla="*/ 10000 w 10000"/>
                <a:gd name="connsiteY12" fmla="*/ 8 h 10000"/>
                <a:gd name="connsiteX13" fmla="*/ 10000 w 10000"/>
                <a:gd name="connsiteY13" fmla="*/ 438 h 10000"/>
                <a:gd name="connsiteX14" fmla="*/ 7835 w 10000"/>
                <a:gd name="connsiteY14" fmla="*/ 438 h 10000"/>
                <a:gd name="connsiteX15" fmla="*/ 7113 w 10000"/>
                <a:gd name="connsiteY15" fmla="*/ 438 h 10000"/>
                <a:gd name="connsiteX16" fmla="*/ 6495 w 10000"/>
                <a:gd name="connsiteY16" fmla="*/ 1298 h 10000"/>
                <a:gd name="connsiteX17" fmla="*/ 5876 w 10000"/>
                <a:gd name="connsiteY17" fmla="*/ 4413 h 10000"/>
                <a:gd name="connsiteX18" fmla="*/ 5464 w 10000"/>
                <a:gd name="connsiteY18" fmla="*/ 7314 h 10000"/>
                <a:gd name="connsiteX19" fmla="*/ 4742 w 10000"/>
                <a:gd name="connsiteY19" fmla="*/ 9248 h 10000"/>
                <a:gd name="connsiteX20" fmla="*/ 4330 w 10000"/>
                <a:gd name="connsiteY20" fmla="*/ 9678 h 10000"/>
                <a:gd name="connsiteX21" fmla="*/ 3196 w 10000"/>
                <a:gd name="connsiteY21" fmla="*/ 10000 h 10000"/>
                <a:gd name="connsiteX0" fmla="*/ 3196 w 10000"/>
                <a:gd name="connsiteY0" fmla="*/ 10000 h 10000"/>
                <a:gd name="connsiteX1" fmla="*/ 0 w 10000"/>
                <a:gd name="connsiteY1" fmla="*/ 10000 h 10000"/>
                <a:gd name="connsiteX2" fmla="*/ 0 w 10000"/>
                <a:gd name="connsiteY2" fmla="*/ 9570 h 10000"/>
                <a:gd name="connsiteX3" fmla="*/ 3196 w 10000"/>
                <a:gd name="connsiteY3" fmla="*/ 9570 h 10000"/>
                <a:gd name="connsiteX4" fmla="*/ 4124 w 10000"/>
                <a:gd name="connsiteY4" fmla="*/ 9356 h 10000"/>
                <a:gd name="connsiteX5" fmla="*/ 4433 w 10000"/>
                <a:gd name="connsiteY5" fmla="*/ 9034 h 10000"/>
                <a:gd name="connsiteX6" fmla="*/ 5052 w 10000"/>
                <a:gd name="connsiteY6" fmla="*/ 7207 h 10000"/>
                <a:gd name="connsiteX7" fmla="*/ 5464 w 10000"/>
                <a:gd name="connsiteY7" fmla="*/ 4306 h 10000"/>
                <a:gd name="connsiteX8" fmla="*/ 6082 w 10000"/>
                <a:gd name="connsiteY8" fmla="*/ 1191 h 10000"/>
                <a:gd name="connsiteX9" fmla="*/ 6495 w 10000"/>
                <a:gd name="connsiteY9" fmla="*/ 438 h 10000"/>
                <a:gd name="connsiteX10" fmla="*/ 7010 w 10000"/>
                <a:gd name="connsiteY10" fmla="*/ 116 h 10000"/>
                <a:gd name="connsiteX11" fmla="*/ 8041 w 10000"/>
                <a:gd name="connsiteY11" fmla="*/ 8 h 10000"/>
                <a:gd name="connsiteX12" fmla="*/ 10000 w 10000"/>
                <a:gd name="connsiteY12" fmla="*/ 8 h 10000"/>
                <a:gd name="connsiteX13" fmla="*/ 10000 w 10000"/>
                <a:gd name="connsiteY13" fmla="*/ 438 h 10000"/>
                <a:gd name="connsiteX14" fmla="*/ 7835 w 10000"/>
                <a:gd name="connsiteY14" fmla="*/ 438 h 10000"/>
                <a:gd name="connsiteX15" fmla="*/ 7113 w 10000"/>
                <a:gd name="connsiteY15" fmla="*/ 438 h 10000"/>
                <a:gd name="connsiteX16" fmla="*/ 6495 w 10000"/>
                <a:gd name="connsiteY16" fmla="*/ 1298 h 10000"/>
                <a:gd name="connsiteX17" fmla="*/ 5876 w 10000"/>
                <a:gd name="connsiteY17" fmla="*/ 4413 h 10000"/>
                <a:gd name="connsiteX18" fmla="*/ 5464 w 10000"/>
                <a:gd name="connsiteY18" fmla="*/ 7314 h 10000"/>
                <a:gd name="connsiteX19" fmla="*/ 4742 w 10000"/>
                <a:gd name="connsiteY19" fmla="*/ 9248 h 10000"/>
                <a:gd name="connsiteX20" fmla="*/ 4330 w 10000"/>
                <a:gd name="connsiteY20" fmla="*/ 9678 h 10000"/>
                <a:gd name="connsiteX21" fmla="*/ 3196 w 10000"/>
                <a:gd name="connsiteY21" fmla="*/ 10000 h 10000"/>
                <a:gd name="connsiteX0" fmla="*/ 3196 w 10000"/>
                <a:gd name="connsiteY0" fmla="*/ 10000 h 10000"/>
                <a:gd name="connsiteX1" fmla="*/ 0 w 10000"/>
                <a:gd name="connsiteY1" fmla="*/ 10000 h 10000"/>
                <a:gd name="connsiteX2" fmla="*/ 0 w 10000"/>
                <a:gd name="connsiteY2" fmla="*/ 9570 h 10000"/>
                <a:gd name="connsiteX3" fmla="*/ 3196 w 10000"/>
                <a:gd name="connsiteY3" fmla="*/ 9570 h 10000"/>
                <a:gd name="connsiteX4" fmla="*/ 4124 w 10000"/>
                <a:gd name="connsiteY4" fmla="*/ 9356 h 10000"/>
                <a:gd name="connsiteX5" fmla="*/ 4433 w 10000"/>
                <a:gd name="connsiteY5" fmla="*/ 9034 h 10000"/>
                <a:gd name="connsiteX6" fmla="*/ 5052 w 10000"/>
                <a:gd name="connsiteY6" fmla="*/ 7207 h 10000"/>
                <a:gd name="connsiteX7" fmla="*/ 5464 w 10000"/>
                <a:gd name="connsiteY7" fmla="*/ 4306 h 10000"/>
                <a:gd name="connsiteX8" fmla="*/ 6082 w 10000"/>
                <a:gd name="connsiteY8" fmla="*/ 1191 h 10000"/>
                <a:gd name="connsiteX9" fmla="*/ 6495 w 10000"/>
                <a:gd name="connsiteY9" fmla="*/ 438 h 10000"/>
                <a:gd name="connsiteX10" fmla="*/ 7010 w 10000"/>
                <a:gd name="connsiteY10" fmla="*/ 116 h 10000"/>
                <a:gd name="connsiteX11" fmla="*/ 8041 w 10000"/>
                <a:gd name="connsiteY11" fmla="*/ 8 h 10000"/>
                <a:gd name="connsiteX12" fmla="*/ 10000 w 10000"/>
                <a:gd name="connsiteY12" fmla="*/ 8 h 10000"/>
                <a:gd name="connsiteX13" fmla="*/ 10000 w 10000"/>
                <a:gd name="connsiteY13" fmla="*/ 438 h 10000"/>
                <a:gd name="connsiteX14" fmla="*/ 7835 w 10000"/>
                <a:gd name="connsiteY14" fmla="*/ 438 h 10000"/>
                <a:gd name="connsiteX15" fmla="*/ 7113 w 10000"/>
                <a:gd name="connsiteY15" fmla="*/ 438 h 10000"/>
                <a:gd name="connsiteX16" fmla="*/ 6495 w 10000"/>
                <a:gd name="connsiteY16" fmla="*/ 1298 h 10000"/>
                <a:gd name="connsiteX17" fmla="*/ 5876 w 10000"/>
                <a:gd name="connsiteY17" fmla="*/ 4413 h 10000"/>
                <a:gd name="connsiteX18" fmla="*/ 5464 w 10000"/>
                <a:gd name="connsiteY18" fmla="*/ 7314 h 10000"/>
                <a:gd name="connsiteX19" fmla="*/ 4742 w 10000"/>
                <a:gd name="connsiteY19" fmla="*/ 9248 h 10000"/>
                <a:gd name="connsiteX20" fmla="*/ 4330 w 10000"/>
                <a:gd name="connsiteY20" fmla="*/ 9678 h 10000"/>
                <a:gd name="connsiteX21" fmla="*/ 3196 w 10000"/>
                <a:gd name="connsiteY21" fmla="*/ 10000 h 10000"/>
                <a:gd name="connsiteX0" fmla="*/ 3196 w 10000"/>
                <a:gd name="connsiteY0" fmla="*/ 10000 h 10000"/>
                <a:gd name="connsiteX1" fmla="*/ 0 w 10000"/>
                <a:gd name="connsiteY1" fmla="*/ 10000 h 10000"/>
                <a:gd name="connsiteX2" fmla="*/ 0 w 10000"/>
                <a:gd name="connsiteY2" fmla="*/ 9570 h 10000"/>
                <a:gd name="connsiteX3" fmla="*/ 3196 w 10000"/>
                <a:gd name="connsiteY3" fmla="*/ 9570 h 10000"/>
                <a:gd name="connsiteX4" fmla="*/ 4124 w 10000"/>
                <a:gd name="connsiteY4" fmla="*/ 9356 h 10000"/>
                <a:gd name="connsiteX5" fmla="*/ 4433 w 10000"/>
                <a:gd name="connsiteY5" fmla="*/ 9034 h 10000"/>
                <a:gd name="connsiteX6" fmla="*/ 5052 w 10000"/>
                <a:gd name="connsiteY6" fmla="*/ 7207 h 10000"/>
                <a:gd name="connsiteX7" fmla="*/ 5464 w 10000"/>
                <a:gd name="connsiteY7" fmla="*/ 4306 h 10000"/>
                <a:gd name="connsiteX8" fmla="*/ 6082 w 10000"/>
                <a:gd name="connsiteY8" fmla="*/ 1191 h 10000"/>
                <a:gd name="connsiteX9" fmla="*/ 6495 w 10000"/>
                <a:gd name="connsiteY9" fmla="*/ 438 h 10000"/>
                <a:gd name="connsiteX10" fmla="*/ 7010 w 10000"/>
                <a:gd name="connsiteY10" fmla="*/ 116 h 10000"/>
                <a:gd name="connsiteX11" fmla="*/ 8041 w 10000"/>
                <a:gd name="connsiteY11" fmla="*/ 8 h 10000"/>
                <a:gd name="connsiteX12" fmla="*/ 10000 w 10000"/>
                <a:gd name="connsiteY12" fmla="*/ 8 h 10000"/>
                <a:gd name="connsiteX13" fmla="*/ 10000 w 10000"/>
                <a:gd name="connsiteY13" fmla="*/ 438 h 10000"/>
                <a:gd name="connsiteX14" fmla="*/ 7835 w 10000"/>
                <a:gd name="connsiteY14" fmla="*/ 438 h 10000"/>
                <a:gd name="connsiteX15" fmla="*/ 6936 w 10000"/>
                <a:gd name="connsiteY15" fmla="*/ 542 h 10000"/>
                <a:gd name="connsiteX16" fmla="*/ 6495 w 10000"/>
                <a:gd name="connsiteY16" fmla="*/ 1298 h 10000"/>
                <a:gd name="connsiteX17" fmla="*/ 5876 w 10000"/>
                <a:gd name="connsiteY17" fmla="*/ 4413 h 10000"/>
                <a:gd name="connsiteX18" fmla="*/ 5464 w 10000"/>
                <a:gd name="connsiteY18" fmla="*/ 7314 h 10000"/>
                <a:gd name="connsiteX19" fmla="*/ 4742 w 10000"/>
                <a:gd name="connsiteY19" fmla="*/ 9248 h 10000"/>
                <a:gd name="connsiteX20" fmla="*/ 4330 w 10000"/>
                <a:gd name="connsiteY20" fmla="*/ 9678 h 10000"/>
                <a:gd name="connsiteX21" fmla="*/ 3196 w 10000"/>
                <a:gd name="connsiteY21" fmla="*/ 10000 h 10000"/>
                <a:gd name="connsiteX0" fmla="*/ 3196 w 10000"/>
                <a:gd name="connsiteY0" fmla="*/ 10000 h 10000"/>
                <a:gd name="connsiteX1" fmla="*/ 0 w 10000"/>
                <a:gd name="connsiteY1" fmla="*/ 10000 h 10000"/>
                <a:gd name="connsiteX2" fmla="*/ 0 w 10000"/>
                <a:gd name="connsiteY2" fmla="*/ 9570 h 10000"/>
                <a:gd name="connsiteX3" fmla="*/ 3196 w 10000"/>
                <a:gd name="connsiteY3" fmla="*/ 9570 h 10000"/>
                <a:gd name="connsiteX4" fmla="*/ 4124 w 10000"/>
                <a:gd name="connsiteY4" fmla="*/ 9356 h 10000"/>
                <a:gd name="connsiteX5" fmla="*/ 4433 w 10000"/>
                <a:gd name="connsiteY5" fmla="*/ 9034 h 10000"/>
                <a:gd name="connsiteX6" fmla="*/ 5052 w 10000"/>
                <a:gd name="connsiteY6" fmla="*/ 7207 h 10000"/>
                <a:gd name="connsiteX7" fmla="*/ 5464 w 10000"/>
                <a:gd name="connsiteY7" fmla="*/ 4306 h 10000"/>
                <a:gd name="connsiteX8" fmla="*/ 6082 w 10000"/>
                <a:gd name="connsiteY8" fmla="*/ 1191 h 10000"/>
                <a:gd name="connsiteX9" fmla="*/ 6495 w 10000"/>
                <a:gd name="connsiteY9" fmla="*/ 438 h 10000"/>
                <a:gd name="connsiteX10" fmla="*/ 7010 w 10000"/>
                <a:gd name="connsiteY10" fmla="*/ 116 h 10000"/>
                <a:gd name="connsiteX11" fmla="*/ 8041 w 10000"/>
                <a:gd name="connsiteY11" fmla="*/ 8 h 10000"/>
                <a:gd name="connsiteX12" fmla="*/ 10000 w 10000"/>
                <a:gd name="connsiteY12" fmla="*/ 8 h 10000"/>
                <a:gd name="connsiteX13" fmla="*/ 10000 w 10000"/>
                <a:gd name="connsiteY13" fmla="*/ 438 h 10000"/>
                <a:gd name="connsiteX14" fmla="*/ 7835 w 10000"/>
                <a:gd name="connsiteY14" fmla="*/ 438 h 10000"/>
                <a:gd name="connsiteX15" fmla="*/ 6991 w 10000"/>
                <a:gd name="connsiteY15" fmla="*/ 554 h 10000"/>
                <a:gd name="connsiteX16" fmla="*/ 6495 w 10000"/>
                <a:gd name="connsiteY16" fmla="*/ 1298 h 10000"/>
                <a:gd name="connsiteX17" fmla="*/ 5876 w 10000"/>
                <a:gd name="connsiteY17" fmla="*/ 4413 h 10000"/>
                <a:gd name="connsiteX18" fmla="*/ 5464 w 10000"/>
                <a:gd name="connsiteY18" fmla="*/ 7314 h 10000"/>
                <a:gd name="connsiteX19" fmla="*/ 4742 w 10000"/>
                <a:gd name="connsiteY19" fmla="*/ 9248 h 10000"/>
                <a:gd name="connsiteX20" fmla="*/ 4330 w 10000"/>
                <a:gd name="connsiteY20" fmla="*/ 9678 h 10000"/>
                <a:gd name="connsiteX21" fmla="*/ 3196 w 10000"/>
                <a:gd name="connsiteY21" fmla="*/ 10000 h 10000"/>
                <a:gd name="connsiteX0" fmla="*/ 3196 w 10000"/>
                <a:gd name="connsiteY0" fmla="*/ 10000 h 10000"/>
                <a:gd name="connsiteX1" fmla="*/ 0 w 10000"/>
                <a:gd name="connsiteY1" fmla="*/ 10000 h 10000"/>
                <a:gd name="connsiteX2" fmla="*/ 0 w 10000"/>
                <a:gd name="connsiteY2" fmla="*/ 9570 h 10000"/>
                <a:gd name="connsiteX3" fmla="*/ 3196 w 10000"/>
                <a:gd name="connsiteY3" fmla="*/ 9570 h 10000"/>
                <a:gd name="connsiteX4" fmla="*/ 4124 w 10000"/>
                <a:gd name="connsiteY4" fmla="*/ 9356 h 10000"/>
                <a:gd name="connsiteX5" fmla="*/ 4433 w 10000"/>
                <a:gd name="connsiteY5" fmla="*/ 9034 h 10000"/>
                <a:gd name="connsiteX6" fmla="*/ 5052 w 10000"/>
                <a:gd name="connsiteY6" fmla="*/ 7207 h 10000"/>
                <a:gd name="connsiteX7" fmla="*/ 5464 w 10000"/>
                <a:gd name="connsiteY7" fmla="*/ 4306 h 10000"/>
                <a:gd name="connsiteX8" fmla="*/ 6082 w 10000"/>
                <a:gd name="connsiteY8" fmla="*/ 1191 h 10000"/>
                <a:gd name="connsiteX9" fmla="*/ 6495 w 10000"/>
                <a:gd name="connsiteY9" fmla="*/ 438 h 10000"/>
                <a:gd name="connsiteX10" fmla="*/ 7010 w 10000"/>
                <a:gd name="connsiteY10" fmla="*/ 116 h 10000"/>
                <a:gd name="connsiteX11" fmla="*/ 8041 w 10000"/>
                <a:gd name="connsiteY11" fmla="*/ 8 h 10000"/>
                <a:gd name="connsiteX12" fmla="*/ 10000 w 10000"/>
                <a:gd name="connsiteY12" fmla="*/ 8 h 10000"/>
                <a:gd name="connsiteX13" fmla="*/ 10000 w 10000"/>
                <a:gd name="connsiteY13" fmla="*/ 438 h 10000"/>
                <a:gd name="connsiteX14" fmla="*/ 7835 w 10000"/>
                <a:gd name="connsiteY14" fmla="*/ 438 h 10000"/>
                <a:gd name="connsiteX15" fmla="*/ 6991 w 10000"/>
                <a:gd name="connsiteY15" fmla="*/ 554 h 10000"/>
                <a:gd name="connsiteX16" fmla="*/ 6495 w 10000"/>
                <a:gd name="connsiteY16" fmla="*/ 1298 h 10000"/>
                <a:gd name="connsiteX17" fmla="*/ 5876 w 10000"/>
                <a:gd name="connsiteY17" fmla="*/ 4413 h 10000"/>
                <a:gd name="connsiteX18" fmla="*/ 5464 w 10000"/>
                <a:gd name="connsiteY18" fmla="*/ 7314 h 10000"/>
                <a:gd name="connsiteX19" fmla="*/ 4742 w 10000"/>
                <a:gd name="connsiteY19" fmla="*/ 9248 h 10000"/>
                <a:gd name="connsiteX20" fmla="*/ 4330 w 10000"/>
                <a:gd name="connsiteY20" fmla="*/ 9678 h 10000"/>
                <a:gd name="connsiteX21" fmla="*/ 3196 w 10000"/>
                <a:gd name="connsiteY21" fmla="*/ 10000 h 10000"/>
                <a:gd name="connsiteX0" fmla="*/ 3196 w 10000"/>
                <a:gd name="connsiteY0" fmla="*/ 10000 h 10000"/>
                <a:gd name="connsiteX1" fmla="*/ 0 w 10000"/>
                <a:gd name="connsiteY1" fmla="*/ 10000 h 10000"/>
                <a:gd name="connsiteX2" fmla="*/ 0 w 10000"/>
                <a:gd name="connsiteY2" fmla="*/ 9570 h 10000"/>
                <a:gd name="connsiteX3" fmla="*/ 3196 w 10000"/>
                <a:gd name="connsiteY3" fmla="*/ 9570 h 10000"/>
                <a:gd name="connsiteX4" fmla="*/ 4124 w 10000"/>
                <a:gd name="connsiteY4" fmla="*/ 9356 h 10000"/>
                <a:gd name="connsiteX5" fmla="*/ 4433 w 10000"/>
                <a:gd name="connsiteY5" fmla="*/ 9034 h 10000"/>
                <a:gd name="connsiteX6" fmla="*/ 5052 w 10000"/>
                <a:gd name="connsiteY6" fmla="*/ 7207 h 10000"/>
                <a:gd name="connsiteX7" fmla="*/ 5464 w 10000"/>
                <a:gd name="connsiteY7" fmla="*/ 4306 h 10000"/>
                <a:gd name="connsiteX8" fmla="*/ 6082 w 10000"/>
                <a:gd name="connsiteY8" fmla="*/ 1191 h 10000"/>
                <a:gd name="connsiteX9" fmla="*/ 6495 w 10000"/>
                <a:gd name="connsiteY9" fmla="*/ 438 h 10000"/>
                <a:gd name="connsiteX10" fmla="*/ 7010 w 10000"/>
                <a:gd name="connsiteY10" fmla="*/ 116 h 10000"/>
                <a:gd name="connsiteX11" fmla="*/ 8041 w 10000"/>
                <a:gd name="connsiteY11" fmla="*/ 8 h 10000"/>
                <a:gd name="connsiteX12" fmla="*/ 10000 w 10000"/>
                <a:gd name="connsiteY12" fmla="*/ 8 h 10000"/>
                <a:gd name="connsiteX13" fmla="*/ 10000 w 10000"/>
                <a:gd name="connsiteY13" fmla="*/ 438 h 10000"/>
                <a:gd name="connsiteX14" fmla="*/ 7835 w 10000"/>
                <a:gd name="connsiteY14" fmla="*/ 438 h 10000"/>
                <a:gd name="connsiteX15" fmla="*/ 6947 w 10000"/>
                <a:gd name="connsiteY15" fmla="*/ 623 h 10000"/>
                <a:gd name="connsiteX16" fmla="*/ 6495 w 10000"/>
                <a:gd name="connsiteY16" fmla="*/ 1298 h 10000"/>
                <a:gd name="connsiteX17" fmla="*/ 5876 w 10000"/>
                <a:gd name="connsiteY17" fmla="*/ 4413 h 10000"/>
                <a:gd name="connsiteX18" fmla="*/ 5464 w 10000"/>
                <a:gd name="connsiteY18" fmla="*/ 7314 h 10000"/>
                <a:gd name="connsiteX19" fmla="*/ 4742 w 10000"/>
                <a:gd name="connsiteY19" fmla="*/ 9248 h 10000"/>
                <a:gd name="connsiteX20" fmla="*/ 4330 w 10000"/>
                <a:gd name="connsiteY20" fmla="*/ 9678 h 10000"/>
                <a:gd name="connsiteX21" fmla="*/ 3196 w 10000"/>
                <a:gd name="connsiteY21" fmla="*/ 10000 h 10000"/>
                <a:gd name="connsiteX0" fmla="*/ 3196 w 10000"/>
                <a:gd name="connsiteY0" fmla="*/ 10000 h 10000"/>
                <a:gd name="connsiteX1" fmla="*/ 0 w 10000"/>
                <a:gd name="connsiteY1" fmla="*/ 10000 h 10000"/>
                <a:gd name="connsiteX2" fmla="*/ 0 w 10000"/>
                <a:gd name="connsiteY2" fmla="*/ 9570 h 10000"/>
                <a:gd name="connsiteX3" fmla="*/ 3196 w 10000"/>
                <a:gd name="connsiteY3" fmla="*/ 9570 h 10000"/>
                <a:gd name="connsiteX4" fmla="*/ 4124 w 10000"/>
                <a:gd name="connsiteY4" fmla="*/ 9356 h 10000"/>
                <a:gd name="connsiteX5" fmla="*/ 4433 w 10000"/>
                <a:gd name="connsiteY5" fmla="*/ 9034 h 10000"/>
                <a:gd name="connsiteX6" fmla="*/ 5052 w 10000"/>
                <a:gd name="connsiteY6" fmla="*/ 7207 h 10000"/>
                <a:gd name="connsiteX7" fmla="*/ 5464 w 10000"/>
                <a:gd name="connsiteY7" fmla="*/ 4306 h 10000"/>
                <a:gd name="connsiteX8" fmla="*/ 6082 w 10000"/>
                <a:gd name="connsiteY8" fmla="*/ 1191 h 10000"/>
                <a:gd name="connsiteX9" fmla="*/ 6495 w 10000"/>
                <a:gd name="connsiteY9" fmla="*/ 438 h 10000"/>
                <a:gd name="connsiteX10" fmla="*/ 7010 w 10000"/>
                <a:gd name="connsiteY10" fmla="*/ 116 h 10000"/>
                <a:gd name="connsiteX11" fmla="*/ 8041 w 10000"/>
                <a:gd name="connsiteY11" fmla="*/ 8 h 10000"/>
                <a:gd name="connsiteX12" fmla="*/ 10000 w 10000"/>
                <a:gd name="connsiteY12" fmla="*/ 8 h 10000"/>
                <a:gd name="connsiteX13" fmla="*/ 10000 w 10000"/>
                <a:gd name="connsiteY13" fmla="*/ 438 h 10000"/>
                <a:gd name="connsiteX14" fmla="*/ 7835 w 10000"/>
                <a:gd name="connsiteY14" fmla="*/ 438 h 10000"/>
                <a:gd name="connsiteX15" fmla="*/ 6947 w 10000"/>
                <a:gd name="connsiteY15" fmla="*/ 623 h 10000"/>
                <a:gd name="connsiteX16" fmla="*/ 6495 w 10000"/>
                <a:gd name="connsiteY16" fmla="*/ 1298 h 10000"/>
                <a:gd name="connsiteX17" fmla="*/ 5876 w 10000"/>
                <a:gd name="connsiteY17" fmla="*/ 4413 h 10000"/>
                <a:gd name="connsiteX18" fmla="*/ 5464 w 10000"/>
                <a:gd name="connsiteY18" fmla="*/ 7314 h 10000"/>
                <a:gd name="connsiteX19" fmla="*/ 4742 w 10000"/>
                <a:gd name="connsiteY19" fmla="*/ 9248 h 10000"/>
                <a:gd name="connsiteX20" fmla="*/ 4330 w 10000"/>
                <a:gd name="connsiteY20" fmla="*/ 9678 h 10000"/>
                <a:gd name="connsiteX21" fmla="*/ 3196 w 10000"/>
                <a:gd name="connsiteY21" fmla="*/ 10000 h 10000"/>
                <a:gd name="connsiteX0" fmla="*/ 3196 w 10000"/>
                <a:gd name="connsiteY0" fmla="*/ 10000 h 10000"/>
                <a:gd name="connsiteX1" fmla="*/ 0 w 10000"/>
                <a:gd name="connsiteY1" fmla="*/ 10000 h 10000"/>
                <a:gd name="connsiteX2" fmla="*/ 0 w 10000"/>
                <a:gd name="connsiteY2" fmla="*/ 9570 h 10000"/>
                <a:gd name="connsiteX3" fmla="*/ 3196 w 10000"/>
                <a:gd name="connsiteY3" fmla="*/ 9570 h 10000"/>
                <a:gd name="connsiteX4" fmla="*/ 4124 w 10000"/>
                <a:gd name="connsiteY4" fmla="*/ 9356 h 10000"/>
                <a:gd name="connsiteX5" fmla="*/ 4433 w 10000"/>
                <a:gd name="connsiteY5" fmla="*/ 9034 h 10000"/>
                <a:gd name="connsiteX6" fmla="*/ 5052 w 10000"/>
                <a:gd name="connsiteY6" fmla="*/ 7207 h 10000"/>
                <a:gd name="connsiteX7" fmla="*/ 5464 w 10000"/>
                <a:gd name="connsiteY7" fmla="*/ 4306 h 10000"/>
                <a:gd name="connsiteX8" fmla="*/ 6082 w 10000"/>
                <a:gd name="connsiteY8" fmla="*/ 1191 h 10000"/>
                <a:gd name="connsiteX9" fmla="*/ 6495 w 10000"/>
                <a:gd name="connsiteY9" fmla="*/ 438 h 10000"/>
                <a:gd name="connsiteX10" fmla="*/ 7010 w 10000"/>
                <a:gd name="connsiteY10" fmla="*/ 116 h 10000"/>
                <a:gd name="connsiteX11" fmla="*/ 8041 w 10000"/>
                <a:gd name="connsiteY11" fmla="*/ 8 h 10000"/>
                <a:gd name="connsiteX12" fmla="*/ 10000 w 10000"/>
                <a:gd name="connsiteY12" fmla="*/ 8 h 10000"/>
                <a:gd name="connsiteX13" fmla="*/ 10000 w 10000"/>
                <a:gd name="connsiteY13" fmla="*/ 438 h 10000"/>
                <a:gd name="connsiteX14" fmla="*/ 7835 w 10000"/>
                <a:gd name="connsiteY14" fmla="*/ 438 h 10000"/>
                <a:gd name="connsiteX15" fmla="*/ 6947 w 10000"/>
                <a:gd name="connsiteY15" fmla="*/ 623 h 10000"/>
                <a:gd name="connsiteX16" fmla="*/ 6495 w 10000"/>
                <a:gd name="connsiteY16" fmla="*/ 1298 h 10000"/>
                <a:gd name="connsiteX17" fmla="*/ 5876 w 10000"/>
                <a:gd name="connsiteY17" fmla="*/ 4413 h 10000"/>
                <a:gd name="connsiteX18" fmla="*/ 5464 w 10000"/>
                <a:gd name="connsiteY18" fmla="*/ 7314 h 10000"/>
                <a:gd name="connsiteX19" fmla="*/ 4742 w 10000"/>
                <a:gd name="connsiteY19" fmla="*/ 9248 h 10000"/>
                <a:gd name="connsiteX20" fmla="*/ 4330 w 10000"/>
                <a:gd name="connsiteY20" fmla="*/ 9678 h 10000"/>
                <a:gd name="connsiteX21" fmla="*/ 3196 w 10000"/>
                <a:gd name="connsiteY21" fmla="*/ 1000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000" h="10000">
                  <a:moveTo>
                    <a:pt x="3196" y="10000"/>
                  </a:moveTo>
                  <a:lnTo>
                    <a:pt x="0" y="10000"/>
                  </a:lnTo>
                  <a:lnTo>
                    <a:pt x="0" y="9570"/>
                  </a:lnTo>
                  <a:lnTo>
                    <a:pt x="3196" y="9570"/>
                  </a:lnTo>
                  <a:cubicBezTo>
                    <a:pt x="3608" y="9570"/>
                    <a:pt x="3918" y="9570"/>
                    <a:pt x="4124" y="9356"/>
                  </a:cubicBezTo>
                  <a:lnTo>
                    <a:pt x="4433" y="9034"/>
                  </a:lnTo>
                  <a:cubicBezTo>
                    <a:pt x="4742" y="8496"/>
                    <a:pt x="4948" y="7744"/>
                    <a:pt x="5052" y="7207"/>
                  </a:cubicBezTo>
                  <a:cubicBezTo>
                    <a:pt x="5258" y="6454"/>
                    <a:pt x="5361" y="5488"/>
                    <a:pt x="5464" y="4306"/>
                  </a:cubicBezTo>
                  <a:cubicBezTo>
                    <a:pt x="5567" y="3447"/>
                    <a:pt x="5670" y="2264"/>
                    <a:pt x="6082" y="1191"/>
                  </a:cubicBezTo>
                  <a:cubicBezTo>
                    <a:pt x="6186" y="868"/>
                    <a:pt x="6289" y="653"/>
                    <a:pt x="6495" y="438"/>
                  </a:cubicBezTo>
                  <a:cubicBezTo>
                    <a:pt x="6598" y="331"/>
                    <a:pt x="6804" y="223"/>
                    <a:pt x="7010" y="116"/>
                  </a:cubicBezTo>
                  <a:cubicBezTo>
                    <a:pt x="7268" y="44"/>
                    <a:pt x="7543" y="26"/>
                    <a:pt x="8041" y="8"/>
                  </a:cubicBezTo>
                  <a:cubicBezTo>
                    <a:pt x="8539" y="-10"/>
                    <a:pt x="10000" y="8"/>
                    <a:pt x="10000" y="8"/>
                  </a:cubicBezTo>
                  <a:lnTo>
                    <a:pt x="10000" y="438"/>
                  </a:lnTo>
                  <a:cubicBezTo>
                    <a:pt x="9278" y="438"/>
                    <a:pt x="8344" y="407"/>
                    <a:pt x="7835" y="438"/>
                  </a:cubicBezTo>
                  <a:cubicBezTo>
                    <a:pt x="7326" y="469"/>
                    <a:pt x="7130" y="474"/>
                    <a:pt x="6947" y="623"/>
                  </a:cubicBezTo>
                  <a:cubicBezTo>
                    <a:pt x="6764" y="772"/>
                    <a:pt x="6646" y="965"/>
                    <a:pt x="6495" y="1298"/>
                  </a:cubicBezTo>
                  <a:cubicBezTo>
                    <a:pt x="6082" y="2372"/>
                    <a:pt x="5979" y="3554"/>
                    <a:pt x="5876" y="4413"/>
                  </a:cubicBezTo>
                  <a:cubicBezTo>
                    <a:pt x="5773" y="5595"/>
                    <a:pt x="5670" y="6454"/>
                    <a:pt x="5464" y="7314"/>
                  </a:cubicBezTo>
                  <a:cubicBezTo>
                    <a:pt x="5361" y="7851"/>
                    <a:pt x="5155" y="8603"/>
                    <a:pt x="4742" y="9248"/>
                  </a:cubicBezTo>
                  <a:cubicBezTo>
                    <a:pt x="4639" y="9463"/>
                    <a:pt x="4536" y="9570"/>
                    <a:pt x="4330" y="9678"/>
                  </a:cubicBezTo>
                  <a:cubicBezTo>
                    <a:pt x="4021" y="10000"/>
                    <a:pt x="3608" y="10000"/>
                    <a:pt x="3196" y="10000"/>
                  </a:cubicBezTo>
                  <a:close/>
                </a:path>
              </a:pathLst>
            </a:custGeom>
            <a:solidFill>
              <a:srgbClr val="0070C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Oval 7"/>
            <p:cNvSpPr>
              <a:spLocks noChangeArrowheads="1"/>
            </p:cNvSpPr>
            <p:nvPr/>
          </p:nvSpPr>
          <p:spPr bwMode="auto">
            <a:xfrm>
              <a:off x="805701" y="3819033"/>
              <a:ext cx="710690" cy="733916"/>
            </a:xfrm>
            <a:prstGeom prst="ellipse">
              <a:avLst/>
            </a:prstGeom>
            <a:solidFill>
              <a:srgbClr val="E8E8E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 name="Freeform 8"/>
            <p:cNvSpPr>
              <a:spLocks noEditPoints="1"/>
            </p:cNvSpPr>
            <p:nvPr/>
          </p:nvSpPr>
          <p:spPr bwMode="auto">
            <a:xfrm>
              <a:off x="784024" y="3797357"/>
              <a:ext cx="754044" cy="755592"/>
            </a:xfrm>
            <a:custGeom>
              <a:avLst/>
              <a:gdLst>
                <a:gd name="T0" fmla="*/ 17 w 34"/>
                <a:gd name="T1" fmla="*/ 34 h 34"/>
                <a:gd name="T2" fmla="*/ 0 w 34"/>
                <a:gd name="T3" fmla="*/ 17 h 34"/>
                <a:gd name="T4" fmla="*/ 17 w 34"/>
                <a:gd name="T5" fmla="*/ 0 h 34"/>
                <a:gd name="T6" fmla="*/ 34 w 34"/>
                <a:gd name="T7" fmla="*/ 17 h 34"/>
                <a:gd name="T8" fmla="*/ 17 w 34"/>
                <a:gd name="T9" fmla="*/ 34 h 34"/>
                <a:gd name="T10" fmla="*/ 17 w 34"/>
                <a:gd name="T11" fmla="*/ 2 h 34"/>
                <a:gd name="T12" fmla="*/ 1 w 34"/>
                <a:gd name="T13" fmla="*/ 17 h 34"/>
                <a:gd name="T14" fmla="*/ 17 w 34"/>
                <a:gd name="T15" fmla="*/ 33 h 34"/>
                <a:gd name="T16" fmla="*/ 32 w 34"/>
                <a:gd name="T17" fmla="*/ 17 h 34"/>
                <a:gd name="T18" fmla="*/ 17 w 34"/>
                <a:gd name="T19" fmla="*/ 2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34">
                  <a:moveTo>
                    <a:pt x="17" y="34"/>
                  </a:moveTo>
                  <a:cubicBezTo>
                    <a:pt x="7" y="34"/>
                    <a:pt x="0" y="27"/>
                    <a:pt x="0" y="17"/>
                  </a:cubicBezTo>
                  <a:cubicBezTo>
                    <a:pt x="0" y="8"/>
                    <a:pt x="7" y="0"/>
                    <a:pt x="17" y="0"/>
                  </a:cubicBezTo>
                  <a:cubicBezTo>
                    <a:pt x="26" y="0"/>
                    <a:pt x="34" y="8"/>
                    <a:pt x="34" y="17"/>
                  </a:cubicBezTo>
                  <a:cubicBezTo>
                    <a:pt x="34" y="27"/>
                    <a:pt x="26" y="34"/>
                    <a:pt x="17" y="34"/>
                  </a:cubicBezTo>
                  <a:close/>
                  <a:moveTo>
                    <a:pt x="17" y="2"/>
                  </a:moveTo>
                  <a:cubicBezTo>
                    <a:pt x="8" y="2"/>
                    <a:pt x="1" y="9"/>
                    <a:pt x="1" y="17"/>
                  </a:cubicBezTo>
                  <a:cubicBezTo>
                    <a:pt x="1" y="26"/>
                    <a:pt x="8" y="33"/>
                    <a:pt x="17" y="33"/>
                  </a:cubicBezTo>
                  <a:cubicBezTo>
                    <a:pt x="25" y="33"/>
                    <a:pt x="32" y="26"/>
                    <a:pt x="32" y="17"/>
                  </a:cubicBezTo>
                  <a:cubicBezTo>
                    <a:pt x="32" y="9"/>
                    <a:pt x="25" y="2"/>
                    <a:pt x="17" y="2"/>
                  </a:cubicBezTo>
                  <a:close/>
                </a:path>
              </a:pathLst>
            </a:custGeom>
            <a:solidFill>
              <a:srgbClr val="0070C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 name="TextBox 26"/>
            <p:cNvSpPr txBox="1"/>
            <p:nvPr/>
          </p:nvSpPr>
          <p:spPr>
            <a:xfrm>
              <a:off x="805702" y="4016192"/>
              <a:ext cx="710690" cy="369332"/>
            </a:xfrm>
            <a:prstGeom prst="rect">
              <a:avLst/>
            </a:prstGeom>
            <a:noFill/>
          </p:spPr>
          <p:txBody>
            <a:bodyPr wrap="square" rtlCol="0">
              <a:spAutoFit/>
            </a:bodyPr>
            <a:lstStyle/>
            <a:p>
              <a:pPr algn="ctr"/>
              <a:r>
                <a:rPr lang="en-US" altLang="zh-CN" sz="1200" b="1" dirty="0" smtClean="0">
                  <a:latin typeface="微软雅黑" panose="020B0503020204020204" pitchFamily="34" charset="-122"/>
                  <a:ea typeface="微软雅黑" panose="020B0503020204020204" pitchFamily="34" charset="-122"/>
                </a:rPr>
                <a:t>25%</a:t>
              </a:r>
              <a:endParaRPr lang="zh-CN" altLang="en-US" sz="1200" b="1" dirty="0" smtClean="0">
                <a:latin typeface="微软雅黑" panose="020B0503020204020204" pitchFamily="34" charset="-122"/>
                <a:ea typeface="微软雅黑" panose="020B0503020204020204" pitchFamily="34" charset="-122"/>
              </a:endParaRPr>
            </a:p>
          </p:txBody>
        </p:sp>
      </p:grpSp>
      <p:sp>
        <p:nvSpPr>
          <p:cNvPr id="28" name="矩形 27"/>
          <p:cNvSpPr/>
          <p:nvPr/>
        </p:nvSpPr>
        <p:spPr>
          <a:xfrm>
            <a:off x="2373029" y="2504677"/>
            <a:ext cx="2395892" cy="838673"/>
          </a:xfrm>
          <a:prstGeom prst="rect">
            <a:avLst/>
          </a:prstGeom>
        </p:spPr>
        <p:txBody>
          <a:bodyPr wrap="square" lIns="68562" tIns="34281" rIns="68562" bIns="34281">
            <a:spAutoFit/>
          </a:bodyPr>
          <a:lstStyle/>
          <a:p>
            <a:r>
              <a:rPr lang="zh-CN" altLang="en-US" sz="1000" dirty="0">
                <a:latin typeface="微软雅黑" panose="020B0503020204020204" pitchFamily="34" charset="-122"/>
                <a:ea typeface="微软雅黑" panose="020B0503020204020204" pitchFamily="34" charset="-122"/>
              </a:rPr>
              <a:t>点击添加文本</a:t>
            </a:r>
            <a:r>
              <a:rPr lang="en-US" altLang="zh-CN" sz="1000" dirty="0">
                <a:latin typeface="微软雅黑" panose="020B0503020204020204" pitchFamily="34" charset="-122"/>
                <a:ea typeface="微软雅黑" panose="020B0503020204020204" pitchFamily="34" charset="-122"/>
              </a:rPr>
              <a:t>,</a:t>
            </a:r>
            <a:r>
              <a:rPr lang="zh-CN" altLang="en-US" sz="1000" dirty="0">
                <a:latin typeface="微软雅黑" panose="020B0503020204020204" pitchFamily="34" charset="-122"/>
                <a:ea typeface="微软雅黑" panose="020B0503020204020204" pitchFamily="34" charset="-122"/>
              </a:rPr>
              <a:t>点击添加文本</a:t>
            </a:r>
            <a:endParaRPr lang="en-US" altLang="zh-CN" sz="1000" dirty="0">
              <a:latin typeface="微软雅黑" panose="020B0503020204020204" pitchFamily="34" charset="-122"/>
              <a:ea typeface="微软雅黑" panose="020B0503020204020204" pitchFamily="34" charset="-122"/>
            </a:endParaRPr>
          </a:p>
          <a:p>
            <a:r>
              <a:rPr lang="zh-CN" altLang="en-US" sz="1000" dirty="0">
                <a:latin typeface="微软雅黑" panose="020B0503020204020204" pitchFamily="34" charset="-122"/>
                <a:ea typeface="微软雅黑" panose="020B0503020204020204" pitchFamily="34" charset="-122"/>
              </a:rPr>
              <a:t>点击添加文本</a:t>
            </a:r>
            <a:r>
              <a:rPr lang="en-US" altLang="zh-CN" sz="1000" dirty="0">
                <a:latin typeface="微软雅黑" panose="020B0503020204020204" pitchFamily="34" charset="-122"/>
                <a:ea typeface="微软雅黑" panose="020B0503020204020204" pitchFamily="34" charset="-122"/>
              </a:rPr>
              <a:t>,</a:t>
            </a:r>
            <a:r>
              <a:rPr lang="zh-CN" altLang="en-US" sz="1000" dirty="0">
                <a:latin typeface="微软雅黑" panose="020B0503020204020204" pitchFamily="34" charset="-122"/>
                <a:ea typeface="微软雅黑" panose="020B0503020204020204" pitchFamily="34" charset="-122"/>
              </a:rPr>
              <a:t>点击添加文本</a:t>
            </a:r>
          </a:p>
          <a:p>
            <a:r>
              <a:rPr lang="zh-CN" altLang="en-US" sz="1000" dirty="0">
                <a:latin typeface="微软雅黑" panose="020B0503020204020204" pitchFamily="34" charset="-122"/>
                <a:ea typeface="微软雅黑" panose="020B0503020204020204" pitchFamily="34" charset="-122"/>
              </a:rPr>
              <a:t>点击添加文本</a:t>
            </a:r>
            <a:r>
              <a:rPr lang="en-US" altLang="zh-CN" sz="1000" dirty="0">
                <a:latin typeface="微软雅黑" panose="020B0503020204020204" pitchFamily="34" charset="-122"/>
                <a:ea typeface="微软雅黑" panose="020B0503020204020204" pitchFamily="34" charset="-122"/>
              </a:rPr>
              <a:t>,</a:t>
            </a:r>
            <a:r>
              <a:rPr lang="zh-CN" altLang="en-US" sz="1000" dirty="0">
                <a:latin typeface="微软雅黑" panose="020B0503020204020204" pitchFamily="34" charset="-122"/>
                <a:ea typeface="微软雅黑" panose="020B0503020204020204" pitchFamily="34" charset="-122"/>
              </a:rPr>
              <a:t>点击添加文本</a:t>
            </a:r>
          </a:p>
          <a:p>
            <a:r>
              <a:rPr lang="zh-CN" altLang="en-US" sz="1000" dirty="0">
                <a:latin typeface="微软雅黑" panose="020B0503020204020204" pitchFamily="34" charset="-122"/>
                <a:ea typeface="微软雅黑" panose="020B0503020204020204" pitchFamily="34" charset="-122"/>
              </a:rPr>
              <a:t>点击添加文本</a:t>
            </a:r>
            <a:r>
              <a:rPr lang="en-US" altLang="zh-CN" sz="1000" dirty="0">
                <a:latin typeface="微软雅黑" panose="020B0503020204020204" pitchFamily="34" charset="-122"/>
                <a:ea typeface="微软雅黑" panose="020B0503020204020204" pitchFamily="34" charset="-122"/>
              </a:rPr>
              <a:t>,</a:t>
            </a:r>
            <a:r>
              <a:rPr lang="zh-CN" altLang="en-US" sz="1000" dirty="0">
                <a:latin typeface="微软雅黑" panose="020B0503020204020204" pitchFamily="34" charset="-122"/>
                <a:ea typeface="微软雅黑" panose="020B0503020204020204" pitchFamily="34" charset="-122"/>
              </a:rPr>
              <a:t>点击添加文本</a:t>
            </a:r>
          </a:p>
          <a:p>
            <a:endParaRPr lang="zh-CN" altLang="en-US" sz="1000" dirty="0">
              <a:latin typeface="微软雅黑" panose="020B0503020204020204" pitchFamily="34" charset="-122"/>
              <a:ea typeface="微软雅黑" panose="020B0503020204020204" pitchFamily="34" charset="-122"/>
            </a:endParaRPr>
          </a:p>
        </p:txBody>
      </p:sp>
      <p:sp>
        <p:nvSpPr>
          <p:cNvPr id="29" name="矩形 28"/>
          <p:cNvSpPr/>
          <p:nvPr/>
        </p:nvSpPr>
        <p:spPr>
          <a:xfrm>
            <a:off x="2380617" y="3584362"/>
            <a:ext cx="2395892" cy="684785"/>
          </a:xfrm>
          <a:prstGeom prst="rect">
            <a:avLst/>
          </a:prstGeom>
        </p:spPr>
        <p:txBody>
          <a:bodyPr wrap="square" lIns="68562" tIns="34281" rIns="68562" bIns="34281">
            <a:spAutoFit/>
          </a:bodyPr>
          <a:lstStyle/>
          <a:p>
            <a:r>
              <a:rPr lang="zh-CN" altLang="en-US" sz="1000" dirty="0">
                <a:latin typeface="微软雅黑" panose="020B0503020204020204" pitchFamily="34" charset="-122"/>
                <a:ea typeface="微软雅黑" panose="020B0503020204020204" pitchFamily="34" charset="-122"/>
              </a:rPr>
              <a:t>点击添加文本</a:t>
            </a:r>
            <a:r>
              <a:rPr lang="en-US" altLang="zh-CN" sz="1000" dirty="0">
                <a:latin typeface="微软雅黑" panose="020B0503020204020204" pitchFamily="34" charset="-122"/>
                <a:ea typeface="微软雅黑" panose="020B0503020204020204" pitchFamily="34" charset="-122"/>
              </a:rPr>
              <a:t>,</a:t>
            </a:r>
            <a:r>
              <a:rPr lang="zh-CN" altLang="en-US" sz="1000" dirty="0">
                <a:latin typeface="微软雅黑" panose="020B0503020204020204" pitchFamily="34" charset="-122"/>
                <a:ea typeface="微软雅黑" panose="020B0503020204020204" pitchFamily="34" charset="-122"/>
              </a:rPr>
              <a:t>点击添加文本</a:t>
            </a:r>
            <a:endParaRPr lang="en-US" altLang="zh-CN" sz="1000" dirty="0">
              <a:latin typeface="微软雅黑" panose="020B0503020204020204" pitchFamily="34" charset="-122"/>
              <a:ea typeface="微软雅黑" panose="020B0503020204020204" pitchFamily="34" charset="-122"/>
            </a:endParaRPr>
          </a:p>
          <a:p>
            <a:r>
              <a:rPr lang="zh-CN" altLang="en-US" sz="1000" dirty="0">
                <a:latin typeface="微软雅黑" panose="020B0503020204020204" pitchFamily="34" charset="-122"/>
                <a:ea typeface="微软雅黑" panose="020B0503020204020204" pitchFamily="34" charset="-122"/>
              </a:rPr>
              <a:t>点击添加文本</a:t>
            </a:r>
            <a:r>
              <a:rPr lang="en-US" altLang="zh-CN" sz="1000" dirty="0">
                <a:latin typeface="微软雅黑" panose="020B0503020204020204" pitchFamily="34" charset="-122"/>
                <a:ea typeface="微软雅黑" panose="020B0503020204020204" pitchFamily="34" charset="-122"/>
              </a:rPr>
              <a:t>,</a:t>
            </a:r>
            <a:r>
              <a:rPr lang="zh-CN" altLang="en-US" sz="1000" dirty="0">
                <a:latin typeface="微软雅黑" panose="020B0503020204020204" pitchFamily="34" charset="-122"/>
                <a:ea typeface="微软雅黑" panose="020B0503020204020204" pitchFamily="34" charset="-122"/>
              </a:rPr>
              <a:t>点击添加文本</a:t>
            </a:r>
          </a:p>
          <a:p>
            <a:r>
              <a:rPr lang="zh-CN" altLang="en-US" sz="1000" dirty="0">
                <a:latin typeface="微软雅黑" panose="020B0503020204020204" pitchFamily="34" charset="-122"/>
                <a:ea typeface="微软雅黑" panose="020B0503020204020204" pitchFamily="34" charset="-122"/>
              </a:rPr>
              <a:t>点击添加文本</a:t>
            </a:r>
            <a:r>
              <a:rPr lang="en-US" altLang="zh-CN" sz="1000" dirty="0">
                <a:latin typeface="微软雅黑" panose="020B0503020204020204" pitchFamily="34" charset="-122"/>
                <a:ea typeface="微软雅黑" panose="020B0503020204020204" pitchFamily="34" charset="-122"/>
              </a:rPr>
              <a:t>,</a:t>
            </a:r>
            <a:r>
              <a:rPr lang="zh-CN" altLang="en-US" sz="1000" dirty="0">
                <a:latin typeface="微软雅黑" panose="020B0503020204020204" pitchFamily="34" charset="-122"/>
                <a:ea typeface="微软雅黑" panose="020B0503020204020204" pitchFamily="34" charset="-122"/>
              </a:rPr>
              <a:t>点击添加文本</a:t>
            </a:r>
          </a:p>
          <a:p>
            <a:r>
              <a:rPr lang="zh-CN" altLang="en-US" sz="1000" dirty="0">
                <a:latin typeface="微软雅黑" panose="020B0503020204020204" pitchFamily="34" charset="-122"/>
                <a:ea typeface="微软雅黑" panose="020B0503020204020204" pitchFamily="34" charset="-122"/>
              </a:rPr>
              <a:t>点击添加文本</a:t>
            </a:r>
            <a:r>
              <a:rPr lang="en-US" altLang="zh-CN" sz="1000" dirty="0">
                <a:latin typeface="微软雅黑" panose="020B0503020204020204" pitchFamily="34" charset="-122"/>
                <a:ea typeface="微软雅黑" panose="020B0503020204020204" pitchFamily="34" charset="-122"/>
              </a:rPr>
              <a:t>,</a:t>
            </a:r>
            <a:r>
              <a:rPr lang="zh-CN" altLang="en-US" sz="1000" dirty="0">
                <a:latin typeface="微软雅黑" panose="020B0503020204020204" pitchFamily="34" charset="-122"/>
                <a:ea typeface="微软雅黑" panose="020B0503020204020204" pitchFamily="34" charset="-122"/>
              </a:rPr>
              <a:t>点击添加文本</a:t>
            </a:r>
          </a:p>
        </p:txBody>
      </p:sp>
      <p:sp>
        <p:nvSpPr>
          <p:cNvPr id="30" name="矩形 29"/>
          <p:cNvSpPr/>
          <p:nvPr/>
        </p:nvSpPr>
        <p:spPr>
          <a:xfrm>
            <a:off x="2346872" y="1772965"/>
            <a:ext cx="2395892" cy="392415"/>
          </a:xfrm>
          <a:prstGeom prst="rect">
            <a:avLst/>
          </a:prstGeom>
        </p:spPr>
        <p:txBody>
          <a:bodyPr wrap="square" lIns="68562" tIns="34281" rIns="68562" bIns="34281">
            <a:spAutoFit/>
          </a:bodyPr>
          <a:lstStyle/>
          <a:p>
            <a:r>
              <a:rPr lang="zh-CN" altLang="en-US" sz="2100" b="1" dirty="0">
                <a:latin typeface="微软雅黑" panose="020B0503020204020204" pitchFamily="34" charset="-122"/>
                <a:ea typeface="微软雅黑" panose="020B0503020204020204" pitchFamily="34" charset="-122"/>
              </a:rPr>
              <a:t>点击添加标题</a:t>
            </a:r>
          </a:p>
        </p:txBody>
      </p:sp>
      <p:grpSp>
        <p:nvGrpSpPr>
          <p:cNvPr id="31" name="组合 30"/>
          <p:cNvGrpSpPr/>
          <p:nvPr/>
        </p:nvGrpSpPr>
        <p:grpSpPr>
          <a:xfrm>
            <a:off x="7046301" y="1696119"/>
            <a:ext cx="1198107" cy="1200742"/>
            <a:chOff x="3334148" y="1062979"/>
            <a:chExt cx="1597892" cy="1600989"/>
          </a:xfrm>
          <a:solidFill>
            <a:srgbClr val="0070C0"/>
          </a:solidFill>
        </p:grpSpPr>
        <p:sp>
          <p:nvSpPr>
            <p:cNvPr id="32" name="Freeform 30"/>
            <p:cNvSpPr>
              <a:spLocks noEditPoints="1"/>
            </p:cNvSpPr>
            <p:nvPr/>
          </p:nvSpPr>
          <p:spPr bwMode="auto">
            <a:xfrm>
              <a:off x="3334148" y="1062979"/>
              <a:ext cx="1597892" cy="1600989"/>
            </a:xfrm>
            <a:custGeom>
              <a:avLst/>
              <a:gdLst>
                <a:gd name="T0" fmla="*/ 72 w 72"/>
                <a:gd name="T1" fmla="*/ 37 h 72"/>
                <a:gd name="T2" fmla="*/ 67 w 72"/>
                <a:gd name="T3" fmla="*/ 29 h 72"/>
                <a:gd name="T4" fmla="*/ 69 w 72"/>
                <a:gd name="T5" fmla="*/ 23 h 72"/>
                <a:gd name="T6" fmla="*/ 61 w 72"/>
                <a:gd name="T7" fmla="*/ 17 h 72"/>
                <a:gd name="T8" fmla="*/ 62 w 72"/>
                <a:gd name="T9" fmla="*/ 11 h 72"/>
                <a:gd name="T10" fmla="*/ 52 w 72"/>
                <a:gd name="T11" fmla="*/ 9 h 72"/>
                <a:gd name="T12" fmla="*/ 50 w 72"/>
                <a:gd name="T13" fmla="*/ 3 h 72"/>
                <a:gd name="T14" fmla="*/ 40 w 72"/>
                <a:gd name="T15" fmla="*/ 5 h 72"/>
                <a:gd name="T16" fmla="*/ 36 w 72"/>
                <a:gd name="T17" fmla="*/ 0 h 72"/>
                <a:gd name="T18" fmla="*/ 28 w 72"/>
                <a:gd name="T19" fmla="*/ 6 h 72"/>
                <a:gd name="T20" fmla="*/ 23 w 72"/>
                <a:gd name="T21" fmla="*/ 3 h 72"/>
                <a:gd name="T22" fmla="*/ 17 w 72"/>
                <a:gd name="T23" fmla="*/ 11 h 72"/>
                <a:gd name="T24" fmla="*/ 11 w 72"/>
                <a:gd name="T25" fmla="*/ 11 h 72"/>
                <a:gd name="T26" fmla="*/ 9 w 72"/>
                <a:gd name="T27" fmla="*/ 20 h 72"/>
                <a:gd name="T28" fmla="*/ 3 w 72"/>
                <a:gd name="T29" fmla="*/ 22 h 72"/>
                <a:gd name="T30" fmla="*/ 4 w 72"/>
                <a:gd name="T31" fmla="*/ 32 h 72"/>
                <a:gd name="T32" fmla="*/ 0 w 72"/>
                <a:gd name="T33" fmla="*/ 36 h 72"/>
                <a:gd name="T34" fmla="*/ 5 w 72"/>
                <a:gd name="T35" fmla="*/ 44 h 72"/>
                <a:gd name="T36" fmla="*/ 2 w 72"/>
                <a:gd name="T37" fmla="*/ 49 h 72"/>
                <a:gd name="T38" fmla="*/ 10 w 72"/>
                <a:gd name="T39" fmla="*/ 56 h 72"/>
                <a:gd name="T40" fmla="*/ 10 w 72"/>
                <a:gd name="T41" fmla="*/ 62 h 72"/>
                <a:gd name="T42" fmla="*/ 19 w 72"/>
                <a:gd name="T43" fmla="*/ 64 h 72"/>
                <a:gd name="T44" fmla="*/ 21 w 72"/>
                <a:gd name="T45" fmla="*/ 69 h 72"/>
                <a:gd name="T46" fmla="*/ 31 w 72"/>
                <a:gd name="T47" fmla="*/ 68 h 72"/>
                <a:gd name="T48" fmla="*/ 35 w 72"/>
                <a:gd name="T49" fmla="*/ 72 h 72"/>
                <a:gd name="T50" fmla="*/ 43 w 72"/>
                <a:gd name="T51" fmla="*/ 67 h 72"/>
                <a:gd name="T52" fmla="*/ 49 w 72"/>
                <a:gd name="T53" fmla="*/ 70 h 72"/>
                <a:gd name="T54" fmla="*/ 55 w 72"/>
                <a:gd name="T55" fmla="*/ 62 h 72"/>
                <a:gd name="T56" fmla="*/ 61 w 72"/>
                <a:gd name="T57" fmla="*/ 62 h 72"/>
                <a:gd name="T58" fmla="*/ 63 w 72"/>
                <a:gd name="T59" fmla="*/ 53 h 72"/>
                <a:gd name="T60" fmla="*/ 69 w 72"/>
                <a:gd name="T61" fmla="*/ 51 h 72"/>
                <a:gd name="T62" fmla="*/ 67 w 72"/>
                <a:gd name="T63" fmla="*/ 41 h 72"/>
                <a:gd name="T64" fmla="*/ 44 w 72"/>
                <a:gd name="T65" fmla="*/ 62 h 72"/>
                <a:gd name="T66" fmla="*/ 28 w 72"/>
                <a:gd name="T67" fmla="*/ 11 h 72"/>
                <a:gd name="T68" fmla="*/ 44 w 72"/>
                <a:gd name="T69" fmla="*/ 6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2" h="72">
                  <a:moveTo>
                    <a:pt x="72" y="41"/>
                  </a:moveTo>
                  <a:cubicBezTo>
                    <a:pt x="72" y="37"/>
                    <a:pt x="72" y="37"/>
                    <a:pt x="72" y="37"/>
                  </a:cubicBezTo>
                  <a:cubicBezTo>
                    <a:pt x="68" y="37"/>
                    <a:pt x="68" y="37"/>
                    <a:pt x="68" y="37"/>
                  </a:cubicBezTo>
                  <a:cubicBezTo>
                    <a:pt x="68" y="34"/>
                    <a:pt x="67" y="31"/>
                    <a:pt x="67" y="29"/>
                  </a:cubicBezTo>
                  <a:cubicBezTo>
                    <a:pt x="71" y="27"/>
                    <a:pt x="71" y="27"/>
                    <a:pt x="71" y="27"/>
                  </a:cubicBezTo>
                  <a:cubicBezTo>
                    <a:pt x="69" y="23"/>
                    <a:pt x="69" y="23"/>
                    <a:pt x="69" y="23"/>
                  </a:cubicBezTo>
                  <a:cubicBezTo>
                    <a:pt x="65" y="25"/>
                    <a:pt x="65" y="25"/>
                    <a:pt x="65" y="25"/>
                  </a:cubicBezTo>
                  <a:cubicBezTo>
                    <a:pt x="64" y="22"/>
                    <a:pt x="63" y="19"/>
                    <a:pt x="61" y="17"/>
                  </a:cubicBezTo>
                  <a:cubicBezTo>
                    <a:pt x="64" y="14"/>
                    <a:pt x="64" y="14"/>
                    <a:pt x="64" y="14"/>
                  </a:cubicBezTo>
                  <a:cubicBezTo>
                    <a:pt x="62" y="11"/>
                    <a:pt x="62" y="11"/>
                    <a:pt x="62" y="11"/>
                  </a:cubicBezTo>
                  <a:cubicBezTo>
                    <a:pt x="58" y="14"/>
                    <a:pt x="58" y="14"/>
                    <a:pt x="58" y="14"/>
                  </a:cubicBezTo>
                  <a:cubicBezTo>
                    <a:pt x="57" y="12"/>
                    <a:pt x="54" y="11"/>
                    <a:pt x="52" y="9"/>
                  </a:cubicBezTo>
                  <a:cubicBezTo>
                    <a:pt x="54" y="5"/>
                    <a:pt x="54" y="5"/>
                    <a:pt x="54" y="5"/>
                  </a:cubicBezTo>
                  <a:cubicBezTo>
                    <a:pt x="50" y="3"/>
                    <a:pt x="50" y="3"/>
                    <a:pt x="50" y="3"/>
                  </a:cubicBezTo>
                  <a:cubicBezTo>
                    <a:pt x="48" y="7"/>
                    <a:pt x="48" y="7"/>
                    <a:pt x="48" y="7"/>
                  </a:cubicBezTo>
                  <a:cubicBezTo>
                    <a:pt x="46" y="6"/>
                    <a:pt x="43" y="5"/>
                    <a:pt x="40" y="5"/>
                  </a:cubicBezTo>
                  <a:cubicBezTo>
                    <a:pt x="40" y="1"/>
                    <a:pt x="40" y="1"/>
                    <a:pt x="40" y="1"/>
                  </a:cubicBezTo>
                  <a:cubicBezTo>
                    <a:pt x="36" y="0"/>
                    <a:pt x="36" y="0"/>
                    <a:pt x="36" y="0"/>
                  </a:cubicBezTo>
                  <a:cubicBezTo>
                    <a:pt x="36" y="5"/>
                    <a:pt x="36" y="5"/>
                    <a:pt x="36" y="5"/>
                  </a:cubicBezTo>
                  <a:cubicBezTo>
                    <a:pt x="33" y="5"/>
                    <a:pt x="31" y="5"/>
                    <a:pt x="28" y="6"/>
                  </a:cubicBezTo>
                  <a:cubicBezTo>
                    <a:pt x="27" y="1"/>
                    <a:pt x="27" y="1"/>
                    <a:pt x="27" y="1"/>
                  </a:cubicBezTo>
                  <a:cubicBezTo>
                    <a:pt x="23" y="3"/>
                    <a:pt x="23" y="3"/>
                    <a:pt x="23" y="3"/>
                  </a:cubicBezTo>
                  <a:cubicBezTo>
                    <a:pt x="24" y="7"/>
                    <a:pt x="24" y="7"/>
                    <a:pt x="24" y="7"/>
                  </a:cubicBezTo>
                  <a:cubicBezTo>
                    <a:pt x="21" y="8"/>
                    <a:pt x="19" y="9"/>
                    <a:pt x="17" y="11"/>
                  </a:cubicBezTo>
                  <a:cubicBezTo>
                    <a:pt x="14" y="8"/>
                    <a:pt x="14" y="8"/>
                    <a:pt x="14" y="8"/>
                  </a:cubicBezTo>
                  <a:cubicBezTo>
                    <a:pt x="11" y="11"/>
                    <a:pt x="11" y="11"/>
                    <a:pt x="11" y="11"/>
                  </a:cubicBezTo>
                  <a:cubicBezTo>
                    <a:pt x="13" y="14"/>
                    <a:pt x="13" y="14"/>
                    <a:pt x="13" y="14"/>
                  </a:cubicBezTo>
                  <a:cubicBezTo>
                    <a:pt x="12" y="16"/>
                    <a:pt x="10" y="18"/>
                    <a:pt x="9" y="20"/>
                  </a:cubicBezTo>
                  <a:cubicBezTo>
                    <a:pt x="5" y="18"/>
                    <a:pt x="5" y="18"/>
                    <a:pt x="5" y="18"/>
                  </a:cubicBezTo>
                  <a:cubicBezTo>
                    <a:pt x="3" y="22"/>
                    <a:pt x="3" y="22"/>
                    <a:pt x="3" y="22"/>
                  </a:cubicBezTo>
                  <a:cubicBezTo>
                    <a:pt x="7" y="24"/>
                    <a:pt x="7" y="24"/>
                    <a:pt x="7" y="24"/>
                  </a:cubicBezTo>
                  <a:cubicBezTo>
                    <a:pt x="5" y="26"/>
                    <a:pt x="5" y="29"/>
                    <a:pt x="4" y="32"/>
                  </a:cubicBezTo>
                  <a:cubicBezTo>
                    <a:pt x="0" y="32"/>
                    <a:pt x="0" y="32"/>
                    <a:pt x="0" y="32"/>
                  </a:cubicBezTo>
                  <a:cubicBezTo>
                    <a:pt x="0" y="36"/>
                    <a:pt x="0" y="36"/>
                    <a:pt x="0" y="36"/>
                  </a:cubicBezTo>
                  <a:cubicBezTo>
                    <a:pt x="4" y="36"/>
                    <a:pt x="4" y="36"/>
                    <a:pt x="4" y="36"/>
                  </a:cubicBezTo>
                  <a:cubicBezTo>
                    <a:pt x="4" y="39"/>
                    <a:pt x="4" y="41"/>
                    <a:pt x="5" y="44"/>
                  </a:cubicBezTo>
                  <a:cubicBezTo>
                    <a:pt x="1" y="45"/>
                    <a:pt x="1" y="45"/>
                    <a:pt x="1" y="45"/>
                  </a:cubicBezTo>
                  <a:cubicBezTo>
                    <a:pt x="2" y="49"/>
                    <a:pt x="2" y="49"/>
                    <a:pt x="2" y="49"/>
                  </a:cubicBezTo>
                  <a:cubicBezTo>
                    <a:pt x="6" y="48"/>
                    <a:pt x="6" y="48"/>
                    <a:pt x="6" y="48"/>
                  </a:cubicBezTo>
                  <a:cubicBezTo>
                    <a:pt x="7" y="51"/>
                    <a:pt x="9" y="53"/>
                    <a:pt x="10" y="56"/>
                  </a:cubicBezTo>
                  <a:cubicBezTo>
                    <a:pt x="7" y="58"/>
                    <a:pt x="7" y="58"/>
                    <a:pt x="7" y="58"/>
                  </a:cubicBezTo>
                  <a:cubicBezTo>
                    <a:pt x="10" y="62"/>
                    <a:pt x="10" y="62"/>
                    <a:pt x="10" y="62"/>
                  </a:cubicBezTo>
                  <a:cubicBezTo>
                    <a:pt x="13" y="59"/>
                    <a:pt x="13" y="59"/>
                    <a:pt x="13" y="59"/>
                  </a:cubicBezTo>
                  <a:cubicBezTo>
                    <a:pt x="15" y="61"/>
                    <a:pt x="17" y="62"/>
                    <a:pt x="19" y="64"/>
                  </a:cubicBezTo>
                  <a:cubicBezTo>
                    <a:pt x="17" y="68"/>
                    <a:pt x="17" y="68"/>
                    <a:pt x="17" y="68"/>
                  </a:cubicBezTo>
                  <a:cubicBezTo>
                    <a:pt x="21" y="69"/>
                    <a:pt x="21" y="69"/>
                    <a:pt x="21" y="69"/>
                  </a:cubicBezTo>
                  <a:cubicBezTo>
                    <a:pt x="23" y="66"/>
                    <a:pt x="23" y="66"/>
                    <a:pt x="23" y="66"/>
                  </a:cubicBezTo>
                  <a:cubicBezTo>
                    <a:pt x="26" y="67"/>
                    <a:pt x="29" y="68"/>
                    <a:pt x="31" y="68"/>
                  </a:cubicBezTo>
                  <a:cubicBezTo>
                    <a:pt x="31" y="72"/>
                    <a:pt x="31" y="72"/>
                    <a:pt x="31" y="72"/>
                  </a:cubicBezTo>
                  <a:cubicBezTo>
                    <a:pt x="35" y="72"/>
                    <a:pt x="35" y="72"/>
                    <a:pt x="35" y="72"/>
                  </a:cubicBezTo>
                  <a:cubicBezTo>
                    <a:pt x="36" y="68"/>
                    <a:pt x="36" y="68"/>
                    <a:pt x="36" y="68"/>
                  </a:cubicBezTo>
                  <a:cubicBezTo>
                    <a:pt x="38" y="68"/>
                    <a:pt x="41" y="68"/>
                    <a:pt x="43" y="67"/>
                  </a:cubicBezTo>
                  <a:cubicBezTo>
                    <a:pt x="45" y="71"/>
                    <a:pt x="45" y="71"/>
                    <a:pt x="45" y="71"/>
                  </a:cubicBezTo>
                  <a:cubicBezTo>
                    <a:pt x="49" y="70"/>
                    <a:pt x="49" y="70"/>
                    <a:pt x="49" y="70"/>
                  </a:cubicBezTo>
                  <a:cubicBezTo>
                    <a:pt x="48" y="66"/>
                    <a:pt x="48" y="66"/>
                    <a:pt x="48" y="66"/>
                  </a:cubicBezTo>
                  <a:cubicBezTo>
                    <a:pt x="50" y="65"/>
                    <a:pt x="53" y="63"/>
                    <a:pt x="55" y="62"/>
                  </a:cubicBezTo>
                  <a:cubicBezTo>
                    <a:pt x="58" y="65"/>
                    <a:pt x="58" y="65"/>
                    <a:pt x="58" y="65"/>
                  </a:cubicBezTo>
                  <a:cubicBezTo>
                    <a:pt x="61" y="62"/>
                    <a:pt x="61" y="62"/>
                    <a:pt x="61" y="62"/>
                  </a:cubicBezTo>
                  <a:cubicBezTo>
                    <a:pt x="58" y="59"/>
                    <a:pt x="58" y="59"/>
                    <a:pt x="58" y="59"/>
                  </a:cubicBezTo>
                  <a:cubicBezTo>
                    <a:pt x="60" y="57"/>
                    <a:pt x="62" y="55"/>
                    <a:pt x="63" y="53"/>
                  </a:cubicBezTo>
                  <a:cubicBezTo>
                    <a:pt x="67" y="55"/>
                    <a:pt x="67" y="55"/>
                    <a:pt x="67" y="55"/>
                  </a:cubicBezTo>
                  <a:cubicBezTo>
                    <a:pt x="69" y="51"/>
                    <a:pt x="69" y="51"/>
                    <a:pt x="69" y="51"/>
                  </a:cubicBezTo>
                  <a:cubicBezTo>
                    <a:pt x="65" y="49"/>
                    <a:pt x="65" y="49"/>
                    <a:pt x="65" y="49"/>
                  </a:cubicBezTo>
                  <a:cubicBezTo>
                    <a:pt x="66" y="46"/>
                    <a:pt x="67" y="44"/>
                    <a:pt x="67" y="41"/>
                  </a:cubicBezTo>
                  <a:lnTo>
                    <a:pt x="72" y="41"/>
                  </a:lnTo>
                  <a:close/>
                  <a:moveTo>
                    <a:pt x="44" y="62"/>
                  </a:moveTo>
                  <a:cubicBezTo>
                    <a:pt x="30" y="66"/>
                    <a:pt x="15" y="58"/>
                    <a:pt x="11" y="44"/>
                  </a:cubicBezTo>
                  <a:cubicBezTo>
                    <a:pt x="6" y="31"/>
                    <a:pt x="14" y="16"/>
                    <a:pt x="28" y="11"/>
                  </a:cubicBezTo>
                  <a:cubicBezTo>
                    <a:pt x="42" y="7"/>
                    <a:pt x="57" y="14"/>
                    <a:pt x="61" y="28"/>
                  </a:cubicBezTo>
                  <a:cubicBezTo>
                    <a:pt x="65" y="42"/>
                    <a:pt x="58" y="57"/>
                    <a:pt x="44" y="6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 name="Freeform 31"/>
            <p:cNvSpPr>
              <a:spLocks/>
            </p:cNvSpPr>
            <p:nvPr/>
          </p:nvSpPr>
          <p:spPr bwMode="auto">
            <a:xfrm>
              <a:off x="3578786" y="1329295"/>
              <a:ext cx="1086938" cy="1090035"/>
            </a:xfrm>
            <a:custGeom>
              <a:avLst/>
              <a:gdLst>
                <a:gd name="T0" fmla="*/ 45 w 49"/>
                <a:gd name="T1" fmla="*/ 18 h 49"/>
                <a:gd name="T2" fmla="*/ 31 w 49"/>
                <a:gd name="T3" fmla="*/ 45 h 49"/>
                <a:gd name="T4" fmla="*/ 4 w 49"/>
                <a:gd name="T5" fmla="*/ 31 h 49"/>
                <a:gd name="T6" fmla="*/ 18 w 49"/>
                <a:gd name="T7" fmla="*/ 4 h 49"/>
                <a:gd name="T8" fmla="*/ 45 w 49"/>
                <a:gd name="T9" fmla="*/ 18 h 49"/>
              </a:gdLst>
              <a:ahLst/>
              <a:cxnLst>
                <a:cxn ang="0">
                  <a:pos x="T0" y="T1"/>
                </a:cxn>
                <a:cxn ang="0">
                  <a:pos x="T2" y="T3"/>
                </a:cxn>
                <a:cxn ang="0">
                  <a:pos x="T4" y="T5"/>
                </a:cxn>
                <a:cxn ang="0">
                  <a:pos x="T6" y="T7"/>
                </a:cxn>
                <a:cxn ang="0">
                  <a:pos x="T8" y="T9"/>
                </a:cxn>
              </a:cxnLst>
              <a:rect l="0" t="0" r="r" b="b"/>
              <a:pathLst>
                <a:path w="49" h="49">
                  <a:moveTo>
                    <a:pt x="45" y="18"/>
                  </a:moveTo>
                  <a:cubicBezTo>
                    <a:pt x="49" y="29"/>
                    <a:pt x="43" y="41"/>
                    <a:pt x="31" y="45"/>
                  </a:cubicBezTo>
                  <a:cubicBezTo>
                    <a:pt x="20" y="49"/>
                    <a:pt x="8" y="42"/>
                    <a:pt x="4" y="31"/>
                  </a:cubicBezTo>
                  <a:cubicBezTo>
                    <a:pt x="0" y="20"/>
                    <a:pt x="7" y="7"/>
                    <a:pt x="18" y="4"/>
                  </a:cubicBezTo>
                  <a:cubicBezTo>
                    <a:pt x="30" y="0"/>
                    <a:pt x="42" y="6"/>
                    <a:pt x="45" y="1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Tree>
    <p:extLst>
      <p:ext uri="{BB962C8B-B14F-4D97-AF65-F5344CB8AC3E}">
        <p14:creationId xmlns:p14="http://schemas.microsoft.com/office/powerpoint/2010/main" xmlns="" val="3632407443"/>
      </p:ext>
    </p:extLst>
  </p:cSld>
  <p:clrMapOvr>
    <a:masterClrMapping/>
  </p:clrMapOvr>
  <p:transition spd="slow"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par>
                                <p:cTn id="12" presetID="31" presetClass="entr" presetSubtype="0" fill="hold" nodeType="withEffect">
                                  <p:stCondLst>
                                    <p:cond delay="0"/>
                                  </p:stCondLst>
                                  <p:childTnLst>
                                    <p:set>
                                      <p:cBhvr>
                                        <p:cTn id="13" dur="1" fill="hold">
                                          <p:stCondLst>
                                            <p:cond delay="0"/>
                                          </p:stCondLst>
                                        </p:cTn>
                                        <p:tgtEl>
                                          <p:spTgt spid="31"/>
                                        </p:tgtEl>
                                        <p:attrNameLst>
                                          <p:attrName>style.visibility</p:attrName>
                                        </p:attrNameLst>
                                      </p:cBhvr>
                                      <p:to>
                                        <p:strVal val="visible"/>
                                      </p:to>
                                    </p:set>
                                    <p:anim calcmode="lin" valueType="num">
                                      <p:cBhvr>
                                        <p:cTn id="14" dur="750" fill="hold"/>
                                        <p:tgtEl>
                                          <p:spTgt spid="31"/>
                                        </p:tgtEl>
                                        <p:attrNameLst>
                                          <p:attrName>ppt_w</p:attrName>
                                        </p:attrNameLst>
                                      </p:cBhvr>
                                      <p:tavLst>
                                        <p:tav tm="0">
                                          <p:val>
                                            <p:fltVal val="0"/>
                                          </p:val>
                                        </p:tav>
                                        <p:tav tm="100000">
                                          <p:val>
                                            <p:strVal val="#ppt_w"/>
                                          </p:val>
                                        </p:tav>
                                      </p:tavLst>
                                    </p:anim>
                                    <p:anim calcmode="lin" valueType="num">
                                      <p:cBhvr>
                                        <p:cTn id="15" dur="750" fill="hold"/>
                                        <p:tgtEl>
                                          <p:spTgt spid="31"/>
                                        </p:tgtEl>
                                        <p:attrNameLst>
                                          <p:attrName>ppt_h</p:attrName>
                                        </p:attrNameLst>
                                      </p:cBhvr>
                                      <p:tavLst>
                                        <p:tav tm="0">
                                          <p:val>
                                            <p:fltVal val="0"/>
                                          </p:val>
                                        </p:tav>
                                        <p:tav tm="100000">
                                          <p:val>
                                            <p:strVal val="#ppt_h"/>
                                          </p:val>
                                        </p:tav>
                                      </p:tavLst>
                                    </p:anim>
                                    <p:anim calcmode="lin" valueType="num">
                                      <p:cBhvr>
                                        <p:cTn id="16" dur="750" fill="hold"/>
                                        <p:tgtEl>
                                          <p:spTgt spid="31"/>
                                        </p:tgtEl>
                                        <p:attrNameLst>
                                          <p:attrName>style.rotation</p:attrName>
                                        </p:attrNameLst>
                                      </p:cBhvr>
                                      <p:tavLst>
                                        <p:tav tm="0">
                                          <p:val>
                                            <p:fltVal val="90"/>
                                          </p:val>
                                        </p:tav>
                                        <p:tav tm="100000">
                                          <p:val>
                                            <p:fltVal val="0"/>
                                          </p:val>
                                        </p:tav>
                                      </p:tavLst>
                                    </p:anim>
                                    <p:animEffect transition="in" filter="fade">
                                      <p:cBhvr>
                                        <p:cTn id="17" dur="750"/>
                                        <p:tgtEl>
                                          <p:spTgt spid="31"/>
                                        </p:tgtEl>
                                      </p:cBhvr>
                                    </p:animEffect>
                                  </p:childTnLst>
                                </p:cTn>
                              </p:par>
                              <p:par>
                                <p:cTn id="18" presetID="8" presetClass="emph" presetSubtype="0" fill="hold" nodeType="withEffect">
                                  <p:stCondLst>
                                    <p:cond delay="750"/>
                                  </p:stCondLst>
                                  <p:childTnLst>
                                    <p:animRot by="-21600000">
                                      <p:cBhvr>
                                        <p:cTn id="19" dur="2000" fill="hold"/>
                                        <p:tgtEl>
                                          <p:spTgt spid="31"/>
                                        </p:tgtEl>
                                        <p:attrNameLst>
                                          <p:attrName>r</p:attrName>
                                        </p:attrNameLst>
                                      </p:cBhvr>
                                    </p:animRot>
                                  </p:childTnLst>
                                </p:cTn>
                              </p:par>
                              <p:par>
                                <p:cTn id="20" presetID="22" presetClass="entr" presetSubtype="2" fill="hold" nodeType="withEffect">
                                  <p:stCondLst>
                                    <p:cond delay="750"/>
                                  </p:stCondLst>
                                  <p:childTnLst>
                                    <p:set>
                                      <p:cBhvr>
                                        <p:cTn id="21" dur="1" fill="hold">
                                          <p:stCondLst>
                                            <p:cond delay="0"/>
                                          </p:stCondLst>
                                        </p:cTn>
                                        <p:tgtEl>
                                          <p:spTgt spid="6"/>
                                        </p:tgtEl>
                                        <p:attrNameLst>
                                          <p:attrName>style.visibility</p:attrName>
                                        </p:attrNameLst>
                                      </p:cBhvr>
                                      <p:to>
                                        <p:strVal val="visible"/>
                                      </p:to>
                                    </p:set>
                                    <p:animEffect transition="in" filter="wipe(right)">
                                      <p:cBhvr>
                                        <p:cTn id="22" dur="500"/>
                                        <p:tgtEl>
                                          <p:spTgt spid="6"/>
                                        </p:tgtEl>
                                      </p:cBhvr>
                                    </p:animEffect>
                                  </p:childTnLst>
                                </p:cTn>
                              </p:par>
                              <p:par>
                                <p:cTn id="23" presetID="22" presetClass="entr" presetSubtype="2" fill="hold" nodeType="withEffect">
                                  <p:stCondLst>
                                    <p:cond delay="1000"/>
                                  </p:stCondLst>
                                  <p:childTnLst>
                                    <p:set>
                                      <p:cBhvr>
                                        <p:cTn id="24" dur="1" fill="hold">
                                          <p:stCondLst>
                                            <p:cond delay="0"/>
                                          </p:stCondLst>
                                        </p:cTn>
                                        <p:tgtEl>
                                          <p:spTgt spid="13"/>
                                        </p:tgtEl>
                                        <p:attrNameLst>
                                          <p:attrName>style.visibility</p:attrName>
                                        </p:attrNameLst>
                                      </p:cBhvr>
                                      <p:to>
                                        <p:strVal val="visible"/>
                                      </p:to>
                                    </p:set>
                                    <p:animEffect transition="in" filter="wipe(right)">
                                      <p:cBhvr>
                                        <p:cTn id="25" dur="500"/>
                                        <p:tgtEl>
                                          <p:spTgt spid="13"/>
                                        </p:tgtEl>
                                      </p:cBhvr>
                                    </p:animEffect>
                                  </p:childTnLst>
                                </p:cTn>
                              </p:par>
                              <p:par>
                                <p:cTn id="26" presetID="22" presetClass="entr" presetSubtype="2" fill="hold" nodeType="withEffect">
                                  <p:stCondLst>
                                    <p:cond delay="1250"/>
                                  </p:stCondLst>
                                  <p:childTnLst>
                                    <p:set>
                                      <p:cBhvr>
                                        <p:cTn id="27" dur="1" fill="hold">
                                          <p:stCondLst>
                                            <p:cond delay="0"/>
                                          </p:stCondLst>
                                        </p:cTn>
                                        <p:tgtEl>
                                          <p:spTgt spid="18"/>
                                        </p:tgtEl>
                                        <p:attrNameLst>
                                          <p:attrName>style.visibility</p:attrName>
                                        </p:attrNameLst>
                                      </p:cBhvr>
                                      <p:to>
                                        <p:strVal val="visible"/>
                                      </p:to>
                                    </p:set>
                                    <p:animEffect transition="in" filter="wipe(right)">
                                      <p:cBhvr>
                                        <p:cTn id="28" dur="500"/>
                                        <p:tgtEl>
                                          <p:spTgt spid="18"/>
                                        </p:tgtEl>
                                      </p:cBhvr>
                                    </p:animEffect>
                                  </p:childTnLst>
                                </p:cTn>
                              </p:par>
                              <p:par>
                                <p:cTn id="29" presetID="22" presetClass="entr" presetSubtype="2" fill="hold" nodeType="withEffect">
                                  <p:stCondLst>
                                    <p:cond delay="1500"/>
                                  </p:stCondLst>
                                  <p:childTnLst>
                                    <p:set>
                                      <p:cBhvr>
                                        <p:cTn id="30" dur="1" fill="hold">
                                          <p:stCondLst>
                                            <p:cond delay="0"/>
                                          </p:stCondLst>
                                        </p:cTn>
                                        <p:tgtEl>
                                          <p:spTgt spid="23"/>
                                        </p:tgtEl>
                                        <p:attrNameLst>
                                          <p:attrName>style.visibility</p:attrName>
                                        </p:attrNameLst>
                                      </p:cBhvr>
                                      <p:to>
                                        <p:strVal val="visible"/>
                                      </p:to>
                                    </p:set>
                                    <p:animEffect transition="in" filter="wipe(right)">
                                      <p:cBhvr>
                                        <p:cTn id="31" dur="500"/>
                                        <p:tgtEl>
                                          <p:spTgt spid="23"/>
                                        </p:tgtEl>
                                      </p:cBhvr>
                                    </p:animEffect>
                                  </p:childTnLst>
                                </p:cTn>
                              </p:par>
                              <p:par>
                                <p:cTn id="32" presetID="37" presetClass="entr" presetSubtype="0" fill="hold" grpId="0" nodeType="withEffect">
                                  <p:stCondLst>
                                    <p:cond delay="150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900" decel="100000" fill="hold"/>
                                        <p:tgtEl>
                                          <p:spTgt spid="30"/>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par>
                                <p:cTn id="38" presetID="47" presetClass="entr" presetSubtype="0" fill="hold" grpId="0" nodeType="withEffect">
                                  <p:stCondLst>
                                    <p:cond delay="2500"/>
                                  </p:stCondLst>
                                  <p:childTnLst>
                                    <p:set>
                                      <p:cBhvr>
                                        <p:cTn id="39" dur="1" fill="hold">
                                          <p:stCondLst>
                                            <p:cond delay="0"/>
                                          </p:stCondLst>
                                        </p:cTn>
                                        <p:tgtEl>
                                          <p:spTgt spid="28"/>
                                        </p:tgtEl>
                                        <p:attrNameLst>
                                          <p:attrName>style.visibility</p:attrName>
                                        </p:attrNameLst>
                                      </p:cBhvr>
                                      <p:to>
                                        <p:strVal val="visible"/>
                                      </p:to>
                                    </p:set>
                                    <p:animEffect transition="in" filter="fade">
                                      <p:cBhvr>
                                        <p:cTn id="40" dur="250"/>
                                        <p:tgtEl>
                                          <p:spTgt spid="28"/>
                                        </p:tgtEl>
                                      </p:cBhvr>
                                    </p:animEffect>
                                    <p:anim calcmode="lin" valueType="num">
                                      <p:cBhvr>
                                        <p:cTn id="41" dur="250" fill="hold"/>
                                        <p:tgtEl>
                                          <p:spTgt spid="28"/>
                                        </p:tgtEl>
                                        <p:attrNameLst>
                                          <p:attrName>ppt_x</p:attrName>
                                        </p:attrNameLst>
                                      </p:cBhvr>
                                      <p:tavLst>
                                        <p:tav tm="0">
                                          <p:val>
                                            <p:strVal val="#ppt_x"/>
                                          </p:val>
                                        </p:tav>
                                        <p:tav tm="100000">
                                          <p:val>
                                            <p:strVal val="#ppt_x"/>
                                          </p:val>
                                        </p:tav>
                                      </p:tavLst>
                                    </p:anim>
                                    <p:anim calcmode="lin" valueType="num">
                                      <p:cBhvr>
                                        <p:cTn id="42" dur="250" fill="hold"/>
                                        <p:tgtEl>
                                          <p:spTgt spid="28"/>
                                        </p:tgtEl>
                                        <p:attrNameLst>
                                          <p:attrName>ppt_y</p:attrName>
                                        </p:attrNameLst>
                                      </p:cBhvr>
                                      <p:tavLst>
                                        <p:tav tm="0">
                                          <p:val>
                                            <p:strVal val="#ppt_y-.1"/>
                                          </p:val>
                                        </p:tav>
                                        <p:tav tm="100000">
                                          <p:val>
                                            <p:strVal val="#ppt_y"/>
                                          </p:val>
                                        </p:tav>
                                      </p:tavLst>
                                    </p:anim>
                                  </p:childTnLst>
                                </p:cTn>
                              </p:par>
                              <p:par>
                                <p:cTn id="43" presetID="47" presetClass="entr" presetSubtype="0" fill="hold" grpId="0" nodeType="withEffect">
                                  <p:stCondLst>
                                    <p:cond delay="2600"/>
                                  </p:stCondLst>
                                  <p:childTnLst>
                                    <p:set>
                                      <p:cBhvr>
                                        <p:cTn id="44" dur="1" fill="hold">
                                          <p:stCondLst>
                                            <p:cond delay="0"/>
                                          </p:stCondLst>
                                        </p:cTn>
                                        <p:tgtEl>
                                          <p:spTgt spid="29"/>
                                        </p:tgtEl>
                                        <p:attrNameLst>
                                          <p:attrName>style.visibility</p:attrName>
                                        </p:attrNameLst>
                                      </p:cBhvr>
                                      <p:to>
                                        <p:strVal val="visible"/>
                                      </p:to>
                                    </p:set>
                                    <p:animEffect transition="in" filter="fade">
                                      <p:cBhvr>
                                        <p:cTn id="45" dur="250"/>
                                        <p:tgtEl>
                                          <p:spTgt spid="29"/>
                                        </p:tgtEl>
                                      </p:cBhvr>
                                    </p:animEffect>
                                    <p:anim calcmode="lin" valueType="num">
                                      <p:cBhvr>
                                        <p:cTn id="46" dur="250" fill="hold"/>
                                        <p:tgtEl>
                                          <p:spTgt spid="29"/>
                                        </p:tgtEl>
                                        <p:attrNameLst>
                                          <p:attrName>ppt_x</p:attrName>
                                        </p:attrNameLst>
                                      </p:cBhvr>
                                      <p:tavLst>
                                        <p:tav tm="0">
                                          <p:val>
                                            <p:strVal val="#ppt_x"/>
                                          </p:val>
                                        </p:tav>
                                        <p:tav tm="100000">
                                          <p:val>
                                            <p:strVal val="#ppt_x"/>
                                          </p:val>
                                        </p:tav>
                                      </p:tavLst>
                                    </p:anim>
                                    <p:anim calcmode="lin" valueType="num">
                                      <p:cBhvr>
                                        <p:cTn id="47" dur="25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8" grpId="0"/>
      <p:bldP spid="29" grpId="0"/>
      <p:bldP spid="30"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3"/>
          <p:cNvSpPr>
            <a:spLocks noChangeArrowheads="1"/>
          </p:cNvSpPr>
          <p:nvPr/>
        </p:nvSpPr>
        <p:spPr bwMode="auto">
          <a:xfrm>
            <a:off x="4250061" y="386569"/>
            <a:ext cx="1831252" cy="4077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68571" tIns="34286" rIns="68571" bIns="3428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spcBef>
                <a:spcPct val="0"/>
              </a:spcBef>
              <a:buNone/>
            </a:pPr>
            <a:r>
              <a:rPr lang="zh-CN" altLang="en-US" sz="2200" b="1" dirty="0" smtClean="0">
                <a:solidFill>
                  <a:schemeClr val="tx1">
                    <a:lumMod val="75000"/>
                    <a:lumOff val="25000"/>
                  </a:schemeClr>
                </a:solidFill>
                <a:latin typeface="Arial" panose="020B0604020202020204" pitchFamily="34" charset="0"/>
                <a:cs typeface="Arial" panose="020B0604020202020204" pitchFamily="34" charset="0"/>
              </a:rPr>
              <a:t>工作不足之处</a:t>
            </a:r>
            <a:endParaRPr lang="zh-CN" altLang="en-US" sz="2200" b="1" dirty="0">
              <a:solidFill>
                <a:schemeClr val="tx1">
                  <a:lumMod val="75000"/>
                  <a:lumOff val="25000"/>
                </a:schemeClr>
              </a:solidFill>
              <a:latin typeface="Arial" panose="020B0604020202020204" pitchFamily="34" charset="0"/>
              <a:cs typeface="Arial" panose="020B0604020202020204" pitchFamily="34" charset="0"/>
            </a:endParaRPr>
          </a:p>
        </p:txBody>
      </p:sp>
      <p:grpSp>
        <p:nvGrpSpPr>
          <p:cNvPr id="3" name="组合 2"/>
          <p:cNvGrpSpPr/>
          <p:nvPr/>
        </p:nvGrpSpPr>
        <p:grpSpPr>
          <a:xfrm>
            <a:off x="3782214" y="427662"/>
            <a:ext cx="197506" cy="296260"/>
            <a:chOff x="5284519" y="1508166"/>
            <a:chExt cx="213756" cy="427512"/>
          </a:xfrm>
        </p:grpSpPr>
        <p:cxnSp>
          <p:nvCxnSpPr>
            <p:cNvPr id="4" name="直接连接符 3"/>
            <p:cNvCxnSpPr/>
            <p:nvPr/>
          </p:nvCxnSpPr>
          <p:spPr>
            <a:xfrm>
              <a:off x="5284519" y="1508166"/>
              <a:ext cx="213756" cy="213756"/>
            </a:xfrm>
            <a:prstGeom prst="line">
              <a:avLst/>
            </a:prstGeom>
            <a:ln w="19050">
              <a:solidFill>
                <a:schemeClr val="tx1">
                  <a:lumMod val="75000"/>
                  <a:lumOff val="25000"/>
                </a:schemeClr>
              </a:solidFill>
              <a:headEnd type="oval" w="med" len="med"/>
              <a:tailEnd type="oval" w="lg" len="lg"/>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flipH="1">
              <a:off x="5284519" y="1721922"/>
              <a:ext cx="213756" cy="213756"/>
            </a:xfrm>
            <a:prstGeom prst="line">
              <a:avLst/>
            </a:prstGeom>
            <a:ln w="19050">
              <a:solidFill>
                <a:schemeClr val="tx1">
                  <a:lumMod val="75000"/>
                  <a:lumOff val="25000"/>
                </a:schemeClr>
              </a:solidFill>
              <a:headEnd type="oval" w="med" len="med"/>
              <a:tailEnd type="oval" w="lg" len="lg"/>
            </a:ln>
          </p:spPr>
          <p:style>
            <a:lnRef idx="1">
              <a:schemeClr val="accent1"/>
            </a:lnRef>
            <a:fillRef idx="0">
              <a:schemeClr val="accent1"/>
            </a:fillRef>
            <a:effectRef idx="0">
              <a:schemeClr val="accent1"/>
            </a:effectRef>
            <a:fontRef idx="minor">
              <a:schemeClr val="tx1"/>
            </a:fontRef>
          </p:style>
        </p:cxnSp>
      </p:grpSp>
      <p:sp>
        <p:nvSpPr>
          <p:cNvPr id="55" name="TextBox 54"/>
          <p:cNvSpPr txBox="1"/>
          <p:nvPr/>
        </p:nvSpPr>
        <p:spPr>
          <a:xfrm>
            <a:off x="2681607" y="3854392"/>
            <a:ext cx="1675002" cy="684785"/>
          </a:xfrm>
          <a:prstGeom prst="rect">
            <a:avLst/>
          </a:prstGeom>
          <a:noFill/>
        </p:spPr>
        <p:txBody>
          <a:bodyPr wrap="square" lIns="68562" tIns="34281" rIns="68562" bIns="34281" rtlCol="0">
            <a:spAutoFit/>
          </a:bodyPr>
          <a:lstStyle/>
          <a:p>
            <a:pPr algn="just"/>
            <a:r>
              <a:rPr lang="zh-CN" altLang="en-US" sz="1000" dirty="0">
                <a:latin typeface="微软雅黑" pitchFamily="34" charset="-122"/>
                <a:ea typeface="微软雅黑" pitchFamily="34" charset="-122"/>
              </a:rPr>
              <a:t>点击添加文本</a:t>
            </a:r>
            <a:r>
              <a:rPr lang="en-US" altLang="zh-CN" sz="1000" dirty="0">
                <a:latin typeface="微软雅黑" pitchFamily="34" charset="-122"/>
                <a:ea typeface="微软雅黑" pitchFamily="34" charset="-122"/>
              </a:rPr>
              <a:t>,</a:t>
            </a:r>
            <a:r>
              <a:rPr lang="zh-CN" altLang="en-US" sz="1000" dirty="0">
                <a:latin typeface="微软雅黑" pitchFamily="34" charset="-122"/>
                <a:ea typeface="微软雅黑" pitchFamily="34" charset="-122"/>
              </a:rPr>
              <a:t>点击添加文本 </a:t>
            </a:r>
            <a:r>
              <a:rPr lang="en-US" altLang="zh-CN" sz="1000" dirty="0">
                <a:latin typeface="微软雅黑" pitchFamily="34" charset="-122"/>
                <a:ea typeface="微软雅黑" pitchFamily="34" charset="-122"/>
              </a:rPr>
              <a:t>,</a:t>
            </a:r>
            <a:r>
              <a:rPr lang="zh-CN" altLang="en-US" sz="1000" dirty="0">
                <a:latin typeface="微软雅黑" pitchFamily="34" charset="-122"/>
                <a:ea typeface="微软雅黑" pitchFamily="34" charset="-122"/>
              </a:rPr>
              <a:t>点击添加文本</a:t>
            </a:r>
            <a:r>
              <a:rPr lang="en-US" altLang="zh-CN" sz="1000" dirty="0">
                <a:latin typeface="微软雅黑" pitchFamily="34" charset="-122"/>
                <a:ea typeface="微软雅黑" pitchFamily="34" charset="-122"/>
              </a:rPr>
              <a:t>,</a:t>
            </a:r>
            <a:r>
              <a:rPr lang="zh-CN" altLang="en-US" sz="1000" dirty="0">
                <a:latin typeface="微软雅黑" pitchFamily="34" charset="-122"/>
                <a:ea typeface="微软雅黑" pitchFamily="34" charset="-122"/>
              </a:rPr>
              <a:t>点击添加文本 </a:t>
            </a:r>
            <a:r>
              <a:rPr lang="en-US" altLang="zh-CN" sz="1000" dirty="0">
                <a:latin typeface="微软雅黑" pitchFamily="34" charset="-122"/>
                <a:ea typeface="微软雅黑" pitchFamily="34" charset="-122"/>
              </a:rPr>
              <a:t>,</a:t>
            </a:r>
            <a:r>
              <a:rPr lang="zh-CN" altLang="en-US" sz="1000" dirty="0">
                <a:latin typeface="微软雅黑" pitchFamily="34" charset="-122"/>
                <a:ea typeface="微软雅黑" pitchFamily="34" charset="-122"/>
              </a:rPr>
              <a:t>点击添加文本</a:t>
            </a:r>
            <a:r>
              <a:rPr lang="en-US" altLang="zh-CN" sz="1000" dirty="0">
                <a:latin typeface="微软雅黑" pitchFamily="34" charset="-122"/>
                <a:ea typeface="微软雅黑" pitchFamily="34" charset="-122"/>
              </a:rPr>
              <a:t>,</a:t>
            </a:r>
            <a:r>
              <a:rPr lang="zh-CN" altLang="en-US" sz="1000" dirty="0">
                <a:latin typeface="微软雅黑" pitchFamily="34" charset="-122"/>
                <a:ea typeface="微软雅黑" pitchFamily="34" charset="-122"/>
              </a:rPr>
              <a:t>点击添加</a:t>
            </a:r>
          </a:p>
        </p:txBody>
      </p:sp>
      <p:sp>
        <p:nvSpPr>
          <p:cNvPr id="56" name="TextBox 55"/>
          <p:cNvSpPr txBox="1"/>
          <p:nvPr/>
        </p:nvSpPr>
        <p:spPr>
          <a:xfrm>
            <a:off x="7250859" y="2592052"/>
            <a:ext cx="1421863" cy="838673"/>
          </a:xfrm>
          <a:prstGeom prst="rect">
            <a:avLst/>
          </a:prstGeom>
          <a:noFill/>
        </p:spPr>
        <p:txBody>
          <a:bodyPr wrap="square" lIns="68562" tIns="34281" rIns="68562" bIns="34281" rtlCol="0">
            <a:spAutoFit/>
          </a:bodyPr>
          <a:lstStyle/>
          <a:p>
            <a:pPr algn="just"/>
            <a:r>
              <a:rPr lang="zh-CN" altLang="en-US" sz="1000" dirty="0">
                <a:latin typeface="微软雅黑" pitchFamily="34" charset="-122"/>
                <a:ea typeface="微软雅黑" pitchFamily="34" charset="-122"/>
              </a:rPr>
              <a:t>点击添加文本</a:t>
            </a:r>
            <a:r>
              <a:rPr lang="en-US" altLang="zh-CN" sz="1000" dirty="0">
                <a:latin typeface="微软雅黑" pitchFamily="34" charset="-122"/>
                <a:ea typeface="微软雅黑" pitchFamily="34" charset="-122"/>
              </a:rPr>
              <a:t>,</a:t>
            </a:r>
            <a:r>
              <a:rPr lang="zh-CN" altLang="en-US" sz="1000" dirty="0">
                <a:latin typeface="微软雅黑" pitchFamily="34" charset="-122"/>
                <a:ea typeface="微软雅黑" pitchFamily="34" charset="-122"/>
              </a:rPr>
              <a:t>点击添加文本 </a:t>
            </a:r>
            <a:r>
              <a:rPr lang="en-US" altLang="zh-CN" sz="1000" dirty="0">
                <a:latin typeface="微软雅黑" pitchFamily="34" charset="-122"/>
                <a:ea typeface="微软雅黑" pitchFamily="34" charset="-122"/>
              </a:rPr>
              <a:t>,</a:t>
            </a:r>
            <a:r>
              <a:rPr lang="zh-CN" altLang="en-US" sz="1000" dirty="0">
                <a:latin typeface="微软雅黑" pitchFamily="34" charset="-122"/>
                <a:ea typeface="微软雅黑" pitchFamily="34" charset="-122"/>
              </a:rPr>
              <a:t>点击添加文本</a:t>
            </a:r>
            <a:r>
              <a:rPr lang="en-US" altLang="zh-CN" sz="1000" dirty="0">
                <a:latin typeface="微软雅黑" pitchFamily="34" charset="-122"/>
                <a:ea typeface="微软雅黑" pitchFamily="34" charset="-122"/>
              </a:rPr>
              <a:t>,</a:t>
            </a:r>
            <a:r>
              <a:rPr lang="zh-CN" altLang="en-US" sz="1000" dirty="0">
                <a:latin typeface="微软雅黑" pitchFamily="34" charset="-122"/>
                <a:ea typeface="微软雅黑" pitchFamily="34" charset="-122"/>
              </a:rPr>
              <a:t>点击添加文本 </a:t>
            </a:r>
            <a:r>
              <a:rPr lang="en-US" altLang="zh-CN" sz="1000" dirty="0">
                <a:latin typeface="微软雅黑" pitchFamily="34" charset="-122"/>
                <a:ea typeface="微软雅黑" pitchFamily="34" charset="-122"/>
              </a:rPr>
              <a:t>,</a:t>
            </a:r>
            <a:r>
              <a:rPr lang="zh-CN" altLang="en-US" sz="1000" dirty="0">
                <a:latin typeface="微软雅黑" pitchFamily="34" charset="-122"/>
                <a:ea typeface="微软雅黑" pitchFamily="34" charset="-122"/>
              </a:rPr>
              <a:t>点击添加文本</a:t>
            </a:r>
            <a:r>
              <a:rPr lang="en-US" altLang="zh-CN" sz="1000" dirty="0">
                <a:latin typeface="微软雅黑" pitchFamily="34" charset="-122"/>
                <a:ea typeface="微软雅黑" pitchFamily="34" charset="-122"/>
              </a:rPr>
              <a:t>,</a:t>
            </a:r>
            <a:r>
              <a:rPr lang="zh-CN" altLang="en-US" sz="1000" dirty="0">
                <a:latin typeface="微软雅黑" pitchFamily="34" charset="-122"/>
                <a:ea typeface="微软雅黑" pitchFamily="34" charset="-122"/>
              </a:rPr>
              <a:t>点击添加文本 </a:t>
            </a:r>
            <a:r>
              <a:rPr lang="en-US" altLang="zh-CN" sz="1000" dirty="0">
                <a:latin typeface="微软雅黑" pitchFamily="34" charset="-122"/>
                <a:ea typeface="微软雅黑" pitchFamily="34" charset="-122"/>
              </a:rPr>
              <a:t>,</a:t>
            </a:r>
            <a:r>
              <a:rPr lang="zh-CN" altLang="en-US" sz="1000" dirty="0">
                <a:latin typeface="微软雅黑" pitchFamily="34" charset="-122"/>
                <a:ea typeface="微软雅黑" pitchFamily="34" charset="-122"/>
              </a:rPr>
              <a:t>点击添加文本</a:t>
            </a:r>
            <a:r>
              <a:rPr lang="en-US" altLang="zh-CN" sz="1000" dirty="0">
                <a:latin typeface="微软雅黑" pitchFamily="34" charset="-122"/>
                <a:ea typeface="微软雅黑" pitchFamily="34" charset="-122"/>
              </a:rPr>
              <a:t>,</a:t>
            </a:r>
            <a:r>
              <a:rPr lang="zh-CN" altLang="en-US" sz="1000" dirty="0">
                <a:latin typeface="微软雅黑" pitchFamily="34" charset="-122"/>
                <a:ea typeface="微软雅黑" pitchFamily="34" charset="-122"/>
              </a:rPr>
              <a:t>点击添</a:t>
            </a:r>
          </a:p>
        </p:txBody>
      </p:sp>
      <p:sp>
        <p:nvSpPr>
          <p:cNvPr id="57" name="TextBox 56"/>
          <p:cNvSpPr txBox="1"/>
          <p:nvPr/>
        </p:nvSpPr>
        <p:spPr>
          <a:xfrm>
            <a:off x="6272071" y="1329613"/>
            <a:ext cx="1592762" cy="684785"/>
          </a:xfrm>
          <a:prstGeom prst="rect">
            <a:avLst/>
          </a:prstGeom>
          <a:noFill/>
        </p:spPr>
        <p:txBody>
          <a:bodyPr wrap="square" lIns="68562" tIns="34281" rIns="68562" bIns="34281" rtlCol="0">
            <a:spAutoFit/>
          </a:bodyPr>
          <a:lstStyle/>
          <a:p>
            <a:pPr algn="just"/>
            <a:r>
              <a:rPr lang="zh-CN" altLang="en-US" sz="1000" dirty="0">
                <a:latin typeface="微软雅黑" pitchFamily="34" charset="-122"/>
                <a:ea typeface="微软雅黑" pitchFamily="34" charset="-122"/>
              </a:rPr>
              <a:t>点击添加文本</a:t>
            </a:r>
            <a:r>
              <a:rPr lang="en-US" altLang="zh-CN" sz="1000" dirty="0">
                <a:latin typeface="微软雅黑" pitchFamily="34" charset="-122"/>
                <a:ea typeface="微软雅黑" pitchFamily="34" charset="-122"/>
              </a:rPr>
              <a:t>,</a:t>
            </a:r>
            <a:r>
              <a:rPr lang="zh-CN" altLang="en-US" sz="1000" dirty="0">
                <a:latin typeface="微软雅黑" pitchFamily="34" charset="-122"/>
                <a:ea typeface="微软雅黑" pitchFamily="34" charset="-122"/>
              </a:rPr>
              <a:t>点击添加文本 </a:t>
            </a:r>
            <a:r>
              <a:rPr lang="en-US" altLang="zh-CN" sz="1000" dirty="0">
                <a:latin typeface="微软雅黑" pitchFamily="34" charset="-122"/>
                <a:ea typeface="微软雅黑" pitchFamily="34" charset="-122"/>
              </a:rPr>
              <a:t>,</a:t>
            </a:r>
            <a:r>
              <a:rPr lang="zh-CN" altLang="en-US" sz="1000" dirty="0">
                <a:latin typeface="微软雅黑" pitchFamily="34" charset="-122"/>
                <a:ea typeface="微软雅黑" pitchFamily="34" charset="-122"/>
              </a:rPr>
              <a:t>点击添加文本</a:t>
            </a:r>
            <a:r>
              <a:rPr lang="en-US" altLang="zh-CN" sz="1000" dirty="0">
                <a:latin typeface="微软雅黑" pitchFamily="34" charset="-122"/>
                <a:ea typeface="微软雅黑" pitchFamily="34" charset="-122"/>
              </a:rPr>
              <a:t>,</a:t>
            </a:r>
            <a:r>
              <a:rPr lang="zh-CN" altLang="en-US" sz="1000" dirty="0">
                <a:latin typeface="微软雅黑" pitchFamily="34" charset="-122"/>
                <a:ea typeface="微软雅黑" pitchFamily="34" charset="-122"/>
              </a:rPr>
              <a:t>点击添加文本 </a:t>
            </a:r>
            <a:r>
              <a:rPr lang="en-US" altLang="zh-CN" sz="1000" dirty="0">
                <a:latin typeface="微软雅黑" pitchFamily="34" charset="-122"/>
                <a:ea typeface="微软雅黑" pitchFamily="34" charset="-122"/>
              </a:rPr>
              <a:t>,</a:t>
            </a:r>
            <a:r>
              <a:rPr lang="zh-CN" altLang="en-US" sz="1000" dirty="0">
                <a:latin typeface="微软雅黑" pitchFamily="34" charset="-122"/>
                <a:ea typeface="微软雅黑" pitchFamily="34" charset="-122"/>
              </a:rPr>
              <a:t>点击添加文本</a:t>
            </a:r>
            <a:r>
              <a:rPr lang="en-US" altLang="zh-CN" sz="1000" dirty="0">
                <a:latin typeface="微软雅黑" pitchFamily="34" charset="-122"/>
                <a:ea typeface="微软雅黑" pitchFamily="34" charset="-122"/>
              </a:rPr>
              <a:t>,</a:t>
            </a:r>
            <a:r>
              <a:rPr lang="zh-CN" altLang="en-US" sz="1000" dirty="0">
                <a:latin typeface="微软雅黑" pitchFamily="34" charset="-122"/>
                <a:ea typeface="微软雅黑" pitchFamily="34" charset="-122"/>
              </a:rPr>
              <a:t>点击添加</a:t>
            </a:r>
          </a:p>
        </p:txBody>
      </p:sp>
      <p:sp>
        <p:nvSpPr>
          <p:cNvPr id="58" name="TextBox 57"/>
          <p:cNvSpPr txBox="1"/>
          <p:nvPr/>
        </p:nvSpPr>
        <p:spPr>
          <a:xfrm>
            <a:off x="1979712" y="2503371"/>
            <a:ext cx="1349798" cy="1300338"/>
          </a:xfrm>
          <a:prstGeom prst="rect">
            <a:avLst/>
          </a:prstGeom>
          <a:noFill/>
        </p:spPr>
        <p:txBody>
          <a:bodyPr wrap="square" lIns="68562" tIns="34281" rIns="68562" bIns="34281" rtlCol="0">
            <a:spAutoFit/>
          </a:bodyPr>
          <a:lstStyle/>
          <a:p>
            <a:pPr algn="just"/>
            <a:r>
              <a:rPr lang="zh-CN" altLang="en-US" sz="1000" dirty="0">
                <a:latin typeface="微软雅黑" pitchFamily="34" charset="-122"/>
                <a:ea typeface="微软雅黑" pitchFamily="34" charset="-122"/>
              </a:rPr>
              <a:t>点击添加文本</a:t>
            </a:r>
            <a:r>
              <a:rPr lang="en-US" altLang="zh-CN" sz="1000" dirty="0">
                <a:latin typeface="微软雅黑" pitchFamily="34" charset="-122"/>
                <a:ea typeface="微软雅黑" pitchFamily="34" charset="-122"/>
              </a:rPr>
              <a:t>,</a:t>
            </a:r>
            <a:r>
              <a:rPr lang="zh-CN" altLang="en-US" sz="1000" dirty="0">
                <a:latin typeface="微软雅黑" pitchFamily="34" charset="-122"/>
                <a:ea typeface="微软雅黑" pitchFamily="34" charset="-122"/>
              </a:rPr>
              <a:t>点击添加文本 </a:t>
            </a:r>
            <a:r>
              <a:rPr lang="en-US" altLang="zh-CN" sz="1000" dirty="0">
                <a:latin typeface="微软雅黑" pitchFamily="34" charset="-122"/>
                <a:ea typeface="微软雅黑" pitchFamily="34" charset="-122"/>
              </a:rPr>
              <a:t>,</a:t>
            </a:r>
            <a:r>
              <a:rPr lang="zh-CN" altLang="en-US" sz="1000" dirty="0">
                <a:latin typeface="微软雅黑" pitchFamily="34" charset="-122"/>
                <a:ea typeface="微软雅黑" pitchFamily="34" charset="-122"/>
              </a:rPr>
              <a:t>点击添加文本</a:t>
            </a:r>
            <a:r>
              <a:rPr lang="en-US" altLang="zh-CN" sz="1000" dirty="0">
                <a:latin typeface="微软雅黑" pitchFamily="34" charset="-122"/>
                <a:ea typeface="微软雅黑" pitchFamily="34" charset="-122"/>
              </a:rPr>
              <a:t>,</a:t>
            </a:r>
            <a:r>
              <a:rPr lang="zh-CN" altLang="en-US" sz="1000" dirty="0">
                <a:latin typeface="微软雅黑" pitchFamily="34" charset="-122"/>
                <a:ea typeface="微软雅黑" pitchFamily="34" charset="-122"/>
              </a:rPr>
              <a:t>点击添加文本 </a:t>
            </a:r>
            <a:r>
              <a:rPr lang="en-US" altLang="zh-CN" sz="1000" dirty="0">
                <a:latin typeface="微软雅黑" pitchFamily="34" charset="-122"/>
                <a:ea typeface="微软雅黑" pitchFamily="34" charset="-122"/>
              </a:rPr>
              <a:t>,</a:t>
            </a:r>
            <a:r>
              <a:rPr lang="zh-CN" altLang="en-US" sz="1000" dirty="0">
                <a:latin typeface="微软雅黑" pitchFamily="34" charset="-122"/>
                <a:ea typeface="微软雅黑" pitchFamily="34" charset="-122"/>
              </a:rPr>
              <a:t>点击添加文本</a:t>
            </a:r>
            <a:r>
              <a:rPr lang="en-US" altLang="zh-CN" sz="1000" dirty="0">
                <a:latin typeface="微软雅黑" pitchFamily="34" charset="-122"/>
                <a:ea typeface="微软雅黑" pitchFamily="34" charset="-122"/>
              </a:rPr>
              <a:t>,</a:t>
            </a:r>
            <a:r>
              <a:rPr lang="zh-CN" altLang="en-US" sz="1000" dirty="0">
                <a:latin typeface="微软雅黑" pitchFamily="34" charset="-122"/>
                <a:ea typeface="微软雅黑" pitchFamily="34" charset="-122"/>
              </a:rPr>
              <a:t>点击添加文本 </a:t>
            </a:r>
            <a:r>
              <a:rPr lang="en-US" altLang="zh-CN" sz="1000" dirty="0">
                <a:latin typeface="微软雅黑" pitchFamily="34" charset="-122"/>
                <a:ea typeface="微软雅黑" pitchFamily="34" charset="-122"/>
              </a:rPr>
              <a:t>,</a:t>
            </a:r>
            <a:r>
              <a:rPr lang="zh-CN" altLang="en-US" sz="1000" dirty="0">
                <a:latin typeface="微软雅黑" pitchFamily="34" charset="-122"/>
                <a:ea typeface="微软雅黑" pitchFamily="34" charset="-122"/>
              </a:rPr>
              <a:t>点击添加文本</a:t>
            </a:r>
            <a:r>
              <a:rPr lang="en-US" altLang="zh-CN" sz="1000" dirty="0">
                <a:latin typeface="微软雅黑" pitchFamily="34" charset="-122"/>
                <a:ea typeface="微软雅黑" pitchFamily="34" charset="-122"/>
              </a:rPr>
              <a:t>,</a:t>
            </a:r>
            <a:r>
              <a:rPr lang="zh-CN" altLang="en-US" sz="1000" dirty="0">
                <a:latin typeface="微软雅黑" pitchFamily="34" charset="-122"/>
                <a:ea typeface="微软雅黑" pitchFamily="34" charset="-122"/>
              </a:rPr>
              <a:t>点击添加文本 </a:t>
            </a:r>
            <a:r>
              <a:rPr lang="en-US" altLang="zh-CN" sz="1000" dirty="0">
                <a:latin typeface="微软雅黑" pitchFamily="34" charset="-122"/>
                <a:ea typeface="微软雅黑" pitchFamily="34" charset="-122"/>
              </a:rPr>
              <a:t>,</a:t>
            </a:r>
            <a:endParaRPr lang="zh-CN" altLang="en-US" sz="1000" dirty="0">
              <a:latin typeface="微软雅黑" pitchFamily="34" charset="-122"/>
              <a:ea typeface="微软雅黑" pitchFamily="34" charset="-122"/>
            </a:endParaRPr>
          </a:p>
          <a:p>
            <a:pPr algn="just"/>
            <a:endParaRPr lang="zh-CN" altLang="en-US" sz="1000" dirty="0">
              <a:latin typeface="微软雅黑" pitchFamily="34" charset="-122"/>
              <a:ea typeface="微软雅黑" pitchFamily="34" charset="-122"/>
            </a:endParaRPr>
          </a:p>
          <a:p>
            <a:pPr algn="just"/>
            <a:endParaRPr lang="zh-CN" altLang="en-US" sz="1000" dirty="0">
              <a:latin typeface="微软雅黑" pitchFamily="34" charset="-122"/>
              <a:ea typeface="微软雅黑" pitchFamily="34" charset="-122"/>
            </a:endParaRPr>
          </a:p>
        </p:txBody>
      </p:sp>
      <p:grpSp>
        <p:nvGrpSpPr>
          <p:cNvPr id="59" name="组合 58"/>
          <p:cNvGrpSpPr/>
          <p:nvPr/>
        </p:nvGrpSpPr>
        <p:grpSpPr>
          <a:xfrm>
            <a:off x="3552496" y="1188037"/>
            <a:ext cx="3449719" cy="3454560"/>
            <a:chOff x="3154618" y="1584049"/>
            <a:chExt cx="4600823" cy="4606080"/>
          </a:xfrm>
        </p:grpSpPr>
        <p:grpSp>
          <p:nvGrpSpPr>
            <p:cNvPr id="60" name="Group 5"/>
            <p:cNvGrpSpPr>
              <a:grpSpLocks noChangeAspect="1"/>
            </p:cNvGrpSpPr>
            <p:nvPr/>
          </p:nvGrpSpPr>
          <p:grpSpPr bwMode="auto">
            <a:xfrm>
              <a:off x="3154618" y="1584049"/>
              <a:ext cx="4600823" cy="4606080"/>
              <a:chOff x="1691" y="758"/>
              <a:chExt cx="2626" cy="2629"/>
            </a:xfrm>
          </p:grpSpPr>
          <p:sp>
            <p:nvSpPr>
              <p:cNvPr id="69" name="AutoShape 4"/>
              <p:cNvSpPr>
                <a:spLocks noChangeAspect="1" noChangeArrowheads="1" noTextEdit="1"/>
              </p:cNvSpPr>
              <p:nvPr/>
            </p:nvSpPr>
            <p:spPr bwMode="auto">
              <a:xfrm>
                <a:off x="1699" y="758"/>
                <a:ext cx="2605" cy="26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sz="1500" dirty="0"/>
              </a:p>
            </p:txBody>
          </p:sp>
          <p:sp>
            <p:nvSpPr>
              <p:cNvPr id="70" name="Freeform 6"/>
              <p:cNvSpPr>
                <a:spLocks/>
              </p:cNvSpPr>
              <p:nvPr/>
            </p:nvSpPr>
            <p:spPr bwMode="auto">
              <a:xfrm>
                <a:off x="1691" y="2438"/>
                <a:ext cx="1190" cy="234"/>
              </a:xfrm>
              <a:custGeom>
                <a:avLst/>
                <a:gdLst>
                  <a:gd name="T0" fmla="*/ 0 w 1190"/>
                  <a:gd name="T1" fmla="*/ 0 h 234"/>
                  <a:gd name="T2" fmla="*/ 241 w 1190"/>
                  <a:gd name="T3" fmla="*/ 234 h 234"/>
                  <a:gd name="T4" fmla="*/ 957 w 1190"/>
                  <a:gd name="T5" fmla="*/ 234 h 234"/>
                  <a:gd name="T6" fmla="*/ 1190 w 1190"/>
                  <a:gd name="T7" fmla="*/ 0 h 234"/>
                  <a:gd name="T8" fmla="*/ 0 w 1190"/>
                  <a:gd name="T9" fmla="*/ 0 h 234"/>
                </a:gdLst>
                <a:ahLst/>
                <a:cxnLst>
                  <a:cxn ang="0">
                    <a:pos x="T0" y="T1"/>
                  </a:cxn>
                  <a:cxn ang="0">
                    <a:pos x="T2" y="T3"/>
                  </a:cxn>
                  <a:cxn ang="0">
                    <a:pos x="T4" y="T5"/>
                  </a:cxn>
                  <a:cxn ang="0">
                    <a:pos x="T6" y="T7"/>
                  </a:cxn>
                  <a:cxn ang="0">
                    <a:pos x="T8" y="T9"/>
                  </a:cxn>
                </a:cxnLst>
                <a:rect l="0" t="0" r="r" b="b"/>
                <a:pathLst>
                  <a:path w="1190" h="234">
                    <a:moveTo>
                      <a:pt x="0" y="0"/>
                    </a:moveTo>
                    <a:lnTo>
                      <a:pt x="241" y="234"/>
                    </a:lnTo>
                    <a:lnTo>
                      <a:pt x="957" y="234"/>
                    </a:lnTo>
                    <a:lnTo>
                      <a:pt x="1190" y="0"/>
                    </a:lnTo>
                    <a:lnTo>
                      <a:pt x="0" y="0"/>
                    </a:lnTo>
                    <a:close/>
                  </a:path>
                </a:pathLst>
              </a:custGeom>
              <a:solidFill>
                <a:srgbClr val="0070C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500"/>
              </a:p>
            </p:txBody>
          </p:sp>
          <p:sp>
            <p:nvSpPr>
              <p:cNvPr id="71" name="Freeform 7"/>
              <p:cNvSpPr>
                <a:spLocks/>
              </p:cNvSpPr>
              <p:nvPr/>
            </p:nvSpPr>
            <p:spPr bwMode="auto">
              <a:xfrm>
                <a:off x="1691" y="1482"/>
                <a:ext cx="957" cy="241"/>
              </a:xfrm>
              <a:custGeom>
                <a:avLst/>
                <a:gdLst>
                  <a:gd name="T0" fmla="*/ 474 w 957"/>
                  <a:gd name="T1" fmla="*/ 0 h 241"/>
                  <a:gd name="T2" fmla="*/ 241 w 957"/>
                  <a:gd name="T3" fmla="*/ 0 h 241"/>
                  <a:gd name="T4" fmla="*/ 0 w 957"/>
                  <a:gd name="T5" fmla="*/ 241 h 241"/>
                  <a:gd name="T6" fmla="*/ 241 w 957"/>
                  <a:gd name="T7" fmla="*/ 241 h 241"/>
                  <a:gd name="T8" fmla="*/ 474 w 957"/>
                  <a:gd name="T9" fmla="*/ 241 h 241"/>
                  <a:gd name="T10" fmla="*/ 957 w 957"/>
                  <a:gd name="T11" fmla="*/ 241 h 241"/>
                  <a:gd name="T12" fmla="*/ 957 w 957"/>
                  <a:gd name="T13" fmla="*/ 0 h 241"/>
                  <a:gd name="T14" fmla="*/ 474 w 957"/>
                  <a:gd name="T15" fmla="*/ 0 h 2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7" h="241">
                    <a:moveTo>
                      <a:pt x="474" y="0"/>
                    </a:moveTo>
                    <a:lnTo>
                      <a:pt x="241" y="0"/>
                    </a:lnTo>
                    <a:lnTo>
                      <a:pt x="0" y="241"/>
                    </a:lnTo>
                    <a:lnTo>
                      <a:pt x="241" y="241"/>
                    </a:lnTo>
                    <a:lnTo>
                      <a:pt x="474" y="241"/>
                    </a:lnTo>
                    <a:lnTo>
                      <a:pt x="957" y="241"/>
                    </a:lnTo>
                    <a:lnTo>
                      <a:pt x="957" y="0"/>
                    </a:lnTo>
                    <a:lnTo>
                      <a:pt x="474" y="0"/>
                    </a:lnTo>
                    <a:close/>
                  </a:path>
                </a:pathLst>
              </a:custGeom>
              <a:solidFill>
                <a:srgbClr val="0070C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500"/>
              </a:p>
            </p:txBody>
          </p:sp>
          <p:sp>
            <p:nvSpPr>
              <p:cNvPr id="72" name="Freeform 8"/>
              <p:cNvSpPr>
                <a:spLocks/>
              </p:cNvSpPr>
              <p:nvPr/>
            </p:nvSpPr>
            <p:spPr bwMode="auto">
              <a:xfrm>
                <a:off x="2567" y="1482"/>
                <a:ext cx="81" cy="241"/>
              </a:xfrm>
              <a:custGeom>
                <a:avLst/>
                <a:gdLst>
                  <a:gd name="T0" fmla="*/ 81 w 81"/>
                  <a:gd name="T1" fmla="*/ 0 h 241"/>
                  <a:gd name="T2" fmla="*/ 81 w 81"/>
                  <a:gd name="T3" fmla="*/ 241 h 241"/>
                  <a:gd name="T4" fmla="*/ 0 w 81"/>
                  <a:gd name="T5" fmla="*/ 241 h 241"/>
                  <a:gd name="T6" fmla="*/ 81 w 81"/>
                  <a:gd name="T7" fmla="*/ 0 h 241"/>
                </a:gdLst>
                <a:ahLst/>
                <a:cxnLst>
                  <a:cxn ang="0">
                    <a:pos x="T0" y="T1"/>
                  </a:cxn>
                  <a:cxn ang="0">
                    <a:pos x="T2" y="T3"/>
                  </a:cxn>
                  <a:cxn ang="0">
                    <a:pos x="T4" y="T5"/>
                  </a:cxn>
                  <a:cxn ang="0">
                    <a:pos x="T6" y="T7"/>
                  </a:cxn>
                </a:cxnLst>
                <a:rect l="0" t="0" r="r" b="b"/>
                <a:pathLst>
                  <a:path w="81" h="241">
                    <a:moveTo>
                      <a:pt x="81" y="0"/>
                    </a:moveTo>
                    <a:lnTo>
                      <a:pt x="81" y="241"/>
                    </a:lnTo>
                    <a:lnTo>
                      <a:pt x="0" y="241"/>
                    </a:lnTo>
                    <a:lnTo>
                      <a:pt x="81" y="0"/>
                    </a:lnTo>
                    <a:close/>
                  </a:path>
                </a:pathLst>
              </a:custGeom>
              <a:solidFill>
                <a:srgbClr val="BC6C2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500"/>
              </a:p>
            </p:txBody>
          </p:sp>
          <p:sp>
            <p:nvSpPr>
              <p:cNvPr id="73" name="Freeform 9"/>
              <p:cNvSpPr>
                <a:spLocks/>
              </p:cNvSpPr>
              <p:nvPr/>
            </p:nvSpPr>
            <p:spPr bwMode="auto">
              <a:xfrm>
                <a:off x="2406" y="2197"/>
                <a:ext cx="957" cy="233"/>
              </a:xfrm>
              <a:custGeom>
                <a:avLst/>
                <a:gdLst>
                  <a:gd name="T0" fmla="*/ 475 w 957"/>
                  <a:gd name="T1" fmla="*/ 0 h 233"/>
                  <a:gd name="T2" fmla="*/ 242 w 957"/>
                  <a:gd name="T3" fmla="*/ 0 h 233"/>
                  <a:gd name="T4" fmla="*/ 0 w 957"/>
                  <a:gd name="T5" fmla="*/ 233 h 233"/>
                  <a:gd name="T6" fmla="*/ 242 w 957"/>
                  <a:gd name="T7" fmla="*/ 233 h 233"/>
                  <a:gd name="T8" fmla="*/ 475 w 957"/>
                  <a:gd name="T9" fmla="*/ 233 h 233"/>
                  <a:gd name="T10" fmla="*/ 957 w 957"/>
                  <a:gd name="T11" fmla="*/ 233 h 233"/>
                  <a:gd name="T12" fmla="*/ 957 w 957"/>
                  <a:gd name="T13" fmla="*/ 0 h 233"/>
                  <a:gd name="T14" fmla="*/ 475 w 957"/>
                  <a:gd name="T15" fmla="*/ 0 h 2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7" h="233">
                    <a:moveTo>
                      <a:pt x="475" y="0"/>
                    </a:moveTo>
                    <a:lnTo>
                      <a:pt x="242" y="0"/>
                    </a:lnTo>
                    <a:lnTo>
                      <a:pt x="0" y="233"/>
                    </a:lnTo>
                    <a:lnTo>
                      <a:pt x="242" y="233"/>
                    </a:lnTo>
                    <a:lnTo>
                      <a:pt x="475" y="233"/>
                    </a:lnTo>
                    <a:lnTo>
                      <a:pt x="957" y="233"/>
                    </a:lnTo>
                    <a:lnTo>
                      <a:pt x="957" y="0"/>
                    </a:lnTo>
                    <a:lnTo>
                      <a:pt x="475" y="0"/>
                    </a:lnTo>
                    <a:close/>
                  </a:path>
                </a:pathLst>
              </a:custGeom>
              <a:solidFill>
                <a:srgbClr val="0070C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500"/>
              </a:p>
            </p:txBody>
          </p:sp>
          <p:sp>
            <p:nvSpPr>
              <p:cNvPr id="74" name="Freeform 10"/>
              <p:cNvSpPr>
                <a:spLocks/>
              </p:cNvSpPr>
              <p:nvPr/>
            </p:nvSpPr>
            <p:spPr bwMode="auto">
              <a:xfrm>
                <a:off x="3283" y="2197"/>
                <a:ext cx="80" cy="233"/>
              </a:xfrm>
              <a:custGeom>
                <a:avLst/>
                <a:gdLst>
                  <a:gd name="T0" fmla="*/ 80 w 80"/>
                  <a:gd name="T1" fmla="*/ 0 h 233"/>
                  <a:gd name="T2" fmla="*/ 80 w 80"/>
                  <a:gd name="T3" fmla="*/ 233 h 233"/>
                  <a:gd name="T4" fmla="*/ 0 w 80"/>
                  <a:gd name="T5" fmla="*/ 233 h 233"/>
                  <a:gd name="T6" fmla="*/ 80 w 80"/>
                  <a:gd name="T7" fmla="*/ 0 h 233"/>
                </a:gdLst>
                <a:ahLst/>
                <a:cxnLst>
                  <a:cxn ang="0">
                    <a:pos x="T0" y="T1"/>
                  </a:cxn>
                  <a:cxn ang="0">
                    <a:pos x="T2" y="T3"/>
                  </a:cxn>
                  <a:cxn ang="0">
                    <a:pos x="T4" y="T5"/>
                  </a:cxn>
                  <a:cxn ang="0">
                    <a:pos x="T6" y="T7"/>
                  </a:cxn>
                </a:cxnLst>
                <a:rect l="0" t="0" r="r" b="b"/>
                <a:pathLst>
                  <a:path w="80" h="233">
                    <a:moveTo>
                      <a:pt x="80" y="0"/>
                    </a:moveTo>
                    <a:lnTo>
                      <a:pt x="80" y="233"/>
                    </a:lnTo>
                    <a:lnTo>
                      <a:pt x="0" y="233"/>
                    </a:lnTo>
                    <a:lnTo>
                      <a:pt x="80" y="0"/>
                    </a:lnTo>
                    <a:close/>
                  </a:path>
                </a:pathLst>
              </a:custGeom>
              <a:solidFill>
                <a:srgbClr val="BC6C2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500"/>
              </a:p>
            </p:txBody>
          </p:sp>
          <p:sp>
            <p:nvSpPr>
              <p:cNvPr id="75" name="Freeform 11"/>
              <p:cNvSpPr>
                <a:spLocks/>
              </p:cNvSpPr>
              <p:nvPr/>
            </p:nvSpPr>
            <p:spPr bwMode="auto">
              <a:xfrm>
                <a:off x="3127" y="1482"/>
                <a:ext cx="949" cy="241"/>
              </a:xfrm>
              <a:custGeom>
                <a:avLst/>
                <a:gdLst>
                  <a:gd name="T0" fmla="*/ 474 w 949"/>
                  <a:gd name="T1" fmla="*/ 0 h 241"/>
                  <a:gd name="T2" fmla="*/ 233 w 949"/>
                  <a:gd name="T3" fmla="*/ 0 h 241"/>
                  <a:gd name="T4" fmla="*/ 0 w 949"/>
                  <a:gd name="T5" fmla="*/ 241 h 241"/>
                  <a:gd name="T6" fmla="*/ 233 w 949"/>
                  <a:gd name="T7" fmla="*/ 241 h 241"/>
                  <a:gd name="T8" fmla="*/ 474 w 949"/>
                  <a:gd name="T9" fmla="*/ 241 h 241"/>
                  <a:gd name="T10" fmla="*/ 949 w 949"/>
                  <a:gd name="T11" fmla="*/ 241 h 241"/>
                  <a:gd name="T12" fmla="*/ 949 w 949"/>
                  <a:gd name="T13" fmla="*/ 0 h 241"/>
                  <a:gd name="T14" fmla="*/ 474 w 949"/>
                  <a:gd name="T15" fmla="*/ 0 h 2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49" h="241">
                    <a:moveTo>
                      <a:pt x="474" y="0"/>
                    </a:moveTo>
                    <a:lnTo>
                      <a:pt x="233" y="0"/>
                    </a:lnTo>
                    <a:lnTo>
                      <a:pt x="0" y="241"/>
                    </a:lnTo>
                    <a:lnTo>
                      <a:pt x="233" y="241"/>
                    </a:lnTo>
                    <a:lnTo>
                      <a:pt x="474" y="241"/>
                    </a:lnTo>
                    <a:lnTo>
                      <a:pt x="949" y="241"/>
                    </a:lnTo>
                    <a:lnTo>
                      <a:pt x="949" y="0"/>
                    </a:lnTo>
                    <a:lnTo>
                      <a:pt x="474" y="0"/>
                    </a:lnTo>
                    <a:close/>
                  </a:path>
                </a:pathLst>
              </a:custGeom>
              <a:solidFill>
                <a:srgbClr val="0070C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500"/>
              </a:p>
            </p:txBody>
          </p:sp>
          <p:sp>
            <p:nvSpPr>
              <p:cNvPr id="76" name="Freeform 12"/>
              <p:cNvSpPr>
                <a:spLocks/>
              </p:cNvSpPr>
              <p:nvPr/>
            </p:nvSpPr>
            <p:spPr bwMode="auto">
              <a:xfrm>
                <a:off x="3363" y="766"/>
                <a:ext cx="233" cy="1198"/>
              </a:xfrm>
              <a:custGeom>
                <a:avLst/>
                <a:gdLst>
                  <a:gd name="T0" fmla="*/ 233 w 233"/>
                  <a:gd name="T1" fmla="*/ 957 h 1198"/>
                  <a:gd name="T2" fmla="*/ 233 w 233"/>
                  <a:gd name="T3" fmla="*/ 241 h 1198"/>
                  <a:gd name="T4" fmla="*/ 0 w 233"/>
                  <a:gd name="T5" fmla="*/ 0 h 1198"/>
                  <a:gd name="T6" fmla="*/ 0 w 233"/>
                  <a:gd name="T7" fmla="*/ 1198 h 1198"/>
                  <a:gd name="T8" fmla="*/ 233 w 233"/>
                  <a:gd name="T9" fmla="*/ 957 h 1198"/>
                </a:gdLst>
                <a:ahLst/>
                <a:cxnLst>
                  <a:cxn ang="0">
                    <a:pos x="T0" y="T1"/>
                  </a:cxn>
                  <a:cxn ang="0">
                    <a:pos x="T2" y="T3"/>
                  </a:cxn>
                  <a:cxn ang="0">
                    <a:pos x="T4" y="T5"/>
                  </a:cxn>
                  <a:cxn ang="0">
                    <a:pos x="T6" y="T7"/>
                  </a:cxn>
                  <a:cxn ang="0">
                    <a:pos x="T8" y="T9"/>
                  </a:cxn>
                </a:cxnLst>
                <a:rect l="0" t="0" r="r" b="b"/>
                <a:pathLst>
                  <a:path w="233" h="1198">
                    <a:moveTo>
                      <a:pt x="233" y="957"/>
                    </a:moveTo>
                    <a:lnTo>
                      <a:pt x="233" y="241"/>
                    </a:lnTo>
                    <a:lnTo>
                      <a:pt x="0" y="0"/>
                    </a:lnTo>
                    <a:lnTo>
                      <a:pt x="0" y="1198"/>
                    </a:lnTo>
                    <a:lnTo>
                      <a:pt x="233" y="957"/>
                    </a:lnTo>
                    <a:close/>
                  </a:path>
                </a:pathLst>
              </a:custGeom>
              <a:solidFill>
                <a:srgbClr val="0070C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500"/>
              </a:p>
            </p:txBody>
          </p:sp>
          <p:sp>
            <p:nvSpPr>
              <p:cNvPr id="77" name="Freeform 13"/>
              <p:cNvSpPr>
                <a:spLocks/>
              </p:cNvSpPr>
              <p:nvPr/>
            </p:nvSpPr>
            <p:spPr bwMode="auto">
              <a:xfrm>
                <a:off x="3363" y="1650"/>
                <a:ext cx="233" cy="73"/>
              </a:xfrm>
              <a:custGeom>
                <a:avLst/>
                <a:gdLst>
                  <a:gd name="T0" fmla="*/ 233 w 233"/>
                  <a:gd name="T1" fmla="*/ 73 h 73"/>
                  <a:gd name="T2" fmla="*/ 0 w 233"/>
                  <a:gd name="T3" fmla="*/ 73 h 73"/>
                  <a:gd name="T4" fmla="*/ 0 w 233"/>
                  <a:gd name="T5" fmla="*/ 0 h 73"/>
                  <a:gd name="T6" fmla="*/ 233 w 233"/>
                  <a:gd name="T7" fmla="*/ 73 h 73"/>
                </a:gdLst>
                <a:ahLst/>
                <a:cxnLst>
                  <a:cxn ang="0">
                    <a:pos x="T0" y="T1"/>
                  </a:cxn>
                  <a:cxn ang="0">
                    <a:pos x="T2" y="T3"/>
                  </a:cxn>
                  <a:cxn ang="0">
                    <a:pos x="T4" y="T5"/>
                  </a:cxn>
                  <a:cxn ang="0">
                    <a:pos x="T6" y="T7"/>
                  </a:cxn>
                </a:cxnLst>
                <a:rect l="0" t="0" r="r" b="b"/>
                <a:pathLst>
                  <a:path w="233" h="73">
                    <a:moveTo>
                      <a:pt x="233" y="73"/>
                    </a:moveTo>
                    <a:lnTo>
                      <a:pt x="0" y="73"/>
                    </a:lnTo>
                    <a:lnTo>
                      <a:pt x="0" y="0"/>
                    </a:lnTo>
                    <a:lnTo>
                      <a:pt x="233" y="73"/>
                    </a:lnTo>
                    <a:close/>
                  </a:path>
                </a:pathLst>
              </a:custGeom>
              <a:solidFill>
                <a:srgbClr val="004D8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500"/>
              </a:p>
            </p:txBody>
          </p:sp>
          <p:sp>
            <p:nvSpPr>
              <p:cNvPr id="78" name="Freeform 14"/>
              <p:cNvSpPr>
                <a:spLocks/>
              </p:cNvSpPr>
              <p:nvPr/>
            </p:nvSpPr>
            <p:spPr bwMode="auto">
              <a:xfrm>
                <a:off x="2406" y="1723"/>
                <a:ext cx="1190" cy="241"/>
              </a:xfrm>
              <a:custGeom>
                <a:avLst/>
                <a:gdLst>
                  <a:gd name="T0" fmla="*/ 0 w 1190"/>
                  <a:gd name="T1" fmla="*/ 0 h 241"/>
                  <a:gd name="T2" fmla="*/ 242 w 1190"/>
                  <a:gd name="T3" fmla="*/ 241 h 241"/>
                  <a:gd name="T4" fmla="*/ 957 w 1190"/>
                  <a:gd name="T5" fmla="*/ 241 h 241"/>
                  <a:gd name="T6" fmla="*/ 1190 w 1190"/>
                  <a:gd name="T7" fmla="*/ 0 h 241"/>
                  <a:gd name="T8" fmla="*/ 0 w 1190"/>
                  <a:gd name="T9" fmla="*/ 0 h 241"/>
                </a:gdLst>
                <a:ahLst/>
                <a:cxnLst>
                  <a:cxn ang="0">
                    <a:pos x="T0" y="T1"/>
                  </a:cxn>
                  <a:cxn ang="0">
                    <a:pos x="T2" y="T3"/>
                  </a:cxn>
                  <a:cxn ang="0">
                    <a:pos x="T4" y="T5"/>
                  </a:cxn>
                  <a:cxn ang="0">
                    <a:pos x="T6" y="T7"/>
                  </a:cxn>
                  <a:cxn ang="0">
                    <a:pos x="T8" y="T9"/>
                  </a:cxn>
                </a:cxnLst>
                <a:rect l="0" t="0" r="r" b="b"/>
                <a:pathLst>
                  <a:path w="1190" h="241">
                    <a:moveTo>
                      <a:pt x="0" y="0"/>
                    </a:moveTo>
                    <a:lnTo>
                      <a:pt x="242" y="241"/>
                    </a:lnTo>
                    <a:lnTo>
                      <a:pt x="957" y="241"/>
                    </a:lnTo>
                    <a:lnTo>
                      <a:pt x="1190" y="0"/>
                    </a:lnTo>
                    <a:lnTo>
                      <a:pt x="0" y="0"/>
                    </a:lnTo>
                    <a:close/>
                  </a:path>
                </a:pathLst>
              </a:custGeom>
              <a:solidFill>
                <a:srgbClr val="0070C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500"/>
              </a:p>
            </p:txBody>
          </p:sp>
          <p:sp>
            <p:nvSpPr>
              <p:cNvPr id="79" name="Freeform 15"/>
              <p:cNvSpPr>
                <a:spLocks/>
              </p:cNvSpPr>
              <p:nvPr/>
            </p:nvSpPr>
            <p:spPr bwMode="auto">
              <a:xfrm>
                <a:off x="2648" y="1723"/>
                <a:ext cx="72" cy="241"/>
              </a:xfrm>
              <a:custGeom>
                <a:avLst/>
                <a:gdLst>
                  <a:gd name="T0" fmla="*/ 0 w 72"/>
                  <a:gd name="T1" fmla="*/ 241 h 241"/>
                  <a:gd name="T2" fmla="*/ 0 w 72"/>
                  <a:gd name="T3" fmla="*/ 0 h 241"/>
                  <a:gd name="T4" fmla="*/ 72 w 72"/>
                  <a:gd name="T5" fmla="*/ 0 h 241"/>
                  <a:gd name="T6" fmla="*/ 0 w 72"/>
                  <a:gd name="T7" fmla="*/ 241 h 241"/>
                </a:gdLst>
                <a:ahLst/>
                <a:cxnLst>
                  <a:cxn ang="0">
                    <a:pos x="T0" y="T1"/>
                  </a:cxn>
                  <a:cxn ang="0">
                    <a:pos x="T2" y="T3"/>
                  </a:cxn>
                  <a:cxn ang="0">
                    <a:pos x="T4" y="T5"/>
                  </a:cxn>
                  <a:cxn ang="0">
                    <a:pos x="T6" y="T7"/>
                  </a:cxn>
                </a:cxnLst>
                <a:rect l="0" t="0" r="r" b="b"/>
                <a:pathLst>
                  <a:path w="72" h="241">
                    <a:moveTo>
                      <a:pt x="0" y="241"/>
                    </a:moveTo>
                    <a:lnTo>
                      <a:pt x="0" y="0"/>
                    </a:lnTo>
                    <a:lnTo>
                      <a:pt x="72" y="0"/>
                    </a:lnTo>
                    <a:lnTo>
                      <a:pt x="0" y="241"/>
                    </a:lnTo>
                    <a:close/>
                  </a:path>
                </a:pathLst>
              </a:custGeom>
              <a:solidFill>
                <a:srgbClr val="8E252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500"/>
              </a:p>
            </p:txBody>
          </p:sp>
          <p:sp>
            <p:nvSpPr>
              <p:cNvPr id="80" name="Freeform 16"/>
              <p:cNvSpPr>
                <a:spLocks/>
              </p:cNvSpPr>
              <p:nvPr/>
            </p:nvSpPr>
            <p:spPr bwMode="auto">
              <a:xfrm>
                <a:off x="2406" y="766"/>
                <a:ext cx="242" cy="1198"/>
              </a:xfrm>
              <a:custGeom>
                <a:avLst/>
                <a:gdLst>
                  <a:gd name="T0" fmla="*/ 0 w 242"/>
                  <a:gd name="T1" fmla="*/ 241 h 1198"/>
                  <a:gd name="T2" fmla="*/ 0 w 242"/>
                  <a:gd name="T3" fmla="*/ 957 h 1198"/>
                  <a:gd name="T4" fmla="*/ 242 w 242"/>
                  <a:gd name="T5" fmla="*/ 1198 h 1198"/>
                  <a:gd name="T6" fmla="*/ 242 w 242"/>
                  <a:gd name="T7" fmla="*/ 0 h 1198"/>
                  <a:gd name="T8" fmla="*/ 0 w 242"/>
                  <a:gd name="T9" fmla="*/ 241 h 1198"/>
                </a:gdLst>
                <a:ahLst/>
                <a:cxnLst>
                  <a:cxn ang="0">
                    <a:pos x="T0" y="T1"/>
                  </a:cxn>
                  <a:cxn ang="0">
                    <a:pos x="T2" y="T3"/>
                  </a:cxn>
                  <a:cxn ang="0">
                    <a:pos x="T4" y="T5"/>
                  </a:cxn>
                  <a:cxn ang="0">
                    <a:pos x="T6" y="T7"/>
                  </a:cxn>
                  <a:cxn ang="0">
                    <a:pos x="T8" y="T9"/>
                  </a:cxn>
                </a:cxnLst>
                <a:rect l="0" t="0" r="r" b="b"/>
                <a:pathLst>
                  <a:path w="242" h="1198">
                    <a:moveTo>
                      <a:pt x="0" y="241"/>
                    </a:moveTo>
                    <a:lnTo>
                      <a:pt x="0" y="957"/>
                    </a:lnTo>
                    <a:lnTo>
                      <a:pt x="242" y="1198"/>
                    </a:lnTo>
                    <a:lnTo>
                      <a:pt x="242" y="0"/>
                    </a:lnTo>
                    <a:lnTo>
                      <a:pt x="0" y="241"/>
                    </a:lnTo>
                    <a:close/>
                  </a:path>
                </a:pathLst>
              </a:custGeom>
              <a:solidFill>
                <a:srgbClr val="0070C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500"/>
              </a:p>
            </p:txBody>
          </p:sp>
          <p:sp>
            <p:nvSpPr>
              <p:cNvPr id="81" name="Freeform 17"/>
              <p:cNvSpPr>
                <a:spLocks/>
              </p:cNvSpPr>
              <p:nvPr/>
            </p:nvSpPr>
            <p:spPr bwMode="auto">
              <a:xfrm>
                <a:off x="2406" y="1007"/>
                <a:ext cx="242" cy="73"/>
              </a:xfrm>
              <a:custGeom>
                <a:avLst/>
                <a:gdLst>
                  <a:gd name="T0" fmla="*/ 0 w 242"/>
                  <a:gd name="T1" fmla="*/ 0 h 73"/>
                  <a:gd name="T2" fmla="*/ 242 w 242"/>
                  <a:gd name="T3" fmla="*/ 0 h 73"/>
                  <a:gd name="T4" fmla="*/ 242 w 242"/>
                  <a:gd name="T5" fmla="*/ 73 h 73"/>
                  <a:gd name="T6" fmla="*/ 0 w 242"/>
                  <a:gd name="T7" fmla="*/ 0 h 73"/>
                </a:gdLst>
                <a:ahLst/>
                <a:cxnLst>
                  <a:cxn ang="0">
                    <a:pos x="T0" y="T1"/>
                  </a:cxn>
                  <a:cxn ang="0">
                    <a:pos x="T2" y="T3"/>
                  </a:cxn>
                  <a:cxn ang="0">
                    <a:pos x="T4" y="T5"/>
                  </a:cxn>
                  <a:cxn ang="0">
                    <a:pos x="T6" y="T7"/>
                  </a:cxn>
                </a:cxnLst>
                <a:rect l="0" t="0" r="r" b="b"/>
                <a:pathLst>
                  <a:path w="242" h="73">
                    <a:moveTo>
                      <a:pt x="0" y="0"/>
                    </a:moveTo>
                    <a:lnTo>
                      <a:pt x="242" y="0"/>
                    </a:lnTo>
                    <a:lnTo>
                      <a:pt x="242" y="73"/>
                    </a:lnTo>
                    <a:lnTo>
                      <a:pt x="0" y="0"/>
                    </a:lnTo>
                    <a:close/>
                  </a:path>
                </a:pathLst>
              </a:custGeom>
              <a:solidFill>
                <a:srgbClr val="004D8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500"/>
              </a:p>
            </p:txBody>
          </p:sp>
          <p:sp>
            <p:nvSpPr>
              <p:cNvPr id="82" name="Freeform 18"/>
              <p:cNvSpPr>
                <a:spLocks/>
              </p:cNvSpPr>
              <p:nvPr/>
            </p:nvSpPr>
            <p:spPr bwMode="auto">
              <a:xfrm>
                <a:off x="2406" y="766"/>
                <a:ext cx="957" cy="241"/>
              </a:xfrm>
              <a:custGeom>
                <a:avLst/>
                <a:gdLst>
                  <a:gd name="T0" fmla="*/ 475 w 957"/>
                  <a:gd name="T1" fmla="*/ 0 h 241"/>
                  <a:gd name="T2" fmla="*/ 242 w 957"/>
                  <a:gd name="T3" fmla="*/ 0 h 241"/>
                  <a:gd name="T4" fmla="*/ 0 w 957"/>
                  <a:gd name="T5" fmla="*/ 241 h 241"/>
                  <a:gd name="T6" fmla="*/ 242 w 957"/>
                  <a:gd name="T7" fmla="*/ 241 h 241"/>
                  <a:gd name="T8" fmla="*/ 475 w 957"/>
                  <a:gd name="T9" fmla="*/ 241 h 241"/>
                  <a:gd name="T10" fmla="*/ 957 w 957"/>
                  <a:gd name="T11" fmla="*/ 241 h 241"/>
                  <a:gd name="T12" fmla="*/ 957 w 957"/>
                  <a:gd name="T13" fmla="*/ 0 h 241"/>
                  <a:gd name="T14" fmla="*/ 475 w 957"/>
                  <a:gd name="T15" fmla="*/ 0 h 2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7" h="241">
                    <a:moveTo>
                      <a:pt x="475" y="0"/>
                    </a:moveTo>
                    <a:lnTo>
                      <a:pt x="242" y="0"/>
                    </a:lnTo>
                    <a:lnTo>
                      <a:pt x="0" y="241"/>
                    </a:lnTo>
                    <a:lnTo>
                      <a:pt x="242" y="241"/>
                    </a:lnTo>
                    <a:lnTo>
                      <a:pt x="475" y="241"/>
                    </a:lnTo>
                    <a:lnTo>
                      <a:pt x="957" y="241"/>
                    </a:lnTo>
                    <a:lnTo>
                      <a:pt x="957" y="0"/>
                    </a:lnTo>
                    <a:lnTo>
                      <a:pt x="475" y="0"/>
                    </a:lnTo>
                    <a:close/>
                  </a:path>
                </a:pathLst>
              </a:custGeom>
              <a:solidFill>
                <a:srgbClr val="0070C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500"/>
              </a:p>
            </p:txBody>
          </p:sp>
          <p:sp>
            <p:nvSpPr>
              <p:cNvPr id="83" name="Freeform 19"/>
              <p:cNvSpPr>
                <a:spLocks/>
              </p:cNvSpPr>
              <p:nvPr/>
            </p:nvSpPr>
            <p:spPr bwMode="auto">
              <a:xfrm>
                <a:off x="3283" y="766"/>
                <a:ext cx="80" cy="241"/>
              </a:xfrm>
              <a:custGeom>
                <a:avLst/>
                <a:gdLst>
                  <a:gd name="T0" fmla="*/ 80 w 80"/>
                  <a:gd name="T1" fmla="*/ 0 h 241"/>
                  <a:gd name="T2" fmla="*/ 80 w 80"/>
                  <a:gd name="T3" fmla="*/ 241 h 241"/>
                  <a:gd name="T4" fmla="*/ 0 w 80"/>
                  <a:gd name="T5" fmla="*/ 241 h 241"/>
                  <a:gd name="T6" fmla="*/ 80 w 80"/>
                  <a:gd name="T7" fmla="*/ 0 h 241"/>
                </a:gdLst>
                <a:ahLst/>
                <a:cxnLst>
                  <a:cxn ang="0">
                    <a:pos x="T0" y="T1"/>
                  </a:cxn>
                  <a:cxn ang="0">
                    <a:pos x="T2" y="T3"/>
                  </a:cxn>
                  <a:cxn ang="0">
                    <a:pos x="T4" y="T5"/>
                  </a:cxn>
                  <a:cxn ang="0">
                    <a:pos x="T6" y="T7"/>
                  </a:cxn>
                </a:cxnLst>
                <a:rect l="0" t="0" r="r" b="b"/>
                <a:pathLst>
                  <a:path w="80" h="241">
                    <a:moveTo>
                      <a:pt x="80" y="0"/>
                    </a:moveTo>
                    <a:lnTo>
                      <a:pt x="80" y="241"/>
                    </a:lnTo>
                    <a:lnTo>
                      <a:pt x="0" y="241"/>
                    </a:lnTo>
                    <a:lnTo>
                      <a:pt x="80" y="0"/>
                    </a:lnTo>
                    <a:close/>
                  </a:path>
                </a:pathLst>
              </a:custGeom>
              <a:solidFill>
                <a:srgbClr val="004D8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500"/>
              </a:p>
            </p:txBody>
          </p:sp>
          <p:sp>
            <p:nvSpPr>
              <p:cNvPr id="84" name="Freeform 20"/>
              <p:cNvSpPr>
                <a:spLocks/>
              </p:cNvSpPr>
              <p:nvPr/>
            </p:nvSpPr>
            <p:spPr bwMode="auto">
              <a:xfrm>
                <a:off x="4076" y="1482"/>
                <a:ext cx="241" cy="1190"/>
              </a:xfrm>
              <a:custGeom>
                <a:avLst/>
                <a:gdLst>
                  <a:gd name="T0" fmla="*/ 241 w 241"/>
                  <a:gd name="T1" fmla="*/ 956 h 1190"/>
                  <a:gd name="T2" fmla="*/ 241 w 241"/>
                  <a:gd name="T3" fmla="*/ 241 h 1190"/>
                  <a:gd name="T4" fmla="*/ 0 w 241"/>
                  <a:gd name="T5" fmla="*/ 0 h 1190"/>
                  <a:gd name="T6" fmla="*/ 0 w 241"/>
                  <a:gd name="T7" fmla="*/ 1190 h 1190"/>
                  <a:gd name="T8" fmla="*/ 241 w 241"/>
                  <a:gd name="T9" fmla="*/ 956 h 1190"/>
                </a:gdLst>
                <a:ahLst/>
                <a:cxnLst>
                  <a:cxn ang="0">
                    <a:pos x="T0" y="T1"/>
                  </a:cxn>
                  <a:cxn ang="0">
                    <a:pos x="T2" y="T3"/>
                  </a:cxn>
                  <a:cxn ang="0">
                    <a:pos x="T4" y="T5"/>
                  </a:cxn>
                  <a:cxn ang="0">
                    <a:pos x="T6" y="T7"/>
                  </a:cxn>
                  <a:cxn ang="0">
                    <a:pos x="T8" y="T9"/>
                  </a:cxn>
                </a:cxnLst>
                <a:rect l="0" t="0" r="r" b="b"/>
                <a:pathLst>
                  <a:path w="241" h="1190">
                    <a:moveTo>
                      <a:pt x="241" y="956"/>
                    </a:moveTo>
                    <a:lnTo>
                      <a:pt x="241" y="241"/>
                    </a:lnTo>
                    <a:lnTo>
                      <a:pt x="0" y="0"/>
                    </a:lnTo>
                    <a:lnTo>
                      <a:pt x="0" y="1190"/>
                    </a:lnTo>
                    <a:lnTo>
                      <a:pt x="241" y="956"/>
                    </a:lnTo>
                    <a:close/>
                  </a:path>
                </a:pathLst>
              </a:custGeom>
              <a:solidFill>
                <a:srgbClr val="0070C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500"/>
              </a:p>
            </p:txBody>
          </p:sp>
          <p:sp>
            <p:nvSpPr>
              <p:cNvPr id="85" name="Freeform 21"/>
              <p:cNvSpPr>
                <a:spLocks/>
              </p:cNvSpPr>
              <p:nvPr/>
            </p:nvSpPr>
            <p:spPr bwMode="auto">
              <a:xfrm>
                <a:off x="4076" y="2358"/>
                <a:ext cx="241" cy="80"/>
              </a:xfrm>
              <a:custGeom>
                <a:avLst/>
                <a:gdLst>
                  <a:gd name="T0" fmla="*/ 241 w 241"/>
                  <a:gd name="T1" fmla="*/ 80 h 80"/>
                  <a:gd name="T2" fmla="*/ 0 w 241"/>
                  <a:gd name="T3" fmla="*/ 80 h 80"/>
                  <a:gd name="T4" fmla="*/ 0 w 241"/>
                  <a:gd name="T5" fmla="*/ 0 h 80"/>
                  <a:gd name="T6" fmla="*/ 241 w 241"/>
                  <a:gd name="T7" fmla="*/ 80 h 80"/>
                </a:gdLst>
                <a:ahLst/>
                <a:cxnLst>
                  <a:cxn ang="0">
                    <a:pos x="T0" y="T1"/>
                  </a:cxn>
                  <a:cxn ang="0">
                    <a:pos x="T2" y="T3"/>
                  </a:cxn>
                  <a:cxn ang="0">
                    <a:pos x="T4" y="T5"/>
                  </a:cxn>
                  <a:cxn ang="0">
                    <a:pos x="T6" y="T7"/>
                  </a:cxn>
                </a:cxnLst>
                <a:rect l="0" t="0" r="r" b="b"/>
                <a:pathLst>
                  <a:path w="241" h="80">
                    <a:moveTo>
                      <a:pt x="241" y="80"/>
                    </a:moveTo>
                    <a:lnTo>
                      <a:pt x="0" y="80"/>
                    </a:lnTo>
                    <a:lnTo>
                      <a:pt x="0" y="0"/>
                    </a:lnTo>
                    <a:lnTo>
                      <a:pt x="241" y="80"/>
                    </a:lnTo>
                    <a:close/>
                  </a:path>
                </a:pathLst>
              </a:custGeom>
              <a:solidFill>
                <a:srgbClr val="004D8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500"/>
              </a:p>
            </p:txBody>
          </p:sp>
          <p:sp>
            <p:nvSpPr>
              <p:cNvPr id="86" name="Freeform 22"/>
              <p:cNvSpPr>
                <a:spLocks/>
              </p:cNvSpPr>
              <p:nvPr/>
            </p:nvSpPr>
            <p:spPr bwMode="auto">
              <a:xfrm>
                <a:off x="3127" y="2438"/>
                <a:ext cx="1190" cy="234"/>
              </a:xfrm>
              <a:custGeom>
                <a:avLst/>
                <a:gdLst>
                  <a:gd name="T0" fmla="*/ 0 w 1190"/>
                  <a:gd name="T1" fmla="*/ 0 h 234"/>
                  <a:gd name="T2" fmla="*/ 233 w 1190"/>
                  <a:gd name="T3" fmla="*/ 234 h 234"/>
                  <a:gd name="T4" fmla="*/ 949 w 1190"/>
                  <a:gd name="T5" fmla="*/ 234 h 234"/>
                  <a:gd name="T6" fmla="*/ 1190 w 1190"/>
                  <a:gd name="T7" fmla="*/ 0 h 234"/>
                  <a:gd name="T8" fmla="*/ 0 w 1190"/>
                  <a:gd name="T9" fmla="*/ 0 h 234"/>
                </a:gdLst>
                <a:ahLst/>
                <a:cxnLst>
                  <a:cxn ang="0">
                    <a:pos x="T0" y="T1"/>
                  </a:cxn>
                  <a:cxn ang="0">
                    <a:pos x="T2" y="T3"/>
                  </a:cxn>
                  <a:cxn ang="0">
                    <a:pos x="T4" y="T5"/>
                  </a:cxn>
                  <a:cxn ang="0">
                    <a:pos x="T6" y="T7"/>
                  </a:cxn>
                  <a:cxn ang="0">
                    <a:pos x="T8" y="T9"/>
                  </a:cxn>
                </a:cxnLst>
                <a:rect l="0" t="0" r="r" b="b"/>
                <a:pathLst>
                  <a:path w="1190" h="234">
                    <a:moveTo>
                      <a:pt x="0" y="0"/>
                    </a:moveTo>
                    <a:lnTo>
                      <a:pt x="233" y="234"/>
                    </a:lnTo>
                    <a:lnTo>
                      <a:pt x="949" y="234"/>
                    </a:lnTo>
                    <a:lnTo>
                      <a:pt x="1190" y="0"/>
                    </a:lnTo>
                    <a:lnTo>
                      <a:pt x="0" y="0"/>
                    </a:lnTo>
                    <a:close/>
                  </a:path>
                </a:pathLst>
              </a:custGeom>
              <a:solidFill>
                <a:srgbClr val="0070C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500"/>
              </a:p>
            </p:txBody>
          </p:sp>
          <p:sp>
            <p:nvSpPr>
              <p:cNvPr id="87" name="Freeform 23"/>
              <p:cNvSpPr>
                <a:spLocks/>
              </p:cNvSpPr>
              <p:nvPr/>
            </p:nvSpPr>
            <p:spPr bwMode="auto">
              <a:xfrm>
                <a:off x="3360" y="2438"/>
                <a:ext cx="80" cy="234"/>
              </a:xfrm>
              <a:custGeom>
                <a:avLst/>
                <a:gdLst>
                  <a:gd name="T0" fmla="*/ 0 w 80"/>
                  <a:gd name="T1" fmla="*/ 234 h 234"/>
                  <a:gd name="T2" fmla="*/ 0 w 80"/>
                  <a:gd name="T3" fmla="*/ 0 h 234"/>
                  <a:gd name="T4" fmla="*/ 80 w 80"/>
                  <a:gd name="T5" fmla="*/ 0 h 234"/>
                  <a:gd name="T6" fmla="*/ 0 w 80"/>
                  <a:gd name="T7" fmla="*/ 234 h 234"/>
                </a:gdLst>
                <a:ahLst/>
                <a:cxnLst>
                  <a:cxn ang="0">
                    <a:pos x="T0" y="T1"/>
                  </a:cxn>
                  <a:cxn ang="0">
                    <a:pos x="T2" y="T3"/>
                  </a:cxn>
                  <a:cxn ang="0">
                    <a:pos x="T4" y="T5"/>
                  </a:cxn>
                  <a:cxn ang="0">
                    <a:pos x="T6" y="T7"/>
                  </a:cxn>
                </a:cxnLst>
                <a:rect l="0" t="0" r="r" b="b"/>
                <a:pathLst>
                  <a:path w="80" h="234">
                    <a:moveTo>
                      <a:pt x="0" y="234"/>
                    </a:moveTo>
                    <a:lnTo>
                      <a:pt x="0" y="0"/>
                    </a:lnTo>
                    <a:lnTo>
                      <a:pt x="80" y="0"/>
                    </a:lnTo>
                    <a:lnTo>
                      <a:pt x="0" y="234"/>
                    </a:lnTo>
                    <a:close/>
                  </a:path>
                </a:pathLst>
              </a:custGeom>
              <a:solidFill>
                <a:srgbClr val="63368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500"/>
              </a:p>
            </p:txBody>
          </p:sp>
          <p:sp>
            <p:nvSpPr>
              <p:cNvPr id="88" name="Freeform 24"/>
              <p:cNvSpPr>
                <a:spLocks/>
              </p:cNvSpPr>
              <p:nvPr/>
            </p:nvSpPr>
            <p:spPr bwMode="auto">
              <a:xfrm>
                <a:off x="3127" y="1482"/>
                <a:ext cx="233" cy="1190"/>
              </a:xfrm>
              <a:custGeom>
                <a:avLst/>
                <a:gdLst>
                  <a:gd name="T0" fmla="*/ 0 w 233"/>
                  <a:gd name="T1" fmla="*/ 241 h 1190"/>
                  <a:gd name="T2" fmla="*/ 0 w 233"/>
                  <a:gd name="T3" fmla="*/ 956 h 1190"/>
                  <a:gd name="T4" fmla="*/ 233 w 233"/>
                  <a:gd name="T5" fmla="*/ 1190 h 1190"/>
                  <a:gd name="T6" fmla="*/ 233 w 233"/>
                  <a:gd name="T7" fmla="*/ 0 h 1190"/>
                  <a:gd name="T8" fmla="*/ 0 w 233"/>
                  <a:gd name="T9" fmla="*/ 241 h 1190"/>
                </a:gdLst>
                <a:ahLst/>
                <a:cxnLst>
                  <a:cxn ang="0">
                    <a:pos x="T0" y="T1"/>
                  </a:cxn>
                  <a:cxn ang="0">
                    <a:pos x="T2" y="T3"/>
                  </a:cxn>
                  <a:cxn ang="0">
                    <a:pos x="T4" y="T5"/>
                  </a:cxn>
                  <a:cxn ang="0">
                    <a:pos x="T6" y="T7"/>
                  </a:cxn>
                  <a:cxn ang="0">
                    <a:pos x="T8" y="T9"/>
                  </a:cxn>
                </a:cxnLst>
                <a:rect l="0" t="0" r="r" b="b"/>
                <a:pathLst>
                  <a:path w="233" h="1190">
                    <a:moveTo>
                      <a:pt x="0" y="241"/>
                    </a:moveTo>
                    <a:lnTo>
                      <a:pt x="0" y="956"/>
                    </a:lnTo>
                    <a:lnTo>
                      <a:pt x="233" y="1190"/>
                    </a:lnTo>
                    <a:lnTo>
                      <a:pt x="233" y="0"/>
                    </a:lnTo>
                    <a:lnTo>
                      <a:pt x="0" y="241"/>
                    </a:lnTo>
                    <a:close/>
                  </a:path>
                </a:pathLst>
              </a:custGeom>
              <a:solidFill>
                <a:srgbClr val="0070C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500"/>
              </a:p>
            </p:txBody>
          </p:sp>
          <p:sp>
            <p:nvSpPr>
              <p:cNvPr id="89" name="Freeform 25"/>
              <p:cNvSpPr>
                <a:spLocks/>
              </p:cNvSpPr>
              <p:nvPr/>
            </p:nvSpPr>
            <p:spPr bwMode="auto">
              <a:xfrm>
                <a:off x="3122" y="1723"/>
                <a:ext cx="233" cy="72"/>
              </a:xfrm>
              <a:custGeom>
                <a:avLst/>
                <a:gdLst>
                  <a:gd name="T0" fmla="*/ 0 w 233"/>
                  <a:gd name="T1" fmla="*/ 0 h 72"/>
                  <a:gd name="T2" fmla="*/ 233 w 233"/>
                  <a:gd name="T3" fmla="*/ 0 h 72"/>
                  <a:gd name="T4" fmla="*/ 233 w 233"/>
                  <a:gd name="T5" fmla="*/ 72 h 72"/>
                  <a:gd name="T6" fmla="*/ 0 w 233"/>
                  <a:gd name="T7" fmla="*/ 0 h 72"/>
                </a:gdLst>
                <a:ahLst/>
                <a:cxnLst>
                  <a:cxn ang="0">
                    <a:pos x="T0" y="T1"/>
                  </a:cxn>
                  <a:cxn ang="0">
                    <a:pos x="T2" y="T3"/>
                  </a:cxn>
                  <a:cxn ang="0">
                    <a:pos x="T4" y="T5"/>
                  </a:cxn>
                  <a:cxn ang="0">
                    <a:pos x="T6" y="T7"/>
                  </a:cxn>
                </a:cxnLst>
                <a:rect l="0" t="0" r="r" b="b"/>
                <a:pathLst>
                  <a:path w="233" h="72">
                    <a:moveTo>
                      <a:pt x="0" y="0"/>
                    </a:moveTo>
                    <a:lnTo>
                      <a:pt x="233" y="0"/>
                    </a:lnTo>
                    <a:lnTo>
                      <a:pt x="233" y="72"/>
                    </a:lnTo>
                    <a:lnTo>
                      <a:pt x="0" y="0"/>
                    </a:lnTo>
                    <a:close/>
                  </a:path>
                </a:pathLst>
              </a:custGeom>
              <a:solidFill>
                <a:srgbClr val="004D8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500" dirty="0"/>
              </a:p>
            </p:txBody>
          </p:sp>
          <p:sp>
            <p:nvSpPr>
              <p:cNvPr id="90" name="Freeform 26"/>
              <p:cNvSpPr>
                <a:spLocks/>
              </p:cNvSpPr>
              <p:nvPr/>
            </p:nvSpPr>
            <p:spPr bwMode="auto">
              <a:xfrm>
                <a:off x="4003" y="1482"/>
                <a:ext cx="73" cy="241"/>
              </a:xfrm>
              <a:custGeom>
                <a:avLst/>
                <a:gdLst>
                  <a:gd name="T0" fmla="*/ 73 w 73"/>
                  <a:gd name="T1" fmla="*/ 0 h 241"/>
                  <a:gd name="T2" fmla="*/ 73 w 73"/>
                  <a:gd name="T3" fmla="*/ 241 h 241"/>
                  <a:gd name="T4" fmla="*/ 0 w 73"/>
                  <a:gd name="T5" fmla="*/ 241 h 241"/>
                  <a:gd name="T6" fmla="*/ 73 w 73"/>
                  <a:gd name="T7" fmla="*/ 0 h 241"/>
                </a:gdLst>
                <a:ahLst/>
                <a:cxnLst>
                  <a:cxn ang="0">
                    <a:pos x="T0" y="T1"/>
                  </a:cxn>
                  <a:cxn ang="0">
                    <a:pos x="T2" y="T3"/>
                  </a:cxn>
                  <a:cxn ang="0">
                    <a:pos x="T4" y="T5"/>
                  </a:cxn>
                  <a:cxn ang="0">
                    <a:pos x="T6" y="T7"/>
                  </a:cxn>
                </a:cxnLst>
                <a:rect l="0" t="0" r="r" b="b"/>
                <a:pathLst>
                  <a:path w="73" h="241">
                    <a:moveTo>
                      <a:pt x="73" y="0"/>
                    </a:moveTo>
                    <a:lnTo>
                      <a:pt x="73" y="241"/>
                    </a:lnTo>
                    <a:lnTo>
                      <a:pt x="0" y="241"/>
                    </a:lnTo>
                    <a:lnTo>
                      <a:pt x="73" y="0"/>
                    </a:lnTo>
                    <a:close/>
                  </a:path>
                </a:pathLst>
              </a:custGeom>
              <a:solidFill>
                <a:srgbClr val="004D8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500"/>
              </a:p>
            </p:txBody>
          </p:sp>
          <p:sp>
            <p:nvSpPr>
              <p:cNvPr id="91" name="Freeform 27"/>
              <p:cNvSpPr>
                <a:spLocks/>
              </p:cNvSpPr>
              <p:nvPr/>
            </p:nvSpPr>
            <p:spPr bwMode="auto">
              <a:xfrm>
                <a:off x="3363" y="2197"/>
                <a:ext cx="233" cy="1190"/>
              </a:xfrm>
              <a:custGeom>
                <a:avLst/>
                <a:gdLst>
                  <a:gd name="T0" fmla="*/ 233 w 233"/>
                  <a:gd name="T1" fmla="*/ 949 h 1190"/>
                  <a:gd name="T2" fmla="*/ 233 w 233"/>
                  <a:gd name="T3" fmla="*/ 233 h 1190"/>
                  <a:gd name="T4" fmla="*/ 0 w 233"/>
                  <a:gd name="T5" fmla="*/ 0 h 1190"/>
                  <a:gd name="T6" fmla="*/ 0 w 233"/>
                  <a:gd name="T7" fmla="*/ 1190 h 1190"/>
                  <a:gd name="T8" fmla="*/ 233 w 233"/>
                  <a:gd name="T9" fmla="*/ 949 h 1190"/>
                </a:gdLst>
                <a:ahLst/>
                <a:cxnLst>
                  <a:cxn ang="0">
                    <a:pos x="T0" y="T1"/>
                  </a:cxn>
                  <a:cxn ang="0">
                    <a:pos x="T2" y="T3"/>
                  </a:cxn>
                  <a:cxn ang="0">
                    <a:pos x="T4" y="T5"/>
                  </a:cxn>
                  <a:cxn ang="0">
                    <a:pos x="T6" y="T7"/>
                  </a:cxn>
                  <a:cxn ang="0">
                    <a:pos x="T8" y="T9"/>
                  </a:cxn>
                </a:cxnLst>
                <a:rect l="0" t="0" r="r" b="b"/>
                <a:pathLst>
                  <a:path w="233" h="1190">
                    <a:moveTo>
                      <a:pt x="233" y="949"/>
                    </a:moveTo>
                    <a:lnTo>
                      <a:pt x="233" y="233"/>
                    </a:lnTo>
                    <a:lnTo>
                      <a:pt x="0" y="0"/>
                    </a:lnTo>
                    <a:lnTo>
                      <a:pt x="0" y="1190"/>
                    </a:lnTo>
                    <a:lnTo>
                      <a:pt x="233" y="949"/>
                    </a:lnTo>
                    <a:close/>
                  </a:path>
                </a:pathLst>
              </a:custGeom>
              <a:solidFill>
                <a:srgbClr val="0070C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500"/>
              </a:p>
            </p:txBody>
          </p:sp>
          <p:sp>
            <p:nvSpPr>
              <p:cNvPr id="92" name="Freeform 28"/>
              <p:cNvSpPr>
                <a:spLocks/>
              </p:cNvSpPr>
              <p:nvPr/>
            </p:nvSpPr>
            <p:spPr bwMode="auto">
              <a:xfrm>
                <a:off x="3363" y="3074"/>
                <a:ext cx="233" cy="72"/>
              </a:xfrm>
              <a:custGeom>
                <a:avLst/>
                <a:gdLst>
                  <a:gd name="T0" fmla="*/ 233 w 233"/>
                  <a:gd name="T1" fmla="*/ 72 h 72"/>
                  <a:gd name="T2" fmla="*/ 0 w 233"/>
                  <a:gd name="T3" fmla="*/ 72 h 72"/>
                  <a:gd name="T4" fmla="*/ 0 w 233"/>
                  <a:gd name="T5" fmla="*/ 0 h 72"/>
                  <a:gd name="T6" fmla="*/ 233 w 233"/>
                  <a:gd name="T7" fmla="*/ 72 h 72"/>
                </a:gdLst>
                <a:ahLst/>
                <a:cxnLst>
                  <a:cxn ang="0">
                    <a:pos x="T0" y="T1"/>
                  </a:cxn>
                  <a:cxn ang="0">
                    <a:pos x="T2" y="T3"/>
                  </a:cxn>
                  <a:cxn ang="0">
                    <a:pos x="T4" y="T5"/>
                  </a:cxn>
                  <a:cxn ang="0">
                    <a:pos x="T6" y="T7"/>
                  </a:cxn>
                </a:cxnLst>
                <a:rect l="0" t="0" r="r" b="b"/>
                <a:pathLst>
                  <a:path w="233" h="72">
                    <a:moveTo>
                      <a:pt x="233" y="72"/>
                    </a:moveTo>
                    <a:lnTo>
                      <a:pt x="0" y="72"/>
                    </a:lnTo>
                    <a:lnTo>
                      <a:pt x="0" y="0"/>
                    </a:lnTo>
                    <a:lnTo>
                      <a:pt x="233" y="72"/>
                    </a:lnTo>
                    <a:close/>
                  </a:path>
                </a:pathLst>
              </a:custGeom>
              <a:solidFill>
                <a:srgbClr val="004D8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500"/>
              </a:p>
            </p:txBody>
          </p:sp>
          <p:sp>
            <p:nvSpPr>
              <p:cNvPr id="93" name="Freeform 29"/>
              <p:cNvSpPr>
                <a:spLocks/>
              </p:cNvSpPr>
              <p:nvPr/>
            </p:nvSpPr>
            <p:spPr bwMode="auto">
              <a:xfrm>
                <a:off x="2406" y="3146"/>
                <a:ext cx="1190" cy="241"/>
              </a:xfrm>
              <a:custGeom>
                <a:avLst/>
                <a:gdLst>
                  <a:gd name="T0" fmla="*/ 0 w 1190"/>
                  <a:gd name="T1" fmla="*/ 0 h 241"/>
                  <a:gd name="T2" fmla="*/ 242 w 1190"/>
                  <a:gd name="T3" fmla="*/ 241 h 241"/>
                  <a:gd name="T4" fmla="*/ 957 w 1190"/>
                  <a:gd name="T5" fmla="*/ 241 h 241"/>
                  <a:gd name="T6" fmla="*/ 1190 w 1190"/>
                  <a:gd name="T7" fmla="*/ 0 h 241"/>
                  <a:gd name="T8" fmla="*/ 0 w 1190"/>
                  <a:gd name="T9" fmla="*/ 0 h 241"/>
                </a:gdLst>
                <a:ahLst/>
                <a:cxnLst>
                  <a:cxn ang="0">
                    <a:pos x="T0" y="T1"/>
                  </a:cxn>
                  <a:cxn ang="0">
                    <a:pos x="T2" y="T3"/>
                  </a:cxn>
                  <a:cxn ang="0">
                    <a:pos x="T4" y="T5"/>
                  </a:cxn>
                  <a:cxn ang="0">
                    <a:pos x="T6" y="T7"/>
                  </a:cxn>
                  <a:cxn ang="0">
                    <a:pos x="T8" y="T9"/>
                  </a:cxn>
                </a:cxnLst>
                <a:rect l="0" t="0" r="r" b="b"/>
                <a:pathLst>
                  <a:path w="1190" h="241">
                    <a:moveTo>
                      <a:pt x="0" y="0"/>
                    </a:moveTo>
                    <a:lnTo>
                      <a:pt x="242" y="241"/>
                    </a:lnTo>
                    <a:lnTo>
                      <a:pt x="957" y="241"/>
                    </a:lnTo>
                    <a:lnTo>
                      <a:pt x="1190" y="0"/>
                    </a:lnTo>
                    <a:lnTo>
                      <a:pt x="0" y="0"/>
                    </a:lnTo>
                    <a:close/>
                  </a:path>
                </a:pathLst>
              </a:custGeom>
              <a:solidFill>
                <a:srgbClr val="0070C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500"/>
              </a:p>
            </p:txBody>
          </p:sp>
          <p:sp>
            <p:nvSpPr>
              <p:cNvPr id="94" name="Freeform 30"/>
              <p:cNvSpPr>
                <a:spLocks/>
              </p:cNvSpPr>
              <p:nvPr/>
            </p:nvSpPr>
            <p:spPr bwMode="auto">
              <a:xfrm>
                <a:off x="2648" y="3146"/>
                <a:ext cx="72" cy="241"/>
              </a:xfrm>
              <a:custGeom>
                <a:avLst/>
                <a:gdLst>
                  <a:gd name="T0" fmla="*/ 0 w 72"/>
                  <a:gd name="T1" fmla="*/ 241 h 241"/>
                  <a:gd name="T2" fmla="*/ 0 w 72"/>
                  <a:gd name="T3" fmla="*/ 0 h 241"/>
                  <a:gd name="T4" fmla="*/ 72 w 72"/>
                  <a:gd name="T5" fmla="*/ 0 h 241"/>
                  <a:gd name="T6" fmla="*/ 0 w 72"/>
                  <a:gd name="T7" fmla="*/ 241 h 241"/>
                </a:gdLst>
                <a:ahLst/>
                <a:cxnLst>
                  <a:cxn ang="0">
                    <a:pos x="T0" y="T1"/>
                  </a:cxn>
                  <a:cxn ang="0">
                    <a:pos x="T2" y="T3"/>
                  </a:cxn>
                  <a:cxn ang="0">
                    <a:pos x="T4" y="T5"/>
                  </a:cxn>
                  <a:cxn ang="0">
                    <a:pos x="T6" y="T7"/>
                  </a:cxn>
                </a:cxnLst>
                <a:rect l="0" t="0" r="r" b="b"/>
                <a:pathLst>
                  <a:path w="72" h="241">
                    <a:moveTo>
                      <a:pt x="0" y="241"/>
                    </a:moveTo>
                    <a:lnTo>
                      <a:pt x="0" y="0"/>
                    </a:lnTo>
                    <a:lnTo>
                      <a:pt x="72" y="0"/>
                    </a:lnTo>
                    <a:lnTo>
                      <a:pt x="0" y="241"/>
                    </a:lnTo>
                    <a:close/>
                  </a:path>
                </a:pathLst>
              </a:custGeom>
              <a:solidFill>
                <a:srgbClr val="004D8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500"/>
              </a:p>
            </p:txBody>
          </p:sp>
          <p:sp>
            <p:nvSpPr>
              <p:cNvPr id="95" name="Freeform 31"/>
              <p:cNvSpPr>
                <a:spLocks/>
              </p:cNvSpPr>
              <p:nvPr/>
            </p:nvSpPr>
            <p:spPr bwMode="auto">
              <a:xfrm>
                <a:off x="2406" y="2197"/>
                <a:ext cx="242" cy="1190"/>
              </a:xfrm>
              <a:custGeom>
                <a:avLst/>
                <a:gdLst>
                  <a:gd name="T0" fmla="*/ 0 w 242"/>
                  <a:gd name="T1" fmla="*/ 233 h 1190"/>
                  <a:gd name="T2" fmla="*/ 0 w 242"/>
                  <a:gd name="T3" fmla="*/ 949 h 1190"/>
                  <a:gd name="T4" fmla="*/ 242 w 242"/>
                  <a:gd name="T5" fmla="*/ 1190 h 1190"/>
                  <a:gd name="T6" fmla="*/ 242 w 242"/>
                  <a:gd name="T7" fmla="*/ 0 h 1190"/>
                  <a:gd name="T8" fmla="*/ 0 w 242"/>
                  <a:gd name="T9" fmla="*/ 233 h 1190"/>
                </a:gdLst>
                <a:ahLst/>
                <a:cxnLst>
                  <a:cxn ang="0">
                    <a:pos x="T0" y="T1"/>
                  </a:cxn>
                  <a:cxn ang="0">
                    <a:pos x="T2" y="T3"/>
                  </a:cxn>
                  <a:cxn ang="0">
                    <a:pos x="T4" y="T5"/>
                  </a:cxn>
                  <a:cxn ang="0">
                    <a:pos x="T6" y="T7"/>
                  </a:cxn>
                  <a:cxn ang="0">
                    <a:pos x="T8" y="T9"/>
                  </a:cxn>
                </a:cxnLst>
                <a:rect l="0" t="0" r="r" b="b"/>
                <a:pathLst>
                  <a:path w="242" h="1190">
                    <a:moveTo>
                      <a:pt x="0" y="233"/>
                    </a:moveTo>
                    <a:lnTo>
                      <a:pt x="0" y="949"/>
                    </a:lnTo>
                    <a:lnTo>
                      <a:pt x="242" y="1190"/>
                    </a:lnTo>
                    <a:lnTo>
                      <a:pt x="242" y="0"/>
                    </a:lnTo>
                    <a:lnTo>
                      <a:pt x="0" y="233"/>
                    </a:lnTo>
                    <a:close/>
                  </a:path>
                </a:pathLst>
              </a:custGeom>
              <a:solidFill>
                <a:srgbClr val="0070C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500"/>
              </a:p>
            </p:txBody>
          </p:sp>
          <p:sp>
            <p:nvSpPr>
              <p:cNvPr id="96" name="Freeform 32"/>
              <p:cNvSpPr>
                <a:spLocks/>
              </p:cNvSpPr>
              <p:nvPr/>
            </p:nvSpPr>
            <p:spPr bwMode="auto">
              <a:xfrm>
                <a:off x="2406" y="2430"/>
                <a:ext cx="242" cy="81"/>
              </a:xfrm>
              <a:custGeom>
                <a:avLst/>
                <a:gdLst>
                  <a:gd name="T0" fmla="*/ 0 w 242"/>
                  <a:gd name="T1" fmla="*/ 0 h 81"/>
                  <a:gd name="T2" fmla="*/ 242 w 242"/>
                  <a:gd name="T3" fmla="*/ 0 h 81"/>
                  <a:gd name="T4" fmla="*/ 242 w 242"/>
                  <a:gd name="T5" fmla="*/ 81 h 81"/>
                  <a:gd name="T6" fmla="*/ 0 w 242"/>
                  <a:gd name="T7" fmla="*/ 0 h 81"/>
                </a:gdLst>
                <a:ahLst/>
                <a:cxnLst>
                  <a:cxn ang="0">
                    <a:pos x="T0" y="T1"/>
                  </a:cxn>
                  <a:cxn ang="0">
                    <a:pos x="T2" y="T3"/>
                  </a:cxn>
                  <a:cxn ang="0">
                    <a:pos x="T4" y="T5"/>
                  </a:cxn>
                  <a:cxn ang="0">
                    <a:pos x="T6" y="T7"/>
                  </a:cxn>
                </a:cxnLst>
                <a:rect l="0" t="0" r="r" b="b"/>
                <a:pathLst>
                  <a:path w="242" h="81">
                    <a:moveTo>
                      <a:pt x="0" y="0"/>
                    </a:moveTo>
                    <a:lnTo>
                      <a:pt x="242" y="0"/>
                    </a:lnTo>
                    <a:lnTo>
                      <a:pt x="242" y="81"/>
                    </a:lnTo>
                    <a:lnTo>
                      <a:pt x="0" y="0"/>
                    </a:lnTo>
                    <a:close/>
                  </a:path>
                </a:pathLst>
              </a:custGeom>
              <a:solidFill>
                <a:srgbClr val="004D8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500"/>
              </a:p>
            </p:txBody>
          </p:sp>
          <p:sp>
            <p:nvSpPr>
              <p:cNvPr id="97" name="Freeform 33"/>
              <p:cNvSpPr>
                <a:spLocks/>
              </p:cNvSpPr>
              <p:nvPr/>
            </p:nvSpPr>
            <p:spPr bwMode="auto">
              <a:xfrm>
                <a:off x="2648" y="1482"/>
                <a:ext cx="233" cy="1190"/>
              </a:xfrm>
              <a:custGeom>
                <a:avLst/>
                <a:gdLst>
                  <a:gd name="T0" fmla="*/ 233 w 233"/>
                  <a:gd name="T1" fmla="*/ 956 h 1190"/>
                  <a:gd name="T2" fmla="*/ 233 w 233"/>
                  <a:gd name="T3" fmla="*/ 241 h 1190"/>
                  <a:gd name="T4" fmla="*/ 0 w 233"/>
                  <a:gd name="T5" fmla="*/ 0 h 1190"/>
                  <a:gd name="T6" fmla="*/ 0 w 233"/>
                  <a:gd name="T7" fmla="*/ 1190 h 1190"/>
                  <a:gd name="T8" fmla="*/ 233 w 233"/>
                  <a:gd name="T9" fmla="*/ 956 h 1190"/>
                </a:gdLst>
                <a:ahLst/>
                <a:cxnLst>
                  <a:cxn ang="0">
                    <a:pos x="T0" y="T1"/>
                  </a:cxn>
                  <a:cxn ang="0">
                    <a:pos x="T2" y="T3"/>
                  </a:cxn>
                  <a:cxn ang="0">
                    <a:pos x="T4" y="T5"/>
                  </a:cxn>
                  <a:cxn ang="0">
                    <a:pos x="T6" y="T7"/>
                  </a:cxn>
                  <a:cxn ang="0">
                    <a:pos x="T8" y="T9"/>
                  </a:cxn>
                </a:cxnLst>
                <a:rect l="0" t="0" r="r" b="b"/>
                <a:pathLst>
                  <a:path w="233" h="1190">
                    <a:moveTo>
                      <a:pt x="233" y="956"/>
                    </a:moveTo>
                    <a:lnTo>
                      <a:pt x="233" y="241"/>
                    </a:lnTo>
                    <a:lnTo>
                      <a:pt x="0" y="0"/>
                    </a:lnTo>
                    <a:lnTo>
                      <a:pt x="0" y="1190"/>
                    </a:lnTo>
                    <a:lnTo>
                      <a:pt x="233" y="956"/>
                    </a:lnTo>
                    <a:close/>
                  </a:path>
                </a:pathLst>
              </a:custGeom>
              <a:solidFill>
                <a:srgbClr val="0070C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500"/>
              </a:p>
            </p:txBody>
          </p:sp>
          <p:sp>
            <p:nvSpPr>
              <p:cNvPr id="98" name="Freeform 34"/>
              <p:cNvSpPr>
                <a:spLocks/>
              </p:cNvSpPr>
              <p:nvPr/>
            </p:nvSpPr>
            <p:spPr bwMode="auto">
              <a:xfrm>
                <a:off x="2648" y="2358"/>
                <a:ext cx="233" cy="80"/>
              </a:xfrm>
              <a:custGeom>
                <a:avLst/>
                <a:gdLst>
                  <a:gd name="T0" fmla="*/ 233 w 233"/>
                  <a:gd name="T1" fmla="*/ 80 h 80"/>
                  <a:gd name="T2" fmla="*/ 0 w 233"/>
                  <a:gd name="T3" fmla="*/ 80 h 80"/>
                  <a:gd name="T4" fmla="*/ 0 w 233"/>
                  <a:gd name="T5" fmla="*/ 0 h 80"/>
                  <a:gd name="T6" fmla="*/ 233 w 233"/>
                  <a:gd name="T7" fmla="*/ 80 h 80"/>
                </a:gdLst>
                <a:ahLst/>
                <a:cxnLst>
                  <a:cxn ang="0">
                    <a:pos x="T0" y="T1"/>
                  </a:cxn>
                  <a:cxn ang="0">
                    <a:pos x="T2" y="T3"/>
                  </a:cxn>
                  <a:cxn ang="0">
                    <a:pos x="T4" y="T5"/>
                  </a:cxn>
                  <a:cxn ang="0">
                    <a:pos x="T6" y="T7"/>
                  </a:cxn>
                </a:cxnLst>
                <a:rect l="0" t="0" r="r" b="b"/>
                <a:pathLst>
                  <a:path w="233" h="80">
                    <a:moveTo>
                      <a:pt x="233" y="80"/>
                    </a:moveTo>
                    <a:lnTo>
                      <a:pt x="0" y="80"/>
                    </a:lnTo>
                    <a:lnTo>
                      <a:pt x="0" y="0"/>
                    </a:lnTo>
                    <a:lnTo>
                      <a:pt x="233" y="80"/>
                    </a:lnTo>
                    <a:close/>
                  </a:path>
                </a:pathLst>
              </a:custGeom>
              <a:solidFill>
                <a:srgbClr val="004D8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500"/>
              </a:p>
            </p:txBody>
          </p:sp>
          <p:sp>
            <p:nvSpPr>
              <p:cNvPr id="99" name="Freeform 35"/>
              <p:cNvSpPr>
                <a:spLocks/>
              </p:cNvSpPr>
              <p:nvPr/>
            </p:nvSpPr>
            <p:spPr bwMode="auto">
              <a:xfrm>
                <a:off x="1932" y="2438"/>
                <a:ext cx="72" cy="234"/>
              </a:xfrm>
              <a:custGeom>
                <a:avLst/>
                <a:gdLst>
                  <a:gd name="T0" fmla="*/ 0 w 72"/>
                  <a:gd name="T1" fmla="*/ 234 h 234"/>
                  <a:gd name="T2" fmla="*/ 0 w 72"/>
                  <a:gd name="T3" fmla="*/ 0 h 234"/>
                  <a:gd name="T4" fmla="*/ 72 w 72"/>
                  <a:gd name="T5" fmla="*/ 0 h 234"/>
                  <a:gd name="T6" fmla="*/ 0 w 72"/>
                  <a:gd name="T7" fmla="*/ 234 h 234"/>
                </a:gdLst>
                <a:ahLst/>
                <a:cxnLst>
                  <a:cxn ang="0">
                    <a:pos x="T0" y="T1"/>
                  </a:cxn>
                  <a:cxn ang="0">
                    <a:pos x="T2" y="T3"/>
                  </a:cxn>
                  <a:cxn ang="0">
                    <a:pos x="T4" y="T5"/>
                  </a:cxn>
                  <a:cxn ang="0">
                    <a:pos x="T6" y="T7"/>
                  </a:cxn>
                </a:cxnLst>
                <a:rect l="0" t="0" r="r" b="b"/>
                <a:pathLst>
                  <a:path w="72" h="234">
                    <a:moveTo>
                      <a:pt x="0" y="234"/>
                    </a:moveTo>
                    <a:lnTo>
                      <a:pt x="0" y="0"/>
                    </a:lnTo>
                    <a:lnTo>
                      <a:pt x="72" y="0"/>
                    </a:lnTo>
                    <a:lnTo>
                      <a:pt x="0" y="234"/>
                    </a:lnTo>
                    <a:close/>
                  </a:path>
                </a:pathLst>
              </a:custGeom>
              <a:solidFill>
                <a:srgbClr val="004D8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500"/>
              </a:p>
            </p:txBody>
          </p:sp>
          <p:sp>
            <p:nvSpPr>
              <p:cNvPr id="100" name="Freeform 36"/>
              <p:cNvSpPr>
                <a:spLocks/>
              </p:cNvSpPr>
              <p:nvPr/>
            </p:nvSpPr>
            <p:spPr bwMode="auto">
              <a:xfrm>
                <a:off x="1691" y="1482"/>
                <a:ext cx="241" cy="1190"/>
              </a:xfrm>
              <a:custGeom>
                <a:avLst/>
                <a:gdLst>
                  <a:gd name="T0" fmla="*/ 0 w 241"/>
                  <a:gd name="T1" fmla="*/ 241 h 1190"/>
                  <a:gd name="T2" fmla="*/ 0 w 241"/>
                  <a:gd name="T3" fmla="*/ 956 h 1190"/>
                  <a:gd name="T4" fmla="*/ 241 w 241"/>
                  <a:gd name="T5" fmla="*/ 1190 h 1190"/>
                  <a:gd name="T6" fmla="*/ 241 w 241"/>
                  <a:gd name="T7" fmla="*/ 0 h 1190"/>
                  <a:gd name="T8" fmla="*/ 0 w 241"/>
                  <a:gd name="T9" fmla="*/ 241 h 1190"/>
                </a:gdLst>
                <a:ahLst/>
                <a:cxnLst>
                  <a:cxn ang="0">
                    <a:pos x="T0" y="T1"/>
                  </a:cxn>
                  <a:cxn ang="0">
                    <a:pos x="T2" y="T3"/>
                  </a:cxn>
                  <a:cxn ang="0">
                    <a:pos x="T4" y="T5"/>
                  </a:cxn>
                  <a:cxn ang="0">
                    <a:pos x="T6" y="T7"/>
                  </a:cxn>
                  <a:cxn ang="0">
                    <a:pos x="T8" y="T9"/>
                  </a:cxn>
                </a:cxnLst>
                <a:rect l="0" t="0" r="r" b="b"/>
                <a:pathLst>
                  <a:path w="241" h="1190">
                    <a:moveTo>
                      <a:pt x="0" y="241"/>
                    </a:moveTo>
                    <a:lnTo>
                      <a:pt x="0" y="956"/>
                    </a:lnTo>
                    <a:lnTo>
                      <a:pt x="241" y="1190"/>
                    </a:lnTo>
                    <a:lnTo>
                      <a:pt x="241" y="0"/>
                    </a:lnTo>
                    <a:lnTo>
                      <a:pt x="0" y="241"/>
                    </a:lnTo>
                    <a:close/>
                  </a:path>
                </a:pathLst>
              </a:custGeom>
              <a:solidFill>
                <a:srgbClr val="0070C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500"/>
              </a:p>
            </p:txBody>
          </p:sp>
          <p:sp>
            <p:nvSpPr>
              <p:cNvPr id="101" name="Freeform 37"/>
              <p:cNvSpPr>
                <a:spLocks/>
              </p:cNvSpPr>
              <p:nvPr/>
            </p:nvSpPr>
            <p:spPr bwMode="auto">
              <a:xfrm>
                <a:off x="1691" y="1723"/>
                <a:ext cx="241" cy="72"/>
              </a:xfrm>
              <a:custGeom>
                <a:avLst/>
                <a:gdLst>
                  <a:gd name="T0" fmla="*/ 0 w 241"/>
                  <a:gd name="T1" fmla="*/ 0 h 72"/>
                  <a:gd name="T2" fmla="*/ 241 w 241"/>
                  <a:gd name="T3" fmla="*/ 0 h 72"/>
                  <a:gd name="T4" fmla="*/ 241 w 241"/>
                  <a:gd name="T5" fmla="*/ 72 h 72"/>
                  <a:gd name="T6" fmla="*/ 0 w 241"/>
                  <a:gd name="T7" fmla="*/ 0 h 72"/>
                </a:gdLst>
                <a:ahLst/>
                <a:cxnLst>
                  <a:cxn ang="0">
                    <a:pos x="T0" y="T1"/>
                  </a:cxn>
                  <a:cxn ang="0">
                    <a:pos x="T2" y="T3"/>
                  </a:cxn>
                  <a:cxn ang="0">
                    <a:pos x="T4" y="T5"/>
                  </a:cxn>
                  <a:cxn ang="0">
                    <a:pos x="T6" y="T7"/>
                  </a:cxn>
                </a:cxnLst>
                <a:rect l="0" t="0" r="r" b="b"/>
                <a:pathLst>
                  <a:path w="241" h="72">
                    <a:moveTo>
                      <a:pt x="0" y="0"/>
                    </a:moveTo>
                    <a:lnTo>
                      <a:pt x="241" y="0"/>
                    </a:lnTo>
                    <a:lnTo>
                      <a:pt x="241" y="72"/>
                    </a:lnTo>
                    <a:lnTo>
                      <a:pt x="0" y="0"/>
                    </a:lnTo>
                    <a:close/>
                  </a:path>
                </a:pathLst>
              </a:custGeom>
              <a:solidFill>
                <a:srgbClr val="004D8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500"/>
              </a:p>
            </p:txBody>
          </p:sp>
        </p:grpSp>
        <p:sp>
          <p:nvSpPr>
            <p:cNvPr id="61" name="TextBox 60"/>
            <p:cNvSpPr txBox="1"/>
            <p:nvPr/>
          </p:nvSpPr>
          <p:spPr>
            <a:xfrm>
              <a:off x="5158482" y="2020304"/>
              <a:ext cx="767932" cy="738664"/>
            </a:xfrm>
            <a:prstGeom prst="rect">
              <a:avLst/>
            </a:prstGeom>
            <a:noFill/>
          </p:spPr>
          <p:txBody>
            <a:bodyPr wrap="none" rtlCol="0">
              <a:spAutoFit/>
            </a:bodyPr>
            <a:lstStyle/>
            <a:p>
              <a:r>
                <a:rPr lang="en-US" altLang="zh-CN" sz="3000" dirty="0"/>
                <a:t>01</a:t>
              </a:r>
              <a:endParaRPr lang="zh-CN" altLang="en-US" sz="3000" dirty="0"/>
            </a:p>
          </p:txBody>
        </p:sp>
        <p:sp>
          <p:nvSpPr>
            <p:cNvPr id="62" name="TextBox 61"/>
            <p:cNvSpPr txBox="1"/>
            <p:nvPr/>
          </p:nvSpPr>
          <p:spPr>
            <a:xfrm>
              <a:off x="6459297" y="3311550"/>
              <a:ext cx="767932" cy="738664"/>
            </a:xfrm>
            <a:prstGeom prst="rect">
              <a:avLst/>
            </a:prstGeom>
            <a:noFill/>
          </p:spPr>
          <p:txBody>
            <a:bodyPr wrap="none" rtlCol="0">
              <a:spAutoFit/>
            </a:bodyPr>
            <a:lstStyle/>
            <a:p>
              <a:r>
                <a:rPr lang="en-US" altLang="zh-CN" sz="3000" dirty="0"/>
                <a:t>02</a:t>
              </a:r>
              <a:endParaRPr lang="zh-CN" altLang="en-US" sz="3000" dirty="0"/>
            </a:p>
          </p:txBody>
        </p:sp>
        <p:sp>
          <p:nvSpPr>
            <p:cNvPr id="63" name="TextBox 62"/>
            <p:cNvSpPr txBox="1"/>
            <p:nvPr/>
          </p:nvSpPr>
          <p:spPr>
            <a:xfrm>
              <a:off x="5158482" y="4605953"/>
              <a:ext cx="767932" cy="738664"/>
            </a:xfrm>
            <a:prstGeom prst="rect">
              <a:avLst/>
            </a:prstGeom>
            <a:noFill/>
          </p:spPr>
          <p:txBody>
            <a:bodyPr wrap="none" rtlCol="0">
              <a:spAutoFit/>
            </a:bodyPr>
            <a:lstStyle/>
            <a:p>
              <a:r>
                <a:rPr lang="en-US" altLang="zh-CN" sz="3000" dirty="0"/>
                <a:t>03</a:t>
              </a:r>
              <a:endParaRPr lang="zh-CN" altLang="en-US" sz="3000" dirty="0"/>
            </a:p>
          </p:txBody>
        </p:sp>
        <p:sp>
          <p:nvSpPr>
            <p:cNvPr id="64" name="TextBox 63"/>
            <p:cNvSpPr txBox="1"/>
            <p:nvPr/>
          </p:nvSpPr>
          <p:spPr>
            <a:xfrm>
              <a:off x="3722993" y="3320760"/>
              <a:ext cx="767932" cy="738664"/>
            </a:xfrm>
            <a:prstGeom prst="rect">
              <a:avLst/>
            </a:prstGeom>
            <a:noFill/>
          </p:spPr>
          <p:txBody>
            <a:bodyPr wrap="none" rtlCol="0">
              <a:spAutoFit/>
            </a:bodyPr>
            <a:lstStyle/>
            <a:p>
              <a:r>
                <a:rPr lang="en-US" altLang="zh-CN" sz="3000" dirty="0"/>
                <a:t>04</a:t>
              </a:r>
              <a:endParaRPr lang="zh-CN" altLang="en-US" sz="3000" dirty="0"/>
            </a:p>
          </p:txBody>
        </p:sp>
        <p:sp>
          <p:nvSpPr>
            <p:cNvPr id="65" name="TextBox 64"/>
            <p:cNvSpPr txBox="1"/>
            <p:nvPr/>
          </p:nvSpPr>
          <p:spPr>
            <a:xfrm>
              <a:off x="4875121" y="2517721"/>
              <a:ext cx="1183493" cy="369332"/>
            </a:xfrm>
            <a:prstGeom prst="rect">
              <a:avLst/>
            </a:prstGeom>
            <a:noFill/>
          </p:spPr>
          <p:txBody>
            <a:bodyPr wrap="square" rtlCol="0">
              <a:spAutoFit/>
            </a:bodyPr>
            <a:lstStyle/>
            <a:p>
              <a:pPr algn="ctr"/>
              <a:r>
                <a:rPr lang="zh-CN" altLang="en-US" sz="1200" dirty="0">
                  <a:latin typeface="黑体" pitchFamily="49" charset="-122"/>
                  <a:ea typeface="黑体" pitchFamily="49" charset="-122"/>
                </a:rPr>
                <a:t>添加标题</a:t>
              </a:r>
            </a:p>
          </p:txBody>
        </p:sp>
        <p:sp>
          <p:nvSpPr>
            <p:cNvPr id="66" name="TextBox 65"/>
            <p:cNvSpPr txBox="1"/>
            <p:nvPr/>
          </p:nvSpPr>
          <p:spPr>
            <a:xfrm>
              <a:off x="6171265" y="3813865"/>
              <a:ext cx="1183493" cy="369332"/>
            </a:xfrm>
            <a:prstGeom prst="rect">
              <a:avLst/>
            </a:prstGeom>
            <a:noFill/>
          </p:spPr>
          <p:txBody>
            <a:bodyPr wrap="square" rtlCol="0">
              <a:spAutoFit/>
            </a:bodyPr>
            <a:lstStyle/>
            <a:p>
              <a:pPr algn="ctr"/>
              <a:r>
                <a:rPr lang="zh-CN" altLang="en-US" sz="1200" dirty="0">
                  <a:latin typeface="黑体" pitchFamily="49" charset="-122"/>
                  <a:ea typeface="黑体" pitchFamily="49" charset="-122"/>
                </a:rPr>
                <a:t>添加标题</a:t>
              </a:r>
            </a:p>
          </p:txBody>
        </p:sp>
        <p:sp>
          <p:nvSpPr>
            <p:cNvPr id="67" name="TextBox 66"/>
            <p:cNvSpPr txBox="1"/>
            <p:nvPr/>
          </p:nvSpPr>
          <p:spPr>
            <a:xfrm>
              <a:off x="4875121" y="5110009"/>
              <a:ext cx="1183493" cy="369332"/>
            </a:xfrm>
            <a:prstGeom prst="rect">
              <a:avLst/>
            </a:prstGeom>
            <a:noFill/>
          </p:spPr>
          <p:txBody>
            <a:bodyPr wrap="square" rtlCol="0">
              <a:spAutoFit/>
            </a:bodyPr>
            <a:lstStyle/>
            <a:p>
              <a:pPr algn="ctr"/>
              <a:r>
                <a:rPr lang="zh-CN" altLang="en-US" sz="1200" dirty="0">
                  <a:latin typeface="黑体" pitchFamily="49" charset="-122"/>
                  <a:ea typeface="黑体" pitchFamily="49" charset="-122"/>
                </a:rPr>
                <a:t>添加标题</a:t>
              </a:r>
            </a:p>
          </p:txBody>
        </p:sp>
        <p:sp>
          <p:nvSpPr>
            <p:cNvPr id="68" name="TextBox 67"/>
            <p:cNvSpPr txBox="1"/>
            <p:nvPr/>
          </p:nvSpPr>
          <p:spPr>
            <a:xfrm>
              <a:off x="3506968" y="3813865"/>
              <a:ext cx="1183493" cy="369332"/>
            </a:xfrm>
            <a:prstGeom prst="rect">
              <a:avLst/>
            </a:prstGeom>
            <a:noFill/>
          </p:spPr>
          <p:txBody>
            <a:bodyPr wrap="square" rtlCol="0">
              <a:spAutoFit/>
            </a:bodyPr>
            <a:lstStyle/>
            <a:p>
              <a:pPr algn="ctr"/>
              <a:r>
                <a:rPr lang="zh-CN" altLang="en-US" sz="1200" dirty="0">
                  <a:latin typeface="黑体" pitchFamily="49" charset="-122"/>
                  <a:ea typeface="黑体" pitchFamily="49" charset="-122"/>
                </a:rPr>
                <a:t>添加标题</a:t>
              </a:r>
            </a:p>
          </p:txBody>
        </p:sp>
      </p:grpSp>
    </p:spTree>
    <p:extLst>
      <p:ext uri="{BB962C8B-B14F-4D97-AF65-F5344CB8AC3E}">
        <p14:creationId xmlns:p14="http://schemas.microsoft.com/office/powerpoint/2010/main" xmlns="" val="2753562303"/>
      </p:ext>
    </p:extLst>
  </p:cSld>
  <p:clrMapOvr>
    <a:masterClrMapping/>
  </p:clrMapOvr>
  <p:transition spd="slow"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000"/>
                            </p:stCondLst>
                            <p:childTnLst>
                              <p:par>
                                <p:cTn id="13" presetID="31" presetClass="entr" presetSubtype="0" fill="hold" nodeType="afterEffect">
                                  <p:stCondLst>
                                    <p:cond delay="0"/>
                                  </p:stCondLst>
                                  <p:childTnLst>
                                    <p:set>
                                      <p:cBhvr>
                                        <p:cTn id="14" dur="1" fill="hold">
                                          <p:stCondLst>
                                            <p:cond delay="0"/>
                                          </p:stCondLst>
                                        </p:cTn>
                                        <p:tgtEl>
                                          <p:spTgt spid="59"/>
                                        </p:tgtEl>
                                        <p:attrNameLst>
                                          <p:attrName>style.visibility</p:attrName>
                                        </p:attrNameLst>
                                      </p:cBhvr>
                                      <p:to>
                                        <p:strVal val="visible"/>
                                      </p:to>
                                    </p:set>
                                    <p:anim calcmode="lin" valueType="num">
                                      <p:cBhvr>
                                        <p:cTn id="15" dur="1000" fill="hold"/>
                                        <p:tgtEl>
                                          <p:spTgt spid="59"/>
                                        </p:tgtEl>
                                        <p:attrNameLst>
                                          <p:attrName>ppt_w</p:attrName>
                                        </p:attrNameLst>
                                      </p:cBhvr>
                                      <p:tavLst>
                                        <p:tav tm="0">
                                          <p:val>
                                            <p:fltVal val="0"/>
                                          </p:val>
                                        </p:tav>
                                        <p:tav tm="100000">
                                          <p:val>
                                            <p:strVal val="#ppt_w"/>
                                          </p:val>
                                        </p:tav>
                                      </p:tavLst>
                                    </p:anim>
                                    <p:anim calcmode="lin" valueType="num">
                                      <p:cBhvr>
                                        <p:cTn id="16" dur="1000" fill="hold"/>
                                        <p:tgtEl>
                                          <p:spTgt spid="59"/>
                                        </p:tgtEl>
                                        <p:attrNameLst>
                                          <p:attrName>ppt_h</p:attrName>
                                        </p:attrNameLst>
                                      </p:cBhvr>
                                      <p:tavLst>
                                        <p:tav tm="0">
                                          <p:val>
                                            <p:fltVal val="0"/>
                                          </p:val>
                                        </p:tav>
                                        <p:tav tm="100000">
                                          <p:val>
                                            <p:strVal val="#ppt_h"/>
                                          </p:val>
                                        </p:tav>
                                      </p:tavLst>
                                    </p:anim>
                                    <p:anim calcmode="lin" valueType="num">
                                      <p:cBhvr>
                                        <p:cTn id="17" dur="1000" fill="hold"/>
                                        <p:tgtEl>
                                          <p:spTgt spid="59"/>
                                        </p:tgtEl>
                                        <p:attrNameLst>
                                          <p:attrName>style.rotation</p:attrName>
                                        </p:attrNameLst>
                                      </p:cBhvr>
                                      <p:tavLst>
                                        <p:tav tm="0">
                                          <p:val>
                                            <p:fltVal val="90"/>
                                          </p:val>
                                        </p:tav>
                                        <p:tav tm="100000">
                                          <p:val>
                                            <p:fltVal val="0"/>
                                          </p:val>
                                        </p:tav>
                                      </p:tavLst>
                                    </p:anim>
                                    <p:animEffect transition="in" filter="fade">
                                      <p:cBhvr>
                                        <p:cTn id="18" dur="1000"/>
                                        <p:tgtEl>
                                          <p:spTgt spid="59"/>
                                        </p:tgtEl>
                                      </p:cBhvr>
                                    </p:animEffect>
                                  </p:childTnLst>
                                </p:cTn>
                              </p:par>
                            </p:childTnLst>
                          </p:cTn>
                        </p:par>
                        <p:par>
                          <p:cTn id="19" fill="hold">
                            <p:stCondLst>
                              <p:cond delay="2000"/>
                            </p:stCondLst>
                            <p:childTnLst>
                              <p:par>
                                <p:cTn id="20" presetID="2" presetClass="entr" presetSubtype="9" fill="hold" grpId="0" nodeType="afterEffect">
                                  <p:stCondLst>
                                    <p:cond delay="0"/>
                                  </p:stCondLst>
                                  <p:childTnLst>
                                    <p:set>
                                      <p:cBhvr>
                                        <p:cTn id="21" dur="1" fill="hold">
                                          <p:stCondLst>
                                            <p:cond delay="0"/>
                                          </p:stCondLst>
                                        </p:cTn>
                                        <p:tgtEl>
                                          <p:spTgt spid="58"/>
                                        </p:tgtEl>
                                        <p:attrNameLst>
                                          <p:attrName>style.visibility</p:attrName>
                                        </p:attrNameLst>
                                      </p:cBhvr>
                                      <p:to>
                                        <p:strVal val="visible"/>
                                      </p:to>
                                    </p:set>
                                    <p:anim calcmode="lin" valueType="num">
                                      <p:cBhvr additive="base">
                                        <p:cTn id="22" dur="500" fill="hold"/>
                                        <p:tgtEl>
                                          <p:spTgt spid="58"/>
                                        </p:tgtEl>
                                        <p:attrNameLst>
                                          <p:attrName>ppt_x</p:attrName>
                                        </p:attrNameLst>
                                      </p:cBhvr>
                                      <p:tavLst>
                                        <p:tav tm="0">
                                          <p:val>
                                            <p:strVal val="0-#ppt_w/2"/>
                                          </p:val>
                                        </p:tav>
                                        <p:tav tm="100000">
                                          <p:val>
                                            <p:strVal val="#ppt_x"/>
                                          </p:val>
                                        </p:tav>
                                      </p:tavLst>
                                    </p:anim>
                                    <p:anim calcmode="lin" valueType="num">
                                      <p:cBhvr additive="base">
                                        <p:cTn id="23" dur="500" fill="hold"/>
                                        <p:tgtEl>
                                          <p:spTgt spid="58"/>
                                        </p:tgtEl>
                                        <p:attrNameLst>
                                          <p:attrName>ppt_y</p:attrName>
                                        </p:attrNameLst>
                                      </p:cBhvr>
                                      <p:tavLst>
                                        <p:tav tm="0">
                                          <p:val>
                                            <p:strVal val="0-#ppt_h/2"/>
                                          </p:val>
                                        </p:tav>
                                        <p:tav tm="100000">
                                          <p:val>
                                            <p:strVal val="#ppt_y"/>
                                          </p:val>
                                        </p:tav>
                                      </p:tavLst>
                                    </p:anim>
                                  </p:childTnLst>
                                </p:cTn>
                              </p:par>
                              <p:par>
                                <p:cTn id="24" presetID="2" presetClass="entr" presetSubtype="12"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additive="base">
                                        <p:cTn id="26" dur="500" fill="hold"/>
                                        <p:tgtEl>
                                          <p:spTgt spid="55"/>
                                        </p:tgtEl>
                                        <p:attrNameLst>
                                          <p:attrName>ppt_x</p:attrName>
                                        </p:attrNameLst>
                                      </p:cBhvr>
                                      <p:tavLst>
                                        <p:tav tm="0">
                                          <p:val>
                                            <p:strVal val="0-#ppt_w/2"/>
                                          </p:val>
                                        </p:tav>
                                        <p:tav tm="100000">
                                          <p:val>
                                            <p:strVal val="#ppt_x"/>
                                          </p:val>
                                        </p:tav>
                                      </p:tavLst>
                                    </p:anim>
                                    <p:anim calcmode="lin" valueType="num">
                                      <p:cBhvr additive="base">
                                        <p:cTn id="27" dur="500" fill="hold"/>
                                        <p:tgtEl>
                                          <p:spTgt spid="55"/>
                                        </p:tgtEl>
                                        <p:attrNameLst>
                                          <p:attrName>ppt_y</p:attrName>
                                        </p:attrNameLst>
                                      </p:cBhvr>
                                      <p:tavLst>
                                        <p:tav tm="0">
                                          <p:val>
                                            <p:strVal val="1+#ppt_h/2"/>
                                          </p:val>
                                        </p:tav>
                                        <p:tav tm="100000">
                                          <p:val>
                                            <p:strVal val="#ppt_y"/>
                                          </p:val>
                                        </p:tav>
                                      </p:tavLst>
                                    </p:anim>
                                  </p:childTnLst>
                                </p:cTn>
                              </p:par>
                              <p:par>
                                <p:cTn id="28" presetID="2" presetClass="entr" presetSubtype="3" fill="hold" grpId="0" nodeType="withEffect">
                                  <p:stCondLst>
                                    <p:cond delay="0"/>
                                  </p:stCondLst>
                                  <p:childTnLst>
                                    <p:set>
                                      <p:cBhvr>
                                        <p:cTn id="29" dur="1" fill="hold">
                                          <p:stCondLst>
                                            <p:cond delay="0"/>
                                          </p:stCondLst>
                                        </p:cTn>
                                        <p:tgtEl>
                                          <p:spTgt spid="57"/>
                                        </p:tgtEl>
                                        <p:attrNameLst>
                                          <p:attrName>style.visibility</p:attrName>
                                        </p:attrNameLst>
                                      </p:cBhvr>
                                      <p:to>
                                        <p:strVal val="visible"/>
                                      </p:to>
                                    </p:set>
                                    <p:anim calcmode="lin" valueType="num">
                                      <p:cBhvr additive="base">
                                        <p:cTn id="30" dur="500" fill="hold"/>
                                        <p:tgtEl>
                                          <p:spTgt spid="57"/>
                                        </p:tgtEl>
                                        <p:attrNameLst>
                                          <p:attrName>ppt_x</p:attrName>
                                        </p:attrNameLst>
                                      </p:cBhvr>
                                      <p:tavLst>
                                        <p:tav tm="0">
                                          <p:val>
                                            <p:strVal val="1+#ppt_w/2"/>
                                          </p:val>
                                        </p:tav>
                                        <p:tav tm="100000">
                                          <p:val>
                                            <p:strVal val="#ppt_x"/>
                                          </p:val>
                                        </p:tav>
                                      </p:tavLst>
                                    </p:anim>
                                    <p:anim calcmode="lin" valueType="num">
                                      <p:cBhvr additive="base">
                                        <p:cTn id="31" dur="500" fill="hold"/>
                                        <p:tgtEl>
                                          <p:spTgt spid="57"/>
                                        </p:tgtEl>
                                        <p:attrNameLst>
                                          <p:attrName>ppt_y</p:attrName>
                                        </p:attrNameLst>
                                      </p:cBhvr>
                                      <p:tavLst>
                                        <p:tav tm="0">
                                          <p:val>
                                            <p:strVal val="0-#ppt_h/2"/>
                                          </p:val>
                                        </p:tav>
                                        <p:tav tm="100000">
                                          <p:val>
                                            <p:strVal val="#ppt_y"/>
                                          </p:val>
                                        </p:tav>
                                      </p:tavLst>
                                    </p:anim>
                                  </p:childTnLst>
                                </p:cTn>
                              </p:par>
                              <p:par>
                                <p:cTn id="32" presetID="2" presetClass="entr" presetSubtype="6" fill="hold" grpId="0"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additive="base">
                                        <p:cTn id="34" dur="500" fill="hold"/>
                                        <p:tgtEl>
                                          <p:spTgt spid="56"/>
                                        </p:tgtEl>
                                        <p:attrNameLst>
                                          <p:attrName>ppt_x</p:attrName>
                                        </p:attrNameLst>
                                      </p:cBhvr>
                                      <p:tavLst>
                                        <p:tav tm="0">
                                          <p:val>
                                            <p:strVal val="1+#ppt_w/2"/>
                                          </p:val>
                                        </p:tav>
                                        <p:tav tm="100000">
                                          <p:val>
                                            <p:strVal val="#ppt_x"/>
                                          </p:val>
                                        </p:tav>
                                      </p:tavLst>
                                    </p:anim>
                                    <p:anim calcmode="lin" valueType="num">
                                      <p:cBhvr additive="base">
                                        <p:cTn id="35" dur="500" fill="hold"/>
                                        <p:tgtEl>
                                          <p:spTgt spid="5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5" grpId="0"/>
      <p:bldP spid="56" grpId="0"/>
      <p:bldP spid="57" grpId="0"/>
      <p:bldP spid="58"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7"/>
          <p:cNvPicPr>
            <a:picLocks noChangeAspect="1"/>
          </p:cNvPicPr>
          <p:nvPr/>
        </p:nvPicPr>
        <p:blipFill>
          <a:blip r:embed="rId2" cstate="print"/>
          <a:srcRect/>
          <a:stretch>
            <a:fillRect/>
          </a:stretch>
        </p:blipFill>
        <p:spPr bwMode="auto">
          <a:xfrm>
            <a:off x="2747723" y="2624386"/>
            <a:ext cx="3600956" cy="1783143"/>
          </a:xfrm>
          <a:prstGeom prst="rect">
            <a:avLst/>
          </a:prstGeom>
          <a:noFill/>
          <a:ln w="9525">
            <a:noFill/>
            <a:miter lim="800000"/>
            <a:headEnd/>
            <a:tailEnd/>
          </a:ln>
        </p:spPr>
      </p:pic>
      <p:sp>
        <p:nvSpPr>
          <p:cNvPr id="7" name="椭圆 8"/>
          <p:cNvSpPr/>
          <p:nvPr/>
        </p:nvSpPr>
        <p:spPr>
          <a:xfrm>
            <a:off x="1521521" y="1622837"/>
            <a:ext cx="1241176" cy="1241535"/>
          </a:xfrm>
          <a:prstGeom prst="ellipse">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43" tIns="34272" rIns="68543" bIns="34272" anchor="ctr"/>
          <a:lstStyle/>
          <a:p>
            <a:pPr algn="ctr">
              <a:defRPr/>
            </a:pPr>
            <a:r>
              <a:rPr lang="zh-CN" altLang="en-US" b="1" dirty="0">
                <a:latin typeface="微软雅黑" panose="020B0503020204020204" pitchFamily="34" charset="-122"/>
                <a:ea typeface="微软雅黑" panose="020B0503020204020204" pitchFamily="34" charset="-122"/>
              </a:rPr>
              <a:t>年度工作概述</a:t>
            </a:r>
          </a:p>
        </p:txBody>
      </p:sp>
      <p:sp>
        <p:nvSpPr>
          <p:cNvPr id="8" name="椭圆 9"/>
          <p:cNvSpPr/>
          <p:nvPr/>
        </p:nvSpPr>
        <p:spPr>
          <a:xfrm>
            <a:off x="2627784" y="935526"/>
            <a:ext cx="1241176" cy="1241535"/>
          </a:xfrm>
          <a:prstGeom prst="ellipse">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43" tIns="34272" rIns="68543" bIns="34272" anchor="ctr"/>
          <a:lstStyle/>
          <a:p>
            <a:pPr algn="ctr">
              <a:defRPr/>
            </a:pPr>
            <a:r>
              <a:rPr lang="zh-CN" altLang="en-US" b="1" dirty="0" smtClean="0">
                <a:latin typeface="微软雅黑" panose="020B0503020204020204" pitchFamily="34" charset="-122"/>
                <a:ea typeface="微软雅黑" panose="020B0503020204020204" pitchFamily="34" charset="-122"/>
              </a:rPr>
              <a:t>工作完成情况</a:t>
            </a:r>
            <a:endParaRPr lang="zh-CN" altLang="en-US" b="1" dirty="0">
              <a:latin typeface="微软雅黑" panose="020B0503020204020204" pitchFamily="34" charset="-122"/>
              <a:ea typeface="微软雅黑" panose="020B0503020204020204" pitchFamily="34" charset="-122"/>
            </a:endParaRPr>
          </a:p>
        </p:txBody>
      </p:sp>
      <p:sp>
        <p:nvSpPr>
          <p:cNvPr id="9" name="椭圆 10"/>
          <p:cNvSpPr/>
          <p:nvPr/>
        </p:nvSpPr>
        <p:spPr>
          <a:xfrm>
            <a:off x="5203033" y="1007534"/>
            <a:ext cx="1241175" cy="1241535"/>
          </a:xfrm>
          <a:prstGeom prst="ellipse">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43" tIns="34272" rIns="68543" bIns="34272" anchor="ctr"/>
          <a:lstStyle/>
          <a:p>
            <a:pPr algn="ctr">
              <a:defRPr/>
            </a:pPr>
            <a:r>
              <a:rPr lang="zh-CN" altLang="en-US" b="1" dirty="0" smtClean="0">
                <a:latin typeface="微软雅黑" panose="020B0503020204020204" pitchFamily="34" charset="-122"/>
                <a:ea typeface="微软雅黑" panose="020B0503020204020204" pitchFamily="34" charset="-122"/>
              </a:rPr>
              <a:t>工作不足之处</a:t>
            </a:r>
            <a:endParaRPr lang="zh-CN" altLang="en-US" b="1" dirty="0">
              <a:latin typeface="微软雅黑" panose="020B0503020204020204" pitchFamily="34" charset="-122"/>
              <a:ea typeface="微软雅黑" panose="020B0503020204020204" pitchFamily="34" charset="-122"/>
            </a:endParaRPr>
          </a:p>
        </p:txBody>
      </p:sp>
      <p:sp>
        <p:nvSpPr>
          <p:cNvPr id="10" name="椭圆 11"/>
          <p:cNvSpPr/>
          <p:nvPr/>
        </p:nvSpPr>
        <p:spPr>
          <a:xfrm>
            <a:off x="6348679" y="1622836"/>
            <a:ext cx="1241175" cy="1241535"/>
          </a:xfrm>
          <a:prstGeom prst="ellipse">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43" tIns="34272" rIns="68543" bIns="34272" anchor="ctr"/>
          <a:lstStyle/>
          <a:p>
            <a:pPr algn="ctr">
              <a:defRPr/>
            </a:pPr>
            <a:r>
              <a:rPr lang="zh-CN" altLang="en-US" b="1" dirty="0" smtClean="0">
                <a:latin typeface="微软雅黑" panose="020B0503020204020204" pitchFamily="34" charset="-122"/>
                <a:ea typeface="微软雅黑" panose="020B0503020204020204" pitchFamily="34" charset="-122"/>
              </a:rPr>
              <a:t>明年工作计划</a:t>
            </a:r>
            <a:endParaRPr lang="zh-CN" altLang="en-US" b="1" dirty="0">
              <a:latin typeface="微软雅黑" panose="020B0503020204020204" pitchFamily="34" charset="-122"/>
              <a:ea typeface="微软雅黑" panose="020B0503020204020204" pitchFamily="34" charset="-122"/>
            </a:endParaRPr>
          </a:p>
        </p:txBody>
      </p:sp>
      <p:grpSp>
        <p:nvGrpSpPr>
          <p:cNvPr id="11" name="组合 12"/>
          <p:cNvGrpSpPr>
            <a:grpSpLocks/>
          </p:cNvGrpSpPr>
          <p:nvPr/>
        </p:nvGrpSpPr>
        <p:grpSpPr bwMode="auto">
          <a:xfrm>
            <a:off x="2587729" y="3852958"/>
            <a:ext cx="518842" cy="518992"/>
            <a:chOff x="3927867" y="5719055"/>
            <a:chExt cx="692150" cy="692150"/>
          </a:xfrm>
        </p:grpSpPr>
        <p:sp>
          <p:nvSpPr>
            <p:cNvPr id="12" name="椭圆 13"/>
            <p:cNvSpPr/>
            <p:nvPr/>
          </p:nvSpPr>
          <p:spPr>
            <a:xfrm>
              <a:off x="3927867" y="5719055"/>
              <a:ext cx="692150" cy="692150"/>
            </a:xfrm>
            <a:prstGeom prst="ellipse">
              <a:avLst/>
            </a:prstGeom>
            <a:solidFill>
              <a:schemeClr val="bg1"/>
            </a:solidFill>
            <a:ln w="63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Impact" pitchFamily="34" charset="0"/>
              </a:endParaRPr>
            </a:p>
          </p:txBody>
        </p:sp>
        <p:sp>
          <p:nvSpPr>
            <p:cNvPr id="13" name="椭圆 14"/>
            <p:cNvSpPr/>
            <p:nvPr/>
          </p:nvSpPr>
          <p:spPr>
            <a:xfrm>
              <a:off x="4004067" y="5795255"/>
              <a:ext cx="539750" cy="539750"/>
            </a:xfrm>
            <a:prstGeom prst="ellipse">
              <a:avLst/>
            </a:prstGeom>
            <a:solidFill>
              <a:srgbClr val="0070C0"/>
            </a:solidFill>
            <a:ln w="63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dirty="0">
                  <a:latin typeface="Impact" pitchFamily="34" charset="0"/>
                </a:rPr>
                <a:t>1</a:t>
              </a:r>
              <a:endParaRPr lang="zh-CN" altLang="en-US" dirty="0">
                <a:latin typeface="Impact" pitchFamily="34" charset="0"/>
              </a:endParaRPr>
            </a:p>
          </p:txBody>
        </p:sp>
      </p:grpSp>
      <p:grpSp>
        <p:nvGrpSpPr>
          <p:cNvPr id="14" name="组合 15"/>
          <p:cNvGrpSpPr>
            <a:grpSpLocks/>
          </p:cNvGrpSpPr>
          <p:nvPr/>
        </p:nvGrpSpPr>
        <p:grpSpPr bwMode="auto">
          <a:xfrm>
            <a:off x="3152577" y="2844846"/>
            <a:ext cx="518842" cy="518992"/>
            <a:chOff x="5191288" y="4388838"/>
            <a:chExt cx="692150" cy="692150"/>
          </a:xfrm>
        </p:grpSpPr>
        <p:sp>
          <p:nvSpPr>
            <p:cNvPr id="15" name="椭圆 16"/>
            <p:cNvSpPr/>
            <p:nvPr/>
          </p:nvSpPr>
          <p:spPr>
            <a:xfrm>
              <a:off x="5191288" y="4388838"/>
              <a:ext cx="692150" cy="692150"/>
            </a:xfrm>
            <a:prstGeom prst="ellipse">
              <a:avLst/>
            </a:prstGeom>
            <a:solidFill>
              <a:schemeClr val="bg1"/>
            </a:solidFill>
            <a:ln w="63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Impact" pitchFamily="34" charset="0"/>
              </a:endParaRPr>
            </a:p>
          </p:txBody>
        </p:sp>
        <p:sp>
          <p:nvSpPr>
            <p:cNvPr id="16" name="椭圆 17"/>
            <p:cNvSpPr/>
            <p:nvPr/>
          </p:nvSpPr>
          <p:spPr>
            <a:xfrm>
              <a:off x="5267488" y="4465038"/>
              <a:ext cx="539750" cy="539750"/>
            </a:xfrm>
            <a:prstGeom prst="ellipse">
              <a:avLst/>
            </a:prstGeom>
            <a:solidFill>
              <a:srgbClr val="0070C0"/>
            </a:solidFill>
            <a:ln w="63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dirty="0">
                  <a:latin typeface="Impact" pitchFamily="34" charset="0"/>
                </a:rPr>
                <a:t>2</a:t>
              </a:r>
              <a:endParaRPr lang="zh-CN" altLang="en-US" dirty="0">
                <a:latin typeface="Impact" pitchFamily="34" charset="0"/>
              </a:endParaRPr>
            </a:p>
          </p:txBody>
        </p:sp>
      </p:grpSp>
      <p:grpSp>
        <p:nvGrpSpPr>
          <p:cNvPr id="17" name="组合 18"/>
          <p:cNvGrpSpPr>
            <a:grpSpLocks/>
          </p:cNvGrpSpPr>
          <p:nvPr/>
        </p:nvGrpSpPr>
        <p:grpSpPr bwMode="auto">
          <a:xfrm>
            <a:off x="5419614" y="2916854"/>
            <a:ext cx="518842" cy="518992"/>
            <a:chOff x="6884827" y="4388838"/>
            <a:chExt cx="692150" cy="692150"/>
          </a:xfrm>
        </p:grpSpPr>
        <p:sp>
          <p:nvSpPr>
            <p:cNvPr id="18" name="椭圆 19"/>
            <p:cNvSpPr/>
            <p:nvPr/>
          </p:nvSpPr>
          <p:spPr>
            <a:xfrm>
              <a:off x="6884827" y="4388838"/>
              <a:ext cx="692150" cy="692150"/>
            </a:xfrm>
            <a:prstGeom prst="ellipse">
              <a:avLst/>
            </a:prstGeom>
            <a:solidFill>
              <a:schemeClr val="bg1"/>
            </a:solidFill>
            <a:ln w="63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Impact" pitchFamily="34" charset="0"/>
              </a:endParaRPr>
            </a:p>
          </p:txBody>
        </p:sp>
        <p:sp>
          <p:nvSpPr>
            <p:cNvPr id="19" name="椭圆 20"/>
            <p:cNvSpPr/>
            <p:nvPr/>
          </p:nvSpPr>
          <p:spPr>
            <a:xfrm>
              <a:off x="6957852" y="4465038"/>
              <a:ext cx="539750" cy="539750"/>
            </a:xfrm>
            <a:prstGeom prst="ellipse">
              <a:avLst/>
            </a:prstGeom>
            <a:solidFill>
              <a:srgbClr val="0070C0"/>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dirty="0">
                  <a:latin typeface="Impact" pitchFamily="34" charset="0"/>
                </a:rPr>
                <a:t>3</a:t>
              </a:r>
              <a:endParaRPr lang="zh-CN" altLang="en-US" dirty="0">
                <a:latin typeface="Impact" pitchFamily="34" charset="0"/>
              </a:endParaRPr>
            </a:p>
          </p:txBody>
        </p:sp>
      </p:grpSp>
      <p:grpSp>
        <p:nvGrpSpPr>
          <p:cNvPr id="20" name="组合 21"/>
          <p:cNvGrpSpPr>
            <a:grpSpLocks/>
          </p:cNvGrpSpPr>
          <p:nvPr/>
        </p:nvGrpSpPr>
        <p:grpSpPr bwMode="auto">
          <a:xfrm>
            <a:off x="6012160" y="3852958"/>
            <a:ext cx="520032" cy="518992"/>
            <a:chOff x="8218831" y="5719055"/>
            <a:chExt cx="693737" cy="692150"/>
          </a:xfrm>
        </p:grpSpPr>
        <p:sp>
          <p:nvSpPr>
            <p:cNvPr id="21" name="椭圆 22"/>
            <p:cNvSpPr/>
            <p:nvPr/>
          </p:nvSpPr>
          <p:spPr>
            <a:xfrm>
              <a:off x="8218831" y="5719055"/>
              <a:ext cx="693737" cy="692150"/>
            </a:xfrm>
            <a:prstGeom prst="ellipse">
              <a:avLst/>
            </a:prstGeom>
            <a:solidFill>
              <a:schemeClr val="bg1"/>
            </a:solidFill>
            <a:ln w="63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Impact" pitchFamily="34" charset="0"/>
              </a:endParaRPr>
            </a:p>
          </p:txBody>
        </p:sp>
        <p:sp>
          <p:nvSpPr>
            <p:cNvPr id="22" name="椭圆 23"/>
            <p:cNvSpPr/>
            <p:nvPr/>
          </p:nvSpPr>
          <p:spPr>
            <a:xfrm>
              <a:off x="8295031" y="5795255"/>
              <a:ext cx="539750" cy="539750"/>
            </a:xfrm>
            <a:prstGeom prst="ellipse">
              <a:avLst/>
            </a:prstGeom>
            <a:solidFill>
              <a:srgbClr val="0070C0"/>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dirty="0">
                  <a:latin typeface="Impact" pitchFamily="34" charset="0"/>
                </a:rPr>
                <a:t>4</a:t>
              </a:r>
              <a:endParaRPr lang="zh-CN" altLang="en-US" dirty="0">
                <a:latin typeface="Impact" pitchFamily="34" charset="0"/>
              </a:endParaRPr>
            </a:p>
          </p:txBody>
        </p:sp>
      </p:grpSp>
      <p:sp>
        <p:nvSpPr>
          <p:cNvPr id="23" name="任意多边形 24"/>
          <p:cNvSpPr/>
          <p:nvPr/>
        </p:nvSpPr>
        <p:spPr>
          <a:xfrm rot="5400000">
            <a:off x="6255263" y="3301187"/>
            <a:ext cx="1056042" cy="392702"/>
          </a:xfrm>
          <a:custGeom>
            <a:avLst/>
            <a:gdLst>
              <a:gd name="connsiteX0" fmla="*/ 1799772 w 1799772"/>
              <a:gd name="connsiteY0" fmla="*/ 232228 h 232228"/>
              <a:gd name="connsiteX1" fmla="*/ 1524000 w 1799772"/>
              <a:gd name="connsiteY1" fmla="*/ 0 h 232228"/>
              <a:gd name="connsiteX2" fmla="*/ 0 w 1799772"/>
              <a:gd name="connsiteY2" fmla="*/ 0 h 232228"/>
            </a:gdLst>
            <a:ahLst/>
            <a:cxnLst>
              <a:cxn ang="0">
                <a:pos x="connsiteX0" y="connsiteY0"/>
              </a:cxn>
              <a:cxn ang="0">
                <a:pos x="connsiteX1" y="connsiteY1"/>
              </a:cxn>
              <a:cxn ang="0">
                <a:pos x="connsiteX2" y="connsiteY2"/>
              </a:cxn>
            </a:cxnLst>
            <a:rect l="l" t="t" r="r" b="b"/>
            <a:pathLst>
              <a:path w="1799772" h="232228">
                <a:moveTo>
                  <a:pt x="1799772" y="232228"/>
                </a:moveTo>
                <a:lnTo>
                  <a:pt x="1524000" y="0"/>
                </a:lnTo>
                <a:lnTo>
                  <a:pt x="0" y="0"/>
                </a:lnTo>
              </a:path>
            </a:pathLst>
          </a:custGeom>
          <a:ln>
            <a:solidFill>
              <a:srgbClr val="0070C0"/>
            </a:solidFill>
          </a:ln>
        </p:spPr>
        <p:style>
          <a:lnRef idx="3">
            <a:schemeClr val="accent5"/>
          </a:lnRef>
          <a:fillRef idx="0">
            <a:schemeClr val="accent5"/>
          </a:fillRef>
          <a:effectRef idx="2">
            <a:schemeClr val="accent5"/>
          </a:effectRef>
          <a:fontRef idx="minor">
            <a:schemeClr val="tx1"/>
          </a:fontRef>
        </p:style>
        <p:txBody>
          <a:bodyPr lIns="68543" tIns="34272" rIns="68543" bIns="34272" anchor="ctr"/>
          <a:lstStyle/>
          <a:p>
            <a:pPr algn="ctr">
              <a:defRPr/>
            </a:pPr>
            <a:endParaRPr lang="zh-CN" altLang="en-US"/>
          </a:p>
        </p:txBody>
      </p:sp>
      <p:sp>
        <p:nvSpPr>
          <p:cNvPr id="24" name="任意多边形 25"/>
          <p:cNvSpPr/>
          <p:nvPr/>
        </p:nvSpPr>
        <p:spPr>
          <a:xfrm rot="5400000">
            <a:off x="2971021" y="2484778"/>
            <a:ext cx="553512" cy="80920"/>
          </a:xfrm>
          <a:custGeom>
            <a:avLst/>
            <a:gdLst>
              <a:gd name="connsiteX0" fmla="*/ 740229 w 740229"/>
              <a:gd name="connsiteY0" fmla="*/ 0 h 406400"/>
              <a:gd name="connsiteX1" fmla="*/ 580572 w 740229"/>
              <a:gd name="connsiteY1" fmla="*/ 406400 h 406400"/>
              <a:gd name="connsiteX2" fmla="*/ 0 w 740229"/>
              <a:gd name="connsiteY2" fmla="*/ 406400 h 406400"/>
            </a:gdLst>
            <a:ahLst/>
            <a:cxnLst>
              <a:cxn ang="0">
                <a:pos x="connsiteX0" y="connsiteY0"/>
              </a:cxn>
              <a:cxn ang="0">
                <a:pos x="connsiteX1" y="connsiteY1"/>
              </a:cxn>
              <a:cxn ang="0">
                <a:pos x="connsiteX2" y="connsiteY2"/>
              </a:cxn>
            </a:cxnLst>
            <a:rect l="l" t="t" r="r" b="b"/>
            <a:pathLst>
              <a:path w="740229" h="406400">
                <a:moveTo>
                  <a:pt x="740229" y="0"/>
                </a:moveTo>
                <a:lnTo>
                  <a:pt x="580572" y="406400"/>
                </a:lnTo>
                <a:lnTo>
                  <a:pt x="0" y="406400"/>
                </a:lnTo>
              </a:path>
            </a:pathLst>
          </a:custGeom>
          <a:ln>
            <a:solidFill>
              <a:srgbClr val="0070C0"/>
            </a:solidFill>
          </a:ln>
        </p:spPr>
        <p:style>
          <a:lnRef idx="3">
            <a:schemeClr val="accent5"/>
          </a:lnRef>
          <a:fillRef idx="0">
            <a:schemeClr val="accent5"/>
          </a:fillRef>
          <a:effectRef idx="2">
            <a:schemeClr val="accent5"/>
          </a:effectRef>
          <a:fontRef idx="minor">
            <a:schemeClr val="tx1"/>
          </a:fontRef>
        </p:style>
        <p:txBody>
          <a:bodyPr lIns="68543" tIns="34272" rIns="68543" bIns="34272" anchor="ctr"/>
          <a:lstStyle/>
          <a:p>
            <a:pPr algn="ctr">
              <a:defRPr/>
            </a:pPr>
            <a:endParaRPr lang="zh-CN" altLang="en-US"/>
          </a:p>
        </p:txBody>
      </p:sp>
      <p:sp>
        <p:nvSpPr>
          <p:cNvPr id="25" name="任意多边形 27"/>
          <p:cNvSpPr/>
          <p:nvPr/>
        </p:nvSpPr>
        <p:spPr>
          <a:xfrm rot="5400000" flipV="1">
            <a:off x="1790767" y="3285717"/>
            <a:ext cx="1056042" cy="423642"/>
          </a:xfrm>
          <a:custGeom>
            <a:avLst/>
            <a:gdLst>
              <a:gd name="connsiteX0" fmla="*/ 1799772 w 1799772"/>
              <a:gd name="connsiteY0" fmla="*/ 232228 h 232228"/>
              <a:gd name="connsiteX1" fmla="*/ 1524000 w 1799772"/>
              <a:gd name="connsiteY1" fmla="*/ 0 h 232228"/>
              <a:gd name="connsiteX2" fmla="*/ 0 w 1799772"/>
              <a:gd name="connsiteY2" fmla="*/ 0 h 232228"/>
            </a:gdLst>
            <a:ahLst/>
            <a:cxnLst>
              <a:cxn ang="0">
                <a:pos x="connsiteX0" y="connsiteY0"/>
              </a:cxn>
              <a:cxn ang="0">
                <a:pos x="connsiteX1" y="connsiteY1"/>
              </a:cxn>
              <a:cxn ang="0">
                <a:pos x="connsiteX2" y="connsiteY2"/>
              </a:cxn>
            </a:cxnLst>
            <a:rect l="l" t="t" r="r" b="b"/>
            <a:pathLst>
              <a:path w="1799772" h="232228">
                <a:moveTo>
                  <a:pt x="1799772" y="232228"/>
                </a:moveTo>
                <a:lnTo>
                  <a:pt x="1524000" y="0"/>
                </a:lnTo>
                <a:lnTo>
                  <a:pt x="0" y="0"/>
                </a:lnTo>
              </a:path>
            </a:pathLst>
          </a:custGeom>
          <a:ln>
            <a:solidFill>
              <a:srgbClr val="0070C0"/>
            </a:solidFill>
          </a:ln>
        </p:spPr>
        <p:style>
          <a:lnRef idx="3">
            <a:schemeClr val="accent5"/>
          </a:lnRef>
          <a:fillRef idx="0">
            <a:schemeClr val="accent5"/>
          </a:fillRef>
          <a:effectRef idx="2">
            <a:schemeClr val="accent5"/>
          </a:effectRef>
          <a:fontRef idx="minor">
            <a:schemeClr val="tx1"/>
          </a:fontRef>
        </p:style>
        <p:txBody>
          <a:bodyPr lIns="68543" tIns="34272" rIns="68543" bIns="34272" anchor="ctr"/>
          <a:lstStyle/>
          <a:p>
            <a:pPr algn="ctr">
              <a:defRPr/>
            </a:pPr>
            <a:endParaRPr lang="zh-CN" altLang="en-US"/>
          </a:p>
        </p:txBody>
      </p:sp>
      <p:sp>
        <p:nvSpPr>
          <p:cNvPr id="26" name="TextBox 15"/>
          <p:cNvSpPr txBox="1"/>
          <p:nvPr/>
        </p:nvSpPr>
        <p:spPr>
          <a:xfrm>
            <a:off x="3935348" y="3732602"/>
            <a:ext cx="1241175" cy="253544"/>
          </a:xfrm>
          <a:prstGeom prst="rect">
            <a:avLst/>
          </a:prstGeom>
          <a:noFill/>
        </p:spPr>
        <p:txBody>
          <a:bodyPr lIns="68543" tIns="34272" rIns="68543" bIns="34272">
            <a:spAutoFit/>
          </a:bodyPr>
          <a:lstStyle/>
          <a:p>
            <a:pPr algn="ctr">
              <a:defRPr/>
            </a:pPr>
            <a:r>
              <a:rPr lang="en-US" altLang="zh-CN" sz="1200" dirty="0">
                <a:solidFill>
                  <a:schemeClr val="tx1">
                    <a:lumMod val="65000"/>
                    <a:lumOff val="35000"/>
                  </a:schemeClr>
                </a:solidFill>
                <a:latin typeface="Agency FB" panose="020B0503020202020204" pitchFamily="34" charset="0"/>
                <a:ea typeface="Adobe 宋体 Std L" pitchFamily="18" charset="-122"/>
              </a:rPr>
              <a:t>Contents Page</a:t>
            </a:r>
            <a:endParaRPr lang="zh-CN" altLang="en-US" sz="1200" dirty="0">
              <a:solidFill>
                <a:schemeClr val="tx1">
                  <a:lumMod val="65000"/>
                  <a:lumOff val="35000"/>
                </a:schemeClr>
              </a:solidFill>
              <a:latin typeface="Agency FB" panose="020B0503020202020204" pitchFamily="34" charset="0"/>
              <a:ea typeface="Adobe 宋体 Std L" pitchFamily="18" charset="-122"/>
            </a:endParaRPr>
          </a:p>
        </p:txBody>
      </p:sp>
      <p:sp>
        <p:nvSpPr>
          <p:cNvPr id="27" name="文本框 13"/>
          <p:cNvSpPr txBox="1"/>
          <p:nvPr/>
        </p:nvSpPr>
        <p:spPr>
          <a:xfrm>
            <a:off x="3935348" y="3401684"/>
            <a:ext cx="1241175" cy="346391"/>
          </a:xfrm>
          <a:prstGeom prst="rect">
            <a:avLst/>
          </a:prstGeom>
          <a:noFill/>
        </p:spPr>
        <p:txBody>
          <a:bodyPr lIns="68543" tIns="34272" rIns="68543" bIns="34272">
            <a:spAutoFit/>
          </a:bodyPr>
          <a:lstStyle/>
          <a:p>
            <a:pPr algn="ctr">
              <a:defRPr/>
            </a:pPr>
            <a:r>
              <a:rPr lang="zh-CN" altLang="en-US" sz="1800" b="1" dirty="0">
                <a:solidFill>
                  <a:schemeClr val="tx1">
                    <a:lumMod val="65000"/>
                    <a:lumOff val="35000"/>
                  </a:schemeClr>
                </a:solidFill>
                <a:ea typeface="微软雅黑"/>
              </a:rPr>
              <a:t>目录页</a:t>
            </a:r>
          </a:p>
        </p:txBody>
      </p:sp>
      <p:sp>
        <p:nvSpPr>
          <p:cNvPr id="28" name="任意多边形 32"/>
          <p:cNvSpPr/>
          <p:nvPr/>
        </p:nvSpPr>
        <p:spPr>
          <a:xfrm rot="5400000" flipV="1">
            <a:off x="5547460" y="2556786"/>
            <a:ext cx="553512" cy="80920"/>
          </a:xfrm>
          <a:custGeom>
            <a:avLst/>
            <a:gdLst>
              <a:gd name="connsiteX0" fmla="*/ 740229 w 740229"/>
              <a:gd name="connsiteY0" fmla="*/ 0 h 406400"/>
              <a:gd name="connsiteX1" fmla="*/ 580572 w 740229"/>
              <a:gd name="connsiteY1" fmla="*/ 406400 h 406400"/>
              <a:gd name="connsiteX2" fmla="*/ 0 w 740229"/>
              <a:gd name="connsiteY2" fmla="*/ 406400 h 406400"/>
            </a:gdLst>
            <a:ahLst/>
            <a:cxnLst>
              <a:cxn ang="0">
                <a:pos x="connsiteX0" y="connsiteY0"/>
              </a:cxn>
              <a:cxn ang="0">
                <a:pos x="connsiteX1" y="connsiteY1"/>
              </a:cxn>
              <a:cxn ang="0">
                <a:pos x="connsiteX2" y="connsiteY2"/>
              </a:cxn>
            </a:cxnLst>
            <a:rect l="l" t="t" r="r" b="b"/>
            <a:pathLst>
              <a:path w="740229" h="406400">
                <a:moveTo>
                  <a:pt x="740229" y="0"/>
                </a:moveTo>
                <a:lnTo>
                  <a:pt x="580572" y="406400"/>
                </a:lnTo>
                <a:lnTo>
                  <a:pt x="0" y="406400"/>
                </a:lnTo>
              </a:path>
            </a:pathLst>
          </a:custGeom>
          <a:ln>
            <a:solidFill>
              <a:srgbClr val="0070C0"/>
            </a:solidFill>
          </a:ln>
        </p:spPr>
        <p:style>
          <a:lnRef idx="3">
            <a:schemeClr val="accent5"/>
          </a:lnRef>
          <a:fillRef idx="0">
            <a:schemeClr val="accent5"/>
          </a:fillRef>
          <a:effectRef idx="2">
            <a:schemeClr val="accent5"/>
          </a:effectRef>
          <a:fontRef idx="minor">
            <a:schemeClr val="tx1"/>
          </a:fontRef>
        </p:style>
        <p:txBody>
          <a:bodyPr lIns="68543" tIns="34272" rIns="68543" bIns="34272" anchor="ctr"/>
          <a:lstStyle/>
          <a:p>
            <a:pPr algn="ctr">
              <a:defRPr/>
            </a:pPr>
            <a:endParaRPr lang="zh-CN" altLang="en-US"/>
          </a:p>
        </p:txBody>
      </p:sp>
      <p:sp>
        <p:nvSpPr>
          <p:cNvPr id="29" name="椭圆 1"/>
          <p:cNvSpPr/>
          <p:nvPr/>
        </p:nvSpPr>
        <p:spPr>
          <a:xfrm>
            <a:off x="4275689" y="4103990"/>
            <a:ext cx="592623" cy="303539"/>
          </a:xfrm>
          <a:custGeom>
            <a:avLst/>
            <a:gdLst/>
            <a:ahLst/>
            <a:cxnLst/>
            <a:rect l="l" t="t" r="r" b="b"/>
            <a:pathLst>
              <a:path w="792088" h="404664">
                <a:moveTo>
                  <a:pt x="396044" y="0"/>
                </a:moveTo>
                <a:cubicBezTo>
                  <a:pt x="614773" y="0"/>
                  <a:pt x="792088" y="177315"/>
                  <a:pt x="792088" y="396044"/>
                </a:cubicBezTo>
                <a:lnTo>
                  <a:pt x="791219" y="404664"/>
                </a:lnTo>
                <a:lnTo>
                  <a:pt x="869" y="404664"/>
                </a:lnTo>
                <a:cubicBezTo>
                  <a:pt x="31" y="401809"/>
                  <a:pt x="0" y="398930"/>
                  <a:pt x="0" y="396044"/>
                </a:cubicBezTo>
                <a:cubicBezTo>
                  <a:pt x="0" y="177315"/>
                  <a:pt x="177315" y="0"/>
                  <a:pt x="396044" y="0"/>
                </a:cubicBez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43" tIns="34272" rIns="68543" bIns="34272" anchor="ctr"/>
          <a:lstStyle/>
          <a:p>
            <a:pPr algn="ctr">
              <a:defRPr/>
            </a:pPr>
            <a:endParaRPr lang="zh-CN" altLang="en-US"/>
          </a:p>
        </p:txBody>
      </p:sp>
      <p:sp>
        <p:nvSpPr>
          <p:cNvPr id="30" name="矩形 29"/>
          <p:cNvSpPr/>
          <p:nvPr/>
        </p:nvSpPr>
        <p:spPr>
          <a:xfrm flipV="1">
            <a:off x="0" y="304023"/>
            <a:ext cx="9144000" cy="10798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68543" tIns="34272" rIns="68543" bIns="34272" rtlCol="0" anchor="ctr"/>
          <a:lstStyle/>
          <a:p>
            <a:pPr algn="ctr"/>
            <a:endParaRPr lang="zh-CN" altLang="en-US"/>
          </a:p>
        </p:txBody>
      </p:sp>
      <p:sp>
        <p:nvSpPr>
          <p:cNvPr id="31" name="矩形 30"/>
          <p:cNvSpPr/>
          <p:nvPr/>
        </p:nvSpPr>
        <p:spPr>
          <a:xfrm>
            <a:off x="0" y="4415844"/>
            <a:ext cx="9144000" cy="43194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68543" tIns="34272" rIns="68543" bIns="34272" rtlCol="0" anchor="ctr"/>
          <a:lstStyle/>
          <a:p>
            <a:pPr algn="ctr"/>
            <a:endParaRPr lang="zh-CN" altLang="en-US"/>
          </a:p>
        </p:txBody>
      </p:sp>
      <p:sp>
        <p:nvSpPr>
          <p:cNvPr id="32" name="椭圆 8"/>
          <p:cNvSpPr/>
          <p:nvPr/>
        </p:nvSpPr>
        <p:spPr>
          <a:xfrm>
            <a:off x="3951412" y="5217432"/>
            <a:ext cx="1241176" cy="1241535"/>
          </a:xfrm>
          <a:prstGeom prst="ellipse">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43" tIns="34272" rIns="68543" bIns="34272" anchor="ctr"/>
          <a:lstStyle/>
          <a:p>
            <a:pPr algn="ctr">
              <a:defRPr/>
            </a:pPr>
            <a:r>
              <a:rPr lang="zh-CN" altLang="en-US" b="1" dirty="0" smtClean="0">
                <a:latin typeface="微软雅黑" panose="020B0503020204020204" pitchFamily="34" charset="-122"/>
                <a:ea typeface="微软雅黑" panose="020B0503020204020204" pitchFamily="34" charset="-122"/>
              </a:rPr>
              <a:t>明年工作计划</a:t>
            </a:r>
            <a:endParaRPr lang="zh-CN" altLang="en-US" b="1" dirty="0">
              <a:latin typeface="微软雅黑" panose="020B0503020204020204" pitchFamily="34" charset="-122"/>
              <a:ea typeface="微软雅黑" panose="020B0503020204020204" pitchFamily="34" charset="-122"/>
            </a:endParaRPr>
          </a:p>
        </p:txBody>
      </p:sp>
      <p:sp>
        <p:nvSpPr>
          <p:cNvPr id="33" name="椭圆 9"/>
          <p:cNvSpPr/>
          <p:nvPr/>
        </p:nvSpPr>
        <p:spPr>
          <a:xfrm>
            <a:off x="3923928" y="610135"/>
            <a:ext cx="1241176" cy="1241535"/>
          </a:xfrm>
          <a:prstGeom prst="ellipse">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43" tIns="34272" rIns="68543" bIns="34272" anchor="ctr"/>
          <a:lstStyle/>
          <a:p>
            <a:pPr algn="ctr">
              <a:defRPr/>
            </a:pPr>
            <a:r>
              <a:rPr lang="zh-CN" altLang="en-US" b="1" dirty="0" smtClean="0">
                <a:latin typeface="微软雅黑" panose="020B0503020204020204" pitchFamily="34" charset="-122"/>
                <a:ea typeface="微软雅黑" panose="020B0503020204020204" pitchFamily="34" charset="-122"/>
              </a:rPr>
              <a:t>项目成果展示</a:t>
            </a:r>
            <a:endParaRPr lang="zh-CN" altLang="en-US" b="1" dirty="0">
              <a:latin typeface="微软雅黑" panose="020B0503020204020204" pitchFamily="34" charset="-122"/>
              <a:ea typeface="微软雅黑" panose="020B0503020204020204" pitchFamily="34" charset="-122"/>
            </a:endParaRPr>
          </a:p>
        </p:txBody>
      </p:sp>
      <p:grpSp>
        <p:nvGrpSpPr>
          <p:cNvPr id="34" name="组合 15"/>
          <p:cNvGrpSpPr>
            <a:grpSpLocks/>
          </p:cNvGrpSpPr>
          <p:nvPr/>
        </p:nvGrpSpPr>
        <p:grpSpPr bwMode="auto">
          <a:xfrm>
            <a:off x="4312579" y="2450523"/>
            <a:ext cx="518842" cy="518992"/>
            <a:chOff x="5191288" y="4388838"/>
            <a:chExt cx="692150" cy="692150"/>
          </a:xfrm>
        </p:grpSpPr>
        <p:sp>
          <p:nvSpPr>
            <p:cNvPr id="35" name="椭圆 16"/>
            <p:cNvSpPr/>
            <p:nvPr/>
          </p:nvSpPr>
          <p:spPr>
            <a:xfrm>
              <a:off x="5191288" y="4388838"/>
              <a:ext cx="692150" cy="692150"/>
            </a:xfrm>
            <a:prstGeom prst="ellipse">
              <a:avLst/>
            </a:prstGeom>
            <a:solidFill>
              <a:schemeClr val="bg1"/>
            </a:solidFill>
            <a:ln w="63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Impact" pitchFamily="34" charset="0"/>
              </a:endParaRPr>
            </a:p>
          </p:txBody>
        </p:sp>
        <p:sp>
          <p:nvSpPr>
            <p:cNvPr id="36" name="椭圆 17"/>
            <p:cNvSpPr/>
            <p:nvPr/>
          </p:nvSpPr>
          <p:spPr>
            <a:xfrm>
              <a:off x="5267488" y="4465038"/>
              <a:ext cx="539750" cy="539750"/>
            </a:xfrm>
            <a:prstGeom prst="ellipse">
              <a:avLst/>
            </a:prstGeom>
            <a:solidFill>
              <a:srgbClr val="0070C0"/>
            </a:solidFill>
            <a:ln w="63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dirty="0">
                  <a:latin typeface="Impact" pitchFamily="34" charset="0"/>
                </a:rPr>
                <a:t>2</a:t>
              </a:r>
              <a:endParaRPr lang="zh-CN" altLang="en-US" dirty="0">
                <a:latin typeface="Impact" pitchFamily="34" charset="0"/>
              </a:endParaRPr>
            </a:p>
          </p:txBody>
        </p:sp>
      </p:grpSp>
      <p:cxnSp>
        <p:nvCxnSpPr>
          <p:cNvPr id="37" name="直接连接符 36"/>
          <p:cNvCxnSpPr/>
          <p:nvPr/>
        </p:nvCxnSpPr>
        <p:spPr>
          <a:xfrm>
            <a:off x="4572000" y="1923678"/>
            <a:ext cx="0" cy="468820"/>
          </a:xfrm>
          <a:prstGeom prst="line">
            <a:avLst/>
          </a:prstGeom>
          <a:ln w="31750">
            <a:solidFill>
              <a:srgbClr val="0070C0"/>
            </a:solidFill>
          </a:ln>
          <a:effectLst>
            <a:outerShdw blurRad="40005" dist="22860" dir="5400000" algn="ctr" rotWithShape="0">
              <a:schemeClr val="tx1">
                <a:alpha val="35000"/>
              </a:scheme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931999814"/>
      </p:ext>
    </p:extLst>
  </p:cSld>
  <p:clrMapOvr>
    <a:masterClrMapping/>
  </p:clrMapOvr>
  <p:transition spd="slow"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wipe(right)">
                                      <p:cBhvr>
                                        <p:cTn id="10" dur="500"/>
                                        <p:tgtEl>
                                          <p:spTgt spid="31"/>
                                        </p:tgtEl>
                                      </p:cBhvr>
                                    </p:animEffect>
                                  </p:childTnLst>
                                </p:cTn>
                              </p:par>
                            </p:childTnLst>
                          </p:cTn>
                        </p:par>
                        <p:par>
                          <p:cTn id="11" fill="hold">
                            <p:stCondLst>
                              <p:cond delay="500"/>
                            </p:stCondLst>
                            <p:childTnLst>
                              <p:par>
                                <p:cTn id="12" presetID="2" presetClass="entr" presetSubtype="4" fill="hold" grpId="0" nodeType="afterEffect">
                                  <p:stCondLst>
                                    <p:cond delay="0"/>
                                  </p:stCondLst>
                                  <p:childTnLst>
                                    <p:set>
                                      <p:cBhvr>
                                        <p:cTn id="13" dur="1" fill="hold">
                                          <p:stCondLst>
                                            <p:cond delay="0"/>
                                          </p:stCondLst>
                                        </p:cTn>
                                        <p:tgtEl>
                                          <p:spTgt spid="26"/>
                                        </p:tgtEl>
                                        <p:attrNameLst>
                                          <p:attrName>style.visibility</p:attrName>
                                        </p:attrNameLst>
                                      </p:cBhvr>
                                      <p:to>
                                        <p:strVal val="visible"/>
                                      </p:to>
                                    </p:set>
                                    <p:anim calcmode="lin" valueType="num">
                                      <p:cBhvr additive="base">
                                        <p:cTn id="14" dur="500" fill="hold"/>
                                        <p:tgtEl>
                                          <p:spTgt spid="26"/>
                                        </p:tgtEl>
                                        <p:attrNameLst>
                                          <p:attrName>ppt_x</p:attrName>
                                        </p:attrNameLst>
                                      </p:cBhvr>
                                      <p:tavLst>
                                        <p:tav tm="0">
                                          <p:val>
                                            <p:strVal val="#ppt_x"/>
                                          </p:val>
                                        </p:tav>
                                        <p:tav tm="100000">
                                          <p:val>
                                            <p:strVal val="#ppt_x"/>
                                          </p:val>
                                        </p:tav>
                                      </p:tavLst>
                                    </p:anim>
                                    <p:anim calcmode="lin" valueType="num">
                                      <p:cBhvr additive="base">
                                        <p:cTn id="15" dur="500" fill="hold"/>
                                        <p:tgtEl>
                                          <p:spTgt spid="26"/>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0"/>
                                  </p:stCondLst>
                                  <p:childTnLst>
                                    <p:set>
                                      <p:cBhvr>
                                        <p:cTn id="17" dur="1" fill="hold">
                                          <p:stCondLst>
                                            <p:cond delay="0"/>
                                          </p:stCondLst>
                                        </p:cTn>
                                        <p:tgtEl>
                                          <p:spTgt spid="27"/>
                                        </p:tgtEl>
                                        <p:attrNameLst>
                                          <p:attrName>style.visibility</p:attrName>
                                        </p:attrNameLst>
                                      </p:cBhvr>
                                      <p:to>
                                        <p:strVal val="visible"/>
                                      </p:to>
                                    </p:set>
                                    <p:anim calcmode="lin" valueType="num">
                                      <p:cBhvr additive="base">
                                        <p:cTn id="18" dur="500" fill="hold"/>
                                        <p:tgtEl>
                                          <p:spTgt spid="27"/>
                                        </p:tgtEl>
                                        <p:attrNameLst>
                                          <p:attrName>ppt_x</p:attrName>
                                        </p:attrNameLst>
                                      </p:cBhvr>
                                      <p:tavLst>
                                        <p:tav tm="0">
                                          <p:val>
                                            <p:strVal val="#ppt_x"/>
                                          </p:val>
                                        </p:tav>
                                        <p:tav tm="100000">
                                          <p:val>
                                            <p:strVal val="#ppt_x"/>
                                          </p:val>
                                        </p:tav>
                                      </p:tavLst>
                                    </p:anim>
                                    <p:anim calcmode="lin" valueType="num">
                                      <p:cBhvr additive="base">
                                        <p:cTn id="19" dur="500" fill="hold"/>
                                        <p:tgtEl>
                                          <p:spTgt spid="27"/>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additive="base">
                                        <p:cTn id="22" dur="500" fill="hold"/>
                                        <p:tgtEl>
                                          <p:spTgt spid="29"/>
                                        </p:tgtEl>
                                        <p:attrNameLst>
                                          <p:attrName>ppt_x</p:attrName>
                                        </p:attrNameLst>
                                      </p:cBhvr>
                                      <p:tavLst>
                                        <p:tav tm="0">
                                          <p:val>
                                            <p:strVal val="#ppt_x"/>
                                          </p:val>
                                        </p:tav>
                                        <p:tav tm="100000">
                                          <p:val>
                                            <p:strVal val="#ppt_x"/>
                                          </p:val>
                                        </p:tav>
                                      </p:tavLst>
                                    </p:anim>
                                    <p:anim calcmode="lin" valueType="num">
                                      <p:cBhvr additive="base">
                                        <p:cTn id="23" dur="500" fill="hold"/>
                                        <p:tgtEl>
                                          <p:spTgt spid="29"/>
                                        </p:tgtEl>
                                        <p:attrNameLst>
                                          <p:attrName>ppt_y</p:attrName>
                                        </p:attrNameLst>
                                      </p:cBhvr>
                                      <p:tavLst>
                                        <p:tav tm="0">
                                          <p:val>
                                            <p:strVal val="1+#ppt_h/2"/>
                                          </p:val>
                                        </p:tav>
                                        <p:tav tm="100000">
                                          <p:val>
                                            <p:strVal val="#ppt_y"/>
                                          </p:val>
                                        </p:tav>
                                      </p:tavLst>
                                    </p:anim>
                                  </p:childTnLst>
                                </p:cTn>
                              </p:par>
                            </p:childTnLst>
                          </p:cTn>
                        </p:par>
                        <p:par>
                          <p:cTn id="24" fill="hold">
                            <p:stCondLst>
                              <p:cond delay="1000"/>
                            </p:stCondLst>
                            <p:childTnLst>
                              <p:par>
                                <p:cTn id="25" presetID="53" presetClass="entr" presetSubtype="16" fill="hold" nodeType="after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p:cTn id="27" dur="500" fill="hold"/>
                                        <p:tgtEl>
                                          <p:spTgt spid="6"/>
                                        </p:tgtEl>
                                        <p:attrNameLst>
                                          <p:attrName>ppt_w</p:attrName>
                                        </p:attrNameLst>
                                      </p:cBhvr>
                                      <p:tavLst>
                                        <p:tav tm="0">
                                          <p:val>
                                            <p:fltVal val="0"/>
                                          </p:val>
                                        </p:tav>
                                        <p:tav tm="100000">
                                          <p:val>
                                            <p:strVal val="#ppt_w"/>
                                          </p:val>
                                        </p:tav>
                                      </p:tavLst>
                                    </p:anim>
                                    <p:anim calcmode="lin" valueType="num">
                                      <p:cBhvr>
                                        <p:cTn id="28" dur="500" fill="hold"/>
                                        <p:tgtEl>
                                          <p:spTgt spid="6"/>
                                        </p:tgtEl>
                                        <p:attrNameLst>
                                          <p:attrName>ppt_h</p:attrName>
                                        </p:attrNameLst>
                                      </p:cBhvr>
                                      <p:tavLst>
                                        <p:tav tm="0">
                                          <p:val>
                                            <p:fltVal val="0"/>
                                          </p:val>
                                        </p:tav>
                                        <p:tav tm="100000">
                                          <p:val>
                                            <p:strVal val="#ppt_h"/>
                                          </p:val>
                                        </p:tav>
                                      </p:tavLst>
                                    </p:anim>
                                    <p:animEffect transition="in" filter="fade">
                                      <p:cBhvr>
                                        <p:cTn id="29" dur="500"/>
                                        <p:tgtEl>
                                          <p:spTgt spid="6"/>
                                        </p:tgtEl>
                                      </p:cBhvr>
                                    </p:animEffect>
                                  </p:childTnLst>
                                </p:cTn>
                              </p:par>
                            </p:childTnLst>
                          </p:cTn>
                        </p:par>
                        <p:par>
                          <p:cTn id="30" fill="hold">
                            <p:stCondLst>
                              <p:cond delay="1500"/>
                            </p:stCondLst>
                            <p:childTnLst>
                              <p:par>
                                <p:cTn id="31" presetID="2" presetClass="entr" presetSubtype="4" fill="hold" nodeType="after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additive="base">
                                        <p:cTn id="33" dur="500" fill="hold"/>
                                        <p:tgtEl>
                                          <p:spTgt spid="11"/>
                                        </p:tgtEl>
                                        <p:attrNameLst>
                                          <p:attrName>ppt_x</p:attrName>
                                        </p:attrNameLst>
                                      </p:cBhvr>
                                      <p:tavLst>
                                        <p:tav tm="0">
                                          <p:val>
                                            <p:strVal val="#ppt_x"/>
                                          </p:val>
                                        </p:tav>
                                        <p:tav tm="100000">
                                          <p:val>
                                            <p:strVal val="#ppt_x"/>
                                          </p:val>
                                        </p:tav>
                                      </p:tavLst>
                                    </p:anim>
                                    <p:anim calcmode="lin" valueType="num">
                                      <p:cBhvr additive="base">
                                        <p:cTn id="34" dur="500" fill="hold"/>
                                        <p:tgtEl>
                                          <p:spTgt spid="11"/>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additive="base">
                                        <p:cTn id="37" dur="500" fill="hold"/>
                                        <p:tgtEl>
                                          <p:spTgt spid="14"/>
                                        </p:tgtEl>
                                        <p:attrNameLst>
                                          <p:attrName>ppt_x</p:attrName>
                                        </p:attrNameLst>
                                      </p:cBhvr>
                                      <p:tavLst>
                                        <p:tav tm="0">
                                          <p:val>
                                            <p:strVal val="#ppt_x"/>
                                          </p:val>
                                        </p:tav>
                                        <p:tav tm="100000">
                                          <p:val>
                                            <p:strVal val="#ppt_x"/>
                                          </p:val>
                                        </p:tav>
                                      </p:tavLst>
                                    </p:anim>
                                    <p:anim calcmode="lin" valueType="num">
                                      <p:cBhvr additive="base">
                                        <p:cTn id="38" dur="500" fill="hold"/>
                                        <p:tgtEl>
                                          <p:spTgt spid="14"/>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4"/>
                                        </p:tgtEl>
                                        <p:attrNameLst>
                                          <p:attrName>style.visibility</p:attrName>
                                        </p:attrNameLst>
                                      </p:cBhvr>
                                      <p:to>
                                        <p:strVal val="visible"/>
                                      </p:to>
                                    </p:set>
                                    <p:anim calcmode="lin" valueType="num">
                                      <p:cBhvr additive="base">
                                        <p:cTn id="41" dur="500" fill="hold"/>
                                        <p:tgtEl>
                                          <p:spTgt spid="34"/>
                                        </p:tgtEl>
                                        <p:attrNameLst>
                                          <p:attrName>ppt_x</p:attrName>
                                        </p:attrNameLst>
                                      </p:cBhvr>
                                      <p:tavLst>
                                        <p:tav tm="0">
                                          <p:val>
                                            <p:strVal val="#ppt_x"/>
                                          </p:val>
                                        </p:tav>
                                        <p:tav tm="100000">
                                          <p:val>
                                            <p:strVal val="#ppt_x"/>
                                          </p:val>
                                        </p:tav>
                                      </p:tavLst>
                                    </p:anim>
                                    <p:anim calcmode="lin" valueType="num">
                                      <p:cBhvr additive="base">
                                        <p:cTn id="42" dur="500" fill="hold"/>
                                        <p:tgtEl>
                                          <p:spTgt spid="34"/>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17"/>
                                        </p:tgtEl>
                                        <p:attrNameLst>
                                          <p:attrName>style.visibility</p:attrName>
                                        </p:attrNameLst>
                                      </p:cBhvr>
                                      <p:to>
                                        <p:strVal val="visible"/>
                                      </p:to>
                                    </p:set>
                                    <p:anim calcmode="lin" valueType="num">
                                      <p:cBhvr additive="base">
                                        <p:cTn id="45" dur="500" fill="hold"/>
                                        <p:tgtEl>
                                          <p:spTgt spid="17"/>
                                        </p:tgtEl>
                                        <p:attrNameLst>
                                          <p:attrName>ppt_x</p:attrName>
                                        </p:attrNameLst>
                                      </p:cBhvr>
                                      <p:tavLst>
                                        <p:tav tm="0">
                                          <p:val>
                                            <p:strVal val="#ppt_x"/>
                                          </p:val>
                                        </p:tav>
                                        <p:tav tm="100000">
                                          <p:val>
                                            <p:strVal val="#ppt_x"/>
                                          </p:val>
                                        </p:tav>
                                      </p:tavLst>
                                    </p:anim>
                                    <p:anim calcmode="lin" valueType="num">
                                      <p:cBhvr additive="base">
                                        <p:cTn id="46" dur="500" fill="hold"/>
                                        <p:tgtEl>
                                          <p:spTgt spid="17"/>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ppt_x"/>
                                          </p:val>
                                        </p:tav>
                                        <p:tav tm="100000">
                                          <p:val>
                                            <p:strVal val="#ppt_x"/>
                                          </p:val>
                                        </p:tav>
                                      </p:tavLst>
                                    </p:anim>
                                    <p:anim calcmode="lin" valueType="num">
                                      <p:cBhvr additive="base">
                                        <p:cTn id="50" dur="500" fill="hold"/>
                                        <p:tgtEl>
                                          <p:spTgt spid="20"/>
                                        </p:tgtEl>
                                        <p:attrNameLst>
                                          <p:attrName>ppt_y</p:attrName>
                                        </p:attrNameLst>
                                      </p:cBhvr>
                                      <p:tavLst>
                                        <p:tav tm="0">
                                          <p:val>
                                            <p:strVal val="1+#ppt_h/2"/>
                                          </p:val>
                                        </p:tav>
                                        <p:tav tm="100000">
                                          <p:val>
                                            <p:strVal val="#ppt_y"/>
                                          </p:val>
                                        </p:tav>
                                      </p:tavLst>
                                    </p:anim>
                                  </p:childTnLst>
                                </p:cTn>
                              </p:par>
                            </p:childTnLst>
                          </p:cTn>
                        </p:par>
                        <p:par>
                          <p:cTn id="51" fill="hold">
                            <p:stCondLst>
                              <p:cond delay="2000"/>
                            </p:stCondLst>
                            <p:childTnLst>
                              <p:par>
                                <p:cTn id="52" presetID="22" presetClass="entr" presetSubtype="4" fill="hold" grpId="0" nodeType="afterEffect">
                                  <p:stCondLst>
                                    <p:cond delay="0"/>
                                  </p:stCondLst>
                                  <p:childTnLst>
                                    <p:set>
                                      <p:cBhvr>
                                        <p:cTn id="53" dur="1" fill="hold">
                                          <p:stCondLst>
                                            <p:cond delay="0"/>
                                          </p:stCondLst>
                                        </p:cTn>
                                        <p:tgtEl>
                                          <p:spTgt spid="25"/>
                                        </p:tgtEl>
                                        <p:attrNameLst>
                                          <p:attrName>style.visibility</p:attrName>
                                        </p:attrNameLst>
                                      </p:cBhvr>
                                      <p:to>
                                        <p:strVal val="visible"/>
                                      </p:to>
                                    </p:set>
                                    <p:animEffect transition="in" filter="wipe(down)">
                                      <p:cBhvr>
                                        <p:cTn id="54" dur="500"/>
                                        <p:tgtEl>
                                          <p:spTgt spid="25"/>
                                        </p:tgtEl>
                                      </p:cBhvr>
                                    </p:animEffect>
                                  </p:childTnLst>
                                </p:cTn>
                              </p:par>
                              <p:par>
                                <p:cTn id="55" presetID="22" presetClass="entr" presetSubtype="4" fill="hold" grpId="0" nodeType="withEffect">
                                  <p:stCondLst>
                                    <p:cond delay="0"/>
                                  </p:stCondLst>
                                  <p:childTnLst>
                                    <p:set>
                                      <p:cBhvr>
                                        <p:cTn id="56" dur="1" fill="hold">
                                          <p:stCondLst>
                                            <p:cond delay="0"/>
                                          </p:stCondLst>
                                        </p:cTn>
                                        <p:tgtEl>
                                          <p:spTgt spid="24"/>
                                        </p:tgtEl>
                                        <p:attrNameLst>
                                          <p:attrName>style.visibility</p:attrName>
                                        </p:attrNameLst>
                                      </p:cBhvr>
                                      <p:to>
                                        <p:strVal val="visible"/>
                                      </p:to>
                                    </p:set>
                                    <p:animEffect transition="in" filter="wipe(down)">
                                      <p:cBhvr>
                                        <p:cTn id="57" dur="500"/>
                                        <p:tgtEl>
                                          <p:spTgt spid="24"/>
                                        </p:tgtEl>
                                      </p:cBhvr>
                                    </p:animEffect>
                                  </p:childTnLst>
                                </p:cTn>
                              </p:par>
                              <p:par>
                                <p:cTn id="58" presetID="22" presetClass="entr" presetSubtype="4" fill="hold" nodeType="withEffect">
                                  <p:stCondLst>
                                    <p:cond delay="0"/>
                                  </p:stCondLst>
                                  <p:childTnLst>
                                    <p:set>
                                      <p:cBhvr>
                                        <p:cTn id="59" dur="1" fill="hold">
                                          <p:stCondLst>
                                            <p:cond delay="0"/>
                                          </p:stCondLst>
                                        </p:cTn>
                                        <p:tgtEl>
                                          <p:spTgt spid="37"/>
                                        </p:tgtEl>
                                        <p:attrNameLst>
                                          <p:attrName>style.visibility</p:attrName>
                                        </p:attrNameLst>
                                      </p:cBhvr>
                                      <p:to>
                                        <p:strVal val="visible"/>
                                      </p:to>
                                    </p:set>
                                    <p:animEffect transition="in" filter="wipe(down)">
                                      <p:cBhvr>
                                        <p:cTn id="60" dur="500"/>
                                        <p:tgtEl>
                                          <p:spTgt spid="37"/>
                                        </p:tgtEl>
                                      </p:cBhvr>
                                    </p:animEffect>
                                  </p:childTnLst>
                                </p:cTn>
                              </p:par>
                              <p:par>
                                <p:cTn id="61" presetID="22" presetClass="entr" presetSubtype="4" fill="hold" grpId="0" nodeType="withEffect">
                                  <p:stCondLst>
                                    <p:cond delay="0"/>
                                  </p:stCondLst>
                                  <p:childTnLst>
                                    <p:set>
                                      <p:cBhvr>
                                        <p:cTn id="62" dur="1" fill="hold">
                                          <p:stCondLst>
                                            <p:cond delay="0"/>
                                          </p:stCondLst>
                                        </p:cTn>
                                        <p:tgtEl>
                                          <p:spTgt spid="28"/>
                                        </p:tgtEl>
                                        <p:attrNameLst>
                                          <p:attrName>style.visibility</p:attrName>
                                        </p:attrNameLst>
                                      </p:cBhvr>
                                      <p:to>
                                        <p:strVal val="visible"/>
                                      </p:to>
                                    </p:set>
                                    <p:animEffect transition="in" filter="wipe(down)">
                                      <p:cBhvr>
                                        <p:cTn id="63" dur="500"/>
                                        <p:tgtEl>
                                          <p:spTgt spid="28"/>
                                        </p:tgtEl>
                                      </p:cBhvr>
                                    </p:animEffect>
                                  </p:childTnLst>
                                </p:cTn>
                              </p:par>
                              <p:par>
                                <p:cTn id="64" presetID="22" presetClass="entr" presetSubtype="4" fill="hold" grpId="0" nodeType="with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wipe(down)">
                                      <p:cBhvr>
                                        <p:cTn id="66" dur="500"/>
                                        <p:tgtEl>
                                          <p:spTgt spid="23"/>
                                        </p:tgtEl>
                                      </p:cBhvr>
                                    </p:animEffect>
                                  </p:childTnLst>
                                </p:cTn>
                              </p:par>
                            </p:childTnLst>
                          </p:cTn>
                        </p:par>
                        <p:par>
                          <p:cTn id="67" fill="hold">
                            <p:stCondLst>
                              <p:cond delay="2500"/>
                            </p:stCondLst>
                            <p:childTnLst>
                              <p:par>
                                <p:cTn id="68" presetID="53" presetClass="entr" presetSubtype="16" fill="hold" grpId="0" nodeType="afterEffect">
                                  <p:stCondLst>
                                    <p:cond delay="0"/>
                                  </p:stCondLst>
                                  <p:childTnLst>
                                    <p:set>
                                      <p:cBhvr>
                                        <p:cTn id="69" dur="1" fill="hold">
                                          <p:stCondLst>
                                            <p:cond delay="0"/>
                                          </p:stCondLst>
                                        </p:cTn>
                                        <p:tgtEl>
                                          <p:spTgt spid="7"/>
                                        </p:tgtEl>
                                        <p:attrNameLst>
                                          <p:attrName>style.visibility</p:attrName>
                                        </p:attrNameLst>
                                      </p:cBhvr>
                                      <p:to>
                                        <p:strVal val="visible"/>
                                      </p:to>
                                    </p:set>
                                    <p:anim calcmode="lin" valueType="num">
                                      <p:cBhvr>
                                        <p:cTn id="70" dur="500" fill="hold"/>
                                        <p:tgtEl>
                                          <p:spTgt spid="7"/>
                                        </p:tgtEl>
                                        <p:attrNameLst>
                                          <p:attrName>ppt_w</p:attrName>
                                        </p:attrNameLst>
                                      </p:cBhvr>
                                      <p:tavLst>
                                        <p:tav tm="0">
                                          <p:val>
                                            <p:fltVal val="0"/>
                                          </p:val>
                                        </p:tav>
                                        <p:tav tm="100000">
                                          <p:val>
                                            <p:strVal val="#ppt_w"/>
                                          </p:val>
                                        </p:tav>
                                      </p:tavLst>
                                    </p:anim>
                                    <p:anim calcmode="lin" valueType="num">
                                      <p:cBhvr>
                                        <p:cTn id="71" dur="500" fill="hold"/>
                                        <p:tgtEl>
                                          <p:spTgt spid="7"/>
                                        </p:tgtEl>
                                        <p:attrNameLst>
                                          <p:attrName>ppt_h</p:attrName>
                                        </p:attrNameLst>
                                      </p:cBhvr>
                                      <p:tavLst>
                                        <p:tav tm="0">
                                          <p:val>
                                            <p:fltVal val="0"/>
                                          </p:val>
                                        </p:tav>
                                        <p:tav tm="100000">
                                          <p:val>
                                            <p:strVal val="#ppt_h"/>
                                          </p:val>
                                        </p:tav>
                                      </p:tavLst>
                                    </p:anim>
                                    <p:animEffect transition="in" filter="fade">
                                      <p:cBhvr>
                                        <p:cTn id="72" dur="500"/>
                                        <p:tgtEl>
                                          <p:spTgt spid="7"/>
                                        </p:tgtEl>
                                      </p:cBhvr>
                                    </p:animEffect>
                                  </p:childTnLst>
                                </p:cTn>
                              </p:par>
                            </p:childTnLst>
                          </p:cTn>
                        </p:par>
                        <p:par>
                          <p:cTn id="73" fill="hold">
                            <p:stCondLst>
                              <p:cond delay="3000"/>
                            </p:stCondLst>
                            <p:childTnLst>
                              <p:par>
                                <p:cTn id="74" presetID="53" presetClass="entr" presetSubtype="16" fill="hold" grpId="0" nodeType="afterEffect">
                                  <p:stCondLst>
                                    <p:cond delay="0"/>
                                  </p:stCondLst>
                                  <p:childTnLst>
                                    <p:set>
                                      <p:cBhvr>
                                        <p:cTn id="75" dur="1" fill="hold">
                                          <p:stCondLst>
                                            <p:cond delay="0"/>
                                          </p:stCondLst>
                                        </p:cTn>
                                        <p:tgtEl>
                                          <p:spTgt spid="8"/>
                                        </p:tgtEl>
                                        <p:attrNameLst>
                                          <p:attrName>style.visibility</p:attrName>
                                        </p:attrNameLst>
                                      </p:cBhvr>
                                      <p:to>
                                        <p:strVal val="visible"/>
                                      </p:to>
                                    </p:set>
                                    <p:anim calcmode="lin" valueType="num">
                                      <p:cBhvr>
                                        <p:cTn id="76" dur="500" fill="hold"/>
                                        <p:tgtEl>
                                          <p:spTgt spid="8"/>
                                        </p:tgtEl>
                                        <p:attrNameLst>
                                          <p:attrName>ppt_w</p:attrName>
                                        </p:attrNameLst>
                                      </p:cBhvr>
                                      <p:tavLst>
                                        <p:tav tm="0">
                                          <p:val>
                                            <p:fltVal val="0"/>
                                          </p:val>
                                        </p:tav>
                                        <p:tav tm="100000">
                                          <p:val>
                                            <p:strVal val="#ppt_w"/>
                                          </p:val>
                                        </p:tav>
                                      </p:tavLst>
                                    </p:anim>
                                    <p:anim calcmode="lin" valueType="num">
                                      <p:cBhvr>
                                        <p:cTn id="77" dur="500" fill="hold"/>
                                        <p:tgtEl>
                                          <p:spTgt spid="8"/>
                                        </p:tgtEl>
                                        <p:attrNameLst>
                                          <p:attrName>ppt_h</p:attrName>
                                        </p:attrNameLst>
                                      </p:cBhvr>
                                      <p:tavLst>
                                        <p:tav tm="0">
                                          <p:val>
                                            <p:fltVal val="0"/>
                                          </p:val>
                                        </p:tav>
                                        <p:tav tm="100000">
                                          <p:val>
                                            <p:strVal val="#ppt_h"/>
                                          </p:val>
                                        </p:tav>
                                      </p:tavLst>
                                    </p:anim>
                                    <p:animEffect transition="in" filter="fade">
                                      <p:cBhvr>
                                        <p:cTn id="78" dur="500"/>
                                        <p:tgtEl>
                                          <p:spTgt spid="8"/>
                                        </p:tgtEl>
                                      </p:cBhvr>
                                    </p:animEffect>
                                  </p:childTnLst>
                                </p:cTn>
                              </p:par>
                            </p:childTnLst>
                          </p:cTn>
                        </p:par>
                        <p:par>
                          <p:cTn id="79" fill="hold">
                            <p:stCondLst>
                              <p:cond delay="3500"/>
                            </p:stCondLst>
                            <p:childTnLst>
                              <p:par>
                                <p:cTn id="80" presetID="53" presetClass="entr" presetSubtype="16"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 calcmode="lin" valueType="num">
                                      <p:cBhvr>
                                        <p:cTn id="82" dur="500" fill="hold"/>
                                        <p:tgtEl>
                                          <p:spTgt spid="33"/>
                                        </p:tgtEl>
                                        <p:attrNameLst>
                                          <p:attrName>ppt_w</p:attrName>
                                        </p:attrNameLst>
                                      </p:cBhvr>
                                      <p:tavLst>
                                        <p:tav tm="0">
                                          <p:val>
                                            <p:fltVal val="0"/>
                                          </p:val>
                                        </p:tav>
                                        <p:tav tm="100000">
                                          <p:val>
                                            <p:strVal val="#ppt_w"/>
                                          </p:val>
                                        </p:tav>
                                      </p:tavLst>
                                    </p:anim>
                                    <p:anim calcmode="lin" valueType="num">
                                      <p:cBhvr>
                                        <p:cTn id="83" dur="500" fill="hold"/>
                                        <p:tgtEl>
                                          <p:spTgt spid="33"/>
                                        </p:tgtEl>
                                        <p:attrNameLst>
                                          <p:attrName>ppt_h</p:attrName>
                                        </p:attrNameLst>
                                      </p:cBhvr>
                                      <p:tavLst>
                                        <p:tav tm="0">
                                          <p:val>
                                            <p:fltVal val="0"/>
                                          </p:val>
                                        </p:tav>
                                        <p:tav tm="100000">
                                          <p:val>
                                            <p:strVal val="#ppt_h"/>
                                          </p:val>
                                        </p:tav>
                                      </p:tavLst>
                                    </p:anim>
                                    <p:animEffect transition="in" filter="fade">
                                      <p:cBhvr>
                                        <p:cTn id="84" dur="500"/>
                                        <p:tgtEl>
                                          <p:spTgt spid="33"/>
                                        </p:tgtEl>
                                      </p:cBhvr>
                                    </p:animEffect>
                                  </p:childTnLst>
                                </p:cTn>
                              </p:par>
                            </p:childTnLst>
                          </p:cTn>
                        </p:par>
                        <p:par>
                          <p:cTn id="85" fill="hold">
                            <p:stCondLst>
                              <p:cond delay="4000"/>
                            </p:stCondLst>
                            <p:childTnLst>
                              <p:par>
                                <p:cTn id="86" presetID="53" presetClass="entr" presetSubtype="16" fill="hold" grpId="0" nodeType="afterEffect">
                                  <p:stCondLst>
                                    <p:cond delay="0"/>
                                  </p:stCondLst>
                                  <p:childTnLst>
                                    <p:set>
                                      <p:cBhvr>
                                        <p:cTn id="87" dur="1" fill="hold">
                                          <p:stCondLst>
                                            <p:cond delay="0"/>
                                          </p:stCondLst>
                                        </p:cTn>
                                        <p:tgtEl>
                                          <p:spTgt spid="9"/>
                                        </p:tgtEl>
                                        <p:attrNameLst>
                                          <p:attrName>style.visibility</p:attrName>
                                        </p:attrNameLst>
                                      </p:cBhvr>
                                      <p:to>
                                        <p:strVal val="visible"/>
                                      </p:to>
                                    </p:set>
                                    <p:anim calcmode="lin" valueType="num">
                                      <p:cBhvr>
                                        <p:cTn id="88" dur="500" fill="hold"/>
                                        <p:tgtEl>
                                          <p:spTgt spid="9"/>
                                        </p:tgtEl>
                                        <p:attrNameLst>
                                          <p:attrName>ppt_w</p:attrName>
                                        </p:attrNameLst>
                                      </p:cBhvr>
                                      <p:tavLst>
                                        <p:tav tm="0">
                                          <p:val>
                                            <p:fltVal val="0"/>
                                          </p:val>
                                        </p:tav>
                                        <p:tav tm="100000">
                                          <p:val>
                                            <p:strVal val="#ppt_w"/>
                                          </p:val>
                                        </p:tav>
                                      </p:tavLst>
                                    </p:anim>
                                    <p:anim calcmode="lin" valueType="num">
                                      <p:cBhvr>
                                        <p:cTn id="89" dur="500" fill="hold"/>
                                        <p:tgtEl>
                                          <p:spTgt spid="9"/>
                                        </p:tgtEl>
                                        <p:attrNameLst>
                                          <p:attrName>ppt_h</p:attrName>
                                        </p:attrNameLst>
                                      </p:cBhvr>
                                      <p:tavLst>
                                        <p:tav tm="0">
                                          <p:val>
                                            <p:fltVal val="0"/>
                                          </p:val>
                                        </p:tav>
                                        <p:tav tm="100000">
                                          <p:val>
                                            <p:strVal val="#ppt_h"/>
                                          </p:val>
                                        </p:tav>
                                      </p:tavLst>
                                    </p:anim>
                                    <p:animEffect transition="in" filter="fade">
                                      <p:cBhvr>
                                        <p:cTn id="90" dur="500"/>
                                        <p:tgtEl>
                                          <p:spTgt spid="9"/>
                                        </p:tgtEl>
                                      </p:cBhvr>
                                    </p:animEffect>
                                  </p:childTnLst>
                                </p:cTn>
                              </p:par>
                            </p:childTnLst>
                          </p:cTn>
                        </p:par>
                        <p:par>
                          <p:cTn id="91" fill="hold">
                            <p:stCondLst>
                              <p:cond delay="4500"/>
                            </p:stCondLst>
                            <p:childTnLst>
                              <p:par>
                                <p:cTn id="92" presetID="53" presetClass="entr" presetSubtype="16" fill="hold" grpId="0" nodeType="afterEffect">
                                  <p:stCondLst>
                                    <p:cond delay="0"/>
                                  </p:stCondLst>
                                  <p:childTnLst>
                                    <p:set>
                                      <p:cBhvr>
                                        <p:cTn id="93" dur="1" fill="hold">
                                          <p:stCondLst>
                                            <p:cond delay="0"/>
                                          </p:stCondLst>
                                        </p:cTn>
                                        <p:tgtEl>
                                          <p:spTgt spid="10"/>
                                        </p:tgtEl>
                                        <p:attrNameLst>
                                          <p:attrName>style.visibility</p:attrName>
                                        </p:attrNameLst>
                                      </p:cBhvr>
                                      <p:to>
                                        <p:strVal val="visible"/>
                                      </p:to>
                                    </p:set>
                                    <p:anim calcmode="lin" valueType="num">
                                      <p:cBhvr>
                                        <p:cTn id="94" dur="500" fill="hold"/>
                                        <p:tgtEl>
                                          <p:spTgt spid="10"/>
                                        </p:tgtEl>
                                        <p:attrNameLst>
                                          <p:attrName>ppt_w</p:attrName>
                                        </p:attrNameLst>
                                      </p:cBhvr>
                                      <p:tavLst>
                                        <p:tav tm="0">
                                          <p:val>
                                            <p:fltVal val="0"/>
                                          </p:val>
                                        </p:tav>
                                        <p:tav tm="100000">
                                          <p:val>
                                            <p:strVal val="#ppt_w"/>
                                          </p:val>
                                        </p:tav>
                                      </p:tavLst>
                                    </p:anim>
                                    <p:anim calcmode="lin" valueType="num">
                                      <p:cBhvr>
                                        <p:cTn id="95" dur="500" fill="hold"/>
                                        <p:tgtEl>
                                          <p:spTgt spid="10"/>
                                        </p:tgtEl>
                                        <p:attrNameLst>
                                          <p:attrName>ppt_h</p:attrName>
                                        </p:attrNameLst>
                                      </p:cBhvr>
                                      <p:tavLst>
                                        <p:tav tm="0">
                                          <p:val>
                                            <p:fltVal val="0"/>
                                          </p:val>
                                        </p:tav>
                                        <p:tav tm="100000">
                                          <p:val>
                                            <p:strVal val="#ppt_h"/>
                                          </p:val>
                                        </p:tav>
                                      </p:tavLst>
                                    </p:anim>
                                    <p:animEffect transition="in" filter="fade">
                                      <p:cBhvr>
                                        <p:cTn id="96" dur="500"/>
                                        <p:tgtEl>
                                          <p:spTgt spid="10"/>
                                        </p:tgtEl>
                                      </p:cBhvr>
                                    </p:animEffect>
                                  </p:childTnLst>
                                </p:cTn>
                              </p:par>
                            </p:childTnLst>
                          </p:cTn>
                        </p:par>
                        <p:par>
                          <p:cTn id="97" fill="hold">
                            <p:stCondLst>
                              <p:cond delay="5000"/>
                            </p:stCondLst>
                            <p:childTnLst>
                              <p:par>
                                <p:cTn id="98" presetID="1" presetClass="entr" presetSubtype="0" fill="hold" grpId="1" nodeType="afterEffect">
                                  <p:stCondLst>
                                    <p:cond delay="0"/>
                                  </p:stCondLst>
                                  <p:childTnLst>
                                    <p:set>
                                      <p:cBhvr>
                                        <p:cTn id="99" dur="1" fill="hold">
                                          <p:stCondLst>
                                            <p:cond delay="999"/>
                                          </p:stCondLst>
                                        </p:cTn>
                                        <p:tgtEl>
                                          <p:spTgt spid="10"/>
                                        </p:tgtEl>
                                        <p:attrNameLst>
                                          <p:attrName>style.visibility</p:attrName>
                                        </p:attrNameLst>
                                      </p:cBhvr>
                                      <p:to>
                                        <p:strVal val="visible"/>
                                      </p:to>
                                    </p:set>
                                  </p:childTnLst>
                                </p:cTn>
                              </p:par>
                            </p:childTnLst>
                          </p:cTn>
                        </p:par>
                        <p:par>
                          <p:cTn id="100" fill="hold">
                            <p:stCondLst>
                              <p:cond delay="6000"/>
                            </p:stCondLst>
                            <p:childTnLst>
                              <p:par>
                                <p:cTn id="101" presetID="2" presetClass="exit" presetSubtype="1" fill="hold" grpId="1" nodeType="afterEffect">
                                  <p:stCondLst>
                                    <p:cond delay="0"/>
                                  </p:stCondLst>
                                  <p:childTnLst>
                                    <p:anim calcmode="lin" valueType="num">
                                      <p:cBhvr additive="base">
                                        <p:cTn id="102" dur="500"/>
                                        <p:tgtEl>
                                          <p:spTgt spid="30"/>
                                        </p:tgtEl>
                                        <p:attrNameLst>
                                          <p:attrName>ppt_x</p:attrName>
                                        </p:attrNameLst>
                                      </p:cBhvr>
                                      <p:tavLst>
                                        <p:tav tm="0">
                                          <p:val>
                                            <p:strVal val="ppt_x"/>
                                          </p:val>
                                        </p:tav>
                                        <p:tav tm="100000">
                                          <p:val>
                                            <p:strVal val="ppt_x"/>
                                          </p:val>
                                        </p:tav>
                                      </p:tavLst>
                                    </p:anim>
                                    <p:anim calcmode="lin" valueType="num">
                                      <p:cBhvr additive="base">
                                        <p:cTn id="103" dur="500"/>
                                        <p:tgtEl>
                                          <p:spTgt spid="30"/>
                                        </p:tgtEl>
                                        <p:attrNameLst>
                                          <p:attrName>ppt_y</p:attrName>
                                        </p:attrNameLst>
                                      </p:cBhvr>
                                      <p:tavLst>
                                        <p:tav tm="0">
                                          <p:val>
                                            <p:strVal val="ppt_y"/>
                                          </p:val>
                                        </p:tav>
                                        <p:tav tm="100000">
                                          <p:val>
                                            <p:strVal val="0-ppt_h/2"/>
                                          </p:val>
                                        </p:tav>
                                      </p:tavLst>
                                    </p:anim>
                                    <p:set>
                                      <p:cBhvr>
                                        <p:cTn id="104" dur="1" fill="hold">
                                          <p:stCondLst>
                                            <p:cond delay="499"/>
                                          </p:stCondLst>
                                        </p:cTn>
                                        <p:tgtEl>
                                          <p:spTgt spid="30"/>
                                        </p:tgtEl>
                                        <p:attrNameLst>
                                          <p:attrName>style.visibility</p:attrName>
                                        </p:attrNameLst>
                                      </p:cBhvr>
                                      <p:to>
                                        <p:strVal val="hidden"/>
                                      </p:to>
                                    </p:set>
                                  </p:childTnLst>
                                </p:cTn>
                              </p:par>
                              <p:par>
                                <p:cTn id="105" presetID="2" presetClass="exit" presetSubtype="1" fill="hold" grpId="1" nodeType="withEffect">
                                  <p:stCondLst>
                                    <p:cond delay="0"/>
                                  </p:stCondLst>
                                  <p:childTnLst>
                                    <p:anim calcmode="lin" valueType="num">
                                      <p:cBhvr additive="base">
                                        <p:cTn id="106" dur="500"/>
                                        <p:tgtEl>
                                          <p:spTgt spid="7"/>
                                        </p:tgtEl>
                                        <p:attrNameLst>
                                          <p:attrName>ppt_x</p:attrName>
                                        </p:attrNameLst>
                                      </p:cBhvr>
                                      <p:tavLst>
                                        <p:tav tm="0">
                                          <p:val>
                                            <p:strVal val="ppt_x"/>
                                          </p:val>
                                        </p:tav>
                                        <p:tav tm="100000">
                                          <p:val>
                                            <p:strVal val="ppt_x"/>
                                          </p:val>
                                        </p:tav>
                                      </p:tavLst>
                                    </p:anim>
                                    <p:anim calcmode="lin" valueType="num">
                                      <p:cBhvr additive="base">
                                        <p:cTn id="107" dur="500"/>
                                        <p:tgtEl>
                                          <p:spTgt spid="7"/>
                                        </p:tgtEl>
                                        <p:attrNameLst>
                                          <p:attrName>ppt_y</p:attrName>
                                        </p:attrNameLst>
                                      </p:cBhvr>
                                      <p:tavLst>
                                        <p:tav tm="0">
                                          <p:val>
                                            <p:strVal val="ppt_y"/>
                                          </p:val>
                                        </p:tav>
                                        <p:tav tm="100000">
                                          <p:val>
                                            <p:strVal val="0-ppt_h/2"/>
                                          </p:val>
                                        </p:tav>
                                      </p:tavLst>
                                    </p:anim>
                                    <p:set>
                                      <p:cBhvr>
                                        <p:cTn id="108" dur="1" fill="hold">
                                          <p:stCondLst>
                                            <p:cond delay="499"/>
                                          </p:stCondLst>
                                        </p:cTn>
                                        <p:tgtEl>
                                          <p:spTgt spid="7"/>
                                        </p:tgtEl>
                                        <p:attrNameLst>
                                          <p:attrName>style.visibility</p:attrName>
                                        </p:attrNameLst>
                                      </p:cBhvr>
                                      <p:to>
                                        <p:strVal val="hidden"/>
                                      </p:to>
                                    </p:set>
                                  </p:childTnLst>
                                </p:cTn>
                              </p:par>
                              <p:par>
                                <p:cTn id="109" presetID="2" presetClass="exit" presetSubtype="1" fill="hold" grpId="1" nodeType="withEffect">
                                  <p:stCondLst>
                                    <p:cond delay="0"/>
                                  </p:stCondLst>
                                  <p:childTnLst>
                                    <p:anim calcmode="lin" valueType="num">
                                      <p:cBhvr additive="base">
                                        <p:cTn id="110" dur="500"/>
                                        <p:tgtEl>
                                          <p:spTgt spid="8"/>
                                        </p:tgtEl>
                                        <p:attrNameLst>
                                          <p:attrName>ppt_x</p:attrName>
                                        </p:attrNameLst>
                                      </p:cBhvr>
                                      <p:tavLst>
                                        <p:tav tm="0">
                                          <p:val>
                                            <p:strVal val="ppt_x"/>
                                          </p:val>
                                        </p:tav>
                                        <p:tav tm="100000">
                                          <p:val>
                                            <p:strVal val="ppt_x"/>
                                          </p:val>
                                        </p:tav>
                                      </p:tavLst>
                                    </p:anim>
                                    <p:anim calcmode="lin" valueType="num">
                                      <p:cBhvr additive="base">
                                        <p:cTn id="111" dur="500"/>
                                        <p:tgtEl>
                                          <p:spTgt spid="8"/>
                                        </p:tgtEl>
                                        <p:attrNameLst>
                                          <p:attrName>ppt_y</p:attrName>
                                        </p:attrNameLst>
                                      </p:cBhvr>
                                      <p:tavLst>
                                        <p:tav tm="0">
                                          <p:val>
                                            <p:strVal val="ppt_y"/>
                                          </p:val>
                                        </p:tav>
                                        <p:tav tm="100000">
                                          <p:val>
                                            <p:strVal val="0-ppt_h/2"/>
                                          </p:val>
                                        </p:tav>
                                      </p:tavLst>
                                    </p:anim>
                                    <p:set>
                                      <p:cBhvr>
                                        <p:cTn id="112" dur="1" fill="hold">
                                          <p:stCondLst>
                                            <p:cond delay="499"/>
                                          </p:stCondLst>
                                        </p:cTn>
                                        <p:tgtEl>
                                          <p:spTgt spid="8"/>
                                        </p:tgtEl>
                                        <p:attrNameLst>
                                          <p:attrName>style.visibility</p:attrName>
                                        </p:attrNameLst>
                                      </p:cBhvr>
                                      <p:to>
                                        <p:strVal val="hidden"/>
                                      </p:to>
                                    </p:set>
                                  </p:childTnLst>
                                </p:cTn>
                              </p:par>
                              <p:par>
                                <p:cTn id="113" presetID="2" presetClass="exit" presetSubtype="1" fill="hold" grpId="1" nodeType="withEffect">
                                  <p:stCondLst>
                                    <p:cond delay="0"/>
                                  </p:stCondLst>
                                  <p:childTnLst>
                                    <p:anim calcmode="lin" valueType="num">
                                      <p:cBhvr additive="base">
                                        <p:cTn id="114" dur="500"/>
                                        <p:tgtEl>
                                          <p:spTgt spid="33"/>
                                        </p:tgtEl>
                                        <p:attrNameLst>
                                          <p:attrName>ppt_x</p:attrName>
                                        </p:attrNameLst>
                                      </p:cBhvr>
                                      <p:tavLst>
                                        <p:tav tm="0">
                                          <p:val>
                                            <p:strVal val="ppt_x"/>
                                          </p:val>
                                        </p:tav>
                                        <p:tav tm="100000">
                                          <p:val>
                                            <p:strVal val="ppt_x"/>
                                          </p:val>
                                        </p:tav>
                                      </p:tavLst>
                                    </p:anim>
                                    <p:anim calcmode="lin" valueType="num">
                                      <p:cBhvr additive="base">
                                        <p:cTn id="115" dur="500"/>
                                        <p:tgtEl>
                                          <p:spTgt spid="33"/>
                                        </p:tgtEl>
                                        <p:attrNameLst>
                                          <p:attrName>ppt_y</p:attrName>
                                        </p:attrNameLst>
                                      </p:cBhvr>
                                      <p:tavLst>
                                        <p:tav tm="0">
                                          <p:val>
                                            <p:strVal val="ppt_y"/>
                                          </p:val>
                                        </p:tav>
                                        <p:tav tm="100000">
                                          <p:val>
                                            <p:strVal val="0-ppt_h/2"/>
                                          </p:val>
                                        </p:tav>
                                      </p:tavLst>
                                    </p:anim>
                                    <p:set>
                                      <p:cBhvr>
                                        <p:cTn id="116" dur="1" fill="hold">
                                          <p:stCondLst>
                                            <p:cond delay="499"/>
                                          </p:stCondLst>
                                        </p:cTn>
                                        <p:tgtEl>
                                          <p:spTgt spid="33"/>
                                        </p:tgtEl>
                                        <p:attrNameLst>
                                          <p:attrName>style.visibility</p:attrName>
                                        </p:attrNameLst>
                                      </p:cBhvr>
                                      <p:to>
                                        <p:strVal val="hidden"/>
                                      </p:to>
                                    </p:set>
                                  </p:childTnLst>
                                </p:cTn>
                              </p:par>
                              <p:par>
                                <p:cTn id="117" presetID="2" presetClass="exit" presetSubtype="1" fill="hold" grpId="1" nodeType="withEffect">
                                  <p:stCondLst>
                                    <p:cond delay="0"/>
                                  </p:stCondLst>
                                  <p:childTnLst>
                                    <p:anim calcmode="lin" valueType="num">
                                      <p:cBhvr additive="base">
                                        <p:cTn id="118" dur="500"/>
                                        <p:tgtEl>
                                          <p:spTgt spid="9"/>
                                        </p:tgtEl>
                                        <p:attrNameLst>
                                          <p:attrName>ppt_x</p:attrName>
                                        </p:attrNameLst>
                                      </p:cBhvr>
                                      <p:tavLst>
                                        <p:tav tm="0">
                                          <p:val>
                                            <p:strVal val="ppt_x"/>
                                          </p:val>
                                        </p:tav>
                                        <p:tav tm="100000">
                                          <p:val>
                                            <p:strVal val="ppt_x"/>
                                          </p:val>
                                        </p:tav>
                                      </p:tavLst>
                                    </p:anim>
                                    <p:anim calcmode="lin" valueType="num">
                                      <p:cBhvr additive="base">
                                        <p:cTn id="119" dur="500"/>
                                        <p:tgtEl>
                                          <p:spTgt spid="9"/>
                                        </p:tgtEl>
                                        <p:attrNameLst>
                                          <p:attrName>ppt_y</p:attrName>
                                        </p:attrNameLst>
                                      </p:cBhvr>
                                      <p:tavLst>
                                        <p:tav tm="0">
                                          <p:val>
                                            <p:strVal val="ppt_y"/>
                                          </p:val>
                                        </p:tav>
                                        <p:tav tm="100000">
                                          <p:val>
                                            <p:strVal val="0-ppt_h/2"/>
                                          </p:val>
                                        </p:tav>
                                      </p:tavLst>
                                    </p:anim>
                                    <p:set>
                                      <p:cBhvr>
                                        <p:cTn id="120" dur="1" fill="hold">
                                          <p:stCondLst>
                                            <p:cond delay="499"/>
                                          </p:stCondLst>
                                        </p:cTn>
                                        <p:tgtEl>
                                          <p:spTgt spid="9"/>
                                        </p:tgtEl>
                                        <p:attrNameLst>
                                          <p:attrName>style.visibility</p:attrName>
                                        </p:attrNameLst>
                                      </p:cBhvr>
                                      <p:to>
                                        <p:strVal val="hidden"/>
                                      </p:to>
                                    </p:set>
                                  </p:childTnLst>
                                </p:cTn>
                              </p:par>
                              <p:par>
                                <p:cTn id="121" presetID="2" presetClass="exit" presetSubtype="1" fill="hold" grpId="2" nodeType="withEffect">
                                  <p:stCondLst>
                                    <p:cond delay="0"/>
                                  </p:stCondLst>
                                  <p:childTnLst>
                                    <p:anim calcmode="lin" valueType="num">
                                      <p:cBhvr additive="base">
                                        <p:cTn id="122" dur="500"/>
                                        <p:tgtEl>
                                          <p:spTgt spid="10"/>
                                        </p:tgtEl>
                                        <p:attrNameLst>
                                          <p:attrName>ppt_x</p:attrName>
                                        </p:attrNameLst>
                                      </p:cBhvr>
                                      <p:tavLst>
                                        <p:tav tm="0">
                                          <p:val>
                                            <p:strVal val="ppt_x"/>
                                          </p:val>
                                        </p:tav>
                                        <p:tav tm="100000">
                                          <p:val>
                                            <p:strVal val="ppt_x"/>
                                          </p:val>
                                        </p:tav>
                                      </p:tavLst>
                                    </p:anim>
                                    <p:anim calcmode="lin" valueType="num">
                                      <p:cBhvr additive="base">
                                        <p:cTn id="123" dur="500"/>
                                        <p:tgtEl>
                                          <p:spTgt spid="10"/>
                                        </p:tgtEl>
                                        <p:attrNameLst>
                                          <p:attrName>ppt_y</p:attrName>
                                        </p:attrNameLst>
                                      </p:cBhvr>
                                      <p:tavLst>
                                        <p:tav tm="0">
                                          <p:val>
                                            <p:strVal val="ppt_y"/>
                                          </p:val>
                                        </p:tav>
                                        <p:tav tm="100000">
                                          <p:val>
                                            <p:strVal val="0-ppt_h/2"/>
                                          </p:val>
                                        </p:tav>
                                      </p:tavLst>
                                    </p:anim>
                                    <p:set>
                                      <p:cBhvr>
                                        <p:cTn id="124" dur="1" fill="hold">
                                          <p:stCondLst>
                                            <p:cond delay="499"/>
                                          </p:stCondLst>
                                        </p:cTn>
                                        <p:tgtEl>
                                          <p:spTgt spid="10"/>
                                        </p:tgtEl>
                                        <p:attrNameLst>
                                          <p:attrName>style.visibility</p:attrName>
                                        </p:attrNameLst>
                                      </p:cBhvr>
                                      <p:to>
                                        <p:strVal val="hidden"/>
                                      </p:to>
                                    </p:set>
                                  </p:childTnLst>
                                </p:cTn>
                              </p:par>
                              <p:par>
                                <p:cTn id="125" presetID="2" presetClass="exit" presetSubtype="4" fill="hold" grpId="1" nodeType="withEffect">
                                  <p:stCondLst>
                                    <p:cond delay="0"/>
                                  </p:stCondLst>
                                  <p:childTnLst>
                                    <p:anim calcmode="lin" valueType="num">
                                      <p:cBhvr additive="base">
                                        <p:cTn id="126" dur="500"/>
                                        <p:tgtEl>
                                          <p:spTgt spid="31"/>
                                        </p:tgtEl>
                                        <p:attrNameLst>
                                          <p:attrName>ppt_x</p:attrName>
                                        </p:attrNameLst>
                                      </p:cBhvr>
                                      <p:tavLst>
                                        <p:tav tm="0">
                                          <p:val>
                                            <p:strVal val="ppt_x"/>
                                          </p:val>
                                        </p:tav>
                                        <p:tav tm="100000">
                                          <p:val>
                                            <p:strVal val="ppt_x"/>
                                          </p:val>
                                        </p:tav>
                                      </p:tavLst>
                                    </p:anim>
                                    <p:anim calcmode="lin" valueType="num">
                                      <p:cBhvr additive="base">
                                        <p:cTn id="127" dur="500"/>
                                        <p:tgtEl>
                                          <p:spTgt spid="31"/>
                                        </p:tgtEl>
                                        <p:attrNameLst>
                                          <p:attrName>ppt_y</p:attrName>
                                        </p:attrNameLst>
                                      </p:cBhvr>
                                      <p:tavLst>
                                        <p:tav tm="0">
                                          <p:val>
                                            <p:strVal val="ppt_y"/>
                                          </p:val>
                                        </p:tav>
                                        <p:tav tm="100000">
                                          <p:val>
                                            <p:strVal val="1+ppt_h/2"/>
                                          </p:val>
                                        </p:tav>
                                      </p:tavLst>
                                    </p:anim>
                                    <p:set>
                                      <p:cBhvr>
                                        <p:cTn id="128" dur="1" fill="hold">
                                          <p:stCondLst>
                                            <p:cond delay="499"/>
                                          </p:stCondLst>
                                        </p:cTn>
                                        <p:tgtEl>
                                          <p:spTgt spid="31"/>
                                        </p:tgtEl>
                                        <p:attrNameLst>
                                          <p:attrName>style.visibility</p:attrName>
                                        </p:attrNameLst>
                                      </p:cBhvr>
                                      <p:to>
                                        <p:strVal val="hidden"/>
                                      </p:to>
                                    </p:set>
                                  </p:childTnLst>
                                </p:cTn>
                              </p:par>
                              <p:par>
                                <p:cTn id="129" presetID="2" presetClass="exit" presetSubtype="4" fill="hold" grpId="1" nodeType="withEffect">
                                  <p:stCondLst>
                                    <p:cond delay="0"/>
                                  </p:stCondLst>
                                  <p:childTnLst>
                                    <p:anim calcmode="lin" valueType="num">
                                      <p:cBhvr additive="base">
                                        <p:cTn id="130" dur="500"/>
                                        <p:tgtEl>
                                          <p:spTgt spid="26"/>
                                        </p:tgtEl>
                                        <p:attrNameLst>
                                          <p:attrName>ppt_x</p:attrName>
                                        </p:attrNameLst>
                                      </p:cBhvr>
                                      <p:tavLst>
                                        <p:tav tm="0">
                                          <p:val>
                                            <p:strVal val="ppt_x"/>
                                          </p:val>
                                        </p:tav>
                                        <p:tav tm="100000">
                                          <p:val>
                                            <p:strVal val="ppt_x"/>
                                          </p:val>
                                        </p:tav>
                                      </p:tavLst>
                                    </p:anim>
                                    <p:anim calcmode="lin" valueType="num">
                                      <p:cBhvr additive="base">
                                        <p:cTn id="131" dur="500"/>
                                        <p:tgtEl>
                                          <p:spTgt spid="26"/>
                                        </p:tgtEl>
                                        <p:attrNameLst>
                                          <p:attrName>ppt_y</p:attrName>
                                        </p:attrNameLst>
                                      </p:cBhvr>
                                      <p:tavLst>
                                        <p:tav tm="0">
                                          <p:val>
                                            <p:strVal val="ppt_y"/>
                                          </p:val>
                                        </p:tav>
                                        <p:tav tm="100000">
                                          <p:val>
                                            <p:strVal val="1+ppt_h/2"/>
                                          </p:val>
                                        </p:tav>
                                      </p:tavLst>
                                    </p:anim>
                                    <p:set>
                                      <p:cBhvr>
                                        <p:cTn id="132" dur="1" fill="hold">
                                          <p:stCondLst>
                                            <p:cond delay="499"/>
                                          </p:stCondLst>
                                        </p:cTn>
                                        <p:tgtEl>
                                          <p:spTgt spid="26"/>
                                        </p:tgtEl>
                                        <p:attrNameLst>
                                          <p:attrName>style.visibility</p:attrName>
                                        </p:attrNameLst>
                                      </p:cBhvr>
                                      <p:to>
                                        <p:strVal val="hidden"/>
                                      </p:to>
                                    </p:set>
                                  </p:childTnLst>
                                </p:cTn>
                              </p:par>
                              <p:par>
                                <p:cTn id="133" presetID="2" presetClass="exit" presetSubtype="4" fill="hold" grpId="1" nodeType="withEffect">
                                  <p:stCondLst>
                                    <p:cond delay="0"/>
                                  </p:stCondLst>
                                  <p:childTnLst>
                                    <p:anim calcmode="lin" valueType="num">
                                      <p:cBhvr additive="base">
                                        <p:cTn id="134" dur="500"/>
                                        <p:tgtEl>
                                          <p:spTgt spid="27"/>
                                        </p:tgtEl>
                                        <p:attrNameLst>
                                          <p:attrName>ppt_x</p:attrName>
                                        </p:attrNameLst>
                                      </p:cBhvr>
                                      <p:tavLst>
                                        <p:tav tm="0">
                                          <p:val>
                                            <p:strVal val="ppt_x"/>
                                          </p:val>
                                        </p:tav>
                                        <p:tav tm="100000">
                                          <p:val>
                                            <p:strVal val="ppt_x"/>
                                          </p:val>
                                        </p:tav>
                                      </p:tavLst>
                                    </p:anim>
                                    <p:anim calcmode="lin" valueType="num">
                                      <p:cBhvr additive="base">
                                        <p:cTn id="135" dur="500"/>
                                        <p:tgtEl>
                                          <p:spTgt spid="27"/>
                                        </p:tgtEl>
                                        <p:attrNameLst>
                                          <p:attrName>ppt_y</p:attrName>
                                        </p:attrNameLst>
                                      </p:cBhvr>
                                      <p:tavLst>
                                        <p:tav tm="0">
                                          <p:val>
                                            <p:strVal val="ppt_y"/>
                                          </p:val>
                                        </p:tav>
                                        <p:tav tm="100000">
                                          <p:val>
                                            <p:strVal val="1+ppt_h/2"/>
                                          </p:val>
                                        </p:tav>
                                      </p:tavLst>
                                    </p:anim>
                                    <p:set>
                                      <p:cBhvr>
                                        <p:cTn id="136" dur="1" fill="hold">
                                          <p:stCondLst>
                                            <p:cond delay="499"/>
                                          </p:stCondLst>
                                        </p:cTn>
                                        <p:tgtEl>
                                          <p:spTgt spid="27"/>
                                        </p:tgtEl>
                                        <p:attrNameLst>
                                          <p:attrName>style.visibility</p:attrName>
                                        </p:attrNameLst>
                                      </p:cBhvr>
                                      <p:to>
                                        <p:strVal val="hidden"/>
                                      </p:to>
                                    </p:set>
                                  </p:childTnLst>
                                </p:cTn>
                              </p:par>
                              <p:par>
                                <p:cTn id="137" presetID="2" presetClass="exit" presetSubtype="4" fill="hold" grpId="1" nodeType="withEffect">
                                  <p:stCondLst>
                                    <p:cond delay="0"/>
                                  </p:stCondLst>
                                  <p:childTnLst>
                                    <p:anim calcmode="lin" valueType="num">
                                      <p:cBhvr additive="base">
                                        <p:cTn id="138" dur="500"/>
                                        <p:tgtEl>
                                          <p:spTgt spid="29"/>
                                        </p:tgtEl>
                                        <p:attrNameLst>
                                          <p:attrName>ppt_x</p:attrName>
                                        </p:attrNameLst>
                                      </p:cBhvr>
                                      <p:tavLst>
                                        <p:tav tm="0">
                                          <p:val>
                                            <p:strVal val="ppt_x"/>
                                          </p:val>
                                        </p:tav>
                                        <p:tav tm="100000">
                                          <p:val>
                                            <p:strVal val="ppt_x"/>
                                          </p:val>
                                        </p:tav>
                                      </p:tavLst>
                                    </p:anim>
                                    <p:anim calcmode="lin" valueType="num">
                                      <p:cBhvr additive="base">
                                        <p:cTn id="139" dur="500"/>
                                        <p:tgtEl>
                                          <p:spTgt spid="29"/>
                                        </p:tgtEl>
                                        <p:attrNameLst>
                                          <p:attrName>ppt_y</p:attrName>
                                        </p:attrNameLst>
                                      </p:cBhvr>
                                      <p:tavLst>
                                        <p:tav tm="0">
                                          <p:val>
                                            <p:strVal val="ppt_y"/>
                                          </p:val>
                                        </p:tav>
                                        <p:tav tm="100000">
                                          <p:val>
                                            <p:strVal val="1+ppt_h/2"/>
                                          </p:val>
                                        </p:tav>
                                      </p:tavLst>
                                    </p:anim>
                                    <p:set>
                                      <p:cBhvr>
                                        <p:cTn id="140" dur="1" fill="hold">
                                          <p:stCondLst>
                                            <p:cond delay="499"/>
                                          </p:stCondLst>
                                        </p:cTn>
                                        <p:tgtEl>
                                          <p:spTgt spid="29"/>
                                        </p:tgtEl>
                                        <p:attrNameLst>
                                          <p:attrName>style.visibility</p:attrName>
                                        </p:attrNameLst>
                                      </p:cBhvr>
                                      <p:to>
                                        <p:strVal val="hidden"/>
                                      </p:to>
                                    </p:set>
                                  </p:childTnLst>
                                </p:cTn>
                              </p:par>
                              <p:par>
                                <p:cTn id="141" presetID="2" presetClass="exit" presetSubtype="4" fill="hold" nodeType="withEffect">
                                  <p:stCondLst>
                                    <p:cond delay="0"/>
                                  </p:stCondLst>
                                  <p:childTnLst>
                                    <p:anim calcmode="lin" valueType="num">
                                      <p:cBhvr additive="base">
                                        <p:cTn id="142" dur="500"/>
                                        <p:tgtEl>
                                          <p:spTgt spid="6"/>
                                        </p:tgtEl>
                                        <p:attrNameLst>
                                          <p:attrName>ppt_x</p:attrName>
                                        </p:attrNameLst>
                                      </p:cBhvr>
                                      <p:tavLst>
                                        <p:tav tm="0">
                                          <p:val>
                                            <p:strVal val="ppt_x"/>
                                          </p:val>
                                        </p:tav>
                                        <p:tav tm="100000">
                                          <p:val>
                                            <p:strVal val="ppt_x"/>
                                          </p:val>
                                        </p:tav>
                                      </p:tavLst>
                                    </p:anim>
                                    <p:anim calcmode="lin" valueType="num">
                                      <p:cBhvr additive="base">
                                        <p:cTn id="143" dur="500"/>
                                        <p:tgtEl>
                                          <p:spTgt spid="6"/>
                                        </p:tgtEl>
                                        <p:attrNameLst>
                                          <p:attrName>ppt_y</p:attrName>
                                        </p:attrNameLst>
                                      </p:cBhvr>
                                      <p:tavLst>
                                        <p:tav tm="0">
                                          <p:val>
                                            <p:strVal val="ppt_y"/>
                                          </p:val>
                                        </p:tav>
                                        <p:tav tm="100000">
                                          <p:val>
                                            <p:strVal val="1+ppt_h/2"/>
                                          </p:val>
                                        </p:tav>
                                      </p:tavLst>
                                    </p:anim>
                                    <p:set>
                                      <p:cBhvr>
                                        <p:cTn id="144" dur="1" fill="hold">
                                          <p:stCondLst>
                                            <p:cond delay="499"/>
                                          </p:stCondLst>
                                        </p:cTn>
                                        <p:tgtEl>
                                          <p:spTgt spid="6"/>
                                        </p:tgtEl>
                                        <p:attrNameLst>
                                          <p:attrName>style.visibility</p:attrName>
                                        </p:attrNameLst>
                                      </p:cBhvr>
                                      <p:to>
                                        <p:strVal val="hidden"/>
                                      </p:to>
                                    </p:set>
                                  </p:childTnLst>
                                </p:cTn>
                              </p:par>
                              <p:par>
                                <p:cTn id="145" presetID="2" presetClass="exit" presetSubtype="4" fill="hold" nodeType="withEffect">
                                  <p:stCondLst>
                                    <p:cond delay="0"/>
                                  </p:stCondLst>
                                  <p:childTnLst>
                                    <p:anim calcmode="lin" valueType="num">
                                      <p:cBhvr additive="base">
                                        <p:cTn id="146" dur="500"/>
                                        <p:tgtEl>
                                          <p:spTgt spid="11"/>
                                        </p:tgtEl>
                                        <p:attrNameLst>
                                          <p:attrName>ppt_x</p:attrName>
                                        </p:attrNameLst>
                                      </p:cBhvr>
                                      <p:tavLst>
                                        <p:tav tm="0">
                                          <p:val>
                                            <p:strVal val="ppt_x"/>
                                          </p:val>
                                        </p:tav>
                                        <p:tav tm="100000">
                                          <p:val>
                                            <p:strVal val="ppt_x"/>
                                          </p:val>
                                        </p:tav>
                                      </p:tavLst>
                                    </p:anim>
                                    <p:anim calcmode="lin" valueType="num">
                                      <p:cBhvr additive="base">
                                        <p:cTn id="147" dur="500"/>
                                        <p:tgtEl>
                                          <p:spTgt spid="11"/>
                                        </p:tgtEl>
                                        <p:attrNameLst>
                                          <p:attrName>ppt_y</p:attrName>
                                        </p:attrNameLst>
                                      </p:cBhvr>
                                      <p:tavLst>
                                        <p:tav tm="0">
                                          <p:val>
                                            <p:strVal val="ppt_y"/>
                                          </p:val>
                                        </p:tav>
                                        <p:tav tm="100000">
                                          <p:val>
                                            <p:strVal val="1+ppt_h/2"/>
                                          </p:val>
                                        </p:tav>
                                      </p:tavLst>
                                    </p:anim>
                                    <p:set>
                                      <p:cBhvr>
                                        <p:cTn id="148" dur="1" fill="hold">
                                          <p:stCondLst>
                                            <p:cond delay="499"/>
                                          </p:stCondLst>
                                        </p:cTn>
                                        <p:tgtEl>
                                          <p:spTgt spid="11"/>
                                        </p:tgtEl>
                                        <p:attrNameLst>
                                          <p:attrName>style.visibility</p:attrName>
                                        </p:attrNameLst>
                                      </p:cBhvr>
                                      <p:to>
                                        <p:strVal val="hidden"/>
                                      </p:to>
                                    </p:set>
                                  </p:childTnLst>
                                </p:cTn>
                              </p:par>
                              <p:par>
                                <p:cTn id="149" presetID="2" presetClass="exit" presetSubtype="4" fill="hold" nodeType="withEffect">
                                  <p:stCondLst>
                                    <p:cond delay="0"/>
                                  </p:stCondLst>
                                  <p:childTnLst>
                                    <p:anim calcmode="lin" valueType="num">
                                      <p:cBhvr additive="base">
                                        <p:cTn id="150" dur="500"/>
                                        <p:tgtEl>
                                          <p:spTgt spid="14"/>
                                        </p:tgtEl>
                                        <p:attrNameLst>
                                          <p:attrName>ppt_x</p:attrName>
                                        </p:attrNameLst>
                                      </p:cBhvr>
                                      <p:tavLst>
                                        <p:tav tm="0">
                                          <p:val>
                                            <p:strVal val="ppt_x"/>
                                          </p:val>
                                        </p:tav>
                                        <p:tav tm="100000">
                                          <p:val>
                                            <p:strVal val="ppt_x"/>
                                          </p:val>
                                        </p:tav>
                                      </p:tavLst>
                                    </p:anim>
                                    <p:anim calcmode="lin" valueType="num">
                                      <p:cBhvr additive="base">
                                        <p:cTn id="151" dur="500"/>
                                        <p:tgtEl>
                                          <p:spTgt spid="14"/>
                                        </p:tgtEl>
                                        <p:attrNameLst>
                                          <p:attrName>ppt_y</p:attrName>
                                        </p:attrNameLst>
                                      </p:cBhvr>
                                      <p:tavLst>
                                        <p:tav tm="0">
                                          <p:val>
                                            <p:strVal val="ppt_y"/>
                                          </p:val>
                                        </p:tav>
                                        <p:tav tm="100000">
                                          <p:val>
                                            <p:strVal val="1+ppt_h/2"/>
                                          </p:val>
                                        </p:tav>
                                      </p:tavLst>
                                    </p:anim>
                                    <p:set>
                                      <p:cBhvr>
                                        <p:cTn id="152" dur="1" fill="hold">
                                          <p:stCondLst>
                                            <p:cond delay="499"/>
                                          </p:stCondLst>
                                        </p:cTn>
                                        <p:tgtEl>
                                          <p:spTgt spid="14"/>
                                        </p:tgtEl>
                                        <p:attrNameLst>
                                          <p:attrName>style.visibility</p:attrName>
                                        </p:attrNameLst>
                                      </p:cBhvr>
                                      <p:to>
                                        <p:strVal val="hidden"/>
                                      </p:to>
                                    </p:set>
                                  </p:childTnLst>
                                </p:cTn>
                              </p:par>
                              <p:par>
                                <p:cTn id="153" presetID="2" presetClass="exit" presetSubtype="4" fill="hold" nodeType="withEffect">
                                  <p:stCondLst>
                                    <p:cond delay="0"/>
                                  </p:stCondLst>
                                  <p:childTnLst>
                                    <p:anim calcmode="lin" valueType="num">
                                      <p:cBhvr additive="base">
                                        <p:cTn id="154" dur="500"/>
                                        <p:tgtEl>
                                          <p:spTgt spid="34"/>
                                        </p:tgtEl>
                                        <p:attrNameLst>
                                          <p:attrName>ppt_x</p:attrName>
                                        </p:attrNameLst>
                                      </p:cBhvr>
                                      <p:tavLst>
                                        <p:tav tm="0">
                                          <p:val>
                                            <p:strVal val="ppt_x"/>
                                          </p:val>
                                        </p:tav>
                                        <p:tav tm="100000">
                                          <p:val>
                                            <p:strVal val="ppt_x"/>
                                          </p:val>
                                        </p:tav>
                                      </p:tavLst>
                                    </p:anim>
                                    <p:anim calcmode="lin" valueType="num">
                                      <p:cBhvr additive="base">
                                        <p:cTn id="155" dur="500"/>
                                        <p:tgtEl>
                                          <p:spTgt spid="34"/>
                                        </p:tgtEl>
                                        <p:attrNameLst>
                                          <p:attrName>ppt_y</p:attrName>
                                        </p:attrNameLst>
                                      </p:cBhvr>
                                      <p:tavLst>
                                        <p:tav tm="0">
                                          <p:val>
                                            <p:strVal val="ppt_y"/>
                                          </p:val>
                                        </p:tav>
                                        <p:tav tm="100000">
                                          <p:val>
                                            <p:strVal val="1+ppt_h/2"/>
                                          </p:val>
                                        </p:tav>
                                      </p:tavLst>
                                    </p:anim>
                                    <p:set>
                                      <p:cBhvr>
                                        <p:cTn id="156" dur="1" fill="hold">
                                          <p:stCondLst>
                                            <p:cond delay="499"/>
                                          </p:stCondLst>
                                        </p:cTn>
                                        <p:tgtEl>
                                          <p:spTgt spid="34"/>
                                        </p:tgtEl>
                                        <p:attrNameLst>
                                          <p:attrName>style.visibility</p:attrName>
                                        </p:attrNameLst>
                                      </p:cBhvr>
                                      <p:to>
                                        <p:strVal val="hidden"/>
                                      </p:to>
                                    </p:set>
                                  </p:childTnLst>
                                </p:cTn>
                              </p:par>
                              <p:par>
                                <p:cTn id="157" presetID="2" presetClass="exit" presetSubtype="4" fill="hold" nodeType="withEffect">
                                  <p:stCondLst>
                                    <p:cond delay="0"/>
                                  </p:stCondLst>
                                  <p:childTnLst>
                                    <p:anim calcmode="lin" valueType="num">
                                      <p:cBhvr additive="base">
                                        <p:cTn id="158" dur="500"/>
                                        <p:tgtEl>
                                          <p:spTgt spid="17"/>
                                        </p:tgtEl>
                                        <p:attrNameLst>
                                          <p:attrName>ppt_x</p:attrName>
                                        </p:attrNameLst>
                                      </p:cBhvr>
                                      <p:tavLst>
                                        <p:tav tm="0">
                                          <p:val>
                                            <p:strVal val="ppt_x"/>
                                          </p:val>
                                        </p:tav>
                                        <p:tav tm="100000">
                                          <p:val>
                                            <p:strVal val="ppt_x"/>
                                          </p:val>
                                        </p:tav>
                                      </p:tavLst>
                                    </p:anim>
                                    <p:anim calcmode="lin" valueType="num">
                                      <p:cBhvr additive="base">
                                        <p:cTn id="159" dur="500"/>
                                        <p:tgtEl>
                                          <p:spTgt spid="17"/>
                                        </p:tgtEl>
                                        <p:attrNameLst>
                                          <p:attrName>ppt_y</p:attrName>
                                        </p:attrNameLst>
                                      </p:cBhvr>
                                      <p:tavLst>
                                        <p:tav tm="0">
                                          <p:val>
                                            <p:strVal val="ppt_y"/>
                                          </p:val>
                                        </p:tav>
                                        <p:tav tm="100000">
                                          <p:val>
                                            <p:strVal val="1+ppt_h/2"/>
                                          </p:val>
                                        </p:tav>
                                      </p:tavLst>
                                    </p:anim>
                                    <p:set>
                                      <p:cBhvr>
                                        <p:cTn id="160" dur="1" fill="hold">
                                          <p:stCondLst>
                                            <p:cond delay="499"/>
                                          </p:stCondLst>
                                        </p:cTn>
                                        <p:tgtEl>
                                          <p:spTgt spid="17"/>
                                        </p:tgtEl>
                                        <p:attrNameLst>
                                          <p:attrName>style.visibility</p:attrName>
                                        </p:attrNameLst>
                                      </p:cBhvr>
                                      <p:to>
                                        <p:strVal val="hidden"/>
                                      </p:to>
                                    </p:set>
                                  </p:childTnLst>
                                </p:cTn>
                              </p:par>
                              <p:par>
                                <p:cTn id="161" presetID="2" presetClass="exit" presetSubtype="4" fill="hold" nodeType="withEffect">
                                  <p:stCondLst>
                                    <p:cond delay="0"/>
                                  </p:stCondLst>
                                  <p:childTnLst>
                                    <p:anim calcmode="lin" valueType="num">
                                      <p:cBhvr additive="base">
                                        <p:cTn id="162" dur="500"/>
                                        <p:tgtEl>
                                          <p:spTgt spid="20"/>
                                        </p:tgtEl>
                                        <p:attrNameLst>
                                          <p:attrName>ppt_x</p:attrName>
                                        </p:attrNameLst>
                                      </p:cBhvr>
                                      <p:tavLst>
                                        <p:tav tm="0">
                                          <p:val>
                                            <p:strVal val="ppt_x"/>
                                          </p:val>
                                        </p:tav>
                                        <p:tav tm="100000">
                                          <p:val>
                                            <p:strVal val="ppt_x"/>
                                          </p:val>
                                        </p:tav>
                                      </p:tavLst>
                                    </p:anim>
                                    <p:anim calcmode="lin" valueType="num">
                                      <p:cBhvr additive="base">
                                        <p:cTn id="163" dur="500"/>
                                        <p:tgtEl>
                                          <p:spTgt spid="20"/>
                                        </p:tgtEl>
                                        <p:attrNameLst>
                                          <p:attrName>ppt_y</p:attrName>
                                        </p:attrNameLst>
                                      </p:cBhvr>
                                      <p:tavLst>
                                        <p:tav tm="0">
                                          <p:val>
                                            <p:strVal val="ppt_y"/>
                                          </p:val>
                                        </p:tav>
                                        <p:tav tm="100000">
                                          <p:val>
                                            <p:strVal val="1+ppt_h/2"/>
                                          </p:val>
                                        </p:tav>
                                      </p:tavLst>
                                    </p:anim>
                                    <p:set>
                                      <p:cBhvr>
                                        <p:cTn id="164" dur="1" fill="hold">
                                          <p:stCondLst>
                                            <p:cond delay="499"/>
                                          </p:stCondLst>
                                        </p:cTn>
                                        <p:tgtEl>
                                          <p:spTgt spid="20"/>
                                        </p:tgtEl>
                                        <p:attrNameLst>
                                          <p:attrName>style.visibility</p:attrName>
                                        </p:attrNameLst>
                                      </p:cBhvr>
                                      <p:to>
                                        <p:strVal val="hidden"/>
                                      </p:to>
                                    </p:set>
                                  </p:childTnLst>
                                </p:cTn>
                              </p:par>
                              <p:par>
                                <p:cTn id="165" presetID="2" presetClass="exit" presetSubtype="4" fill="hold" grpId="1" nodeType="withEffect">
                                  <p:stCondLst>
                                    <p:cond delay="0"/>
                                  </p:stCondLst>
                                  <p:childTnLst>
                                    <p:anim calcmode="lin" valueType="num">
                                      <p:cBhvr additive="base">
                                        <p:cTn id="166" dur="500"/>
                                        <p:tgtEl>
                                          <p:spTgt spid="25"/>
                                        </p:tgtEl>
                                        <p:attrNameLst>
                                          <p:attrName>ppt_x</p:attrName>
                                        </p:attrNameLst>
                                      </p:cBhvr>
                                      <p:tavLst>
                                        <p:tav tm="0">
                                          <p:val>
                                            <p:strVal val="ppt_x"/>
                                          </p:val>
                                        </p:tav>
                                        <p:tav tm="100000">
                                          <p:val>
                                            <p:strVal val="ppt_x"/>
                                          </p:val>
                                        </p:tav>
                                      </p:tavLst>
                                    </p:anim>
                                    <p:anim calcmode="lin" valueType="num">
                                      <p:cBhvr additive="base">
                                        <p:cTn id="167" dur="500"/>
                                        <p:tgtEl>
                                          <p:spTgt spid="25"/>
                                        </p:tgtEl>
                                        <p:attrNameLst>
                                          <p:attrName>ppt_y</p:attrName>
                                        </p:attrNameLst>
                                      </p:cBhvr>
                                      <p:tavLst>
                                        <p:tav tm="0">
                                          <p:val>
                                            <p:strVal val="ppt_y"/>
                                          </p:val>
                                        </p:tav>
                                        <p:tav tm="100000">
                                          <p:val>
                                            <p:strVal val="1+ppt_h/2"/>
                                          </p:val>
                                        </p:tav>
                                      </p:tavLst>
                                    </p:anim>
                                    <p:set>
                                      <p:cBhvr>
                                        <p:cTn id="168" dur="1" fill="hold">
                                          <p:stCondLst>
                                            <p:cond delay="499"/>
                                          </p:stCondLst>
                                        </p:cTn>
                                        <p:tgtEl>
                                          <p:spTgt spid="25"/>
                                        </p:tgtEl>
                                        <p:attrNameLst>
                                          <p:attrName>style.visibility</p:attrName>
                                        </p:attrNameLst>
                                      </p:cBhvr>
                                      <p:to>
                                        <p:strVal val="hidden"/>
                                      </p:to>
                                    </p:set>
                                  </p:childTnLst>
                                </p:cTn>
                              </p:par>
                              <p:par>
                                <p:cTn id="169" presetID="2" presetClass="exit" presetSubtype="4" fill="hold" grpId="1" nodeType="withEffect">
                                  <p:stCondLst>
                                    <p:cond delay="0"/>
                                  </p:stCondLst>
                                  <p:childTnLst>
                                    <p:anim calcmode="lin" valueType="num">
                                      <p:cBhvr additive="base">
                                        <p:cTn id="170" dur="500"/>
                                        <p:tgtEl>
                                          <p:spTgt spid="24"/>
                                        </p:tgtEl>
                                        <p:attrNameLst>
                                          <p:attrName>ppt_x</p:attrName>
                                        </p:attrNameLst>
                                      </p:cBhvr>
                                      <p:tavLst>
                                        <p:tav tm="0">
                                          <p:val>
                                            <p:strVal val="ppt_x"/>
                                          </p:val>
                                        </p:tav>
                                        <p:tav tm="100000">
                                          <p:val>
                                            <p:strVal val="ppt_x"/>
                                          </p:val>
                                        </p:tav>
                                      </p:tavLst>
                                    </p:anim>
                                    <p:anim calcmode="lin" valueType="num">
                                      <p:cBhvr additive="base">
                                        <p:cTn id="171" dur="500"/>
                                        <p:tgtEl>
                                          <p:spTgt spid="24"/>
                                        </p:tgtEl>
                                        <p:attrNameLst>
                                          <p:attrName>ppt_y</p:attrName>
                                        </p:attrNameLst>
                                      </p:cBhvr>
                                      <p:tavLst>
                                        <p:tav tm="0">
                                          <p:val>
                                            <p:strVal val="ppt_y"/>
                                          </p:val>
                                        </p:tav>
                                        <p:tav tm="100000">
                                          <p:val>
                                            <p:strVal val="1+ppt_h/2"/>
                                          </p:val>
                                        </p:tav>
                                      </p:tavLst>
                                    </p:anim>
                                    <p:set>
                                      <p:cBhvr>
                                        <p:cTn id="172" dur="1" fill="hold">
                                          <p:stCondLst>
                                            <p:cond delay="499"/>
                                          </p:stCondLst>
                                        </p:cTn>
                                        <p:tgtEl>
                                          <p:spTgt spid="24"/>
                                        </p:tgtEl>
                                        <p:attrNameLst>
                                          <p:attrName>style.visibility</p:attrName>
                                        </p:attrNameLst>
                                      </p:cBhvr>
                                      <p:to>
                                        <p:strVal val="hidden"/>
                                      </p:to>
                                    </p:set>
                                  </p:childTnLst>
                                </p:cTn>
                              </p:par>
                              <p:par>
                                <p:cTn id="173" presetID="2" presetClass="exit" presetSubtype="4" fill="hold" nodeType="withEffect">
                                  <p:stCondLst>
                                    <p:cond delay="0"/>
                                  </p:stCondLst>
                                  <p:childTnLst>
                                    <p:anim calcmode="lin" valueType="num">
                                      <p:cBhvr additive="base">
                                        <p:cTn id="174" dur="500"/>
                                        <p:tgtEl>
                                          <p:spTgt spid="37"/>
                                        </p:tgtEl>
                                        <p:attrNameLst>
                                          <p:attrName>ppt_x</p:attrName>
                                        </p:attrNameLst>
                                      </p:cBhvr>
                                      <p:tavLst>
                                        <p:tav tm="0">
                                          <p:val>
                                            <p:strVal val="ppt_x"/>
                                          </p:val>
                                        </p:tav>
                                        <p:tav tm="100000">
                                          <p:val>
                                            <p:strVal val="ppt_x"/>
                                          </p:val>
                                        </p:tav>
                                      </p:tavLst>
                                    </p:anim>
                                    <p:anim calcmode="lin" valueType="num">
                                      <p:cBhvr additive="base">
                                        <p:cTn id="175" dur="500"/>
                                        <p:tgtEl>
                                          <p:spTgt spid="37"/>
                                        </p:tgtEl>
                                        <p:attrNameLst>
                                          <p:attrName>ppt_y</p:attrName>
                                        </p:attrNameLst>
                                      </p:cBhvr>
                                      <p:tavLst>
                                        <p:tav tm="0">
                                          <p:val>
                                            <p:strVal val="ppt_y"/>
                                          </p:val>
                                        </p:tav>
                                        <p:tav tm="100000">
                                          <p:val>
                                            <p:strVal val="1+ppt_h/2"/>
                                          </p:val>
                                        </p:tav>
                                      </p:tavLst>
                                    </p:anim>
                                    <p:set>
                                      <p:cBhvr>
                                        <p:cTn id="176" dur="1" fill="hold">
                                          <p:stCondLst>
                                            <p:cond delay="499"/>
                                          </p:stCondLst>
                                        </p:cTn>
                                        <p:tgtEl>
                                          <p:spTgt spid="37"/>
                                        </p:tgtEl>
                                        <p:attrNameLst>
                                          <p:attrName>style.visibility</p:attrName>
                                        </p:attrNameLst>
                                      </p:cBhvr>
                                      <p:to>
                                        <p:strVal val="hidden"/>
                                      </p:to>
                                    </p:set>
                                  </p:childTnLst>
                                </p:cTn>
                              </p:par>
                              <p:par>
                                <p:cTn id="177" presetID="2" presetClass="exit" presetSubtype="4" fill="hold" grpId="1" nodeType="withEffect">
                                  <p:stCondLst>
                                    <p:cond delay="0"/>
                                  </p:stCondLst>
                                  <p:childTnLst>
                                    <p:anim calcmode="lin" valueType="num">
                                      <p:cBhvr additive="base">
                                        <p:cTn id="178" dur="500"/>
                                        <p:tgtEl>
                                          <p:spTgt spid="28"/>
                                        </p:tgtEl>
                                        <p:attrNameLst>
                                          <p:attrName>ppt_x</p:attrName>
                                        </p:attrNameLst>
                                      </p:cBhvr>
                                      <p:tavLst>
                                        <p:tav tm="0">
                                          <p:val>
                                            <p:strVal val="ppt_x"/>
                                          </p:val>
                                        </p:tav>
                                        <p:tav tm="100000">
                                          <p:val>
                                            <p:strVal val="ppt_x"/>
                                          </p:val>
                                        </p:tav>
                                      </p:tavLst>
                                    </p:anim>
                                    <p:anim calcmode="lin" valueType="num">
                                      <p:cBhvr additive="base">
                                        <p:cTn id="179" dur="500"/>
                                        <p:tgtEl>
                                          <p:spTgt spid="28"/>
                                        </p:tgtEl>
                                        <p:attrNameLst>
                                          <p:attrName>ppt_y</p:attrName>
                                        </p:attrNameLst>
                                      </p:cBhvr>
                                      <p:tavLst>
                                        <p:tav tm="0">
                                          <p:val>
                                            <p:strVal val="ppt_y"/>
                                          </p:val>
                                        </p:tav>
                                        <p:tav tm="100000">
                                          <p:val>
                                            <p:strVal val="1+ppt_h/2"/>
                                          </p:val>
                                        </p:tav>
                                      </p:tavLst>
                                    </p:anim>
                                    <p:set>
                                      <p:cBhvr>
                                        <p:cTn id="180" dur="1" fill="hold">
                                          <p:stCondLst>
                                            <p:cond delay="499"/>
                                          </p:stCondLst>
                                        </p:cTn>
                                        <p:tgtEl>
                                          <p:spTgt spid="28"/>
                                        </p:tgtEl>
                                        <p:attrNameLst>
                                          <p:attrName>style.visibility</p:attrName>
                                        </p:attrNameLst>
                                      </p:cBhvr>
                                      <p:to>
                                        <p:strVal val="hidden"/>
                                      </p:to>
                                    </p:set>
                                  </p:childTnLst>
                                </p:cTn>
                              </p:par>
                              <p:par>
                                <p:cTn id="181" presetID="2" presetClass="exit" presetSubtype="4" fill="hold" grpId="1" nodeType="withEffect">
                                  <p:stCondLst>
                                    <p:cond delay="0"/>
                                  </p:stCondLst>
                                  <p:childTnLst>
                                    <p:anim calcmode="lin" valueType="num">
                                      <p:cBhvr additive="base">
                                        <p:cTn id="182" dur="500"/>
                                        <p:tgtEl>
                                          <p:spTgt spid="23"/>
                                        </p:tgtEl>
                                        <p:attrNameLst>
                                          <p:attrName>ppt_x</p:attrName>
                                        </p:attrNameLst>
                                      </p:cBhvr>
                                      <p:tavLst>
                                        <p:tav tm="0">
                                          <p:val>
                                            <p:strVal val="ppt_x"/>
                                          </p:val>
                                        </p:tav>
                                        <p:tav tm="100000">
                                          <p:val>
                                            <p:strVal val="ppt_x"/>
                                          </p:val>
                                        </p:tav>
                                      </p:tavLst>
                                    </p:anim>
                                    <p:anim calcmode="lin" valueType="num">
                                      <p:cBhvr additive="base">
                                        <p:cTn id="183" dur="500"/>
                                        <p:tgtEl>
                                          <p:spTgt spid="23"/>
                                        </p:tgtEl>
                                        <p:attrNameLst>
                                          <p:attrName>ppt_y</p:attrName>
                                        </p:attrNameLst>
                                      </p:cBhvr>
                                      <p:tavLst>
                                        <p:tav tm="0">
                                          <p:val>
                                            <p:strVal val="ppt_y"/>
                                          </p:val>
                                        </p:tav>
                                        <p:tav tm="100000">
                                          <p:val>
                                            <p:strVal val="1+ppt_h/2"/>
                                          </p:val>
                                        </p:tav>
                                      </p:tavLst>
                                    </p:anim>
                                    <p:set>
                                      <p:cBhvr>
                                        <p:cTn id="184" dur="1" fill="hold">
                                          <p:stCondLst>
                                            <p:cond delay="499"/>
                                          </p:stCondLst>
                                        </p:cTn>
                                        <p:tgtEl>
                                          <p:spTgt spid="23"/>
                                        </p:tgtEl>
                                        <p:attrNameLst>
                                          <p:attrName>style.visibility</p:attrName>
                                        </p:attrNameLst>
                                      </p:cBhvr>
                                      <p:to>
                                        <p:strVal val="hidden"/>
                                      </p:to>
                                    </p:set>
                                  </p:childTnLst>
                                </p:cTn>
                              </p:par>
                            </p:childTnLst>
                          </p:cTn>
                        </p:par>
                        <p:par>
                          <p:cTn id="185" fill="hold">
                            <p:stCondLst>
                              <p:cond delay="6500"/>
                            </p:stCondLst>
                            <p:childTnLst>
                              <p:par>
                                <p:cTn id="186" presetID="64" presetClass="path" presetSubtype="0" accel="50000" decel="50000" fill="hold" grpId="0" nodeType="afterEffect">
                                  <p:stCondLst>
                                    <p:cond delay="0"/>
                                  </p:stCondLst>
                                  <p:childTnLst>
                                    <p:animMotion origin="layout" path="M -2.08333E-7 4.81481E-6 L -2.08333E-7 -0.66667 " pathEditMode="relative" rAng="0" ptsTypes="AA">
                                      <p:cBhvr>
                                        <p:cTn id="187" dur="2000" fill="hold"/>
                                        <p:tgtEl>
                                          <p:spTgt spid="32"/>
                                        </p:tgtEl>
                                        <p:attrNameLst>
                                          <p:attrName>ppt_x</p:attrName>
                                          <p:attrName>ppt_y</p:attrName>
                                        </p:attrNameLst>
                                      </p:cBhvr>
                                      <p:rCtr x="0" y="-33333"/>
                                    </p:animMotion>
                                  </p:childTnLst>
                                </p:cTn>
                              </p:par>
                              <p:par>
                                <p:cTn id="188" presetID="6" presetClass="emph" presetSubtype="0" fill="hold" grpId="1" nodeType="withEffect">
                                  <p:stCondLst>
                                    <p:cond delay="0"/>
                                  </p:stCondLst>
                                  <p:childTnLst>
                                    <p:animScale>
                                      <p:cBhvr>
                                        <p:cTn id="189" dur="1000" fill="hold"/>
                                        <p:tgtEl>
                                          <p:spTgt spid="32"/>
                                        </p:tgtEl>
                                      </p:cBhvr>
                                      <p:by x="150000" y="150000"/>
                                    </p:animScale>
                                  </p:childTnLst>
                                </p:cTn>
                              </p:par>
                            </p:childTnLst>
                          </p:cTn>
                        </p:par>
                        <p:par>
                          <p:cTn id="190" fill="hold">
                            <p:stCondLst>
                              <p:cond delay="8500"/>
                            </p:stCondLst>
                            <p:childTnLst>
                              <p:par>
                                <p:cTn id="191" presetID="6" presetClass="emph" presetSubtype="0" fill="hold" grpId="2" nodeType="afterEffect">
                                  <p:stCondLst>
                                    <p:cond delay="0"/>
                                  </p:stCondLst>
                                  <p:childTnLst>
                                    <p:animScale>
                                      <p:cBhvr>
                                        <p:cTn id="192" dur="1000" fill="hold"/>
                                        <p:tgtEl>
                                          <p:spTgt spid="32"/>
                                        </p:tgtEl>
                                      </p:cBhvr>
                                      <p:by x="400000" y="4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P spid="8" grpId="1" animBg="1"/>
      <p:bldP spid="9" grpId="0" animBg="1"/>
      <p:bldP spid="9" grpId="1" animBg="1"/>
      <p:bldP spid="10" grpId="0" animBg="1"/>
      <p:bldP spid="10" grpId="1" animBg="1"/>
      <p:bldP spid="10" grpId="2" animBg="1"/>
      <p:bldP spid="23" grpId="0" animBg="1"/>
      <p:bldP spid="23" grpId="1" animBg="1"/>
      <p:bldP spid="24" grpId="0" animBg="1"/>
      <p:bldP spid="24" grpId="1" animBg="1"/>
      <p:bldP spid="25" grpId="0" animBg="1"/>
      <p:bldP spid="25" grpId="1" animBg="1"/>
      <p:bldP spid="26" grpId="0"/>
      <p:bldP spid="26" grpId="1"/>
      <p:bldP spid="27" grpId="0"/>
      <p:bldP spid="27" grpId="1"/>
      <p:bldP spid="28" grpId="0" animBg="1"/>
      <p:bldP spid="28" grpId="1" animBg="1"/>
      <p:bldP spid="29" grpId="0" animBg="1"/>
      <p:bldP spid="29" grpId="1" animBg="1"/>
      <p:bldP spid="30" grpId="0" animBg="1"/>
      <p:bldP spid="30" grpId="1" animBg="1"/>
      <p:bldP spid="31" grpId="0" animBg="1"/>
      <p:bldP spid="31" grpId="1" animBg="1"/>
      <p:bldP spid="32" grpId="0" animBg="1"/>
      <p:bldP spid="32" grpId="1" animBg="1"/>
      <p:bldP spid="32" grpId="2" animBg="1"/>
      <p:bldP spid="33" grpId="0" animBg="1"/>
      <p:bldP spid="33" grpId="1"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3"/>
          <p:cNvSpPr>
            <a:spLocks noChangeArrowheads="1"/>
          </p:cNvSpPr>
          <p:nvPr/>
        </p:nvSpPr>
        <p:spPr bwMode="auto">
          <a:xfrm>
            <a:off x="4250061" y="386569"/>
            <a:ext cx="1831252" cy="4077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68571" tIns="34286" rIns="68571" bIns="3428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spcBef>
                <a:spcPct val="0"/>
              </a:spcBef>
              <a:buNone/>
            </a:pPr>
            <a:r>
              <a:rPr lang="zh-CN" altLang="en-US" sz="2200" b="1" dirty="0" smtClean="0">
                <a:solidFill>
                  <a:schemeClr val="tx1">
                    <a:lumMod val="75000"/>
                    <a:lumOff val="25000"/>
                  </a:schemeClr>
                </a:solidFill>
                <a:latin typeface="Arial" panose="020B0604020202020204" pitchFamily="34" charset="0"/>
                <a:cs typeface="Arial" panose="020B0604020202020204" pitchFamily="34" charset="0"/>
              </a:rPr>
              <a:t>明年工作计划</a:t>
            </a:r>
            <a:endParaRPr lang="zh-CN" altLang="en-US" sz="2200" b="1" dirty="0">
              <a:solidFill>
                <a:schemeClr val="tx1">
                  <a:lumMod val="75000"/>
                  <a:lumOff val="25000"/>
                </a:schemeClr>
              </a:solidFill>
              <a:latin typeface="Arial" panose="020B0604020202020204" pitchFamily="34" charset="0"/>
              <a:cs typeface="Arial" panose="020B0604020202020204" pitchFamily="34" charset="0"/>
            </a:endParaRPr>
          </a:p>
        </p:txBody>
      </p:sp>
      <p:grpSp>
        <p:nvGrpSpPr>
          <p:cNvPr id="3" name="组合 2"/>
          <p:cNvGrpSpPr/>
          <p:nvPr/>
        </p:nvGrpSpPr>
        <p:grpSpPr>
          <a:xfrm>
            <a:off x="3782214" y="427662"/>
            <a:ext cx="197506" cy="296260"/>
            <a:chOff x="5284519" y="1508166"/>
            <a:chExt cx="213756" cy="427512"/>
          </a:xfrm>
        </p:grpSpPr>
        <p:cxnSp>
          <p:nvCxnSpPr>
            <p:cNvPr id="4" name="直接连接符 3"/>
            <p:cNvCxnSpPr/>
            <p:nvPr/>
          </p:nvCxnSpPr>
          <p:spPr>
            <a:xfrm>
              <a:off x="5284519" y="1508166"/>
              <a:ext cx="213756" cy="213756"/>
            </a:xfrm>
            <a:prstGeom prst="line">
              <a:avLst/>
            </a:prstGeom>
            <a:ln w="19050">
              <a:solidFill>
                <a:schemeClr val="tx1">
                  <a:lumMod val="75000"/>
                  <a:lumOff val="25000"/>
                </a:schemeClr>
              </a:solidFill>
              <a:headEnd type="oval" w="med" len="med"/>
              <a:tailEnd type="oval" w="lg" len="lg"/>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flipH="1">
              <a:off x="5284519" y="1721922"/>
              <a:ext cx="213756" cy="213756"/>
            </a:xfrm>
            <a:prstGeom prst="line">
              <a:avLst/>
            </a:prstGeom>
            <a:ln w="19050">
              <a:solidFill>
                <a:schemeClr val="tx1">
                  <a:lumMod val="75000"/>
                  <a:lumOff val="25000"/>
                </a:schemeClr>
              </a:solidFill>
              <a:headEnd type="oval" w="med" len="med"/>
              <a:tailEnd type="oval" w="lg" len="lg"/>
            </a:ln>
          </p:spPr>
          <p:style>
            <a:lnRef idx="1">
              <a:schemeClr val="accent1"/>
            </a:lnRef>
            <a:fillRef idx="0">
              <a:schemeClr val="accent1"/>
            </a:fillRef>
            <a:effectRef idx="0">
              <a:schemeClr val="accent1"/>
            </a:effectRef>
            <a:fontRef idx="minor">
              <a:schemeClr val="tx1"/>
            </a:fontRef>
          </p:style>
        </p:cxnSp>
      </p:grpSp>
      <p:grpSp>
        <p:nvGrpSpPr>
          <p:cNvPr id="8" name="组合 1"/>
          <p:cNvGrpSpPr/>
          <p:nvPr/>
        </p:nvGrpSpPr>
        <p:grpSpPr>
          <a:xfrm>
            <a:off x="1763688" y="1230431"/>
            <a:ext cx="4175854" cy="3573567"/>
            <a:chOff x="1243649" y="1306887"/>
            <a:chExt cx="6153580" cy="5266736"/>
          </a:xfrm>
          <a:solidFill>
            <a:srgbClr val="0070C0"/>
          </a:solidFill>
        </p:grpSpPr>
        <p:sp>
          <p:nvSpPr>
            <p:cNvPr id="9" name="任意多边形 8"/>
            <p:cNvSpPr>
              <a:spLocks/>
            </p:cNvSpPr>
            <p:nvPr/>
          </p:nvSpPr>
          <p:spPr bwMode="gray">
            <a:xfrm>
              <a:off x="3611263" y="4109462"/>
              <a:ext cx="1445846" cy="1188744"/>
            </a:xfrm>
            <a:custGeom>
              <a:avLst/>
              <a:gdLst>
                <a:gd name="connsiteX0" fmla="*/ 1597670 w 5621432"/>
                <a:gd name="connsiteY0" fmla="*/ 4265814 h 4315196"/>
                <a:gd name="connsiteX1" fmla="*/ 1601110 w 5621432"/>
                <a:gd name="connsiteY1" fmla="*/ 4267402 h 4315196"/>
                <a:gd name="connsiteX2" fmla="*/ 1601110 w 5621432"/>
                <a:gd name="connsiteY2" fmla="*/ 4315196 h 4315196"/>
                <a:gd name="connsiteX3" fmla="*/ 1597670 w 5621432"/>
                <a:gd name="connsiteY3" fmla="*/ 4315196 h 4315196"/>
                <a:gd name="connsiteX4" fmla="*/ 1479324 w 5621432"/>
                <a:gd name="connsiteY4" fmla="*/ 3933314 h 4315196"/>
                <a:gd name="connsiteX5" fmla="*/ 1482764 w 5621432"/>
                <a:gd name="connsiteY5" fmla="*/ 3939665 h 4315196"/>
                <a:gd name="connsiteX6" fmla="*/ 1482764 w 5621432"/>
                <a:gd name="connsiteY6" fmla="*/ 4207538 h 4315196"/>
                <a:gd name="connsiteX7" fmla="*/ 1479324 w 5621432"/>
                <a:gd name="connsiteY7" fmla="*/ 4205951 h 4315196"/>
                <a:gd name="connsiteX8" fmla="*/ 3551353 w 5621432"/>
                <a:gd name="connsiteY8" fmla="*/ 3386610 h 4315196"/>
                <a:gd name="connsiteX9" fmla="*/ 3727897 w 5621432"/>
                <a:gd name="connsiteY9" fmla="*/ 3386610 h 4315196"/>
                <a:gd name="connsiteX10" fmla="*/ 3729746 w 5621432"/>
                <a:gd name="connsiteY10" fmla="*/ 3393438 h 4315196"/>
                <a:gd name="connsiteX11" fmla="*/ 3553818 w 5621432"/>
                <a:gd name="connsiteY11" fmla="*/ 3393438 h 4315196"/>
                <a:gd name="connsiteX12" fmla="*/ 1005046 w 5621432"/>
                <a:gd name="connsiteY12" fmla="*/ 3223568 h 4315196"/>
                <a:gd name="connsiteX13" fmla="*/ 1009381 w 5621432"/>
                <a:gd name="connsiteY13" fmla="*/ 3229570 h 4315196"/>
                <a:gd name="connsiteX14" fmla="*/ 951103 w 5621432"/>
                <a:gd name="connsiteY14" fmla="*/ 3283367 h 4315196"/>
                <a:gd name="connsiteX15" fmla="*/ 946768 w 5621432"/>
                <a:gd name="connsiteY15" fmla="*/ 3277364 h 4315196"/>
                <a:gd name="connsiteX16" fmla="*/ 2899475 w 5621432"/>
                <a:gd name="connsiteY16" fmla="*/ 3120324 h 4315196"/>
                <a:gd name="connsiteX17" fmla="*/ 2902915 w 5621432"/>
                <a:gd name="connsiteY17" fmla="*/ 3120324 h 4315196"/>
                <a:gd name="connsiteX18" fmla="*/ 2902915 w 5621432"/>
                <a:gd name="connsiteY18" fmla="*/ 3443350 h 4315196"/>
                <a:gd name="connsiteX19" fmla="*/ 2899475 w 5621432"/>
                <a:gd name="connsiteY19" fmla="*/ 3441233 h 4315196"/>
                <a:gd name="connsiteX20" fmla="*/ 532481 w 5621432"/>
                <a:gd name="connsiteY20" fmla="*/ 1695265 h 4315196"/>
                <a:gd name="connsiteX21" fmla="*/ 535997 w 5621432"/>
                <a:gd name="connsiteY21" fmla="*/ 1700133 h 4315196"/>
                <a:gd name="connsiteX22" fmla="*/ 477156 w 5621432"/>
                <a:gd name="connsiteY22" fmla="*/ 3221001 h 4315196"/>
                <a:gd name="connsiteX23" fmla="*/ 473384 w 5621432"/>
                <a:gd name="connsiteY23" fmla="*/ 3222742 h 4315196"/>
                <a:gd name="connsiteX24" fmla="*/ 531945 w 5621432"/>
                <a:gd name="connsiteY24" fmla="*/ 1475097 h 4315196"/>
                <a:gd name="connsiteX25" fmla="*/ 535997 w 5621432"/>
                <a:gd name="connsiteY25" fmla="*/ 1481642 h 4315196"/>
                <a:gd name="connsiteX26" fmla="*/ 418770 w 5621432"/>
                <a:gd name="connsiteY26" fmla="*/ 1535749 h 4315196"/>
                <a:gd name="connsiteX27" fmla="*/ 414211 w 5621432"/>
                <a:gd name="connsiteY27" fmla="*/ 1529437 h 4315196"/>
                <a:gd name="connsiteX28" fmla="*/ 295865 w 5621432"/>
                <a:gd name="connsiteY28" fmla="*/ 932240 h 4315196"/>
                <a:gd name="connsiteX29" fmla="*/ 299305 w 5621432"/>
                <a:gd name="connsiteY29" fmla="*/ 935415 h 4315196"/>
                <a:gd name="connsiteX30" fmla="*/ 299305 w 5621432"/>
                <a:gd name="connsiteY30" fmla="*/ 1098012 h 4315196"/>
                <a:gd name="connsiteX31" fmla="*/ 295865 w 5621432"/>
                <a:gd name="connsiteY31" fmla="*/ 1092455 h 4315196"/>
                <a:gd name="connsiteX32" fmla="*/ 3668724 w 5621432"/>
                <a:gd name="connsiteY32" fmla="*/ 873964 h 4315196"/>
                <a:gd name="connsiteX33" fmla="*/ 3787070 w 5621432"/>
                <a:gd name="connsiteY33" fmla="*/ 928587 h 4315196"/>
                <a:gd name="connsiteX34" fmla="*/ 3846243 w 5621432"/>
                <a:gd name="connsiteY34" fmla="*/ 1037832 h 4315196"/>
                <a:gd name="connsiteX35" fmla="*/ 4082934 w 5621432"/>
                <a:gd name="connsiteY35" fmla="*/ 983209 h 4315196"/>
                <a:gd name="connsiteX36" fmla="*/ 4378799 w 5621432"/>
                <a:gd name="connsiteY36" fmla="*/ 1201700 h 4315196"/>
                <a:gd name="connsiteX37" fmla="*/ 4615491 w 5621432"/>
                <a:gd name="connsiteY37" fmla="*/ 1256323 h 4315196"/>
                <a:gd name="connsiteX38" fmla="*/ 4852183 w 5621432"/>
                <a:gd name="connsiteY38" fmla="*/ 1310946 h 4315196"/>
                <a:gd name="connsiteX39" fmla="*/ 5207221 w 5621432"/>
                <a:gd name="connsiteY39" fmla="*/ 1529437 h 4315196"/>
                <a:gd name="connsiteX40" fmla="*/ 5384740 w 5621432"/>
                <a:gd name="connsiteY40" fmla="*/ 1584060 h 4315196"/>
                <a:gd name="connsiteX41" fmla="*/ 5621432 w 5621432"/>
                <a:gd name="connsiteY41" fmla="*/ 1747928 h 4315196"/>
                <a:gd name="connsiteX42" fmla="*/ 5621432 w 5621432"/>
                <a:gd name="connsiteY42" fmla="*/ 2021041 h 4315196"/>
                <a:gd name="connsiteX43" fmla="*/ 5503086 w 5621432"/>
                <a:gd name="connsiteY43" fmla="*/ 2021041 h 4315196"/>
                <a:gd name="connsiteX44" fmla="*/ 5266394 w 5621432"/>
                <a:gd name="connsiteY44" fmla="*/ 2130287 h 4315196"/>
                <a:gd name="connsiteX45" fmla="*/ 4911356 w 5621432"/>
                <a:gd name="connsiteY45" fmla="*/ 2130287 h 4315196"/>
                <a:gd name="connsiteX46" fmla="*/ 4793010 w 5621432"/>
                <a:gd name="connsiteY46" fmla="*/ 2239532 h 4315196"/>
                <a:gd name="connsiteX47" fmla="*/ 4793010 w 5621432"/>
                <a:gd name="connsiteY47" fmla="*/ 2294155 h 4315196"/>
                <a:gd name="connsiteX48" fmla="*/ 4852183 w 5621432"/>
                <a:gd name="connsiteY48" fmla="*/ 2403401 h 4315196"/>
                <a:gd name="connsiteX49" fmla="*/ 4852183 w 5621432"/>
                <a:gd name="connsiteY49" fmla="*/ 2458023 h 4315196"/>
                <a:gd name="connsiteX50" fmla="*/ 4793010 w 5621432"/>
                <a:gd name="connsiteY50" fmla="*/ 2567269 h 4315196"/>
                <a:gd name="connsiteX51" fmla="*/ 4852183 w 5621432"/>
                <a:gd name="connsiteY51" fmla="*/ 2567269 h 4315196"/>
                <a:gd name="connsiteX52" fmla="*/ 5148048 w 5621432"/>
                <a:gd name="connsiteY52" fmla="*/ 2895005 h 4315196"/>
                <a:gd name="connsiteX53" fmla="*/ 5207221 w 5621432"/>
                <a:gd name="connsiteY53" fmla="*/ 3113496 h 4315196"/>
                <a:gd name="connsiteX54" fmla="*/ 5148048 w 5621432"/>
                <a:gd name="connsiteY54" fmla="*/ 3277364 h 4315196"/>
                <a:gd name="connsiteX55" fmla="*/ 5148048 w 5621432"/>
                <a:gd name="connsiteY55" fmla="*/ 3331987 h 4315196"/>
                <a:gd name="connsiteX56" fmla="*/ 5088875 w 5621432"/>
                <a:gd name="connsiteY56" fmla="*/ 3441233 h 4315196"/>
                <a:gd name="connsiteX57" fmla="*/ 4970529 w 5621432"/>
                <a:gd name="connsiteY57" fmla="*/ 3441233 h 4315196"/>
                <a:gd name="connsiteX58" fmla="*/ 4911356 w 5621432"/>
                <a:gd name="connsiteY58" fmla="*/ 3331987 h 4315196"/>
                <a:gd name="connsiteX59" fmla="*/ 4852183 w 5621432"/>
                <a:gd name="connsiteY59" fmla="*/ 3331987 h 4315196"/>
                <a:gd name="connsiteX60" fmla="*/ 4674664 w 5621432"/>
                <a:gd name="connsiteY60" fmla="*/ 2949628 h 4315196"/>
                <a:gd name="connsiteX61" fmla="*/ 4497145 w 5621432"/>
                <a:gd name="connsiteY61" fmla="*/ 2949628 h 4315196"/>
                <a:gd name="connsiteX62" fmla="*/ 4378799 w 5621432"/>
                <a:gd name="connsiteY62" fmla="*/ 2840382 h 4315196"/>
                <a:gd name="connsiteX63" fmla="*/ 4319626 w 5621432"/>
                <a:gd name="connsiteY63" fmla="*/ 2895005 h 4315196"/>
                <a:gd name="connsiteX64" fmla="*/ 4260454 w 5621432"/>
                <a:gd name="connsiteY64" fmla="*/ 3113496 h 4315196"/>
                <a:gd name="connsiteX65" fmla="*/ 4082934 w 5621432"/>
                <a:gd name="connsiteY65" fmla="*/ 3004251 h 4315196"/>
                <a:gd name="connsiteX66" fmla="*/ 4082934 w 5621432"/>
                <a:gd name="connsiteY66" fmla="*/ 3168119 h 4315196"/>
                <a:gd name="connsiteX67" fmla="*/ 3964589 w 5621432"/>
                <a:gd name="connsiteY67" fmla="*/ 3222742 h 4315196"/>
                <a:gd name="connsiteX68" fmla="*/ 3905416 w 5621432"/>
                <a:gd name="connsiteY68" fmla="*/ 3168119 h 4315196"/>
                <a:gd name="connsiteX69" fmla="*/ 3787070 w 5621432"/>
                <a:gd name="connsiteY69" fmla="*/ 3168119 h 4315196"/>
                <a:gd name="connsiteX70" fmla="*/ 3734248 w 5621432"/>
                <a:gd name="connsiteY70" fmla="*/ 3151866 h 4315196"/>
                <a:gd name="connsiteX71" fmla="*/ 3723828 w 5621432"/>
                <a:gd name="connsiteY71" fmla="*/ 3131027 h 4315196"/>
                <a:gd name="connsiteX72" fmla="*/ 3638103 w 5621432"/>
                <a:gd name="connsiteY72" fmla="*/ 3035777 h 4315196"/>
                <a:gd name="connsiteX73" fmla="*/ 3561903 w 5621432"/>
                <a:gd name="connsiteY73" fmla="*/ 3073877 h 4315196"/>
                <a:gd name="connsiteX74" fmla="*/ 3495228 w 5621432"/>
                <a:gd name="connsiteY74" fmla="*/ 2997677 h 4315196"/>
                <a:gd name="connsiteX75" fmla="*/ 3438078 w 5621432"/>
                <a:gd name="connsiteY75" fmla="*/ 2892902 h 4315196"/>
                <a:gd name="connsiteX76" fmla="*/ 3323778 w 5621432"/>
                <a:gd name="connsiteY76" fmla="*/ 2854802 h 4315196"/>
                <a:gd name="connsiteX77" fmla="*/ 3285678 w 5621432"/>
                <a:gd name="connsiteY77" fmla="*/ 2778602 h 4315196"/>
                <a:gd name="connsiteX78" fmla="*/ 3266628 w 5621432"/>
                <a:gd name="connsiteY78" fmla="*/ 2673827 h 4315196"/>
                <a:gd name="connsiteX79" fmla="*/ 3342828 w 5621432"/>
                <a:gd name="connsiteY79" fmla="*/ 2607152 h 4315196"/>
                <a:gd name="connsiteX80" fmla="*/ 3457128 w 5621432"/>
                <a:gd name="connsiteY80" fmla="*/ 2530952 h 4315196"/>
                <a:gd name="connsiteX81" fmla="*/ 3428553 w 5621432"/>
                <a:gd name="connsiteY81" fmla="*/ 2435702 h 4315196"/>
                <a:gd name="connsiteX82" fmla="*/ 3352353 w 5621432"/>
                <a:gd name="connsiteY82" fmla="*/ 2349977 h 4315196"/>
                <a:gd name="connsiteX83" fmla="*/ 3466653 w 5621432"/>
                <a:gd name="connsiteY83" fmla="*/ 2302352 h 4315196"/>
                <a:gd name="connsiteX84" fmla="*/ 3466653 w 5621432"/>
                <a:gd name="connsiteY84" fmla="*/ 2254727 h 4315196"/>
                <a:gd name="connsiteX85" fmla="*/ 3580953 w 5621432"/>
                <a:gd name="connsiteY85" fmla="*/ 2235677 h 4315196"/>
                <a:gd name="connsiteX86" fmla="*/ 3733353 w 5621432"/>
                <a:gd name="connsiteY86" fmla="*/ 2340452 h 4315196"/>
                <a:gd name="connsiteX87" fmla="*/ 3800028 w 5621432"/>
                <a:gd name="connsiteY87" fmla="*/ 2330927 h 4315196"/>
                <a:gd name="connsiteX88" fmla="*/ 3923853 w 5621432"/>
                <a:gd name="connsiteY88" fmla="*/ 2283302 h 4315196"/>
                <a:gd name="connsiteX89" fmla="*/ 3961953 w 5621432"/>
                <a:gd name="connsiteY89" fmla="*/ 2369027 h 4315196"/>
                <a:gd name="connsiteX90" fmla="*/ 4038153 w 5621432"/>
                <a:gd name="connsiteY90" fmla="*/ 2426177 h 4315196"/>
                <a:gd name="connsiteX91" fmla="*/ 4123878 w 5621432"/>
                <a:gd name="connsiteY91" fmla="*/ 2407127 h 4315196"/>
                <a:gd name="connsiteX92" fmla="*/ 4200078 w 5621432"/>
                <a:gd name="connsiteY92" fmla="*/ 2340452 h 4315196"/>
                <a:gd name="connsiteX93" fmla="*/ 4247703 w 5621432"/>
                <a:gd name="connsiteY93" fmla="*/ 2216627 h 4315196"/>
                <a:gd name="connsiteX94" fmla="*/ 4285803 w 5621432"/>
                <a:gd name="connsiteY94" fmla="*/ 2149952 h 4315196"/>
                <a:gd name="connsiteX95" fmla="*/ 4257228 w 5621432"/>
                <a:gd name="connsiteY95" fmla="*/ 2092802 h 4315196"/>
                <a:gd name="connsiteX96" fmla="*/ 4304853 w 5621432"/>
                <a:gd name="connsiteY96" fmla="*/ 2016602 h 4315196"/>
                <a:gd name="connsiteX97" fmla="*/ 4371528 w 5621432"/>
                <a:gd name="connsiteY97" fmla="*/ 2026127 h 4315196"/>
                <a:gd name="connsiteX98" fmla="*/ 4447728 w 5621432"/>
                <a:gd name="connsiteY98" fmla="*/ 1988027 h 4315196"/>
                <a:gd name="connsiteX99" fmla="*/ 4495353 w 5621432"/>
                <a:gd name="connsiteY99" fmla="*/ 2035652 h 4315196"/>
                <a:gd name="connsiteX100" fmla="*/ 4533453 w 5621432"/>
                <a:gd name="connsiteY100" fmla="*/ 2016602 h 4315196"/>
                <a:gd name="connsiteX101" fmla="*/ 4523928 w 5621432"/>
                <a:gd name="connsiteY101" fmla="*/ 1959452 h 4315196"/>
                <a:gd name="connsiteX102" fmla="*/ 4562028 w 5621432"/>
                <a:gd name="connsiteY102" fmla="*/ 1911827 h 4315196"/>
                <a:gd name="connsiteX103" fmla="*/ 4562028 w 5621432"/>
                <a:gd name="connsiteY103" fmla="*/ 1835627 h 4315196"/>
                <a:gd name="connsiteX104" fmla="*/ 4619178 w 5621432"/>
                <a:gd name="connsiteY104" fmla="*/ 1788002 h 4315196"/>
                <a:gd name="connsiteX105" fmla="*/ 4600128 w 5621432"/>
                <a:gd name="connsiteY105" fmla="*/ 1759427 h 4315196"/>
                <a:gd name="connsiteX106" fmla="*/ 4657278 w 5621432"/>
                <a:gd name="connsiteY106" fmla="*/ 1711802 h 4315196"/>
                <a:gd name="connsiteX107" fmla="*/ 4666803 w 5621432"/>
                <a:gd name="connsiteY107" fmla="*/ 1673702 h 4315196"/>
                <a:gd name="connsiteX108" fmla="*/ 4733478 w 5621432"/>
                <a:gd name="connsiteY108" fmla="*/ 1664177 h 4315196"/>
                <a:gd name="connsiteX109" fmla="*/ 4771578 w 5621432"/>
                <a:gd name="connsiteY109" fmla="*/ 1635602 h 4315196"/>
                <a:gd name="connsiteX110" fmla="*/ 4819203 w 5621432"/>
                <a:gd name="connsiteY110" fmla="*/ 1587977 h 4315196"/>
                <a:gd name="connsiteX111" fmla="*/ 4800153 w 5621432"/>
                <a:gd name="connsiteY111" fmla="*/ 1559402 h 4315196"/>
                <a:gd name="connsiteX112" fmla="*/ 4723953 w 5621432"/>
                <a:gd name="connsiteY112" fmla="*/ 1483202 h 4315196"/>
                <a:gd name="connsiteX113" fmla="*/ 4685853 w 5621432"/>
                <a:gd name="connsiteY113" fmla="*/ 1435577 h 4315196"/>
                <a:gd name="connsiteX114" fmla="*/ 4723953 w 5621432"/>
                <a:gd name="connsiteY114" fmla="*/ 1416527 h 4315196"/>
                <a:gd name="connsiteX115" fmla="*/ 4733478 w 5621432"/>
                <a:gd name="connsiteY115" fmla="*/ 1378427 h 4315196"/>
                <a:gd name="connsiteX116" fmla="*/ 4762053 w 5621432"/>
                <a:gd name="connsiteY116" fmla="*/ 1321277 h 4315196"/>
                <a:gd name="connsiteX117" fmla="*/ 4883954 w 5621432"/>
                <a:gd name="connsiteY117" fmla="*/ 1335209 h 4315196"/>
                <a:gd name="connsiteX118" fmla="*/ 4855623 w 5621432"/>
                <a:gd name="connsiteY118" fmla="*/ 1317774 h 4315196"/>
                <a:gd name="connsiteX119" fmla="*/ 4618931 w 5621432"/>
                <a:gd name="connsiteY119" fmla="*/ 1263151 h 4315196"/>
                <a:gd name="connsiteX120" fmla="*/ 4382239 w 5621432"/>
                <a:gd name="connsiteY120" fmla="*/ 1208528 h 4315196"/>
                <a:gd name="connsiteX121" fmla="*/ 4086374 w 5621432"/>
                <a:gd name="connsiteY121" fmla="*/ 990037 h 4315196"/>
                <a:gd name="connsiteX122" fmla="*/ 3849683 w 5621432"/>
                <a:gd name="connsiteY122" fmla="*/ 1044660 h 4315196"/>
                <a:gd name="connsiteX123" fmla="*/ 3790510 w 5621432"/>
                <a:gd name="connsiteY123" fmla="*/ 935415 h 4315196"/>
                <a:gd name="connsiteX124" fmla="*/ 3672164 w 5621432"/>
                <a:gd name="connsiteY124" fmla="*/ 880792 h 4315196"/>
                <a:gd name="connsiteX125" fmla="*/ 3494645 w 5621432"/>
                <a:gd name="connsiteY125" fmla="*/ 1099283 h 4315196"/>
                <a:gd name="connsiteX126" fmla="*/ 3198780 w 5621432"/>
                <a:gd name="connsiteY126" fmla="*/ 1044660 h 4315196"/>
                <a:gd name="connsiteX127" fmla="*/ 3080434 w 5621432"/>
                <a:gd name="connsiteY127" fmla="*/ 935415 h 4315196"/>
                <a:gd name="connsiteX128" fmla="*/ 3078456 w 5621432"/>
                <a:gd name="connsiteY128" fmla="*/ 929936 h 4315196"/>
                <a:gd name="connsiteX129" fmla="*/ 3195340 w 5621432"/>
                <a:gd name="connsiteY129" fmla="*/ 1037832 h 4315196"/>
                <a:gd name="connsiteX130" fmla="*/ 3491205 w 5621432"/>
                <a:gd name="connsiteY130" fmla="*/ 1092455 h 4315196"/>
                <a:gd name="connsiteX131" fmla="*/ 2545655 w 5621432"/>
                <a:gd name="connsiteY131" fmla="*/ 328411 h 4315196"/>
                <a:gd name="connsiteX132" fmla="*/ 2840302 w 5621432"/>
                <a:gd name="connsiteY132" fmla="*/ 491605 h 4315196"/>
                <a:gd name="connsiteX133" fmla="*/ 2958648 w 5621432"/>
                <a:gd name="connsiteY133" fmla="*/ 491605 h 4315196"/>
                <a:gd name="connsiteX134" fmla="*/ 2958648 w 5621432"/>
                <a:gd name="connsiteY134" fmla="*/ 498433 h 4315196"/>
                <a:gd name="connsiteX135" fmla="*/ 2843742 w 5621432"/>
                <a:gd name="connsiteY135" fmla="*/ 498433 h 4315196"/>
                <a:gd name="connsiteX136" fmla="*/ 2547877 w 5621432"/>
                <a:gd name="connsiteY136" fmla="*/ 334565 h 4315196"/>
                <a:gd name="connsiteX137" fmla="*/ 177347 w 5621432"/>
                <a:gd name="connsiteY137" fmla="*/ 327896 h 4315196"/>
                <a:gd name="connsiteX138" fmla="*/ 180959 w 5621432"/>
                <a:gd name="connsiteY138" fmla="*/ 334565 h 4315196"/>
                <a:gd name="connsiteX139" fmla="*/ 62613 w 5621432"/>
                <a:gd name="connsiteY139" fmla="*/ 443810 h 4315196"/>
                <a:gd name="connsiteX140" fmla="*/ 3440 w 5621432"/>
                <a:gd name="connsiteY140" fmla="*/ 662301 h 4315196"/>
                <a:gd name="connsiteX141" fmla="*/ 3440 w 5621432"/>
                <a:gd name="connsiteY141" fmla="*/ 711683 h 4315196"/>
                <a:gd name="connsiteX142" fmla="*/ 0 w 5621432"/>
                <a:gd name="connsiteY142" fmla="*/ 710096 h 4315196"/>
                <a:gd name="connsiteX143" fmla="*/ 0 w 5621432"/>
                <a:gd name="connsiteY143" fmla="*/ 655473 h 4315196"/>
                <a:gd name="connsiteX144" fmla="*/ 59173 w 5621432"/>
                <a:gd name="connsiteY144" fmla="*/ 436982 h 4315196"/>
                <a:gd name="connsiteX145" fmla="*/ 2485265 w 5621432"/>
                <a:gd name="connsiteY145" fmla="*/ 163868 h 4315196"/>
                <a:gd name="connsiteX146" fmla="*/ 2487869 w 5621432"/>
                <a:gd name="connsiteY146" fmla="*/ 171082 h 4315196"/>
                <a:gd name="connsiteX147" fmla="*/ 2370359 w 5621432"/>
                <a:gd name="connsiteY147" fmla="*/ 225319 h 4315196"/>
                <a:gd name="connsiteX148" fmla="*/ 2192840 w 5621432"/>
                <a:gd name="connsiteY148" fmla="*/ 225319 h 4315196"/>
                <a:gd name="connsiteX149" fmla="*/ 2192840 w 5621432"/>
                <a:gd name="connsiteY149" fmla="*/ 279942 h 4315196"/>
                <a:gd name="connsiteX150" fmla="*/ 2252013 w 5621432"/>
                <a:gd name="connsiteY150" fmla="*/ 498433 h 4315196"/>
                <a:gd name="connsiteX151" fmla="*/ 2133667 w 5621432"/>
                <a:gd name="connsiteY151" fmla="*/ 662301 h 4315196"/>
                <a:gd name="connsiteX152" fmla="*/ 1896975 w 5621432"/>
                <a:gd name="connsiteY152" fmla="*/ 607678 h 4315196"/>
                <a:gd name="connsiteX153" fmla="*/ 1660283 w 5621432"/>
                <a:gd name="connsiteY153" fmla="*/ 662301 h 4315196"/>
                <a:gd name="connsiteX154" fmla="*/ 1601110 w 5621432"/>
                <a:gd name="connsiteY154" fmla="*/ 880792 h 4315196"/>
                <a:gd name="connsiteX155" fmla="*/ 1305245 w 5621432"/>
                <a:gd name="connsiteY155" fmla="*/ 880792 h 4315196"/>
                <a:gd name="connsiteX156" fmla="*/ 1186899 w 5621432"/>
                <a:gd name="connsiteY156" fmla="*/ 771546 h 4315196"/>
                <a:gd name="connsiteX157" fmla="*/ 1127727 w 5621432"/>
                <a:gd name="connsiteY157" fmla="*/ 716924 h 4315196"/>
                <a:gd name="connsiteX158" fmla="*/ 1127727 w 5621432"/>
                <a:gd name="connsiteY158" fmla="*/ 771546 h 4315196"/>
                <a:gd name="connsiteX159" fmla="*/ 950208 w 5621432"/>
                <a:gd name="connsiteY159" fmla="*/ 826169 h 4315196"/>
                <a:gd name="connsiteX160" fmla="*/ 772689 w 5621432"/>
                <a:gd name="connsiteY160" fmla="*/ 553056 h 4315196"/>
                <a:gd name="connsiteX161" fmla="*/ 654343 w 5621432"/>
                <a:gd name="connsiteY161" fmla="*/ 553056 h 4315196"/>
                <a:gd name="connsiteX162" fmla="*/ 654343 w 5621432"/>
                <a:gd name="connsiteY162" fmla="*/ 546228 h 4315196"/>
                <a:gd name="connsiteX163" fmla="*/ 769249 w 5621432"/>
                <a:gd name="connsiteY163" fmla="*/ 546228 h 4315196"/>
                <a:gd name="connsiteX164" fmla="*/ 946768 w 5621432"/>
                <a:gd name="connsiteY164" fmla="*/ 819341 h 4315196"/>
                <a:gd name="connsiteX165" fmla="*/ 1124286 w 5621432"/>
                <a:gd name="connsiteY165" fmla="*/ 764718 h 4315196"/>
                <a:gd name="connsiteX166" fmla="*/ 1124286 w 5621432"/>
                <a:gd name="connsiteY166" fmla="*/ 710096 h 4315196"/>
                <a:gd name="connsiteX167" fmla="*/ 1183459 w 5621432"/>
                <a:gd name="connsiteY167" fmla="*/ 764718 h 4315196"/>
                <a:gd name="connsiteX168" fmla="*/ 1301805 w 5621432"/>
                <a:gd name="connsiteY168" fmla="*/ 873964 h 4315196"/>
                <a:gd name="connsiteX169" fmla="*/ 1597670 w 5621432"/>
                <a:gd name="connsiteY169" fmla="*/ 873964 h 4315196"/>
                <a:gd name="connsiteX170" fmla="*/ 1656843 w 5621432"/>
                <a:gd name="connsiteY170" fmla="*/ 655473 h 4315196"/>
                <a:gd name="connsiteX171" fmla="*/ 1893535 w 5621432"/>
                <a:gd name="connsiteY171" fmla="*/ 600850 h 4315196"/>
                <a:gd name="connsiteX172" fmla="*/ 2130227 w 5621432"/>
                <a:gd name="connsiteY172" fmla="*/ 655473 h 4315196"/>
                <a:gd name="connsiteX173" fmla="*/ 2248573 w 5621432"/>
                <a:gd name="connsiteY173" fmla="*/ 491605 h 4315196"/>
                <a:gd name="connsiteX174" fmla="*/ 2189400 w 5621432"/>
                <a:gd name="connsiteY174" fmla="*/ 273114 h 4315196"/>
                <a:gd name="connsiteX175" fmla="*/ 2189400 w 5621432"/>
                <a:gd name="connsiteY175" fmla="*/ 218491 h 4315196"/>
                <a:gd name="connsiteX176" fmla="*/ 2366919 w 5621432"/>
                <a:gd name="connsiteY176" fmla="*/ 218491 h 4315196"/>
                <a:gd name="connsiteX177" fmla="*/ 118346 w 5621432"/>
                <a:gd name="connsiteY177" fmla="*/ 0 h 4315196"/>
                <a:gd name="connsiteX178" fmla="*/ 236692 w 5621432"/>
                <a:gd name="connsiteY178" fmla="*/ 0 h 4315196"/>
                <a:gd name="connsiteX179" fmla="*/ 295865 w 5621432"/>
                <a:gd name="connsiteY179" fmla="*/ 109246 h 4315196"/>
                <a:gd name="connsiteX180" fmla="*/ 473384 w 5621432"/>
                <a:gd name="connsiteY180" fmla="*/ 109246 h 4315196"/>
                <a:gd name="connsiteX181" fmla="*/ 650903 w 5621432"/>
                <a:gd name="connsiteY181" fmla="*/ 273114 h 4315196"/>
                <a:gd name="connsiteX182" fmla="*/ 650903 w 5621432"/>
                <a:gd name="connsiteY182" fmla="*/ 276766 h 4315196"/>
                <a:gd name="connsiteX183" fmla="*/ 476824 w 5621432"/>
                <a:gd name="connsiteY183" fmla="*/ 116074 h 4315196"/>
                <a:gd name="connsiteX184" fmla="*/ 299305 w 5621432"/>
                <a:gd name="connsiteY184" fmla="*/ 116074 h 4315196"/>
                <a:gd name="connsiteX185" fmla="*/ 240132 w 5621432"/>
                <a:gd name="connsiteY185" fmla="*/ 6828 h 4315196"/>
                <a:gd name="connsiteX186" fmla="*/ 121786 w 5621432"/>
                <a:gd name="connsiteY186" fmla="*/ 6828 h 4315196"/>
                <a:gd name="connsiteX187" fmla="*/ 121786 w 5621432"/>
                <a:gd name="connsiteY187" fmla="*/ 224842 h 4315196"/>
                <a:gd name="connsiteX188" fmla="*/ 118346 w 5621432"/>
                <a:gd name="connsiteY188" fmla="*/ 218491 h 4315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5621432" h="4315196">
                  <a:moveTo>
                    <a:pt x="1597670" y="4265814"/>
                  </a:moveTo>
                  <a:lnTo>
                    <a:pt x="1601110" y="4267402"/>
                  </a:lnTo>
                  <a:lnTo>
                    <a:pt x="1601110" y="4315196"/>
                  </a:lnTo>
                  <a:lnTo>
                    <a:pt x="1597670" y="4315196"/>
                  </a:lnTo>
                  <a:close/>
                  <a:moveTo>
                    <a:pt x="1479324" y="3933314"/>
                  </a:moveTo>
                  <a:lnTo>
                    <a:pt x="1482764" y="3939665"/>
                  </a:lnTo>
                  <a:lnTo>
                    <a:pt x="1482764" y="4207538"/>
                  </a:lnTo>
                  <a:lnTo>
                    <a:pt x="1479324" y="4205951"/>
                  </a:lnTo>
                  <a:close/>
                  <a:moveTo>
                    <a:pt x="3551353" y="3386610"/>
                  </a:moveTo>
                  <a:lnTo>
                    <a:pt x="3727897" y="3386610"/>
                  </a:lnTo>
                  <a:lnTo>
                    <a:pt x="3729746" y="3393438"/>
                  </a:lnTo>
                  <a:lnTo>
                    <a:pt x="3553818" y="3393438"/>
                  </a:lnTo>
                  <a:close/>
                  <a:moveTo>
                    <a:pt x="1005046" y="3223568"/>
                  </a:moveTo>
                  <a:lnTo>
                    <a:pt x="1009381" y="3229570"/>
                  </a:lnTo>
                  <a:lnTo>
                    <a:pt x="951103" y="3283367"/>
                  </a:lnTo>
                  <a:lnTo>
                    <a:pt x="946768" y="3277364"/>
                  </a:lnTo>
                  <a:close/>
                  <a:moveTo>
                    <a:pt x="2899475" y="3120324"/>
                  </a:moveTo>
                  <a:lnTo>
                    <a:pt x="2902915" y="3120324"/>
                  </a:lnTo>
                  <a:lnTo>
                    <a:pt x="2902915" y="3443350"/>
                  </a:lnTo>
                  <a:lnTo>
                    <a:pt x="2899475" y="3441233"/>
                  </a:lnTo>
                  <a:close/>
                  <a:moveTo>
                    <a:pt x="532481" y="1695265"/>
                  </a:moveTo>
                  <a:lnTo>
                    <a:pt x="535997" y="1700133"/>
                  </a:lnTo>
                  <a:lnTo>
                    <a:pt x="477156" y="3221001"/>
                  </a:lnTo>
                  <a:lnTo>
                    <a:pt x="473384" y="3222742"/>
                  </a:lnTo>
                  <a:close/>
                  <a:moveTo>
                    <a:pt x="531945" y="1475097"/>
                  </a:moveTo>
                  <a:lnTo>
                    <a:pt x="535997" y="1481642"/>
                  </a:lnTo>
                  <a:lnTo>
                    <a:pt x="418770" y="1535749"/>
                  </a:lnTo>
                  <a:lnTo>
                    <a:pt x="414211" y="1529437"/>
                  </a:lnTo>
                  <a:close/>
                  <a:moveTo>
                    <a:pt x="295865" y="932240"/>
                  </a:moveTo>
                  <a:lnTo>
                    <a:pt x="299305" y="935415"/>
                  </a:lnTo>
                  <a:lnTo>
                    <a:pt x="299305" y="1098012"/>
                  </a:lnTo>
                  <a:lnTo>
                    <a:pt x="295865" y="1092455"/>
                  </a:lnTo>
                  <a:close/>
                  <a:moveTo>
                    <a:pt x="3668724" y="873964"/>
                  </a:moveTo>
                  <a:lnTo>
                    <a:pt x="3787070" y="928587"/>
                  </a:lnTo>
                  <a:lnTo>
                    <a:pt x="3846243" y="1037832"/>
                  </a:lnTo>
                  <a:lnTo>
                    <a:pt x="4082934" y="983209"/>
                  </a:lnTo>
                  <a:lnTo>
                    <a:pt x="4378799" y="1201700"/>
                  </a:lnTo>
                  <a:lnTo>
                    <a:pt x="4615491" y="1256323"/>
                  </a:lnTo>
                  <a:lnTo>
                    <a:pt x="4852183" y="1310946"/>
                  </a:lnTo>
                  <a:lnTo>
                    <a:pt x="5207221" y="1529437"/>
                  </a:lnTo>
                  <a:lnTo>
                    <a:pt x="5384740" y="1584060"/>
                  </a:lnTo>
                  <a:lnTo>
                    <a:pt x="5621432" y="1747928"/>
                  </a:lnTo>
                  <a:lnTo>
                    <a:pt x="5621432" y="2021041"/>
                  </a:lnTo>
                  <a:lnTo>
                    <a:pt x="5503086" y="2021041"/>
                  </a:lnTo>
                  <a:lnTo>
                    <a:pt x="5266394" y="2130287"/>
                  </a:lnTo>
                  <a:lnTo>
                    <a:pt x="4911356" y="2130287"/>
                  </a:lnTo>
                  <a:lnTo>
                    <a:pt x="4793010" y="2239532"/>
                  </a:lnTo>
                  <a:lnTo>
                    <a:pt x="4793010" y="2294155"/>
                  </a:lnTo>
                  <a:lnTo>
                    <a:pt x="4852183" y="2403401"/>
                  </a:lnTo>
                  <a:lnTo>
                    <a:pt x="4852183" y="2458023"/>
                  </a:lnTo>
                  <a:lnTo>
                    <a:pt x="4793010" y="2567269"/>
                  </a:lnTo>
                  <a:lnTo>
                    <a:pt x="4852183" y="2567269"/>
                  </a:lnTo>
                  <a:lnTo>
                    <a:pt x="5148048" y="2895005"/>
                  </a:lnTo>
                  <a:lnTo>
                    <a:pt x="5207221" y="3113496"/>
                  </a:lnTo>
                  <a:lnTo>
                    <a:pt x="5148048" y="3277364"/>
                  </a:lnTo>
                  <a:lnTo>
                    <a:pt x="5148048" y="3331987"/>
                  </a:lnTo>
                  <a:lnTo>
                    <a:pt x="5088875" y="3441233"/>
                  </a:lnTo>
                  <a:lnTo>
                    <a:pt x="4970529" y="3441233"/>
                  </a:lnTo>
                  <a:lnTo>
                    <a:pt x="4911356" y="3331987"/>
                  </a:lnTo>
                  <a:lnTo>
                    <a:pt x="4852183" y="3331987"/>
                  </a:lnTo>
                  <a:lnTo>
                    <a:pt x="4674664" y="2949628"/>
                  </a:lnTo>
                  <a:lnTo>
                    <a:pt x="4497145" y="2949628"/>
                  </a:lnTo>
                  <a:lnTo>
                    <a:pt x="4378799" y="2840382"/>
                  </a:lnTo>
                  <a:lnTo>
                    <a:pt x="4319626" y="2895005"/>
                  </a:lnTo>
                  <a:lnTo>
                    <a:pt x="4260454" y="3113496"/>
                  </a:lnTo>
                  <a:lnTo>
                    <a:pt x="4082934" y="3004251"/>
                  </a:lnTo>
                  <a:lnTo>
                    <a:pt x="4082934" y="3168119"/>
                  </a:lnTo>
                  <a:lnTo>
                    <a:pt x="3964589" y="3222742"/>
                  </a:lnTo>
                  <a:lnTo>
                    <a:pt x="3905416" y="3168119"/>
                  </a:lnTo>
                  <a:lnTo>
                    <a:pt x="3787070" y="3168119"/>
                  </a:lnTo>
                  <a:lnTo>
                    <a:pt x="3734248" y="3151866"/>
                  </a:lnTo>
                  <a:lnTo>
                    <a:pt x="3723828" y="3131027"/>
                  </a:lnTo>
                  <a:lnTo>
                    <a:pt x="3638103" y="3035777"/>
                  </a:lnTo>
                  <a:lnTo>
                    <a:pt x="3561903" y="3073877"/>
                  </a:lnTo>
                  <a:lnTo>
                    <a:pt x="3495228" y="2997677"/>
                  </a:lnTo>
                  <a:lnTo>
                    <a:pt x="3438078" y="2892902"/>
                  </a:lnTo>
                  <a:lnTo>
                    <a:pt x="3323778" y="2854802"/>
                  </a:lnTo>
                  <a:lnTo>
                    <a:pt x="3285678" y="2778602"/>
                  </a:lnTo>
                  <a:lnTo>
                    <a:pt x="3266628" y="2673827"/>
                  </a:lnTo>
                  <a:lnTo>
                    <a:pt x="3342828" y="2607152"/>
                  </a:lnTo>
                  <a:lnTo>
                    <a:pt x="3457128" y="2530952"/>
                  </a:lnTo>
                  <a:lnTo>
                    <a:pt x="3428553" y="2435702"/>
                  </a:lnTo>
                  <a:lnTo>
                    <a:pt x="3352353" y="2349977"/>
                  </a:lnTo>
                  <a:lnTo>
                    <a:pt x="3466653" y="2302352"/>
                  </a:lnTo>
                  <a:lnTo>
                    <a:pt x="3466653" y="2254727"/>
                  </a:lnTo>
                  <a:lnTo>
                    <a:pt x="3580953" y="2235677"/>
                  </a:lnTo>
                  <a:lnTo>
                    <a:pt x="3733353" y="2340452"/>
                  </a:lnTo>
                  <a:lnTo>
                    <a:pt x="3800028" y="2330927"/>
                  </a:lnTo>
                  <a:lnTo>
                    <a:pt x="3923853" y="2283302"/>
                  </a:lnTo>
                  <a:lnTo>
                    <a:pt x="3961953" y="2369027"/>
                  </a:lnTo>
                  <a:lnTo>
                    <a:pt x="4038153" y="2426177"/>
                  </a:lnTo>
                  <a:lnTo>
                    <a:pt x="4123878" y="2407127"/>
                  </a:lnTo>
                  <a:lnTo>
                    <a:pt x="4200078" y="2340452"/>
                  </a:lnTo>
                  <a:lnTo>
                    <a:pt x="4247703" y="2216627"/>
                  </a:lnTo>
                  <a:lnTo>
                    <a:pt x="4285803" y="2149952"/>
                  </a:lnTo>
                  <a:lnTo>
                    <a:pt x="4257228" y="2092802"/>
                  </a:lnTo>
                  <a:lnTo>
                    <a:pt x="4304853" y="2016602"/>
                  </a:lnTo>
                  <a:lnTo>
                    <a:pt x="4371528" y="2026127"/>
                  </a:lnTo>
                  <a:lnTo>
                    <a:pt x="4447728" y="1988027"/>
                  </a:lnTo>
                  <a:lnTo>
                    <a:pt x="4495353" y="2035652"/>
                  </a:lnTo>
                  <a:lnTo>
                    <a:pt x="4533453" y="2016602"/>
                  </a:lnTo>
                  <a:lnTo>
                    <a:pt x="4523928" y="1959452"/>
                  </a:lnTo>
                  <a:lnTo>
                    <a:pt x="4562028" y="1911827"/>
                  </a:lnTo>
                  <a:lnTo>
                    <a:pt x="4562028" y="1835627"/>
                  </a:lnTo>
                  <a:lnTo>
                    <a:pt x="4619178" y="1788002"/>
                  </a:lnTo>
                  <a:lnTo>
                    <a:pt x="4600128" y="1759427"/>
                  </a:lnTo>
                  <a:lnTo>
                    <a:pt x="4657278" y="1711802"/>
                  </a:lnTo>
                  <a:lnTo>
                    <a:pt x="4666803" y="1673702"/>
                  </a:lnTo>
                  <a:lnTo>
                    <a:pt x="4733478" y="1664177"/>
                  </a:lnTo>
                  <a:lnTo>
                    <a:pt x="4771578" y="1635602"/>
                  </a:lnTo>
                  <a:lnTo>
                    <a:pt x="4819203" y="1587977"/>
                  </a:lnTo>
                  <a:lnTo>
                    <a:pt x="4800153" y="1559402"/>
                  </a:lnTo>
                  <a:lnTo>
                    <a:pt x="4723953" y="1483202"/>
                  </a:lnTo>
                  <a:lnTo>
                    <a:pt x="4685853" y="1435577"/>
                  </a:lnTo>
                  <a:lnTo>
                    <a:pt x="4723953" y="1416527"/>
                  </a:lnTo>
                  <a:lnTo>
                    <a:pt x="4733478" y="1378427"/>
                  </a:lnTo>
                  <a:lnTo>
                    <a:pt x="4762053" y="1321277"/>
                  </a:lnTo>
                  <a:lnTo>
                    <a:pt x="4883954" y="1335209"/>
                  </a:lnTo>
                  <a:lnTo>
                    <a:pt x="4855623" y="1317774"/>
                  </a:lnTo>
                  <a:lnTo>
                    <a:pt x="4618931" y="1263151"/>
                  </a:lnTo>
                  <a:lnTo>
                    <a:pt x="4382239" y="1208528"/>
                  </a:lnTo>
                  <a:lnTo>
                    <a:pt x="4086374" y="990037"/>
                  </a:lnTo>
                  <a:lnTo>
                    <a:pt x="3849683" y="1044660"/>
                  </a:lnTo>
                  <a:lnTo>
                    <a:pt x="3790510" y="935415"/>
                  </a:lnTo>
                  <a:lnTo>
                    <a:pt x="3672164" y="880792"/>
                  </a:lnTo>
                  <a:lnTo>
                    <a:pt x="3494645" y="1099283"/>
                  </a:lnTo>
                  <a:lnTo>
                    <a:pt x="3198780" y="1044660"/>
                  </a:lnTo>
                  <a:lnTo>
                    <a:pt x="3080434" y="935415"/>
                  </a:lnTo>
                  <a:lnTo>
                    <a:pt x="3078456" y="929936"/>
                  </a:lnTo>
                  <a:lnTo>
                    <a:pt x="3195340" y="1037832"/>
                  </a:lnTo>
                  <a:lnTo>
                    <a:pt x="3491205" y="1092455"/>
                  </a:lnTo>
                  <a:close/>
                  <a:moveTo>
                    <a:pt x="2545655" y="328411"/>
                  </a:moveTo>
                  <a:lnTo>
                    <a:pt x="2840302" y="491605"/>
                  </a:lnTo>
                  <a:lnTo>
                    <a:pt x="2958648" y="491605"/>
                  </a:lnTo>
                  <a:lnTo>
                    <a:pt x="2958648" y="498433"/>
                  </a:lnTo>
                  <a:lnTo>
                    <a:pt x="2843742" y="498433"/>
                  </a:lnTo>
                  <a:lnTo>
                    <a:pt x="2547877" y="334565"/>
                  </a:lnTo>
                  <a:close/>
                  <a:moveTo>
                    <a:pt x="177347" y="327896"/>
                  </a:moveTo>
                  <a:lnTo>
                    <a:pt x="180959" y="334565"/>
                  </a:lnTo>
                  <a:lnTo>
                    <a:pt x="62613" y="443810"/>
                  </a:lnTo>
                  <a:lnTo>
                    <a:pt x="3440" y="662301"/>
                  </a:lnTo>
                  <a:lnTo>
                    <a:pt x="3440" y="711683"/>
                  </a:lnTo>
                  <a:lnTo>
                    <a:pt x="0" y="710096"/>
                  </a:lnTo>
                  <a:lnTo>
                    <a:pt x="0" y="655473"/>
                  </a:lnTo>
                  <a:lnTo>
                    <a:pt x="59173" y="436982"/>
                  </a:lnTo>
                  <a:close/>
                  <a:moveTo>
                    <a:pt x="2485265" y="163868"/>
                  </a:moveTo>
                  <a:lnTo>
                    <a:pt x="2487869" y="171082"/>
                  </a:lnTo>
                  <a:lnTo>
                    <a:pt x="2370359" y="225319"/>
                  </a:lnTo>
                  <a:lnTo>
                    <a:pt x="2192840" y="225319"/>
                  </a:lnTo>
                  <a:lnTo>
                    <a:pt x="2192840" y="279942"/>
                  </a:lnTo>
                  <a:lnTo>
                    <a:pt x="2252013" y="498433"/>
                  </a:lnTo>
                  <a:lnTo>
                    <a:pt x="2133667" y="662301"/>
                  </a:lnTo>
                  <a:lnTo>
                    <a:pt x="1896975" y="607678"/>
                  </a:lnTo>
                  <a:lnTo>
                    <a:pt x="1660283" y="662301"/>
                  </a:lnTo>
                  <a:lnTo>
                    <a:pt x="1601110" y="880792"/>
                  </a:lnTo>
                  <a:lnTo>
                    <a:pt x="1305245" y="880792"/>
                  </a:lnTo>
                  <a:lnTo>
                    <a:pt x="1186899" y="771546"/>
                  </a:lnTo>
                  <a:lnTo>
                    <a:pt x="1127727" y="716924"/>
                  </a:lnTo>
                  <a:lnTo>
                    <a:pt x="1127727" y="771546"/>
                  </a:lnTo>
                  <a:lnTo>
                    <a:pt x="950208" y="826169"/>
                  </a:lnTo>
                  <a:lnTo>
                    <a:pt x="772689" y="553056"/>
                  </a:lnTo>
                  <a:lnTo>
                    <a:pt x="654343" y="553056"/>
                  </a:lnTo>
                  <a:lnTo>
                    <a:pt x="654343" y="546228"/>
                  </a:lnTo>
                  <a:lnTo>
                    <a:pt x="769249" y="546228"/>
                  </a:lnTo>
                  <a:lnTo>
                    <a:pt x="946768" y="819341"/>
                  </a:lnTo>
                  <a:lnTo>
                    <a:pt x="1124286" y="764718"/>
                  </a:lnTo>
                  <a:lnTo>
                    <a:pt x="1124286" y="710096"/>
                  </a:lnTo>
                  <a:lnTo>
                    <a:pt x="1183459" y="764718"/>
                  </a:lnTo>
                  <a:lnTo>
                    <a:pt x="1301805" y="873964"/>
                  </a:lnTo>
                  <a:lnTo>
                    <a:pt x="1597670" y="873964"/>
                  </a:lnTo>
                  <a:lnTo>
                    <a:pt x="1656843" y="655473"/>
                  </a:lnTo>
                  <a:lnTo>
                    <a:pt x="1893535" y="600850"/>
                  </a:lnTo>
                  <a:lnTo>
                    <a:pt x="2130227" y="655473"/>
                  </a:lnTo>
                  <a:lnTo>
                    <a:pt x="2248573" y="491605"/>
                  </a:lnTo>
                  <a:lnTo>
                    <a:pt x="2189400" y="273114"/>
                  </a:lnTo>
                  <a:lnTo>
                    <a:pt x="2189400" y="218491"/>
                  </a:lnTo>
                  <a:lnTo>
                    <a:pt x="2366919" y="218491"/>
                  </a:lnTo>
                  <a:close/>
                  <a:moveTo>
                    <a:pt x="118346" y="0"/>
                  </a:moveTo>
                  <a:lnTo>
                    <a:pt x="236692" y="0"/>
                  </a:lnTo>
                  <a:lnTo>
                    <a:pt x="295865" y="109246"/>
                  </a:lnTo>
                  <a:lnTo>
                    <a:pt x="473384" y="109246"/>
                  </a:lnTo>
                  <a:lnTo>
                    <a:pt x="650903" y="273114"/>
                  </a:lnTo>
                  <a:lnTo>
                    <a:pt x="650903" y="276766"/>
                  </a:lnTo>
                  <a:lnTo>
                    <a:pt x="476824" y="116074"/>
                  </a:lnTo>
                  <a:lnTo>
                    <a:pt x="299305" y="116074"/>
                  </a:lnTo>
                  <a:lnTo>
                    <a:pt x="240132" y="6828"/>
                  </a:lnTo>
                  <a:lnTo>
                    <a:pt x="121786" y="6828"/>
                  </a:lnTo>
                  <a:lnTo>
                    <a:pt x="121786" y="224842"/>
                  </a:lnTo>
                  <a:lnTo>
                    <a:pt x="118346" y="218491"/>
                  </a:lnTo>
                  <a:close/>
                </a:path>
              </a:pathLst>
            </a:custGeom>
            <a:grpFill/>
            <a:ln w="12700" cap="rnd" cmpd="sng">
              <a:solidFill>
                <a:schemeClr val="bg1"/>
              </a:solidFill>
              <a:prstDash val="solid"/>
              <a:round/>
              <a:headEnd/>
              <a:tailEnd/>
            </a:ln>
            <a:effectLst/>
            <a:extLst/>
          </p:spPr>
          <p:txBody>
            <a:bodyPr/>
            <a:lstStyle/>
            <a:p>
              <a:pPr fontAlgn="auto">
                <a:spcBef>
                  <a:spcPts val="0"/>
                </a:spcBef>
                <a:spcAft>
                  <a:spcPts val="0"/>
                </a:spcAft>
                <a:defRPr/>
              </a:pPr>
              <a:endParaRPr lang="zh-CN" altLang="en-US" sz="1000">
                <a:solidFill>
                  <a:schemeClr val="tx1">
                    <a:lumMod val="65000"/>
                    <a:lumOff val="35000"/>
                  </a:schemeClr>
                </a:solidFill>
                <a:latin typeface="微软雅黑" pitchFamily="34" charset="-122"/>
                <a:ea typeface="微软雅黑" pitchFamily="34" charset="-122"/>
              </a:endParaRPr>
            </a:p>
          </p:txBody>
        </p:sp>
        <p:sp>
          <p:nvSpPr>
            <p:cNvPr id="10" name="任意多边形 9"/>
            <p:cNvSpPr>
              <a:spLocks/>
            </p:cNvSpPr>
            <p:nvPr/>
          </p:nvSpPr>
          <p:spPr bwMode="gray">
            <a:xfrm>
              <a:off x="3608512" y="4113168"/>
              <a:ext cx="1255281" cy="1188744"/>
            </a:xfrm>
            <a:custGeom>
              <a:avLst/>
              <a:gdLst>
                <a:gd name="connsiteX0" fmla="*/ 118346 w 4880514"/>
                <a:gd name="connsiteY0" fmla="*/ 0 h 4315196"/>
                <a:gd name="connsiteX1" fmla="*/ 236692 w 4880514"/>
                <a:gd name="connsiteY1" fmla="*/ 0 h 4315196"/>
                <a:gd name="connsiteX2" fmla="*/ 295865 w 4880514"/>
                <a:gd name="connsiteY2" fmla="*/ 109246 h 4315196"/>
                <a:gd name="connsiteX3" fmla="*/ 473384 w 4880514"/>
                <a:gd name="connsiteY3" fmla="*/ 109246 h 4315196"/>
                <a:gd name="connsiteX4" fmla="*/ 650903 w 4880514"/>
                <a:gd name="connsiteY4" fmla="*/ 273114 h 4315196"/>
                <a:gd name="connsiteX5" fmla="*/ 650903 w 4880514"/>
                <a:gd name="connsiteY5" fmla="*/ 546228 h 4315196"/>
                <a:gd name="connsiteX6" fmla="*/ 769249 w 4880514"/>
                <a:gd name="connsiteY6" fmla="*/ 546228 h 4315196"/>
                <a:gd name="connsiteX7" fmla="*/ 946768 w 4880514"/>
                <a:gd name="connsiteY7" fmla="*/ 819341 h 4315196"/>
                <a:gd name="connsiteX8" fmla="*/ 1124287 w 4880514"/>
                <a:gd name="connsiteY8" fmla="*/ 764718 h 4315196"/>
                <a:gd name="connsiteX9" fmla="*/ 1124287 w 4880514"/>
                <a:gd name="connsiteY9" fmla="*/ 710096 h 4315196"/>
                <a:gd name="connsiteX10" fmla="*/ 1183459 w 4880514"/>
                <a:gd name="connsiteY10" fmla="*/ 764718 h 4315196"/>
                <a:gd name="connsiteX11" fmla="*/ 1301805 w 4880514"/>
                <a:gd name="connsiteY11" fmla="*/ 873964 h 4315196"/>
                <a:gd name="connsiteX12" fmla="*/ 1597670 w 4880514"/>
                <a:gd name="connsiteY12" fmla="*/ 873964 h 4315196"/>
                <a:gd name="connsiteX13" fmla="*/ 1656843 w 4880514"/>
                <a:gd name="connsiteY13" fmla="*/ 655473 h 4315196"/>
                <a:gd name="connsiteX14" fmla="*/ 1893535 w 4880514"/>
                <a:gd name="connsiteY14" fmla="*/ 600850 h 4315196"/>
                <a:gd name="connsiteX15" fmla="*/ 2130227 w 4880514"/>
                <a:gd name="connsiteY15" fmla="*/ 655473 h 4315196"/>
                <a:gd name="connsiteX16" fmla="*/ 2248573 w 4880514"/>
                <a:gd name="connsiteY16" fmla="*/ 491605 h 4315196"/>
                <a:gd name="connsiteX17" fmla="*/ 2189400 w 4880514"/>
                <a:gd name="connsiteY17" fmla="*/ 273114 h 4315196"/>
                <a:gd name="connsiteX18" fmla="*/ 2189400 w 4880514"/>
                <a:gd name="connsiteY18" fmla="*/ 218491 h 4315196"/>
                <a:gd name="connsiteX19" fmla="*/ 2366919 w 4880514"/>
                <a:gd name="connsiteY19" fmla="*/ 218491 h 4315196"/>
                <a:gd name="connsiteX20" fmla="*/ 2485265 w 4880514"/>
                <a:gd name="connsiteY20" fmla="*/ 163868 h 4315196"/>
                <a:gd name="connsiteX21" fmla="*/ 2544437 w 4880514"/>
                <a:gd name="connsiteY21" fmla="*/ 327737 h 4315196"/>
                <a:gd name="connsiteX22" fmla="*/ 2840302 w 4880514"/>
                <a:gd name="connsiteY22" fmla="*/ 491605 h 4315196"/>
                <a:gd name="connsiteX23" fmla="*/ 2958648 w 4880514"/>
                <a:gd name="connsiteY23" fmla="*/ 491605 h 4315196"/>
                <a:gd name="connsiteX24" fmla="*/ 2958648 w 4880514"/>
                <a:gd name="connsiteY24" fmla="*/ 600850 h 4315196"/>
                <a:gd name="connsiteX25" fmla="*/ 3076994 w 4880514"/>
                <a:gd name="connsiteY25" fmla="*/ 928587 h 4315196"/>
                <a:gd name="connsiteX26" fmla="*/ 3195340 w 4880514"/>
                <a:gd name="connsiteY26" fmla="*/ 1037832 h 4315196"/>
                <a:gd name="connsiteX27" fmla="*/ 3491205 w 4880514"/>
                <a:gd name="connsiteY27" fmla="*/ 1092455 h 4315196"/>
                <a:gd name="connsiteX28" fmla="*/ 3668724 w 4880514"/>
                <a:gd name="connsiteY28" fmla="*/ 873964 h 4315196"/>
                <a:gd name="connsiteX29" fmla="*/ 3787070 w 4880514"/>
                <a:gd name="connsiteY29" fmla="*/ 928587 h 4315196"/>
                <a:gd name="connsiteX30" fmla="*/ 3846243 w 4880514"/>
                <a:gd name="connsiteY30" fmla="*/ 1037832 h 4315196"/>
                <a:gd name="connsiteX31" fmla="*/ 4082934 w 4880514"/>
                <a:gd name="connsiteY31" fmla="*/ 983209 h 4315196"/>
                <a:gd name="connsiteX32" fmla="*/ 4378799 w 4880514"/>
                <a:gd name="connsiteY32" fmla="*/ 1201700 h 4315196"/>
                <a:gd name="connsiteX33" fmla="*/ 4615491 w 4880514"/>
                <a:gd name="connsiteY33" fmla="*/ 1256323 h 4315196"/>
                <a:gd name="connsiteX34" fmla="*/ 4852183 w 4880514"/>
                <a:gd name="connsiteY34" fmla="*/ 1310946 h 4315196"/>
                <a:gd name="connsiteX35" fmla="*/ 4880514 w 4880514"/>
                <a:gd name="connsiteY35" fmla="*/ 1328381 h 4315196"/>
                <a:gd name="connsiteX36" fmla="*/ 4758613 w 4880514"/>
                <a:gd name="connsiteY36" fmla="*/ 1314449 h 4315196"/>
                <a:gd name="connsiteX37" fmla="*/ 4730038 w 4880514"/>
                <a:gd name="connsiteY37" fmla="*/ 1371599 h 4315196"/>
                <a:gd name="connsiteX38" fmla="*/ 4720513 w 4880514"/>
                <a:gd name="connsiteY38" fmla="*/ 1409699 h 4315196"/>
                <a:gd name="connsiteX39" fmla="*/ 4682413 w 4880514"/>
                <a:gd name="connsiteY39" fmla="*/ 1428749 h 4315196"/>
                <a:gd name="connsiteX40" fmla="*/ 4720513 w 4880514"/>
                <a:gd name="connsiteY40" fmla="*/ 1476374 h 4315196"/>
                <a:gd name="connsiteX41" fmla="*/ 4796713 w 4880514"/>
                <a:gd name="connsiteY41" fmla="*/ 1552574 h 4315196"/>
                <a:gd name="connsiteX42" fmla="*/ 4815763 w 4880514"/>
                <a:gd name="connsiteY42" fmla="*/ 1581149 h 4315196"/>
                <a:gd name="connsiteX43" fmla="*/ 4768138 w 4880514"/>
                <a:gd name="connsiteY43" fmla="*/ 1628774 h 4315196"/>
                <a:gd name="connsiteX44" fmla="*/ 4730038 w 4880514"/>
                <a:gd name="connsiteY44" fmla="*/ 1657349 h 4315196"/>
                <a:gd name="connsiteX45" fmla="*/ 4663363 w 4880514"/>
                <a:gd name="connsiteY45" fmla="*/ 1666874 h 4315196"/>
                <a:gd name="connsiteX46" fmla="*/ 4653838 w 4880514"/>
                <a:gd name="connsiteY46" fmla="*/ 1704974 h 4315196"/>
                <a:gd name="connsiteX47" fmla="*/ 4596688 w 4880514"/>
                <a:gd name="connsiteY47" fmla="*/ 1752599 h 4315196"/>
                <a:gd name="connsiteX48" fmla="*/ 4615738 w 4880514"/>
                <a:gd name="connsiteY48" fmla="*/ 1781174 h 4315196"/>
                <a:gd name="connsiteX49" fmla="*/ 4558588 w 4880514"/>
                <a:gd name="connsiteY49" fmla="*/ 1828799 h 4315196"/>
                <a:gd name="connsiteX50" fmla="*/ 4558588 w 4880514"/>
                <a:gd name="connsiteY50" fmla="*/ 1904999 h 4315196"/>
                <a:gd name="connsiteX51" fmla="*/ 4520488 w 4880514"/>
                <a:gd name="connsiteY51" fmla="*/ 1952624 h 4315196"/>
                <a:gd name="connsiteX52" fmla="*/ 4530013 w 4880514"/>
                <a:gd name="connsiteY52" fmla="*/ 2009774 h 4315196"/>
                <a:gd name="connsiteX53" fmla="*/ 4491913 w 4880514"/>
                <a:gd name="connsiteY53" fmla="*/ 2028824 h 4315196"/>
                <a:gd name="connsiteX54" fmla="*/ 4444288 w 4880514"/>
                <a:gd name="connsiteY54" fmla="*/ 1981199 h 4315196"/>
                <a:gd name="connsiteX55" fmla="*/ 4368088 w 4880514"/>
                <a:gd name="connsiteY55" fmla="*/ 2019299 h 4315196"/>
                <a:gd name="connsiteX56" fmla="*/ 4301413 w 4880514"/>
                <a:gd name="connsiteY56" fmla="*/ 2009774 h 4315196"/>
                <a:gd name="connsiteX57" fmla="*/ 4253788 w 4880514"/>
                <a:gd name="connsiteY57" fmla="*/ 2085974 h 4315196"/>
                <a:gd name="connsiteX58" fmla="*/ 4282363 w 4880514"/>
                <a:gd name="connsiteY58" fmla="*/ 2143124 h 4315196"/>
                <a:gd name="connsiteX59" fmla="*/ 4244263 w 4880514"/>
                <a:gd name="connsiteY59" fmla="*/ 2209799 h 4315196"/>
                <a:gd name="connsiteX60" fmla="*/ 4196638 w 4880514"/>
                <a:gd name="connsiteY60" fmla="*/ 2333624 h 4315196"/>
                <a:gd name="connsiteX61" fmla="*/ 4120438 w 4880514"/>
                <a:gd name="connsiteY61" fmla="*/ 2400299 h 4315196"/>
                <a:gd name="connsiteX62" fmla="*/ 4034713 w 4880514"/>
                <a:gd name="connsiteY62" fmla="*/ 2419349 h 4315196"/>
                <a:gd name="connsiteX63" fmla="*/ 3958513 w 4880514"/>
                <a:gd name="connsiteY63" fmla="*/ 2362199 h 4315196"/>
                <a:gd name="connsiteX64" fmla="*/ 3920413 w 4880514"/>
                <a:gd name="connsiteY64" fmla="*/ 2276474 h 4315196"/>
                <a:gd name="connsiteX65" fmla="*/ 3796588 w 4880514"/>
                <a:gd name="connsiteY65" fmla="*/ 2324099 h 4315196"/>
                <a:gd name="connsiteX66" fmla="*/ 3729913 w 4880514"/>
                <a:gd name="connsiteY66" fmla="*/ 2333624 h 4315196"/>
                <a:gd name="connsiteX67" fmla="*/ 3577513 w 4880514"/>
                <a:gd name="connsiteY67" fmla="*/ 2228849 h 4315196"/>
                <a:gd name="connsiteX68" fmla="*/ 3463213 w 4880514"/>
                <a:gd name="connsiteY68" fmla="*/ 2247899 h 4315196"/>
                <a:gd name="connsiteX69" fmla="*/ 3463213 w 4880514"/>
                <a:gd name="connsiteY69" fmla="*/ 2295524 h 4315196"/>
                <a:gd name="connsiteX70" fmla="*/ 3348913 w 4880514"/>
                <a:gd name="connsiteY70" fmla="*/ 2343149 h 4315196"/>
                <a:gd name="connsiteX71" fmla="*/ 3425113 w 4880514"/>
                <a:gd name="connsiteY71" fmla="*/ 2428874 h 4315196"/>
                <a:gd name="connsiteX72" fmla="*/ 3453688 w 4880514"/>
                <a:gd name="connsiteY72" fmla="*/ 2524124 h 4315196"/>
                <a:gd name="connsiteX73" fmla="*/ 3339388 w 4880514"/>
                <a:gd name="connsiteY73" fmla="*/ 2600324 h 4315196"/>
                <a:gd name="connsiteX74" fmla="*/ 3263188 w 4880514"/>
                <a:gd name="connsiteY74" fmla="*/ 2666999 h 4315196"/>
                <a:gd name="connsiteX75" fmla="*/ 3282238 w 4880514"/>
                <a:gd name="connsiteY75" fmla="*/ 2771774 h 4315196"/>
                <a:gd name="connsiteX76" fmla="*/ 3320338 w 4880514"/>
                <a:gd name="connsiteY76" fmla="*/ 2847974 h 4315196"/>
                <a:gd name="connsiteX77" fmla="*/ 3434638 w 4880514"/>
                <a:gd name="connsiteY77" fmla="*/ 2886074 h 4315196"/>
                <a:gd name="connsiteX78" fmla="*/ 3491788 w 4880514"/>
                <a:gd name="connsiteY78" fmla="*/ 2990849 h 4315196"/>
                <a:gd name="connsiteX79" fmla="*/ 3558463 w 4880514"/>
                <a:gd name="connsiteY79" fmla="*/ 3067049 h 4315196"/>
                <a:gd name="connsiteX80" fmla="*/ 3634663 w 4880514"/>
                <a:gd name="connsiteY80" fmla="*/ 3028949 h 4315196"/>
                <a:gd name="connsiteX81" fmla="*/ 3720388 w 4880514"/>
                <a:gd name="connsiteY81" fmla="*/ 3124199 h 4315196"/>
                <a:gd name="connsiteX82" fmla="*/ 3734217 w 4880514"/>
                <a:gd name="connsiteY82" fmla="*/ 3151856 h 4315196"/>
                <a:gd name="connsiteX83" fmla="*/ 3609551 w 4880514"/>
                <a:gd name="connsiteY83" fmla="*/ 3113496 h 4315196"/>
                <a:gd name="connsiteX84" fmla="*/ 3491205 w 4880514"/>
                <a:gd name="connsiteY84" fmla="*/ 3222742 h 4315196"/>
                <a:gd name="connsiteX85" fmla="*/ 3550378 w 4880514"/>
                <a:gd name="connsiteY85" fmla="*/ 3386610 h 4315196"/>
                <a:gd name="connsiteX86" fmla="*/ 3727897 w 4880514"/>
                <a:gd name="connsiteY86" fmla="*/ 3386610 h 4315196"/>
                <a:gd name="connsiteX87" fmla="*/ 3787070 w 4880514"/>
                <a:gd name="connsiteY87" fmla="*/ 3605101 h 4315196"/>
                <a:gd name="connsiteX88" fmla="*/ 3372859 w 4880514"/>
                <a:gd name="connsiteY88" fmla="*/ 3605101 h 4315196"/>
                <a:gd name="connsiteX89" fmla="*/ 3254513 w 4880514"/>
                <a:gd name="connsiteY89" fmla="*/ 3441233 h 4315196"/>
                <a:gd name="connsiteX90" fmla="*/ 3076994 w 4880514"/>
                <a:gd name="connsiteY90" fmla="*/ 3550478 h 4315196"/>
                <a:gd name="connsiteX91" fmla="*/ 2899475 w 4880514"/>
                <a:gd name="connsiteY91" fmla="*/ 3441233 h 4315196"/>
                <a:gd name="connsiteX92" fmla="*/ 2899475 w 4880514"/>
                <a:gd name="connsiteY92" fmla="*/ 3113496 h 4315196"/>
                <a:gd name="connsiteX93" fmla="*/ 2662783 w 4880514"/>
                <a:gd name="connsiteY93" fmla="*/ 3113496 h 4315196"/>
                <a:gd name="connsiteX94" fmla="*/ 2662783 w 4880514"/>
                <a:gd name="connsiteY94" fmla="*/ 3331987 h 4315196"/>
                <a:gd name="connsiteX95" fmla="*/ 2485265 w 4880514"/>
                <a:gd name="connsiteY95" fmla="*/ 3386610 h 4315196"/>
                <a:gd name="connsiteX96" fmla="*/ 2485265 w 4880514"/>
                <a:gd name="connsiteY96" fmla="*/ 3441233 h 4315196"/>
                <a:gd name="connsiteX97" fmla="*/ 2307746 w 4880514"/>
                <a:gd name="connsiteY97" fmla="*/ 3659723 h 4315196"/>
                <a:gd name="connsiteX98" fmla="*/ 2189400 w 4880514"/>
                <a:gd name="connsiteY98" fmla="*/ 3659723 h 4315196"/>
                <a:gd name="connsiteX99" fmla="*/ 2189400 w 4880514"/>
                <a:gd name="connsiteY99" fmla="*/ 4315196 h 4315196"/>
                <a:gd name="connsiteX100" fmla="*/ 2011881 w 4880514"/>
                <a:gd name="connsiteY100" fmla="*/ 4315196 h 4315196"/>
                <a:gd name="connsiteX101" fmla="*/ 1952708 w 4880514"/>
                <a:gd name="connsiteY101" fmla="*/ 4205951 h 4315196"/>
                <a:gd name="connsiteX102" fmla="*/ 1834362 w 4880514"/>
                <a:gd name="connsiteY102" fmla="*/ 4315196 h 4315196"/>
                <a:gd name="connsiteX103" fmla="*/ 1597670 w 4880514"/>
                <a:gd name="connsiteY103" fmla="*/ 4315196 h 4315196"/>
                <a:gd name="connsiteX104" fmla="*/ 1597670 w 4880514"/>
                <a:gd name="connsiteY104" fmla="*/ 4260574 h 4315196"/>
                <a:gd name="connsiteX105" fmla="*/ 1479324 w 4880514"/>
                <a:gd name="connsiteY105" fmla="*/ 4205951 h 4315196"/>
                <a:gd name="connsiteX106" fmla="*/ 1479324 w 4880514"/>
                <a:gd name="connsiteY106" fmla="*/ 3932837 h 4315196"/>
                <a:gd name="connsiteX107" fmla="*/ 1183459 w 4880514"/>
                <a:gd name="connsiteY107" fmla="*/ 3386610 h 4315196"/>
                <a:gd name="connsiteX108" fmla="*/ 1065114 w 4880514"/>
                <a:gd name="connsiteY108" fmla="*/ 3386610 h 4315196"/>
                <a:gd name="connsiteX109" fmla="*/ 1065114 w 4880514"/>
                <a:gd name="connsiteY109" fmla="*/ 3441233 h 4315196"/>
                <a:gd name="connsiteX110" fmla="*/ 946768 w 4880514"/>
                <a:gd name="connsiteY110" fmla="*/ 3277364 h 4315196"/>
                <a:gd name="connsiteX111" fmla="*/ 1005941 w 4880514"/>
                <a:gd name="connsiteY111" fmla="*/ 3222742 h 4315196"/>
                <a:gd name="connsiteX112" fmla="*/ 769249 w 4880514"/>
                <a:gd name="connsiteY112" fmla="*/ 2895005 h 4315196"/>
                <a:gd name="connsiteX113" fmla="*/ 650903 w 4880514"/>
                <a:gd name="connsiteY113" fmla="*/ 2949628 h 4315196"/>
                <a:gd name="connsiteX114" fmla="*/ 591730 w 4880514"/>
                <a:gd name="connsiteY114" fmla="*/ 3168119 h 4315196"/>
                <a:gd name="connsiteX115" fmla="*/ 473384 w 4880514"/>
                <a:gd name="connsiteY115" fmla="*/ 3222742 h 4315196"/>
                <a:gd name="connsiteX116" fmla="*/ 532557 w 4880514"/>
                <a:gd name="connsiteY116" fmla="*/ 1693305 h 4315196"/>
                <a:gd name="connsiteX117" fmla="*/ 414211 w 4880514"/>
                <a:gd name="connsiteY117" fmla="*/ 1529437 h 4315196"/>
                <a:gd name="connsiteX118" fmla="*/ 532557 w 4880514"/>
                <a:gd name="connsiteY118" fmla="*/ 1474814 h 4315196"/>
                <a:gd name="connsiteX119" fmla="*/ 295865 w 4880514"/>
                <a:gd name="connsiteY119" fmla="*/ 1092455 h 4315196"/>
                <a:gd name="connsiteX120" fmla="*/ 295865 w 4880514"/>
                <a:gd name="connsiteY120" fmla="*/ 928587 h 4315196"/>
                <a:gd name="connsiteX121" fmla="*/ 118346 w 4880514"/>
                <a:gd name="connsiteY121" fmla="*/ 764718 h 4315196"/>
                <a:gd name="connsiteX122" fmla="*/ 0 w 4880514"/>
                <a:gd name="connsiteY122" fmla="*/ 710096 h 4315196"/>
                <a:gd name="connsiteX123" fmla="*/ 0 w 4880514"/>
                <a:gd name="connsiteY123" fmla="*/ 655473 h 4315196"/>
                <a:gd name="connsiteX124" fmla="*/ 59173 w 4880514"/>
                <a:gd name="connsiteY124" fmla="*/ 436982 h 4315196"/>
                <a:gd name="connsiteX125" fmla="*/ 177519 w 4880514"/>
                <a:gd name="connsiteY125" fmla="*/ 327737 h 4315196"/>
                <a:gd name="connsiteX126" fmla="*/ 118346 w 4880514"/>
                <a:gd name="connsiteY126" fmla="*/ 218491 h 4315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Lst>
              <a:rect l="l" t="t" r="r" b="b"/>
              <a:pathLst>
                <a:path w="4880514" h="4315196">
                  <a:moveTo>
                    <a:pt x="118346" y="0"/>
                  </a:moveTo>
                  <a:lnTo>
                    <a:pt x="236692" y="0"/>
                  </a:lnTo>
                  <a:lnTo>
                    <a:pt x="295865" y="109246"/>
                  </a:lnTo>
                  <a:lnTo>
                    <a:pt x="473384" y="109246"/>
                  </a:lnTo>
                  <a:lnTo>
                    <a:pt x="650903" y="273114"/>
                  </a:lnTo>
                  <a:lnTo>
                    <a:pt x="650903" y="546228"/>
                  </a:lnTo>
                  <a:lnTo>
                    <a:pt x="769249" y="546228"/>
                  </a:lnTo>
                  <a:lnTo>
                    <a:pt x="946768" y="819341"/>
                  </a:lnTo>
                  <a:lnTo>
                    <a:pt x="1124287" y="764718"/>
                  </a:lnTo>
                  <a:lnTo>
                    <a:pt x="1124287" y="710096"/>
                  </a:lnTo>
                  <a:lnTo>
                    <a:pt x="1183459" y="764718"/>
                  </a:lnTo>
                  <a:lnTo>
                    <a:pt x="1301805" y="873964"/>
                  </a:lnTo>
                  <a:lnTo>
                    <a:pt x="1597670" y="873964"/>
                  </a:lnTo>
                  <a:lnTo>
                    <a:pt x="1656843" y="655473"/>
                  </a:lnTo>
                  <a:lnTo>
                    <a:pt x="1893535" y="600850"/>
                  </a:lnTo>
                  <a:lnTo>
                    <a:pt x="2130227" y="655473"/>
                  </a:lnTo>
                  <a:lnTo>
                    <a:pt x="2248573" y="491605"/>
                  </a:lnTo>
                  <a:lnTo>
                    <a:pt x="2189400" y="273114"/>
                  </a:lnTo>
                  <a:lnTo>
                    <a:pt x="2189400" y="218491"/>
                  </a:lnTo>
                  <a:lnTo>
                    <a:pt x="2366919" y="218491"/>
                  </a:lnTo>
                  <a:lnTo>
                    <a:pt x="2485265" y="163868"/>
                  </a:lnTo>
                  <a:lnTo>
                    <a:pt x="2544437" y="327737"/>
                  </a:lnTo>
                  <a:lnTo>
                    <a:pt x="2840302" y="491605"/>
                  </a:lnTo>
                  <a:lnTo>
                    <a:pt x="2958648" y="491605"/>
                  </a:lnTo>
                  <a:lnTo>
                    <a:pt x="2958648" y="600850"/>
                  </a:lnTo>
                  <a:lnTo>
                    <a:pt x="3076994" y="928587"/>
                  </a:lnTo>
                  <a:lnTo>
                    <a:pt x="3195340" y="1037832"/>
                  </a:lnTo>
                  <a:lnTo>
                    <a:pt x="3491205" y="1092455"/>
                  </a:lnTo>
                  <a:lnTo>
                    <a:pt x="3668724" y="873964"/>
                  </a:lnTo>
                  <a:lnTo>
                    <a:pt x="3787070" y="928587"/>
                  </a:lnTo>
                  <a:lnTo>
                    <a:pt x="3846243" y="1037832"/>
                  </a:lnTo>
                  <a:lnTo>
                    <a:pt x="4082934" y="983209"/>
                  </a:lnTo>
                  <a:lnTo>
                    <a:pt x="4378799" y="1201700"/>
                  </a:lnTo>
                  <a:lnTo>
                    <a:pt x="4615491" y="1256323"/>
                  </a:lnTo>
                  <a:lnTo>
                    <a:pt x="4852183" y="1310946"/>
                  </a:lnTo>
                  <a:lnTo>
                    <a:pt x="4880514" y="1328381"/>
                  </a:lnTo>
                  <a:lnTo>
                    <a:pt x="4758613" y="1314449"/>
                  </a:lnTo>
                  <a:lnTo>
                    <a:pt x="4730038" y="1371599"/>
                  </a:lnTo>
                  <a:lnTo>
                    <a:pt x="4720513" y="1409699"/>
                  </a:lnTo>
                  <a:lnTo>
                    <a:pt x="4682413" y="1428749"/>
                  </a:lnTo>
                  <a:lnTo>
                    <a:pt x="4720513" y="1476374"/>
                  </a:lnTo>
                  <a:lnTo>
                    <a:pt x="4796713" y="1552574"/>
                  </a:lnTo>
                  <a:lnTo>
                    <a:pt x="4815763" y="1581149"/>
                  </a:lnTo>
                  <a:lnTo>
                    <a:pt x="4768138" y="1628774"/>
                  </a:lnTo>
                  <a:lnTo>
                    <a:pt x="4730038" y="1657349"/>
                  </a:lnTo>
                  <a:lnTo>
                    <a:pt x="4663363" y="1666874"/>
                  </a:lnTo>
                  <a:lnTo>
                    <a:pt x="4653838" y="1704974"/>
                  </a:lnTo>
                  <a:lnTo>
                    <a:pt x="4596688" y="1752599"/>
                  </a:lnTo>
                  <a:lnTo>
                    <a:pt x="4615738" y="1781174"/>
                  </a:lnTo>
                  <a:lnTo>
                    <a:pt x="4558588" y="1828799"/>
                  </a:lnTo>
                  <a:lnTo>
                    <a:pt x="4558588" y="1904999"/>
                  </a:lnTo>
                  <a:lnTo>
                    <a:pt x="4520488" y="1952624"/>
                  </a:lnTo>
                  <a:lnTo>
                    <a:pt x="4530013" y="2009774"/>
                  </a:lnTo>
                  <a:lnTo>
                    <a:pt x="4491913" y="2028824"/>
                  </a:lnTo>
                  <a:lnTo>
                    <a:pt x="4444288" y="1981199"/>
                  </a:lnTo>
                  <a:lnTo>
                    <a:pt x="4368088" y="2019299"/>
                  </a:lnTo>
                  <a:lnTo>
                    <a:pt x="4301413" y="2009774"/>
                  </a:lnTo>
                  <a:lnTo>
                    <a:pt x="4253788" y="2085974"/>
                  </a:lnTo>
                  <a:lnTo>
                    <a:pt x="4282363" y="2143124"/>
                  </a:lnTo>
                  <a:lnTo>
                    <a:pt x="4244263" y="2209799"/>
                  </a:lnTo>
                  <a:lnTo>
                    <a:pt x="4196638" y="2333624"/>
                  </a:lnTo>
                  <a:lnTo>
                    <a:pt x="4120438" y="2400299"/>
                  </a:lnTo>
                  <a:lnTo>
                    <a:pt x="4034713" y="2419349"/>
                  </a:lnTo>
                  <a:lnTo>
                    <a:pt x="3958513" y="2362199"/>
                  </a:lnTo>
                  <a:lnTo>
                    <a:pt x="3920413" y="2276474"/>
                  </a:lnTo>
                  <a:lnTo>
                    <a:pt x="3796588" y="2324099"/>
                  </a:lnTo>
                  <a:lnTo>
                    <a:pt x="3729913" y="2333624"/>
                  </a:lnTo>
                  <a:lnTo>
                    <a:pt x="3577513" y="2228849"/>
                  </a:lnTo>
                  <a:lnTo>
                    <a:pt x="3463213" y="2247899"/>
                  </a:lnTo>
                  <a:lnTo>
                    <a:pt x="3463213" y="2295524"/>
                  </a:lnTo>
                  <a:lnTo>
                    <a:pt x="3348913" y="2343149"/>
                  </a:lnTo>
                  <a:lnTo>
                    <a:pt x="3425113" y="2428874"/>
                  </a:lnTo>
                  <a:lnTo>
                    <a:pt x="3453688" y="2524124"/>
                  </a:lnTo>
                  <a:lnTo>
                    <a:pt x="3339388" y="2600324"/>
                  </a:lnTo>
                  <a:lnTo>
                    <a:pt x="3263188" y="2666999"/>
                  </a:lnTo>
                  <a:lnTo>
                    <a:pt x="3282238" y="2771774"/>
                  </a:lnTo>
                  <a:lnTo>
                    <a:pt x="3320338" y="2847974"/>
                  </a:lnTo>
                  <a:lnTo>
                    <a:pt x="3434638" y="2886074"/>
                  </a:lnTo>
                  <a:lnTo>
                    <a:pt x="3491788" y="2990849"/>
                  </a:lnTo>
                  <a:lnTo>
                    <a:pt x="3558463" y="3067049"/>
                  </a:lnTo>
                  <a:lnTo>
                    <a:pt x="3634663" y="3028949"/>
                  </a:lnTo>
                  <a:lnTo>
                    <a:pt x="3720388" y="3124199"/>
                  </a:lnTo>
                  <a:lnTo>
                    <a:pt x="3734217" y="3151856"/>
                  </a:lnTo>
                  <a:lnTo>
                    <a:pt x="3609551" y="3113496"/>
                  </a:lnTo>
                  <a:lnTo>
                    <a:pt x="3491205" y="3222742"/>
                  </a:lnTo>
                  <a:lnTo>
                    <a:pt x="3550378" y="3386610"/>
                  </a:lnTo>
                  <a:lnTo>
                    <a:pt x="3727897" y="3386610"/>
                  </a:lnTo>
                  <a:lnTo>
                    <a:pt x="3787070" y="3605101"/>
                  </a:lnTo>
                  <a:lnTo>
                    <a:pt x="3372859" y="3605101"/>
                  </a:lnTo>
                  <a:lnTo>
                    <a:pt x="3254513" y="3441233"/>
                  </a:lnTo>
                  <a:lnTo>
                    <a:pt x="3076994" y="3550478"/>
                  </a:lnTo>
                  <a:lnTo>
                    <a:pt x="2899475" y="3441233"/>
                  </a:lnTo>
                  <a:lnTo>
                    <a:pt x="2899475" y="3113496"/>
                  </a:lnTo>
                  <a:lnTo>
                    <a:pt x="2662783" y="3113496"/>
                  </a:lnTo>
                  <a:lnTo>
                    <a:pt x="2662783" y="3331987"/>
                  </a:lnTo>
                  <a:lnTo>
                    <a:pt x="2485265" y="3386610"/>
                  </a:lnTo>
                  <a:lnTo>
                    <a:pt x="2485265" y="3441233"/>
                  </a:lnTo>
                  <a:lnTo>
                    <a:pt x="2307746" y="3659723"/>
                  </a:lnTo>
                  <a:lnTo>
                    <a:pt x="2189400" y="3659723"/>
                  </a:lnTo>
                  <a:lnTo>
                    <a:pt x="2189400" y="4315196"/>
                  </a:lnTo>
                  <a:lnTo>
                    <a:pt x="2011881" y="4315196"/>
                  </a:lnTo>
                  <a:lnTo>
                    <a:pt x="1952708" y="4205951"/>
                  </a:lnTo>
                  <a:lnTo>
                    <a:pt x="1834362" y="4315196"/>
                  </a:lnTo>
                  <a:lnTo>
                    <a:pt x="1597670" y="4315196"/>
                  </a:lnTo>
                  <a:lnTo>
                    <a:pt x="1597670" y="4260574"/>
                  </a:lnTo>
                  <a:lnTo>
                    <a:pt x="1479324" y="4205951"/>
                  </a:lnTo>
                  <a:lnTo>
                    <a:pt x="1479324" y="3932837"/>
                  </a:lnTo>
                  <a:lnTo>
                    <a:pt x="1183459" y="3386610"/>
                  </a:lnTo>
                  <a:lnTo>
                    <a:pt x="1065114" y="3386610"/>
                  </a:lnTo>
                  <a:lnTo>
                    <a:pt x="1065114" y="3441233"/>
                  </a:lnTo>
                  <a:lnTo>
                    <a:pt x="946768" y="3277364"/>
                  </a:lnTo>
                  <a:lnTo>
                    <a:pt x="1005941" y="3222742"/>
                  </a:lnTo>
                  <a:lnTo>
                    <a:pt x="769249" y="2895005"/>
                  </a:lnTo>
                  <a:lnTo>
                    <a:pt x="650903" y="2949628"/>
                  </a:lnTo>
                  <a:lnTo>
                    <a:pt x="591730" y="3168119"/>
                  </a:lnTo>
                  <a:lnTo>
                    <a:pt x="473384" y="3222742"/>
                  </a:lnTo>
                  <a:lnTo>
                    <a:pt x="532557" y="1693305"/>
                  </a:lnTo>
                  <a:lnTo>
                    <a:pt x="414211" y="1529437"/>
                  </a:lnTo>
                  <a:lnTo>
                    <a:pt x="532557" y="1474814"/>
                  </a:lnTo>
                  <a:lnTo>
                    <a:pt x="295865" y="1092455"/>
                  </a:lnTo>
                  <a:lnTo>
                    <a:pt x="295865" y="928587"/>
                  </a:lnTo>
                  <a:lnTo>
                    <a:pt x="118346" y="764718"/>
                  </a:lnTo>
                  <a:lnTo>
                    <a:pt x="0" y="710096"/>
                  </a:lnTo>
                  <a:lnTo>
                    <a:pt x="0" y="655473"/>
                  </a:lnTo>
                  <a:lnTo>
                    <a:pt x="59173" y="436982"/>
                  </a:lnTo>
                  <a:lnTo>
                    <a:pt x="177519" y="327737"/>
                  </a:lnTo>
                  <a:lnTo>
                    <a:pt x="118346" y="218491"/>
                  </a:lnTo>
                  <a:close/>
                </a:path>
              </a:pathLst>
            </a:custGeom>
            <a:grpFill/>
            <a:ln w="12700" cap="rnd" cmpd="sng">
              <a:solidFill>
                <a:schemeClr val="bg1"/>
              </a:solidFill>
              <a:prstDash val="solid"/>
              <a:round/>
              <a:headEnd/>
              <a:tailEnd/>
            </a:ln>
            <a:effectLst/>
            <a:extLst/>
          </p:spPr>
          <p:txBody>
            <a:bodyPr/>
            <a:lstStyle/>
            <a:p>
              <a:pPr fontAlgn="auto">
                <a:spcBef>
                  <a:spcPts val="0"/>
                </a:spcBef>
                <a:spcAft>
                  <a:spcPts val="0"/>
                </a:spcAft>
                <a:defRPr/>
              </a:pPr>
              <a:endParaRPr lang="zh-CN" altLang="en-US" sz="1000">
                <a:solidFill>
                  <a:schemeClr val="tx1">
                    <a:lumMod val="65000"/>
                    <a:lumOff val="35000"/>
                  </a:schemeClr>
                </a:solidFill>
                <a:latin typeface="微软雅黑" pitchFamily="34" charset="-122"/>
                <a:ea typeface="微软雅黑" pitchFamily="34" charset="-122"/>
              </a:endParaRPr>
            </a:p>
          </p:txBody>
        </p:sp>
        <p:sp>
          <p:nvSpPr>
            <p:cNvPr id="11" name="Freeform 5"/>
            <p:cNvSpPr>
              <a:spLocks/>
            </p:cNvSpPr>
            <p:nvPr/>
          </p:nvSpPr>
          <p:spPr bwMode="invGray">
            <a:xfrm>
              <a:off x="4833464" y="6269641"/>
              <a:ext cx="338010" cy="303982"/>
            </a:xfrm>
            <a:custGeom>
              <a:avLst/>
              <a:gdLst>
                <a:gd name="T0" fmla="*/ 2147483646 w 177"/>
                <a:gd name="T1" fmla="*/ 2147483646 h 161"/>
                <a:gd name="T2" fmla="*/ 2147483646 w 177"/>
                <a:gd name="T3" fmla="*/ 2147483646 h 161"/>
                <a:gd name="T4" fmla="*/ 2147483646 w 177"/>
                <a:gd name="T5" fmla="*/ 2147483646 h 161"/>
                <a:gd name="T6" fmla="*/ 2147483646 w 177"/>
                <a:gd name="T7" fmla="*/ 2147483646 h 161"/>
                <a:gd name="T8" fmla="*/ 2147483646 w 177"/>
                <a:gd name="T9" fmla="*/ 0 h 161"/>
                <a:gd name="T10" fmla="*/ 2147483646 w 177"/>
                <a:gd name="T11" fmla="*/ 2147483646 h 161"/>
                <a:gd name="T12" fmla="*/ 2147483646 w 177"/>
                <a:gd name="T13" fmla="*/ 0 h 161"/>
                <a:gd name="T14" fmla="*/ 2147483646 w 177"/>
                <a:gd name="T15" fmla="*/ 2147483646 h 161"/>
                <a:gd name="T16" fmla="*/ 2147483646 w 177"/>
                <a:gd name="T17" fmla="*/ 2147483646 h 161"/>
                <a:gd name="T18" fmla="*/ 2147483646 w 177"/>
                <a:gd name="T19" fmla="*/ 2147483646 h 161"/>
                <a:gd name="T20" fmla="*/ 2147483646 w 177"/>
                <a:gd name="T21" fmla="*/ 2147483646 h 161"/>
                <a:gd name="T22" fmla="*/ 2147483646 w 177"/>
                <a:gd name="T23" fmla="*/ 2147483646 h 161"/>
                <a:gd name="T24" fmla="*/ 2147483646 w 177"/>
                <a:gd name="T25" fmla="*/ 2147483646 h 161"/>
                <a:gd name="T26" fmla="*/ 2147483646 w 177"/>
                <a:gd name="T27" fmla="*/ 2147483646 h 161"/>
                <a:gd name="T28" fmla="*/ 2147483646 w 177"/>
                <a:gd name="T29" fmla="*/ 2147483646 h 161"/>
                <a:gd name="T30" fmla="*/ 2147483646 w 177"/>
                <a:gd name="T31" fmla="*/ 2147483646 h 161"/>
                <a:gd name="T32" fmla="*/ 2147483646 w 177"/>
                <a:gd name="T33" fmla="*/ 2147483646 h 161"/>
                <a:gd name="T34" fmla="*/ 2147483646 w 177"/>
                <a:gd name="T35" fmla="*/ 2147483646 h 161"/>
                <a:gd name="T36" fmla="*/ 0 w 177"/>
                <a:gd name="T37" fmla="*/ 2147483646 h 161"/>
                <a:gd name="T38" fmla="*/ 0 w 177"/>
                <a:gd name="T39" fmla="*/ 2147483646 h 161"/>
                <a:gd name="T40" fmla="*/ 2147483646 w 177"/>
                <a:gd name="T41" fmla="*/ 2147483646 h 161"/>
                <a:gd name="T42" fmla="*/ 2147483646 w 177"/>
                <a:gd name="T43" fmla="*/ 2147483646 h 16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77" h="161">
                  <a:moveTo>
                    <a:pt x="48" y="16"/>
                  </a:moveTo>
                  <a:lnTo>
                    <a:pt x="64" y="16"/>
                  </a:lnTo>
                  <a:lnTo>
                    <a:pt x="80" y="8"/>
                  </a:lnTo>
                  <a:lnTo>
                    <a:pt x="96" y="16"/>
                  </a:lnTo>
                  <a:lnTo>
                    <a:pt x="120" y="0"/>
                  </a:lnTo>
                  <a:lnTo>
                    <a:pt x="152" y="8"/>
                  </a:lnTo>
                  <a:lnTo>
                    <a:pt x="168" y="0"/>
                  </a:lnTo>
                  <a:lnTo>
                    <a:pt x="176" y="32"/>
                  </a:lnTo>
                  <a:lnTo>
                    <a:pt x="152" y="48"/>
                  </a:lnTo>
                  <a:lnTo>
                    <a:pt x="144" y="104"/>
                  </a:lnTo>
                  <a:lnTo>
                    <a:pt x="128" y="120"/>
                  </a:lnTo>
                  <a:lnTo>
                    <a:pt x="128" y="144"/>
                  </a:lnTo>
                  <a:lnTo>
                    <a:pt x="104" y="136"/>
                  </a:lnTo>
                  <a:lnTo>
                    <a:pt x="96" y="144"/>
                  </a:lnTo>
                  <a:lnTo>
                    <a:pt x="96" y="160"/>
                  </a:lnTo>
                  <a:lnTo>
                    <a:pt x="80" y="160"/>
                  </a:lnTo>
                  <a:lnTo>
                    <a:pt x="48" y="144"/>
                  </a:lnTo>
                  <a:lnTo>
                    <a:pt x="8" y="136"/>
                  </a:lnTo>
                  <a:lnTo>
                    <a:pt x="0" y="88"/>
                  </a:lnTo>
                  <a:lnTo>
                    <a:pt x="0" y="64"/>
                  </a:lnTo>
                  <a:lnTo>
                    <a:pt x="40" y="32"/>
                  </a:lnTo>
                  <a:lnTo>
                    <a:pt x="48" y="16"/>
                  </a:lnTo>
                </a:path>
              </a:pathLst>
            </a:custGeom>
            <a:grpFill/>
            <a:ln w="12700" cap="rnd" cmpd="sng">
              <a:solidFill>
                <a:schemeClr val="bg1"/>
              </a:solidFill>
              <a:prstDash val="solid"/>
              <a:round/>
              <a:headEnd/>
              <a:tailEnd/>
            </a:ln>
            <a:effectLst/>
            <a:extLst/>
          </p:spPr>
          <p:txBody>
            <a:bodyPr/>
            <a:lstStyle/>
            <a:p>
              <a:pPr fontAlgn="auto">
                <a:spcBef>
                  <a:spcPts val="0"/>
                </a:spcBef>
                <a:spcAft>
                  <a:spcPts val="0"/>
                </a:spcAft>
                <a:defRPr/>
              </a:pPr>
              <a:endParaRPr lang="zh-CN" altLang="en-US" sz="1000">
                <a:solidFill>
                  <a:schemeClr val="tx1">
                    <a:lumMod val="65000"/>
                    <a:lumOff val="35000"/>
                  </a:schemeClr>
                </a:solidFill>
                <a:latin typeface="微软雅黑" pitchFamily="34" charset="-122"/>
                <a:ea typeface="微软雅黑" pitchFamily="34" charset="-122"/>
              </a:endParaRPr>
            </a:p>
          </p:txBody>
        </p:sp>
        <p:sp>
          <p:nvSpPr>
            <p:cNvPr id="12" name="Freeform 7"/>
            <p:cNvSpPr>
              <a:spLocks/>
            </p:cNvSpPr>
            <p:nvPr/>
          </p:nvSpPr>
          <p:spPr bwMode="invGray">
            <a:xfrm>
              <a:off x="6048382" y="1306887"/>
              <a:ext cx="1348847" cy="1318392"/>
            </a:xfrm>
            <a:custGeom>
              <a:avLst/>
              <a:gdLst>
                <a:gd name="T0" fmla="*/ 2147483646 w 705"/>
                <a:gd name="T1" fmla="*/ 2147483646 h 697"/>
                <a:gd name="T2" fmla="*/ 2147483646 w 705"/>
                <a:gd name="T3" fmla="*/ 2147483646 h 697"/>
                <a:gd name="T4" fmla="*/ 2147483646 w 705"/>
                <a:gd name="T5" fmla="*/ 2147483646 h 697"/>
                <a:gd name="T6" fmla="*/ 2147483646 w 705"/>
                <a:gd name="T7" fmla="*/ 2147483646 h 697"/>
                <a:gd name="T8" fmla="*/ 2147483646 w 705"/>
                <a:gd name="T9" fmla="*/ 2147483646 h 697"/>
                <a:gd name="T10" fmla="*/ 2147483646 w 705"/>
                <a:gd name="T11" fmla="*/ 2147483646 h 697"/>
                <a:gd name="T12" fmla="*/ 2147483646 w 705"/>
                <a:gd name="T13" fmla="*/ 2147483646 h 697"/>
                <a:gd name="T14" fmla="*/ 2147483646 w 705"/>
                <a:gd name="T15" fmla="*/ 2147483646 h 697"/>
                <a:gd name="T16" fmla="*/ 2147483646 w 705"/>
                <a:gd name="T17" fmla="*/ 2147483646 h 697"/>
                <a:gd name="T18" fmla="*/ 2147483646 w 705"/>
                <a:gd name="T19" fmla="*/ 2147483646 h 697"/>
                <a:gd name="T20" fmla="*/ 2147483646 w 705"/>
                <a:gd name="T21" fmla="*/ 2147483646 h 697"/>
                <a:gd name="T22" fmla="*/ 2147483646 w 705"/>
                <a:gd name="T23" fmla="*/ 2147483646 h 697"/>
                <a:gd name="T24" fmla="*/ 2147483646 w 705"/>
                <a:gd name="T25" fmla="*/ 2147483646 h 697"/>
                <a:gd name="T26" fmla="*/ 2147483646 w 705"/>
                <a:gd name="T27" fmla="*/ 2147483646 h 697"/>
                <a:gd name="T28" fmla="*/ 2147483646 w 705"/>
                <a:gd name="T29" fmla="*/ 2147483646 h 697"/>
                <a:gd name="T30" fmla="*/ 2147483646 w 705"/>
                <a:gd name="T31" fmla="*/ 2147483646 h 697"/>
                <a:gd name="T32" fmla="*/ 2147483646 w 705"/>
                <a:gd name="T33" fmla="*/ 2147483646 h 697"/>
                <a:gd name="T34" fmla="*/ 2147483646 w 705"/>
                <a:gd name="T35" fmla="*/ 2147483646 h 697"/>
                <a:gd name="T36" fmla="*/ 2147483646 w 705"/>
                <a:gd name="T37" fmla="*/ 2147483646 h 697"/>
                <a:gd name="T38" fmla="*/ 2147483646 w 705"/>
                <a:gd name="T39" fmla="*/ 2147483646 h 697"/>
                <a:gd name="T40" fmla="*/ 2147483646 w 705"/>
                <a:gd name="T41" fmla="*/ 2147483646 h 697"/>
                <a:gd name="T42" fmla="*/ 2147483646 w 705"/>
                <a:gd name="T43" fmla="*/ 2147483646 h 697"/>
                <a:gd name="T44" fmla="*/ 2147483646 w 705"/>
                <a:gd name="T45" fmla="*/ 2147483646 h 697"/>
                <a:gd name="T46" fmla="*/ 2147483646 w 705"/>
                <a:gd name="T47" fmla="*/ 2147483646 h 697"/>
                <a:gd name="T48" fmla="*/ 2147483646 w 705"/>
                <a:gd name="T49" fmla="*/ 2147483646 h 697"/>
                <a:gd name="T50" fmla="*/ 2147483646 w 705"/>
                <a:gd name="T51" fmla="*/ 2147483646 h 697"/>
                <a:gd name="T52" fmla="*/ 2147483646 w 705"/>
                <a:gd name="T53" fmla="*/ 2147483646 h 697"/>
                <a:gd name="T54" fmla="*/ 2147483646 w 705"/>
                <a:gd name="T55" fmla="*/ 2147483646 h 697"/>
                <a:gd name="T56" fmla="*/ 2147483646 w 705"/>
                <a:gd name="T57" fmla="*/ 2147483646 h 697"/>
                <a:gd name="T58" fmla="*/ 2147483646 w 705"/>
                <a:gd name="T59" fmla="*/ 2147483646 h 697"/>
                <a:gd name="T60" fmla="*/ 2147483646 w 705"/>
                <a:gd name="T61" fmla="*/ 2147483646 h 697"/>
                <a:gd name="T62" fmla="*/ 2147483646 w 705"/>
                <a:gd name="T63" fmla="*/ 2147483646 h 697"/>
                <a:gd name="T64" fmla="*/ 2147483646 w 705"/>
                <a:gd name="T65" fmla="*/ 2147483646 h 697"/>
                <a:gd name="T66" fmla="*/ 2147483646 w 705"/>
                <a:gd name="T67" fmla="*/ 2147483646 h 697"/>
                <a:gd name="T68" fmla="*/ 2147483646 w 705"/>
                <a:gd name="T69" fmla="*/ 2147483646 h 697"/>
                <a:gd name="T70" fmla="*/ 2147483646 w 705"/>
                <a:gd name="T71" fmla="*/ 2147483646 h 697"/>
                <a:gd name="T72" fmla="*/ 2147483646 w 705"/>
                <a:gd name="T73" fmla="*/ 2147483646 h 697"/>
                <a:gd name="T74" fmla="*/ 2147483646 w 705"/>
                <a:gd name="T75" fmla="*/ 2147483646 h 69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705" h="697">
                  <a:moveTo>
                    <a:pt x="8" y="32"/>
                  </a:moveTo>
                  <a:lnTo>
                    <a:pt x="16" y="64"/>
                  </a:lnTo>
                  <a:lnTo>
                    <a:pt x="0" y="96"/>
                  </a:lnTo>
                  <a:lnTo>
                    <a:pt x="32" y="104"/>
                  </a:lnTo>
                  <a:lnTo>
                    <a:pt x="48" y="88"/>
                  </a:lnTo>
                  <a:lnTo>
                    <a:pt x="72" y="104"/>
                  </a:lnTo>
                  <a:lnTo>
                    <a:pt x="88" y="152"/>
                  </a:lnTo>
                  <a:lnTo>
                    <a:pt x="104" y="176"/>
                  </a:lnTo>
                  <a:lnTo>
                    <a:pt x="144" y="160"/>
                  </a:lnTo>
                  <a:lnTo>
                    <a:pt x="160" y="160"/>
                  </a:lnTo>
                  <a:lnTo>
                    <a:pt x="192" y="128"/>
                  </a:lnTo>
                  <a:lnTo>
                    <a:pt x="232" y="168"/>
                  </a:lnTo>
                  <a:lnTo>
                    <a:pt x="208" y="248"/>
                  </a:lnTo>
                  <a:lnTo>
                    <a:pt x="216" y="312"/>
                  </a:lnTo>
                  <a:lnTo>
                    <a:pt x="192" y="336"/>
                  </a:lnTo>
                  <a:lnTo>
                    <a:pt x="192" y="392"/>
                  </a:lnTo>
                  <a:lnTo>
                    <a:pt x="176" y="368"/>
                  </a:lnTo>
                  <a:lnTo>
                    <a:pt x="104" y="464"/>
                  </a:lnTo>
                  <a:lnTo>
                    <a:pt x="128" y="504"/>
                  </a:lnTo>
                  <a:lnTo>
                    <a:pt x="152" y="488"/>
                  </a:lnTo>
                  <a:lnTo>
                    <a:pt x="160" y="504"/>
                  </a:lnTo>
                  <a:lnTo>
                    <a:pt x="136" y="520"/>
                  </a:lnTo>
                  <a:lnTo>
                    <a:pt x="136" y="544"/>
                  </a:lnTo>
                  <a:lnTo>
                    <a:pt x="176" y="544"/>
                  </a:lnTo>
                  <a:lnTo>
                    <a:pt x="192" y="536"/>
                  </a:lnTo>
                  <a:lnTo>
                    <a:pt x="192" y="576"/>
                  </a:lnTo>
                  <a:lnTo>
                    <a:pt x="232" y="600"/>
                  </a:lnTo>
                  <a:lnTo>
                    <a:pt x="288" y="584"/>
                  </a:lnTo>
                  <a:lnTo>
                    <a:pt x="288" y="608"/>
                  </a:lnTo>
                  <a:lnTo>
                    <a:pt x="320" y="592"/>
                  </a:lnTo>
                  <a:lnTo>
                    <a:pt x="368" y="640"/>
                  </a:lnTo>
                  <a:lnTo>
                    <a:pt x="384" y="640"/>
                  </a:lnTo>
                  <a:lnTo>
                    <a:pt x="400" y="672"/>
                  </a:lnTo>
                  <a:lnTo>
                    <a:pt x="424" y="664"/>
                  </a:lnTo>
                  <a:lnTo>
                    <a:pt x="424" y="632"/>
                  </a:lnTo>
                  <a:lnTo>
                    <a:pt x="432" y="624"/>
                  </a:lnTo>
                  <a:lnTo>
                    <a:pt x="432" y="664"/>
                  </a:lnTo>
                  <a:lnTo>
                    <a:pt x="480" y="696"/>
                  </a:lnTo>
                  <a:lnTo>
                    <a:pt x="488" y="672"/>
                  </a:lnTo>
                  <a:lnTo>
                    <a:pt x="496" y="680"/>
                  </a:lnTo>
                  <a:lnTo>
                    <a:pt x="528" y="648"/>
                  </a:lnTo>
                  <a:lnTo>
                    <a:pt x="552" y="680"/>
                  </a:lnTo>
                  <a:lnTo>
                    <a:pt x="600" y="680"/>
                  </a:lnTo>
                  <a:lnTo>
                    <a:pt x="592" y="632"/>
                  </a:lnTo>
                  <a:lnTo>
                    <a:pt x="568" y="576"/>
                  </a:lnTo>
                  <a:lnTo>
                    <a:pt x="600" y="528"/>
                  </a:lnTo>
                  <a:lnTo>
                    <a:pt x="632" y="520"/>
                  </a:lnTo>
                  <a:lnTo>
                    <a:pt x="664" y="536"/>
                  </a:lnTo>
                  <a:lnTo>
                    <a:pt x="688" y="424"/>
                  </a:lnTo>
                  <a:lnTo>
                    <a:pt x="680" y="344"/>
                  </a:lnTo>
                  <a:lnTo>
                    <a:pt x="696" y="328"/>
                  </a:lnTo>
                  <a:lnTo>
                    <a:pt x="696" y="296"/>
                  </a:lnTo>
                  <a:lnTo>
                    <a:pt x="680" y="288"/>
                  </a:lnTo>
                  <a:lnTo>
                    <a:pt x="704" y="256"/>
                  </a:lnTo>
                  <a:lnTo>
                    <a:pt x="680" y="256"/>
                  </a:lnTo>
                  <a:lnTo>
                    <a:pt x="608" y="320"/>
                  </a:lnTo>
                  <a:lnTo>
                    <a:pt x="608" y="336"/>
                  </a:lnTo>
                  <a:lnTo>
                    <a:pt x="560" y="360"/>
                  </a:lnTo>
                  <a:lnTo>
                    <a:pt x="520" y="360"/>
                  </a:lnTo>
                  <a:lnTo>
                    <a:pt x="488" y="304"/>
                  </a:lnTo>
                  <a:lnTo>
                    <a:pt x="488" y="280"/>
                  </a:lnTo>
                  <a:lnTo>
                    <a:pt x="440" y="280"/>
                  </a:lnTo>
                  <a:lnTo>
                    <a:pt x="416" y="256"/>
                  </a:lnTo>
                  <a:lnTo>
                    <a:pt x="376" y="256"/>
                  </a:lnTo>
                  <a:lnTo>
                    <a:pt x="376" y="240"/>
                  </a:lnTo>
                  <a:lnTo>
                    <a:pt x="360" y="240"/>
                  </a:lnTo>
                  <a:lnTo>
                    <a:pt x="360" y="256"/>
                  </a:lnTo>
                  <a:lnTo>
                    <a:pt x="336" y="248"/>
                  </a:lnTo>
                  <a:lnTo>
                    <a:pt x="296" y="176"/>
                  </a:lnTo>
                  <a:lnTo>
                    <a:pt x="264" y="128"/>
                  </a:lnTo>
                  <a:lnTo>
                    <a:pt x="248" y="104"/>
                  </a:lnTo>
                  <a:lnTo>
                    <a:pt x="248" y="88"/>
                  </a:lnTo>
                  <a:lnTo>
                    <a:pt x="200" y="24"/>
                  </a:lnTo>
                  <a:lnTo>
                    <a:pt x="144" y="24"/>
                  </a:lnTo>
                  <a:lnTo>
                    <a:pt x="104" y="0"/>
                  </a:lnTo>
                  <a:lnTo>
                    <a:pt x="16" y="16"/>
                  </a:lnTo>
                  <a:lnTo>
                    <a:pt x="8" y="32"/>
                  </a:lnTo>
                </a:path>
              </a:pathLst>
            </a:custGeom>
            <a:grpFill/>
            <a:ln w="12700" cap="rnd" cmpd="sng">
              <a:solidFill>
                <a:schemeClr val="bg1"/>
              </a:solidFill>
              <a:prstDash val="solid"/>
              <a:round/>
              <a:headEnd/>
              <a:tailEnd/>
            </a:ln>
            <a:effectLst/>
            <a:extLst/>
          </p:spPr>
          <p:txBody>
            <a:bodyPr/>
            <a:lstStyle/>
            <a:p>
              <a:pPr fontAlgn="auto">
                <a:spcBef>
                  <a:spcPts val="0"/>
                </a:spcBef>
                <a:spcAft>
                  <a:spcPts val="0"/>
                </a:spcAft>
                <a:defRPr/>
              </a:pPr>
              <a:endParaRPr lang="zh-CN" altLang="en-US" sz="1000">
                <a:solidFill>
                  <a:schemeClr val="tx1">
                    <a:lumMod val="65000"/>
                    <a:lumOff val="35000"/>
                  </a:schemeClr>
                </a:solidFill>
                <a:latin typeface="微软雅黑" pitchFamily="34" charset="-122"/>
                <a:ea typeface="微软雅黑" pitchFamily="34" charset="-122"/>
              </a:endParaRPr>
            </a:p>
          </p:txBody>
        </p:sp>
        <p:sp>
          <p:nvSpPr>
            <p:cNvPr id="13" name="Freeform 8"/>
            <p:cNvSpPr>
              <a:spLocks/>
            </p:cNvSpPr>
            <p:nvPr/>
          </p:nvSpPr>
          <p:spPr bwMode="invGray">
            <a:xfrm>
              <a:off x="6183905" y="2321297"/>
              <a:ext cx="1012431" cy="759953"/>
            </a:xfrm>
            <a:custGeom>
              <a:avLst/>
              <a:gdLst>
                <a:gd name="T0" fmla="*/ 2147483646 w 529"/>
                <a:gd name="T1" fmla="*/ 2147483646 h 401"/>
                <a:gd name="T2" fmla="*/ 2147483646 w 529"/>
                <a:gd name="T3" fmla="*/ 2147483646 h 401"/>
                <a:gd name="T4" fmla="*/ 2147483646 w 529"/>
                <a:gd name="T5" fmla="*/ 2147483646 h 401"/>
                <a:gd name="T6" fmla="*/ 2147483646 w 529"/>
                <a:gd name="T7" fmla="*/ 2147483646 h 401"/>
                <a:gd name="T8" fmla="*/ 2147483646 w 529"/>
                <a:gd name="T9" fmla="*/ 2147483646 h 401"/>
                <a:gd name="T10" fmla="*/ 2147483646 w 529"/>
                <a:gd name="T11" fmla="*/ 2147483646 h 401"/>
                <a:gd name="T12" fmla="*/ 2147483646 w 529"/>
                <a:gd name="T13" fmla="*/ 2147483646 h 401"/>
                <a:gd name="T14" fmla="*/ 2147483646 w 529"/>
                <a:gd name="T15" fmla="*/ 2147483646 h 401"/>
                <a:gd name="T16" fmla="*/ 2147483646 w 529"/>
                <a:gd name="T17" fmla="*/ 2147483646 h 401"/>
                <a:gd name="T18" fmla="*/ 2147483646 w 529"/>
                <a:gd name="T19" fmla="*/ 2147483646 h 401"/>
                <a:gd name="T20" fmla="*/ 2147483646 w 529"/>
                <a:gd name="T21" fmla="*/ 2147483646 h 401"/>
                <a:gd name="T22" fmla="*/ 2147483646 w 529"/>
                <a:gd name="T23" fmla="*/ 2147483646 h 401"/>
                <a:gd name="T24" fmla="*/ 2147483646 w 529"/>
                <a:gd name="T25" fmla="*/ 2147483646 h 401"/>
                <a:gd name="T26" fmla="*/ 2147483646 w 529"/>
                <a:gd name="T27" fmla="*/ 2147483646 h 401"/>
                <a:gd name="T28" fmla="*/ 2147483646 w 529"/>
                <a:gd name="T29" fmla="*/ 2147483646 h 401"/>
                <a:gd name="T30" fmla="*/ 2147483646 w 529"/>
                <a:gd name="T31" fmla="*/ 2147483646 h 401"/>
                <a:gd name="T32" fmla="*/ 2147483646 w 529"/>
                <a:gd name="T33" fmla="*/ 2147483646 h 401"/>
                <a:gd name="T34" fmla="*/ 2147483646 w 529"/>
                <a:gd name="T35" fmla="*/ 2147483646 h 401"/>
                <a:gd name="T36" fmla="*/ 2147483646 w 529"/>
                <a:gd name="T37" fmla="*/ 0 h 401"/>
                <a:gd name="T38" fmla="*/ 2147483646 w 529"/>
                <a:gd name="T39" fmla="*/ 2147483646 h 401"/>
                <a:gd name="T40" fmla="*/ 2147483646 w 529"/>
                <a:gd name="T41" fmla="*/ 2147483646 h 401"/>
                <a:gd name="T42" fmla="*/ 2147483646 w 529"/>
                <a:gd name="T43" fmla="*/ 2147483646 h 401"/>
                <a:gd name="T44" fmla="*/ 2147483646 w 529"/>
                <a:gd name="T45" fmla="*/ 2147483646 h 401"/>
                <a:gd name="T46" fmla="*/ 2147483646 w 529"/>
                <a:gd name="T47" fmla="*/ 2147483646 h 401"/>
                <a:gd name="T48" fmla="*/ 0 w 529"/>
                <a:gd name="T49" fmla="*/ 2147483646 h 401"/>
                <a:gd name="T50" fmla="*/ 2147483646 w 529"/>
                <a:gd name="T51" fmla="*/ 2147483646 h 401"/>
                <a:gd name="T52" fmla="*/ 2147483646 w 529"/>
                <a:gd name="T53" fmla="*/ 2147483646 h 401"/>
                <a:gd name="T54" fmla="*/ 2147483646 w 529"/>
                <a:gd name="T55" fmla="*/ 2147483646 h 401"/>
                <a:gd name="T56" fmla="*/ 2147483646 w 529"/>
                <a:gd name="T57" fmla="*/ 2147483646 h 401"/>
                <a:gd name="T58" fmla="*/ 2147483646 w 529"/>
                <a:gd name="T59" fmla="*/ 2147483646 h 401"/>
                <a:gd name="T60" fmla="*/ 2147483646 w 529"/>
                <a:gd name="T61" fmla="*/ 2147483646 h 401"/>
                <a:gd name="T62" fmla="*/ 2147483646 w 529"/>
                <a:gd name="T63" fmla="*/ 2147483646 h 401"/>
                <a:gd name="T64" fmla="*/ 2147483646 w 529"/>
                <a:gd name="T65" fmla="*/ 2147483646 h 401"/>
                <a:gd name="T66" fmla="*/ 2147483646 w 529"/>
                <a:gd name="T67" fmla="*/ 2147483646 h 401"/>
                <a:gd name="T68" fmla="*/ 2147483646 w 529"/>
                <a:gd name="T69" fmla="*/ 2147483646 h 401"/>
                <a:gd name="T70" fmla="*/ 2147483646 w 529"/>
                <a:gd name="T71" fmla="*/ 2147483646 h 401"/>
                <a:gd name="T72" fmla="*/ 2147483646 w 529"/>
                <a:gd name="T73" fmla="*/ 2147483646 h 401"/>
                <a:gd name="T74" fmla="*/ 2147483646 w 529"/>
                <a:gd name="T75" fmla="*/ 2147483646 h 401"/>
                <a:gd name="T76" fmla="*/ 2147483646 w 529"/>
                <a:gd name="T77" fmla="*/ 2147483646 h 401"/>
                <a:gd name="T78" fmla="*/ 2147483646 w 529"/>
                <a:gd name="T79" fmla="*/ 2147483646 h 401"/>
                <a:gd name="T80" fmla="*/ 2147483646 w 529"/>
                <a:gd name="T81" fmla="*/ 2147483646 h 401"/>
                <a:gd name="T82" fmla="*/ 2147483646 w 529"/>
                <a:gd name="T83" fmla="*/ 2147483646 h 401"/>
                <a:gd name="T84" fmla="*/ 2147483646 w 529"/>
                <a:gd name="T85" fmla="*/ 2147483646 h 401"/>
                <a:gd name="T86" fmla="*/ 2147483646 w 529"/>
                <a:gd name="T87" fmla="*/ 2147483646 h 401"/>
                <a:gd name="T88" fmla="*/ 2147483646 w 529"/>
                <a:gd name="T89" fmla="*/ 2147483646 h 401"/>
                <a:gd name="T90" fmla="*/ 2147483646 w 529"/>
                <a:gd name="T91" fmla="*/ 2147483646 h 401"/>
                <a:gd name="T92" fmla="*/ 2147483646 w 529"/>
                <a:gd name="T93" fmla="*/ 2147483646 h 401"/>
                <a:gd name="T94" fmla="*/ 2147483646 w 529"/>
                <a:gd name="T95" fmla="*/ 2147483646 h 401"/>
                <a:gd name="T96" fmla="*/ 2147483646 w 529"/>
                <a:gd name="T97" fmla="*/ 2147483646 h 401"/>
                <a:gd name="T98" fmla="*/ 2147483646 w 529"/>
                <a:gd name="T99" fmla="*/ 2147483646 h 401"/>
                <a:gd name="T100" fmla="*/ 2147483646 w 529"/>
                <a:gd name="T101" fmla="*/ 2147483646 h 401"/>
                <a:gd name="T102" fmla="*/ 2147483646 w 529"/>
                <a:gd name="T103" fmla="*/ 2147483646 h 401"/>
                <a:gd name="T104" fmla="*/ 2147483646 w 529"/>
                <a:gd name="T105" fmla="*/ 2147483646 h 401"/>
                <a:gd name="T106" fmla="*/ 2147483646 w 529"/>
                <a:gd name="T107" fmla="*/ 2147483646 h 401"/>
                <a:gd name="T108" fmla="*/ 2147483646 w 529"/>
                <a:gd name="T109" fmla="*/ 2147483646 h 401"/>
                <a:gd name="T110" fmla="*/ 2147483646 w 529"/>
                <a:gd name="T111" fmla="*/ 2147483646 h 401"/>
                <a:gd name="T112" fmla="*/ 2147483646 w 529"/>
                <a:gd name="T113" fmla="*/ 2147483646 h 401"/>
                <a:gd name="T114" fmla="*/ 2147483646 w 529"/>
                <a:gd name="T115" fmla="*/ 2147483646 h 401"/>
                <a:gd name="T116" fmla="*/ 2147483646 w 529"/>
                <a:gd name="T117" fmla="*/ 2147483646 h 401"/>
                <a:gd name="T118" fmla="*/ 2147483646 w 529"/>
                <a:gd name="T119" fmla="*/ 2147483646 h 40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29" h="401">
                  <a:moveTo>
                    <a:pt x="528" y="144"/>
                  </a:moveTo>
                  <a:lnTo>
                    <a:pt x="480" y="144"/>
                  </a:lnTo>
                  <a:lnTo>
                    <a:pt x="456" y="120"/>
                  </a:lnTo>
                  <a:lnTo>
                    <a:pt x="424" y="152"/>
                  </a:lnTo>
                  <a:lnTo>
                    <a:pt x="416" y="136"/>
                  </a:lnTo>
                  <a:lnTo>
                    <a:pt x="408" y="160"/>
                  </a:lnTo>
                  <a:lnTo>
                    <a:pt x="360" y="128"/>
                  </a:lnTo>
                  <a:lnTo>
                    <a:pt x="360" y="88"/>
                  </a:lnTo>
                  <a:lnTo>
                    <a:pt x="344" y="96"/>
                  </a:lnTo>
                  <a:lnTo>
                    <a:pt x="352" y="128"/>
                  </a:lnTo>
                  <a:lnTo>
                    <a:pt x="328" y="128"/>
                  </a:lnTo>
                  <a:lnTo>
                    <a:pt x="312" y="104"/>
                  </a:lnTo>
                  <a:lnTo>
                    <a:pt x="296" y="104"/>
                  </a:lnTo>
                  <a:lnTo>
                    <a:pt x="248" y="56"/>
                  </a:lnTo>
                  <a:lnTo>
                    <a:pt x="216" y="72"/>
                  </a:lnTo>
                  <a:lnTo>
                    <a:pt x="216" y="56"/>
                  </a:lnTo>
                  <a:lnTo>
                    <a:pt x="160" y="64"/>
                  </a:lnTo>
                  <a:lnTo>
                    <a:pt x="120" y="40"/>
                  </a:lnTo>
                  <a:lnTo>
                    <a:pt x="120" y="0"/>
                  </a:lnTo>
                  <a:lnTo>
                    <a:pt x="104" y="8"/>
                  </a:lnTo>
                  <a:lnTo>
                    <a:pt x="64" y="8"/>
                  </a:lnTo>
                  <a:lnTo>
                    <a:pt x="72" y="56"/>
                  </a:lnTo>
                  <a:lnTo>
                    <a:pt x="48" y="56"/>
                  </a:lnTo>
                  <a:lnTo>
                    <a:pt x="8" y="32"/>
                  </a:lnTo>
                  <a:lnTo>
                    <a:pt x="0" y="56"/>
                  </a:lnTo>
                  <a:lnTo>
                    <a:pt x="32" y="88"/>
                  </a:lnTo>
                  <a:lnTo>
                    <a:pt x="24" y="120"/>
                  </a:lnTo>
                  <a:lnTo>
                    <a:pt x="48" y="160"/>
                  </a:lnTo>
                  <a:lnTo>
                    <a:pt x="88" y="136"/>
                  </a:lnTo>
                  <a:lnTo>
                    <a:pt x="112" y="184"/>
                  </a:lnTo>
                  <a:lnTo>
                    <a:pt x="112" y="224"/>
                  </a:lnTo>
                  <a:lnTo>
                    <a:pt x="152" y="224"/>
                  </a:lnTo>
                  <a:lnTo>
                    <a:pt x="168" y="264"/>
                  </a:lnTo>
                  <a:lnTo>
                    <a:pt x="176" y="232"/>
                  </a:lnTo>
                  <a:lnTo>
                    <a:pt x="208" y="280"/>
                  </a:lnTo>
                  <a:lnTo>
                    <a:pt x="232" y="320"/>
                  </a:lnTo>
                  <a:lnTo>
                    <a:pt x="232" y="344"/>
                  </a:lnTo>
                  <a:lnTo>
                    <a:pt x="264" y="400"/>
                  </a:lnTo>
                  <a:lnTo>
                    <a:pt x="288" y="376"/>
                  </a:lnTo>
                  <a:lnTo>
                    <a:pt x="304" y="328"/>
                  </a:lnTo>
                  <a:lnTo>
                    <a:pt x="320" y="320"/>
                  </a:lnTo>
                  <a:lnTo>
                    <a:pt x="336" y="328"/>
                  </a:lnTo>
                  <a:lnTo>
                    <a:pt x="328" y="344"/>
                  </a:lnTo>
                  <a:lnTo>
                    <a:pt x="376" y="344"/>
                  </a:lnTo>
                  <a:lnTo>
                    <a:pt x="392" y="328"/>
                  </a:lnTo>
                  <a:lnTo>
                    <a:pt x="392" y="312"/>
                  </a:lnTo>
                  <a:lnTo>
                    <a:pt x="384" y="296"/>
                  </a:lnTo>
                  <a:lnTo>
                    <a:pt x="432" y="272"/>
                  </a:lnTo>
                  <a:lnTo>
                    <a:pt x="440" y="264"/>
                  </a:lnTo>
                  <a:lnTo>
                    <a:pt x="440" y="248"/>
                  </a:lnTo>
                  <a:lnTo>
                    <a:pt x="456" y="240"/>
                  </a:lnTo>
                  <a:lnTo>
                    <a:pt x="456" y="192"/>
                  </a:lnTo>
                  <a:lnTo>
                    <a:pt x="472" y="192"/>
                  </a:lnTo>
                  <a:lnTo>
                    <a:pt x="480" y="216"/>
                  </a:lnTo>
                  <a:lnTo>
                    <a:pt x="504" y="232"/>
                  </a:lnTo>
                  <a:lnTo>
                    <a:pt x="512" y="224"/>
                  </a:lnTo>
                  <a:lnTo>
                    <a:pt x="504" y="208"/>
                  </a:lnTo>
                  <a:lnTo>
                    <a:pt x="504" y="192"/>
                  </a:lnTo>
                  <a:lnTo>
                    <a:pt x="528" y="184"/>
                  </a:lnTo>
                  <a:lnTo>
                    <a:pt x="528" y="144"/>
                  </a:lnTo>
                </a:path>
              </a:pathLst>
            </a:custGeom>
            <a:grpFill/>
            <a:ln w="12700" cap="rnd" cmpd="sng">
              <a:solidFill>
                <a:schemeClr val="bg1"/>
              </a:solidFill>
              <a:prstDash val="solid"/>
              <a:round/>
              <a:headEnd/>
              <a:tailEnd/>
            </a:ln>
            <a:effectLst/>
            <a:extLst/>
          </p:spPr>
          <p:txBody>
            <a:bodyPr/>
            <a:lstStyle/>
            <a:p>
              <a:pPr fontAlgn="auto">
                <a:spcBef>
                  <a:spcPts val="0"/>
                </a:spcBef>
                <a:spcAft>
                  <a:spcPts val="0"/>
                </a:spcAft>
                <a:defRPr/>
              </a:pPr>
              <a:endParaRPr lang="zh-CN" altLang="en-US" sz="1000">
                <a:solidFill>
                  <a:schemeClr val="tx1">
                    <a:lumMod val="65000"/>
                    <a:lumOff val="35000"/>
                  </a:schemeClr>
                </a:solidFill>
                <a:latin typeface="微软雅黑" pitchFamily="34" charset="-122"/>
                <a:ea typeface="微软雅黑" pitchFamily="34" charset="-122"/>
              </a:endParaRPr>
            </a:p>
          </p:txBody>
        </p:sp>
        <p:sp>
          <p:nvSpPr>
            <p:cNvPr id="14" name="Freeform 9"/>
            <p:cNvSpPr>
              <a:spLocks/>
            </p:cNvSpPr>
            <p:nvPr/>
          </p:nvSpPr>
          <p:spPr bwMode="gray">
            <a:xfrm>
              <a:off x="5970258" y="2743112"/>
              <a:ext cx="722254" cy="746291"/>
            </a:xfrm>
            <a:custGeom>
              <a:avLst/>
              <a:gdLst>
                <a:gd name="T0" fmla="*/ 2147483646 w 377"/>
                <a:gd name="T1" fmla="*/ 2147483646 h 393"/>
                <a:gd name="T2" fmla="*/ 2147483646 w 377"/>
                <a:gd name="T3" fmla="*/ 2147483646 h 393"/>
                <a:gd name="T4" fmla="*/ 2147483646 w 377"/>
                <a:gd name="T5" fmla="*/ 2147483646 h 393"/>
                <a:gd name="T6" fmla="*/ 2147483646 w 377"/>
                <a:gd name="T7" fmla="*/ 2147483646 h 393"/>
                <a:gd name="T8" fmla="*/ 2147483646 w 377"/>
                <a:gd name="T9" fmla="*/ 2147483646 h 393"/>
                <a:gd name="T10" fmla="*/ 2147483646 w 377"/>
                <a:gd name="T11" fmla="*/ 2147483646 h 393"/>
                <a:gd name="T12" fmla="*/ 2147483646 w 377"/>
                <a:gd name="T13" fmla="*/ 0 h 393"/>
                <a:gd name="T14" fmla="*/ 2147483646 w 377"/>
                <a:gd name="T15" fmla="*/ 0 h 393"/>
                <a:gd name="T16" fmla="*/ 2147483646 w 377"/>
                <a:gd name="T17" fmla="*/ 2147483646 h 393"/>
                <a:gd name="T18" fmla="*/ 2147483646 w 377"/>
                <a:gd name="T19" fmla="*/ 2147483646 h 393"/>
                <a:gd name="T20" fmla="*/ 2147483646 w 377"/>
                <a:gd name="T21" fmla="*/ 2147483646 h 393"/>
                <a:gd name="T22" fmla="*/ 2147483646 w 377"/>
                <a:gd name="T23" fmla="*/ 2147483646 h 393"/>
                <a:gd name="T24" fmla="*/ 2147483646 w 377"/>
                <a:gd name="T25" fmla="*/ 2147483646 h 393"/>
                <a:gd name="T26" fmla="*/ 2147483646 w 377"/>
                <a:gd name="T27" fmla="*/ 2147483646 h 393"/>
                <a:gd name="T28" fmla="*/ 2147483646 w 377"/>
                <a:gd name="T29" fmla="*/ 2147483646 h 393"/>
                <a:gd name="T30" fmla="*/ 2147483646 w 377"/>
                <a:gd name="T31" fmla="*/ 2147483646 h 393"/>
                <a:gd name="T32" fmla="*/ 2147483646 w 377"/>
                <a:gd name="T33" fmla="*/ 2147483646 h 393"/>
                <a:gd name="T34" fmla="*/ 2147483646 w 377"/>
                <a:gd name="T35" fmla="*/ 2147483646 h 393"/>
                <a:gd name="T36" fmla="*/ 2147483646 w 377"/>
                <a:gd name="T37" fmla="*/ 2147483646 h 393"/>
                <a:gd name="T38" fmla="*/ 0 w 377"/>
                <a:gd name="T39" fmla="*/ 2147483646 h 393"/>
                <a:gd name="T40" fmla="*/ 2147483646 w 377"/>
                <a:gd name="T41" fmla="*/ 2147483646 h 393"/>
                <a:gd name="T42" fmla="*/ 2147483646 w 377"/>
                <a:gd name="T43" fmla="*/ 2147483646 h 393"/>
                <a:gd name="T44" fmla="*/ 2147483646 w 377"/>
                <a:gd name="T45" fmla="*/ 2147483646 h 393"/>
                <a:gd name="T46" fmla="*/ 2147483646 w 377"/>
                <a:gd name="T47" fmla="*/ 2147483646 h 393"/>
                <a:gd name="T48" fmla="*/ 2147483646 w 377"/>
                <a:gd name="T49" fmla="*/ 2147483646 h 393"/>
                <a:gd name="T50" fmla="*/ 2147483646 w 377"/>
                <a:gd name="T51" fmla="*/ 2147483646 h 393"/>
                <a:gd name="T52" fmla="*/ 2147483646 w 377"/>
                <a:gd name="T53" fmla="*/ 2147483646 h 393"/>
                <a:gd name="T54" fmla="*/ 2147483646 w 377"/>
                <a:gd name="T55" fmla="*/ 2147483646 h 393"/>
                <a:gd name="T56" fmla="*/ 2147483646 w 377"/>
                <a:gd name="T57" fmla="*/ 2147483646 h 393"/>
                <a:gd name="T58" fmla="*/ 2147483646 w 377"/>
                <a:gd name="T59" fmla="*/ 2147483646 h 393"/>
                <a:gd name="T60" fmla="*/ 2147483646 w 377"/>
                <a:gd name="T61" fmla="*/ 2147483646 h 393"/>
                <a:gd name="T62" fmla="*/ 2147483646 w 377"/>
                <a:gd name="T63" fmla="*/ 2147483646 h 393"/>
                <a:gd name="T64" fmla="*/ 2147483646 w 377"/>
                <a:gd name="T65" fmla="*/ 2147483646 h 393"/>
                <a:gd name="T66" fmla="*/ 2147483646 w 377"/>
                <a:gd name="T67" fmla="*/ 2147483646 h 393"/>
                <a:gd name="T68" fmla="*/ 2147483646 w 377"/>
                <a:gd name="T69" fmla="*/ 2147483646 h 393"/>
                <a:gd name="T70" fmla="*/ 2147483646 w 377"/>
                <a:gd name="T71" fmla="*/ 2147483646 h 393"/>
                <a:gd name="T72" fmla="*/ 2147483646 w 377"/>
                <a:gd name="T73" fmla="*/ 2147483646 h 393"/>
                <a:gd name="T74" fmla="*/ 2147483646 w 377"/>
                <a:gd name="T75" fmla="*/ 2147483646 h 393"/>
                <a:gd name="T76" fmla="*/ 2147483646 w 377"/>
                <a:gd name="T77" fmla="*/ 2147483646 h 393"/>
                <a:gd name="T78" fmla="*/ 2147483646 w 377"/>
                <a:gd name="T79" fmla="*/ 2147483646 h 393"/>
                <a:gd name="T80" fmla="*/ 2147483646 w 377"/>
                <a:gd name="T81" fmla="*/ 2147483646 h 393"/>
                <a:gd name="T82" fmla="*/ 2147483646 w 377"/>
                <a:gd name="T83" fmla="*/ 2147483646 h 393"/>
                <a:gd name="T84" fmla="*/ 2147483646 w 377"/>
                <a:gd name="T85" fmla="*/ 2147483646 h 393"/>
                <a:gd name="T86" fmla="*/ 2147483646 w 377"/>
                <a:gd name="T87" fmla="*/ 2147483646 h 393"/>
                <a:gd name="T88" fmla="*/ 2147483646 w 377"/>
                <a:gd name="T89" fmla="*/ 2147483646 h 393"/>
                <a:gd name="T90" fmla="*/ 2147483646 w 377"/>
                <a:gd name="T91" fmla="*/ 2147483646 h 39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377" h="393">
                  <a:moveTo>
                    <a:pt x="376" y="176"/>
                  </a:moveTo>
                  <a:lnTo>
                    <a:pt x="336" y="120"/>
                  </a:lnTo>
                  <a:lnTo>
                    <a:pt x="344" y="96"/>
                  </a:lnTo>
                  <a:lnTo>
                    <a:pt x="312" y="40"/>
                  </a:lnTo>
                  <a:lnTo>
                    <a:pt x="288" y="8"/>
                  </a:lnTo>
                  <a:lnTo>
                    <a:pt x="280" y="40"/>
                  </a:lnTo>
                  <a:lnTo>
                    <a:pt x="264" y="0"/>
                  </a:lnTo>
                  <a:lnTo>
                    <a:pt x="232" y="0"/>
                  </a:lnTo>
                  <a:lnTo>
                    <a:pt x="240" y="24"/>
                  </a:lnTo>
                  <a:lnTo>
                    <a:pt x="200" y="56"/>
                  </a:lnTo>
                  <a:lnTo>
                    <a:pt x="176" y="56"/>
                  </a:lnTo>
                  <a:lnTo>
                    <a:pt x="48" y="144"/>
                  </a:lnTo>
                  <a:lnTo>
                    <a:pt x="24" y="112"/>
                  </a:lnTo>
                  <a:lnTo>
                    <a:pt x="8" y="112"/>
                  </a:lnTo>
                  <a:lnTo>
                    <a:pt x="16" y="136"/>
                  </a:lnTo>
                  <a:lnTo>
                    <a:pt x="16" y="160"/>
                  </a:lnTo>
                  <a:lnTo>
                    <a:pt x="24" y="184"/>
                  </a:lnTo>
                  <a:lnTo>
                    <a:pt x="8" y="184"/>
                  </a:lnTo>
                  <a:lnTo>
                    <a:pt x="8" y="216"/>
                  </a:lnTo>
                  <a:lnTo>
                    <a:pt x="0" y="232"/>
                  </a:lnTo>
                  <a:lnTo>
                    <a:pt x="32" y="240"/>
                  </a:lnTo>
                  <a:lnTo>
                    <a:pt x="64" y="296"/>
                  </a:lnTo>
                  <a:lnTo>
                    <a:pt x="104" y="240"/>
                  </a:lnTo>
                  <a:lnTo>
                    <a:pt x="120" y="208"/>
                  </a:lnTo>
                  <a:lnTo>
                    <a:pt x="160" y="200"/>
                  </a:lnTo>
                  <a:lnTo>
                    <a:pt x="184" y="216"/>
                  </a:lnTo>
                  <a:lnTo>
                    <a:pt x="184" y="224"/>
                  </a:lnTo>
                  <a:lnTo>
                    <a:pt x="192" y="224"/>
                  </a:lnTo>
                  <a:lnTo>
                    <a:pt x="168" y="280"/>
                  </a:lnTo>
                  <a:lnTo>
                    <a:pt x="152" y="280"/>
                  </a:lnTo>
                  <a:lnTo>
                    <a:pt x="160" y="312"/>
                  </a:lnTo>
                  <a:lnTo>
                    <a:pt x="152" y="320"/>
                  </a:lnTo>
                  <a:lnTo>
                    <a:pt x="168" y="320"/>
                  </a:lnTo>
                  <a:lnTo>
                    <a:pt x="136" y="376"/>
                  </a:lnTo>
                  <a:lnTo>
                    <a:pt x="144" y="392"/>
                  </a:lnTo>
                  <a:lnTo>
                    <a:pt x="160" y="376"/>
                  </a:lnTo>
                  <a:lnTo>
                    <a:pt x="168" y="352"/>
                  </a:lnTo>
                  <a:lnTo>
                    <a:pt x="184" y="352"/>
                  </a:lnTo>
                  <a:lnTo>
                    <a:pt x="200" y="336"/>
                  </a:lnTo>
                  <a:lnTo>
                    <a:pt x="200" y="312"/>
                  </a:lnTo>
                  <a:lnTo>
                    <a:pt x="256" y="280"/>
                  </a:lnTo>
                  <a:lnTo>
                    <a:pt x="304" y="264"/>
                  </a:lnTo>
                  <a:lnTo>
                    <a:pt x="312" y="224"/>
                  </a:lnTo>
                  <a:lnTo>
                    <a:pt x="344" y="200"/>
                  </a:lnTo>
                  <a:lnTo>
                    <a:pt x="368" y="192"/>
                  </a:lnTo>
                  <a:lnTo>
                    <a:pt x="376" y="176"/>
                  </a:lnTo>
                </a:path>
              </a:pathLst>
            </a:custGeom>
            <a:grpFill/>
            <a:ln w="12700" cap="rnd" cmpd="sng">
              <a:solidFill>
                <a:schemeClr val="bg1"/>
              </a:solidFill>
              <a:prstDash val="solid"/>
              <a:round/>
              <a:headEnd/>
              <a:tailEnd/>
            </a:ln>
            <a:effectLst/>
            <a:extLst/>
          </p:spPr>
          <p:txBody>
            <a:bodyPr/>
            <a:lstStyle/>
            <a:p>
              <a:pPr fontAlgn="auto">
                <a:spcBef>
                  <a:spcPts val="0"/>
                </a:spcBef>
                <a:spcAft>
                  <a:spcPts val="0"/>
                </a:spcAft>
                <a:defRPr/>
              </a:pPr>
              <a:endParaRPr lang="zh-CN" altLang="en-US" sz="1000">
                <a:solidFill>
                  <a:schemeClr val="tx1">
                    <a:lumMod val="65000"/>
                    <a:lumOff val="35000"/>
                  </a:schemeClr>
                </a:solidFill>
                <a:latin typeface="微软雅黑" pitchFamily="34" charset="-122"/>
                <a:ea typeface="微软雅黑" pitchFamily="34" charset="-122"/>
              </a:endParaRPr>
            </a:p>
          </p:txBody>
        </p:sp>
        <p:sp>
          <p:nvSpPr>
            <p:cNvPr id="15" name="Freeform 10"/>
            <p:cNvSpPr>
              <a:spLocks/>
            </p:cNvSpPr>
            <p:nvPr/>
          </p:nvSpPr>
          <p:spPr bwMode="gray">
            <a:xfrm>
              <a:off x="5420195" y="2912183"/>
              <a:ext cx="674426" cy="1016116"/>
            </a:xfrm>
            <a:custGeom>
              <a:avLst/>
              <a:gdLst>
                <a:gd name="T0" fmla="*/ 2147483646 w 353"/>
                <a:gd name="T1" fmla="*/ 2147483646 h 537"/>
                <a:gd name="T2" fmla="*/ 2147483646 w 353"/>
                <a:gd name="T3" fmla="*/ 2147483646 h 537"/>
                <a:gd name="T4" fmla="*/ 2147483646 w 353"/>
                <a:gd name="T5" fmla="*/ 2147483646 h 537"/>
                <a:gd name="T6" fmla="*/ 2147483646 w 353"/>
                <a:gd name="T7" fmla="*/ 0 h 537"/>
                <a:gd name="T8" fmla="*/ 2147483646 w 353"/>
                <a:gd name="T9" fmla="*/ 2147483646 h 537"/>
                <a:gd name="T10" fmla="*/ 2147483646 w 353"/>
                <a:gd name="T11" fmla="*/ 2147483646 h 537"/>
                <a:gd name="T12" fmla="*/ 2147483646 w 353"/>
                <a:gd name="T13" fmla="*/ 2147483646 h 537"/>
                <a:gd name="T14" fmla="*/ 2147483646 w 353"/>
                <a:gd name="T15" fmla="*/ 2147483646 h 537"/>
                <a:gd name="T16" fmla="*/ 2147483646 w 353"/>
                <a:gd name="T17" fmla="*/ 2147483646 h 537"/>
                <a:gd name="T18" fmla="*/ 2147483646 w 353"/>
                <a:gd name="T19" fmla="*/ 2147483646 h 537"/>
                <a:gd name="T20" fmla="*/ 2147483646 w 353"/>
                <a:gd name="T21" fmla="*/ 2147483646 h 537"/>
                <a:gd name="T22" fmla="*/ 2147483646 w 353"/>
                <a:gd name="T23" fmla="*/ 2147483646 h 537"/>
                <a:gd name="T24" fmla="*/ 2147483646 w 353"/>
                <a:gd name="T25" fmla="*/ 2147483646 h 537"/>
                <a:gd name="T26" fmla="*/ 2147483646 w 353"/>
                <a:gd name="T27" fmla="*/ 2147483646 h 537"/>
                <a:gd name="T28" fmla="*/ 2147483646 w 353"/>
                <a:gd name="T29" fmla="*/ 2147483646 h 537"/>
                <a:gd name="T30" fmla="*/ 2147483646 w 353"/>
                <a:gd name="T31" fmla="*/ 2147483646 h 537"/>
                <a:gd name="T32" fmla="*/ 2147483646 w 353"/>
                <a:gd name="T33" fmla="*/ 2147483646 h 537"/>
                <a:gd name="T34" fmla="*/ 2147483646 w 353"/>
                <a:gd name="T35" fmla="*/ 2147483646 h 537"/>
                <a:gd name="T36" fmla="*/ 2147483646 w 353"/>
                <a:gd name="T37" fmla="*/ 2147483646 h 537"/>
                <a:gd name="T38" fmla="*/ 2147483646 w 353"/>
                <a:gd name="T39" fmla="*/ 2147483646 h 537"/>
                <a:gd name="T40" fmla="*/ 2147483646 w 353"/>
                <a:gd name="T41" fmla="*/ 2147483646 h 537"/>
                <a:gd name="T42" fmla="*/ 2147483646 w 353"/>
                <a:gd name="T43" fmla="*/ 2147483646 h 537"/>
                <a:gd name="T44" fmla="*/ 2147483646 w 353"/>
                <a:gd name="T45" fmla="*/ 2147483646 h 537"/>
                <a:gd name="T46" fmla="*/ 2147483646 w 353"/>
                <a:gd name="T47" fmla="*/ 2147483646 h 537"/>
                <a:gd name="T48" fmla="*/ 2147483646 w 353"/>
                <a:gd name="T49" fmla="*/ 2147483646 h 537"/>
                <a:gd name="T50" fmla="*/ 2147483646 w 353"/>
                <a:gd name="T51" fmla="*/ 2147483646 h 537"/>
                <a:gd name="T52" fmla="*/ 2147483646 w 353"/>
                <a:gd name="T53" fmla="*/ 2147483646 h 537"/>
                <a:gd name="T54" fmla="*/ 2147483646 w 353"/>
                <a:gd name="T55" fmla="*/ 2147483646 h 537"/>
                <a:gd name="T56" fmla="*/ 2147483646 w 353"/>
                <a:gd name="T57" fmla="*/ 2147483646 h 537"/>
                <a:gd name="T58" fmla="*/ 2147483646 w 353"/>
                <a:gd name="T59" fmla="*/ 2147483646 h 537"/>
                <a:gd name="T60" fmla="*/ 2147483646 w 353"/>
                <a:gd name="T61" fmla="*/ 2147483646 h 537"/>
                <a:gd name="T62" fmla="*/ 2147483646 w 353"/>
                <a:gd name="T63" fmla="*/ 2147483646 h 537"/>
                <a:gd name="T64" fmla="*/ 2147483646 w 353"/>
                <a:gd name="T65" fmla="*/ 2147483646 h 5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53" h="537">
                  <a:moveTo>
                    <a:pt x="352" y="208"/>
                  </a:moveTo>
                  <a:lnTo>
                    <a:pt x="320" y="160"/>
                  </a:lnTo>
                  <a:lnTo>
                    <a:pt x="288" y="152"/>
                  </a:lnTo>
                  <a:lnTo>
                    <a:pt x="296" y="96"/>
                  </a:lnTo>
                  <a:lnTo>
                    <a:pt x="264" y="104"/>
                  </a:lnTo>
                  <a:lnTo>
                    <a:pt x="248" y="88"/>
                  </a:lnTo>
                  <a:lnTo>
                    <a:pt x="248" y="48"/>
                  </a:lnTo>
                  <a:lnTo>
                    <a:pt x="224" y="0"/>
                  </a:lnTo>
                  <a:lnTo>
                    <a:pt x="176" y="24"/>
                  </a:lnTo>
                  <a:lnTo>
                    <a:pt x="176" y="64"/>
                  </a:lnTo>
                  <a:lnTo>
                    <a:pt x="144" y="56"/>
                  </a:lnTo>
                  <a:lnTo>
                    <a:pt x="136" y="80"/>
                  </a:lnTo>
                  <a:lnTo>
                    <a:pt x="112" y="72"/>
                  </a:lnTo>
                  <a:lnTo>
                    <a:pt x="80" y="104"/>
                  </a:lnTo>
                  <a:lnTo>
                    <a:pt x="56" y="56"/>
                  </a:lnTo>
                  <a:lnTo>
                    <a:pt x="32" y="72"/>
                  </a:lnTo>
                  <a:lnTo>
                    <a:pt x="24" y="112"/>
                  </a:lnTo>
                  <a:lnTo>
                    <a:pt x="8" y="120"/>
                  </a:lnTo>
                  <a:lnTo>
                    <a:pt x="32" y="184"/>
                  </a:lnTo>
                  <a:lnTo>
                    <a:pt x="56" y="200"/>
                  </a:lnTo>
                  <a:lnTo>
                    <a:pt x="32" y="216"/>
                  </a:lnTo>
                  <a:lnTo>
                    <a:pt x="24" y="232"/>
                  </a:lnTo>
                  <a:lnTo>
                    <a:pt x="56" y="232"/>
                  </a:lnTo>
                  <a:lnTo>
                    <a:pt x="64" y="272"/>
                  </a:lnTo>
                  <a:lnTo>
                    <a:pt x="48" y="304"/>
                  </a:lnTo>
                  <a:lnTo>
                    <a:pt x="32" y="288"/>
                  </a:lnTo>
                  <a:lnTo>
                    <a:pt x="16" y="304"/>
                  </a:lnTo>
                  <a:lnTo>
                    <a:pt x="16" y="328"/>
                  </a:lnTo>
                  <a:lnTo>
                    <a:pt x="0" y="344"/>
                  </a:lnTo>
                  <a:lnTo>
                    <a:pt x="32" y="400"/>
                  </a:lnTo>
                  <a:lnTo>
                    <a:pt x="8" y="488"/>
                  </a:lnTo>
                  <a:lnTo>
                    <a:pt x="24" y="512"/>
                  </a:lnTo>
                  <a:lnTo>
                    <a:pt x="72" y="512"/>
                  </a:lnTo>
                  <a:lnTo>
                    <a:pt x="88" y="528"/>
                  </a:lnTo>
                  <a:lnTo>
                    <a:pt x="128" y="536"/>
                  </a:lnTo>
                  <a:lnTo>
                    <a:pt x="112" y="512"/>
                  </a:lnTo>
                  <a:lnTo>
                    <a:pt x="120" y="480"/>
                  </a:lnTo>
                  <a:lnTo>
                    <a:pt x="152" y="424"/>
                  </a:lnTo>
                  <a:lnTo>
                    <a:pt x="192" y="384"/>
                  </a:lnTo>
                  <a:lnTo>
                    <a:pt x="232" y="376"/>
                  </a:lnTo>
                  <a:lnTo>
                    <a:pt x="248" y="360"/>
                  </a:lnTo>
                  <a:lnTo>
                    <a:pt x="240" y="344"/>
                  </a:lnTo>
                  <a:lnTo>
                    <a:pt x="224" y="312"/>
                  </a:lnTo>
                  <a:lnTo>
                    <a:pt x="192" y="320"/>
                  </a:lnTo>
                  <a:lnTo>
                    <a:pt x="176" y="312"/>
                  </a:lnTo>
                  <a:lnTo>
                    <a:pt x="184" y="288"/>
                  </a:lnTo>
                  <a:lnTo>
                    <a:pt x="184" y="248"/>
                  </a:lnTo>
                  <a:lnTo>
                    <a:pt x="160" y="264"/>
                  </a:lnTo>
                  <a:lnTo>
                    <a:pt x="128" y="256"/>
                  </a:lnTo>
                  <a:lnTo>
                    <a:pt x="104" y="256"/>
                  </a:lnTo>
                  <a:lnTo>
                    <a:pt x="104" y="224"/>
                  </a:lnTo>
                  <a:lnTo>
                    <a:pt x="136" y="168"/>
                  </a:lnTo>
                  <a:lnTo>
                    <a:pt x="152" y="168"/>
                  </a:lnTo>
                  <a:lnTo>
                    <a:pt x="160" y="136"/>
                  </a:lnTo>
                  <a:lnTo>
                    <a:pt x="176" y="136"/>
                  </a:lnTo>
                  <a:lnTo>
                    <a:pt x="192" y="152"/>
                  </a:lnTo>
                  <a:lnTo>
                    <a:pt x="216" y="152"/>
                  </a:lnTo>
                  <a:lnTo>
                    <a:pt x="208" y="184"/>
                  </a:lnTo>
                  <a:lnTo>
                    <a:pt x="208" y="200"/>
                  </a:lnTo>
                  <a:lnTo>
                    <a:pt x="224" y="200"/>
                  </a:lnTo>
                  <a:lnTo>
                    <a:pt x="224" y="232"/>
                  </a:lnTo>
                  <a:lnTo>
                    <a:pt x="256" y="256"/>
                  </a:lnTo>
                  <a:lnTo>
                    <a:pt x="264" y="280"/>
                  </a:lnTo>
                  <a:lnTo>
                    <a:pt x="272" y="288"/>
                  </a:lnTo>
                  <a:lnTo>
                    <a:pt x="312" y="256"/>
                  </a:lnTo>
                  <a:lnTo>
                    <a:pt x="328" y="216"/>
                  </a:lnTo>
                  <a:lnTo>
                    <a:pt x="352" y="208"/>
                  </a:lnTo>
                </a:path>
              </a:pathLst>
            </a:custGeom>
            <a:grpFill/>
            <a:ln w="12700" cap="rnd" cmpd="sng">
              <a:solidFill>
                <a:schemeClr val="bg1"/>
              </a:solidFill>
              <a:prstDash val="solid"/>
              <a:round/>
              <a:headEnd/>
              <a:tailEnd/>
            </a:ln>
            <a:effectLst/>
            <a:extLst/>
          </p:spPr>
          <p:txBody>
            <a:bodyPr/>
            <a:lstStyle/>
            <a:p>
              <a:pPr fontAlgn="auto">
                <a:spcBef>
                  <a:spcPts val="0"/>
                </a:spcBef>
                <a:spcAft>
                  <a:spcPts val="0"/>
                </a:spcAft>
                <a:defRPr/>
              </a:pPr>
              <a:endParaRPr lang="zh-CN" altLang="en-US" sz="1000">
                <a:solidFill>
                  <a:schemeClr val="tx1">
                    <a:lumMod val="65000"/>
                    <a:lumOff val="35000"/>
                  </a:schemeClr>
                </a:solidFill>
                <a:latin typeface="微软雅黑" pitchFamily="34" charset="-122"/>
                <a:ea typeface="微软雅黑" pitchFamily="34" charset="-122"/>
              </a:endParaRPr>
            </a:p>
          </p:txBody>
        </p:sp>
        <p:sp>
          <p:nvSpPr>
            <p:cNvPr id="16" name="Freeform 14"/>
            <p:cNvSpPr>
              <a:spLocks/>
            </p:cNvSpPr>
            <p:nvPr/>
          </p:nvSpPr>
          <p:spPr bwMode="gray">
            <a:xfrm>
              <a:off x="5601956" y="3578210"/>
              <a:ext cx="830672" cy="548190"/>
            </a:xfrm>
            <a:custGeom>
              <a:avLst/>
              <a:gdLst>
                <a:gd name="T0" fmla="*/ 2147483646 w 433"/>
                <a:gd name="T1" fmla="*/ 2147483646 h 289"/>
                <a:gd name="T2" fmla="*/ 2147483646 w 433"/>
                <a:gd name="T3" fmla="*/ 2147483646 h 289"/>
                <a:gd name="T4" fmla="*/ 2147483646 w 433"/>
                <a:gd name="T5" fmla="*/ 2147483646 h 289"/>
                <a:gd name="T6" fmla="*/ 2147483646 w 433"/>
                <a:gd name="T7" fmla="*/ 2147483646 h 289"/>
                <a:gd name="T8" fmla="*/ 2147483646 w 433"/>
                <a:gd name="T9" fmla="*/ 2147483646 h 289"/>
                <a:gd name="T10" fmla="*/ 2147483646 w 433"/>
                <a:gd name="T11" fmla="*/ 2147483646 h 289"/>
                <a:gd name="T12" fmla="*/ 2147483646 w 433"/>
                <a:gd name="T13" fmla="*/ 2147483646 h 289"/>
                <a:gd name="T14" fmla="*/ 2147483646 w 433"/>
                <a:gd name="T15" fmla="*/ 2147483646 h 289"/>
                <a:gd name="T16" fmla="*/ 2147483646 w 433"/>
                <a:gd name="T17" fmla="*/ 2147483646 h 289"/>
                <a:gd name="T18" fmla="*/ 2147483646 w 433"/>
                <a:gd name="T19" fmla="*/ 2147483646 h 289"/>
                <a:gd name="T20" fmla="*/ 0 w 433"/>
                <a:gd name="T21" fmla="*/ 2147483646 h 289"/>
                <a:gd name="T22" fmla="*/ 2147483646 w 433"/>
                <a:gd name="T23" fmla="*/ 2147483646 h 289"/>
                <a:gd name="T24" fmla="*/ 2147483646 w 433"/>
                <a:gd name="T25" fmla="*/ 2147483646 h 289"/>
                <a:gd name="T26" fmla="*/ 2147483646 w 433"/>
                <a:gd name="T27" fmla="*/ 2147483646 h 289"/>
                <a:gd name="T28" fmla="*/ 2147483646 w 433"/>
                <a:gd name="T29" fmla="*/ 2147483646 h 289"/>
                <a:gd name="T30" fmla="*/ 2147483646 w 433"/>
                <a:gd name="T31" fmla="*/ 2147483646 h 289"/>
                <a:gd name="T32" fmla="*/ 2147483646 w 433"/>
                <a:gd name="T33" fmla="*/ 2147483646 h 289"/>
                <a:gd name="T34" fmla="*/ 2147483646 w 433"/>
                <a:gd name="T35" fmla="*/ 2147483646 h 289"/>
                <a:gd name="T36" fmla="*/ 2147483646 w 433"/>
                <a:gd name="T37" fmla="*/ 2147483646 h 289"/>
                <a:gd name="T38" fmla="*/ 2147483646 w 433"/>
                <a:gd name="T39" fmla="*/ 2147483646 h 289"/>
                <a:gd name="T40" fmla="*/ 2147483646 w 433"/>
                <a:gd name="T41" fmla="*/ 2147483646 h 289"/>
                <a:gd name="T42" fmla="*/ 2147483646 w 433"/>
                <a:gd name="T43" fmla="*/ 2147483646 h 289"/>
                <a:gd name="T44" fmla="*/ 2147483646 w 433"/>
                <a:gd name="T45" fmla="*/ 2147483646 h 289"/>
                <a:gd name="T46" fmla="*/ 2147483646 w 433"/>
                <a:gd name="T47" fmla="*/ 2147483646 h 289"/>
                <a:gd name="T48" fmla="*/ 2147483646 w 433"/>
                <a:gd name="T49" fmla="*/ 2147483646 h 289"/>
                <a:gd name="T50" fmla="*/ 2147483646 w 433"/>
                <a:gd name="T51" fmla="*/ 2147483646 h 289"/>
                <a:gd name="T52" fmla="*/ 2147483646 w 433"/>
                <a:gd name="T53" fmla="*/ 2147483646 h 289"/>
                <a:gd name="T54" fmla="*/ 2147483646 w 433"/>
                <a:gd name="T55" fmla="*/ 2147483646 h 289"/>
                <a:gd name="T56" fmla="*/ 2147483646 w 433"/>
                <a:gd name="T57" fmla="*/ 2147483646 h 289"/>
                <a:gd name="T58" fmla="*/ 2147483646 w 433"/>
                <a:gd name="T59" fmla="*/ 2147483646 h 289"/>
                <a:gd name="T60" fmla="*/ 2147483646 w 433"/>
                <a:gd name="T61" fmla="*/ 2147483646 h 289"/>
                <a:gd name="T62" fmla="*/ 2147483646 w 433"/>
                <a:gd name="T63" fmla="*/ 2147483646 h 289"/>
                <a:gd name="T64" fmla="*/ 2147483646 w 433"/>
                <a:gd name="T65" fmla="*/ 2147483646 h 289"/>
                <a:gd name="T66" fmla="*/ 2147483646 w 433"/>
                <a:gd name="T67" fmla="*/ 2147483646 h 289"/>
                <a:gd name="T68" fmla="*/ 2147483646 w 433"/>
                <a:gd name="T69" fmla="*/ 2147483646 h 289"/>
                <a:gd name="T70" fmla="*/ 2147483646 w 433"/>
                <a:gd name="T71" fmla="*/ 2147483646 h 289"/>
                <a:gd name="T72" fmla="*/ 2147483646 w 433"/>
                <a:gd name="T73" fmla="*/ 2147483646 h 289"/>
                <a:gd name="T74" fmla="*/ 2147483646 w 433"/>
                <a:gd name="T75" fmla="*/ 2147483646 h 289"/>
                <a:gd name="T76" fmla="*/ 2147483646 w 433"/>
                <a:gd name="T77" fmla="*/ 2147483646 h 289"/>
                <a:gd name="T78" fmla="*/ 2147483646 w 433"/>
                <a:gd name="T79" fmla="*/ 0 h 289"/>
                <a:gd name="T80" fmla="*/ 2147483646 w 433"/>
                <a:gd name="T81" fmla="*/ 2147483646 h 289"/>
                <a:gd name="T82" fmla="*/ 2147483646 w 433"/>
                <a:gd name="T83" fmla="*/ 2147483646 h 289"/>
                <a:gd name="T84" fmla="*/ 2147483646 w 433"/>
                <a:gd name="T85" fmla="*/ 2147483646 h 289"/>
                <a:gd name="T86" fmla="*/ 2147483646 w 433"/>
                <a:gd name="T87" fmla="*/ 2147483646 h 289"/>
                <a:gd name="T88" fmla="*/ 2147483646 w 433"/>
                <a:gd name="T89" fmla="*/ 2147483646 h 289"/>
                <a:gd name="T90" fmla="*/ 2147483646 w 433"/>
                <a:gd name="T91" fmla="*/ 2147483646 h 289"/>
                <a:gd name="T92" fmla="*/ 2147483646 w 433"/>
                <a:gd name="T93" fmla="*/ 0 h 289"/>
                <a:gd name="T94" fmla="*/ 2147483646 w 433"/>
                <a:gd name="T95" fmla="*/ 0 h 289"/>
                <a:gd name="T96" fmla="*/ 2147483646 w 433"/>
                <a:gd name="T97" fmla="*/ 0 h 289"/>
                <a:gd name="T98" fmla="*/ 2147483646 w 433"/>
                <a:gd name="T99" fmla="*/ 2147483646 h 289"/>
                <a:gd name="T100" fmla="*/ 2147483646 w 433"/>
                <a:gd name="T101" fmla="*/ 2147483646 h 28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433" h="289">
                  <a:moveTo>
                    <a:pt x="152" y="8"/>
                  </a:moveTo>
                  <a:lnTo>
                    <a:pt x="136" y="24"/>
                  </a:lnTo>
                  <a:lnTo>
                    <a:pt x="96" y="32"/>
                  </a:lnTo>
                  <a:lnTo>
                    <a:pt x="56" y="72"/>
                  </a:lnTo>
                  <a:lnTo>
                    <a:pt x="16" y="128"/>
                  </a:lnTo>
                  <a:lnTo>
                    <a:pt x="16" y="160"/>
                  </a:lnTo>
                  <a:lnTo>
                    <a:pt x="32" y="184"/>
                  </a:lnTo>
                  <a:lnTo>
                    <a:pt x="48" y="176"/>
                  </a:lnTo>
                  <a:lnTo>
                    <a:pt x="64" y="176"/>
                  </a:lnTo>
                  <a:lnTo>
                    <a:pt x="8" y="224"/>
                  </a:lnTo>
                  <a:lnTo>
                    <a:pt x="0" y="248"/>
                  </a:lnTo>
                  <a:lnTo>
                    <a:pt x="16" y="256"/>
                  </a:lnTo>
                  <a:lnTo>
                    <a:pt x="48" y="288"/>
                  </a:lnTo>
                  <a:lnTo>
                    <a:pt x="80" y="288"/>
                  </a:lnTo>
                  <a:lnTo>
                    <a:pt x="96" y="272"/>
                  </a:lnTo>
                  <a:lnTo>
                    <a:pt x="96" y="256"/>
                  </a:lnTo>
                  <a:lnTo>
                    <a:pt x="112" y="264"/>
                  </a:lnTo>
                  <a:lnTo>
                    <a:pt x="120" y="272"/>
                  </a:lnTo>
                  <a:lnTo>
                    <a:pt x="152" y="288"/>
                  </a:lnTo>
                  <a:lnTo>
                    <a:pt x="168" y="272"/>
                  </a:lnTo>
                  <a:lnTo>
                    <a:pt x="192" y="272"/>
                  </a:lnTo>
                  <a:lnTo>
                    <a:pt x="192" y="288"/>
                  </a:lnTo>
                  <a:lnTo>
                    <a:pt x="208" y="280"/>
                  </a:lnTo>
                  <a:lnTo>
                    <a:pt x="240" y="232"/>
                  </a:lnTo>
                  <a:lnTo>
                    <a:pt x="256" y="232"/>
                  </a:lnTo>
                  <a:lnTo>
                    <a:pt x="296" y="168"/>
                  </a:lnTo>
                  <a:lnTo>
                    <a:pt x="296" y="144"/>
                  </a:lnTo>
                  <a:lnTo>
                    <a:pt x="304" y="136"/>
                  </a:lnTo>
                  <a:lnTo>
                    <a:pt x="312" y="152"/>
                  </a:lnTo>
                  <a:lnTo>
                    <a:pt x="344" y="96"/>
                  </a:lnTo>
                  <a:lnTo>
                    <a:pt x="376" y="80"/>
                  </a:lnTo>
                  <a:lnTo>
                    <a:pt x="376" y="88"/>
                  </a:lnTo>
                  <a:lnTo>
                    <a:pt x="400" y="64"/>
                  </a:lnTo>
                  <a:lnTo>
                    <a:pt x="416" y="72"/>
                  </a:lnTo>
                  <a:lnTo>
                    <a:pt x="432" y="24"/>
                  </a:lnTo>
                  <a:lnTo>
                    <a:pt x="424" y="16"/>
                  </a:lnTo>
                  <a:lnTo>
                    <a:pt x="400" y="16"/>
                  </a:lnTo>
                  <a:lnTo>
                    <a:pt x="384" y="24"/>
                  </a:lnTo>
                  <a:lnTo>
                    <a:pt x="344" y="24"/>
                  </a:lnTo>
                  <a:lnTo>
                    <a:pt x="328" y="0"/>
                  </a:lnTo>
                  <a:lnTo>
                    <a:pt x="272" y="40"/>
                  </a:lnTo>
                  <a:lnTo>
                    <a:pt x="264" y="64"/>
                  </a:lnTo>
                  <a:lnTo>
                    <a:pt x="248" y="64"/>
                  </a:lnTo>
                  <a:lnTo>
                    <a:pt x="200" y="64"/>
                  </a:lnTo>
                  <a:lnTo>
                    <a:pt x="200" y="48"/>
                  </a:lnTo>
                  <a:lnTo>
                    <a:pt x="216" y="32"/>
                  </a:lnTo>
                  <a:lnTo>
                    <a:pt x="200" y="0"/>
                  </a:lnTo>
                  <a:lnTo>
                    <a:pt x="176" y="0"/>
                  </a:lnTo>
                  <a:lnTo>
                    <a:pt x="168" y="0"/>
                  </a:lnTo>
                  <a:lnTo>
                    <a:pt x="160" y="16"/>
                  </a:lnTo>
                  <a:lnTo>
                    <a:pt x="152" y="8"/>
                  </a:lnTo>
                </a:path>
              </a:pathLst>
            </a:custGeom>
            <a:grpFill/>
            <a:ln w="12700" cap="rnd" cmpd="sng">
              <a:solidFill>
                <a:schemeClr val="bg1"/>
              </a:solidFill>
              <a:prstDash val="solid"/>
              <a:round/>
              <a:headEnd/>
              <a:tailEnd/>
            </a:ln>
            <a:effectLst/>
            <a:extLst/>
          </p:spPr>
          <p:txBody>
            <a:bodyPr/>
            <a:lstStyle/>
            <a:p>
              <a:pPr fontAlgn="auto">
                <a:spcBef>
                  <a:spcPts val="0"/>
                </a:spcBef>
                <a:spcAft>
                  <a:spcPts val="0"/>
                </a:spcAft>
                <a:defRPr/>
              </a:pPr>
              <a:endParaRPr lang="zh-CN" altLang="en-US" sz="1000">
                <a:solidFill>
                  <a:schemeClr val="tx1">
                    <a:lumMod val="65000"/>
                    <a:lumOff val="35000"/>
                  </a:schemeClr>
                </a:solidFill>
                <a:latin typeface="微软雅黑" pitchFamily="34" charset="-122"/>
                <a:ea typeface="微软雅黑" pitchFamily="34" charset="-122"/>
              </a:endParaRPr>
            </a:p>
          </p:txBody>
        </p:sp>
        <p:sp>
          <p:nvSpPr>
            <p:cNvPr id="17" name="Freeform 18"/>
            <p:cNvSpPr>
              <a:spLocks/>
            </p:cNvSpPr>
            <p:nvPr/>
          </p:nvSpPr>
          <p:spPr bwMode="gray">
            <a:xfrm>
              <a:off x="5801255" y="5016146"/>
              <a:ext cx="522957" cy="698475"/>
            </a:xfrm>
            <a:custGeom>
              <a:avLst/>
              <a:gdLst>
                <a:gd name="T0" fmla="*/ 2147483646 w 273"/>
                <a:gd name="T1" fmla="*/ 2147483646 h 369"/>
                <a:gd name="T2" fmla="*/ 2147483646 w 273"/>
                <a:gd name="T3" fmla="*/ 2147483646 h 369"/>
                <a:gd name="T4" fmla="*/ 2147483646 w 273"/>
                <a:gd name="T5" fmla="*/ 2147483646 h 369"/>
                <a:gd name="T6" fmla="*/ 2147483646 w 273"/>
                <a:gd name="T7" fmla="*/ 2147483646 h 369"/>
                <a:gd name="T8" fmla="*/ 2147483646 w 273"/>
                <a:gd name="T9" fmla="*/ 2147483646 h 369"/>
                <a:gd name="T10" fmla="*/ 2147483646 w 273"/>
                <a:gd name="T11" fmla="*/ 2147483646 h 369"/>
                <a:gd name="T12" fmla="*/ 2147483646 w 273"/>
                <a:gd name="T13" fmla="*/ 2147483646 h 369"/>
                <a:gd name="T14" fmla="*/ 2147483646 w 273"/>
                <a:gd name="T15" fmla="*/ 2147483646 h 369"/>
                <a:gd name="T16" fmla="*/ 2147483646 w 273"/>
                <a:gd name="T17" fmla="*/ 2147483646 h 369"/>
                <a:gd name="T18" fmla="*/ 2147483646 w 273"/>
                <a:gd name="T19" fmla="*/ 2147483646 h 369"/>
                <a:gd name="T20" fmla="*/ 2147483646 w 273"/>
                <a:gd name="T21" fmla="*/ 2147483646 h 369"/>
                <a:gd name="T22" fmla="*/ 2147483646 w 273"/>
                <a:gd name="T23" fmla="*/ 2147483646 h 369"/>
                <a:gd name="T24" fmla="*/ 2147483646 w 273"/>
                <a:gd name="T25" fmla="*/ 0 h 369"/>
                <a:gd name="T26" fmla="*/ 2147483646 w 273"/>
                <a:gd name="T27" fmla="*/ 0 h 369"/>
                <a:gd name="T28" fmla="*/ 2147483646 w 273"/>
                <a:gd name="T29" fmla="*/ 2147483646 h 369"/>
                <a:gd name="T30" fmla="*/ 2147483646 w 273"/>
                <a:gd name="T31" fmla="*/ 2147483646 h 369"/>
                <a:gd name="T32" fmla="*/ 2147483646 w 273"/>
                <a:gd name="T33" fmla="*/ 2147483646 h 369"/>
                <a:gd name="T34" fmla="*/ 2147483646 w 273"/>
                <a:gd name="T35" fmla="*/ 2147483646 h 369"/>
                <a:gd name="T36" fmla="*/ 2147483646 w 273"/>
                <a:gd name="T37" fmla="*/ 2147483646 h 369"/>
                <a:gd name="T38" fmla="*/ 2147483646 w 273"/>
                <a:gd name="T39" fmla="*/ 2147483646 h 369"/>
                <a:gd name="T40" fmla="*/ 2147483646 w 273"/>
                <a:gd name="T41" fmla="*/ 2147483646 h 369"/>
                <a:gd name="T42" fmla="*/ 2147483646 w 273"/>
                <a:gd name="T43" fmla="*/ 2147483646 h 369"/>
                <a:gd name="T44" fmla="*/ 2147483646 w 273"/>
                <a:gd name="T45" fmla="*/ 2147483646 h 369"/>
                <a:gd name="T46" fmla="*/ 2147483646 w 273"/>
                <a:gd name="T47" fmla="*/ 2147483646 h 369"/>
                <a:gd name="T48" fmla="*/ 2147483646 w 273"/>
                <a:gd name="T49" fmla="*/ 2147483646 h 369"/>
                <a:gd name="T50" fmla="*/ 2147483646 w 273"/>
                <a:gd name="T51" fmla="*/ 2147483646 h 369"/>
                <a:gd name="T52" fmla="*/ 2147483646 w 273"/>
                <a:gd name="T53" fmla="*/ 2147483646 h 369"/>
                <a:gd name="T54" fmla="*/ 2147483646 w 273"/>
                <a:gd name="T55" fmla="*/ 2147483646 h 369"/>
                <a:gd name="T56" fmla="*/ 0 w 273"/>
                <a:gd name="T57" fmla="*/ 2147483646 h 369"/>
                <a:gd name="T58" fmla="*/ 2147483646 w 273"/>
                <a:gd name="T59" fmla="*/ 2147483646 h 369"/>
                <a:gd name="T60" fmla="*/ 2147483646 w 273"/>
                <a:gd name="T61" fmla="*/ 2147483646 h 369"/>
                <a:gd name="T62" fmla="*/ 2147483646 w 273"/>
                <a:gd name="T63" fmla="*/ 2147483646 h 369"/>
                <a:gd name="T64" fmla="*/ 2147483646 w 273"/>
                <a:gd name="T65" fmla="*/ 2147483646 h 369"/>
                <a:gd name="T66" fmla="*/ 2147483646 w 273"/>
                <a:gd name="T67" fmla="*/ 2147483646 h 369"/>
                <a:gd name="T68" fmla="*/ 2147483646 w 273"/>
                <a:gd name="T69" fmla="*/ 2147483646 h 369"/>
                <a:gd name="T70" fmla="*/ 2147483646 w 273"/>
                <a:gd name="T71" fmla="*/ 2147483646 h 369"/>
                <a:gd name="T72" fmla="*/ 2147483646 w 273"/>
                <a:gd name="T73" fmla="*/ 2147483646 h 369"/>
                <a:gd name="T74" fmla="*/ 2147483646 w 273"/>
                <a:gd name="T75" fmla="*/ 2147483646 h 369"/>
                <a:gd name="T76" fmla="*/ 2147483646 w 273"/>
                <a:gd name="T77" fmla="*/ 2147483646 h 369"/>
                <a:gd name="T78" fmla="*/ 2147483646 w 273"/>
                <a:gd name="T79" fmla="*/ 2147483646 h 369"/>
                <a:gd name="T80" fmla="*/ 2147483646 w 273"/>
                <a:gd name="T81" fmla="*/ 2147483646 h 369"/>
                <a:gd name="T82" fmla="*/ 2147483646 w 273"/>
                <a:gd name="T83" fmla="*/ 2147483646 h 369"/>
                <a:gd name="T84" fmla="*/ 2147483646 w 273"/>
                <a:gd name="T85" fmla="*/ 2147483646 h 369"/>
                <a:gd name="T86" fmla="*/ 2147483646 w 273"/>
                <a:gd name="T87" fmla="*/ 2147483646 h 369"/>
                <a:gd name="T88" fmla="*/ 2147483646 w 273"/>
                <a:gd name="T89" fmla="*/ 2147483646 h 369"/>
                <a:gd name="T90" fmla="*/ 2147483646 w 273"/>
                <a:gd name="T91" fmla="*/ 2147483646 h 369"/>
                <a:gd name="T92" fmla="*/ 2147483646 w 273"/>
                <a:gd name="T93" fmla="*/ 2147483646 h 369"/>
                <a:gd name="T94" fmla="*/ 2147483646 w 273"/>
                <a:gd name="T95" fmla="*/ 2147483646 h 369"/>
                <a:gd name="T96" fmla="*/ 2147483646 w 273"/>
                <a:gd name="T97" fmla="*/ 2147483646 h 369"/>
                <a:gd name="T98" fmla="*/ 2147483646 w 273"/>
                <a:gd name="T99" fmla="*/ 2147483646 h 36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73" h="369">
                  <a:moveTo>
                    <a:pt x="272" y="56"/>
                  </a:moveTo>
                  <a:lnTo>
                    <a:pt x="272" y="48"/>
                  </a:lnTo>
                  <a:lnTo>
                    <a:pt x="256" y="48"/>
                  </a:lnTo>
                  <a:lnTo>
                    <a:pt x="256" y="56"/>
                  </a:lnTo>
                  <a:lnTo>
                    <a:pt x="240" y="56"/>
                  </a:lnTo>
                  <a:lnTo>
                    <a:pt x="232" y="56"/>
                  </a:lnTo>
                  <a:lnTo>
                    <a:pt x="232" y="32"/>
                  </a:lnTo>
                  <a:lnTo>
                    <a:pt x="224" y="32"/>
                  </a:lnTo>
                  <a:lnTo>
                    <a:pt x="208" y="56"/>
                  </a:lnTo>
                  <a:lnTo>
                    <a:pt x="184" y="56"/>
                  </a:lnTo>
                  <a:lnTo>
                    <a:pt x="176" y="32"/>
                  </a:lnTo>
                  <a:lnTo>
                    <a:pt x="168" y="16"/>
                  </a:lnTo>
                  <a:lnTo>
                    <a:pt x="160" y="0"/>
                  </a:lnTo>
                  <a:lnTo>
                    <a:pt x="144" y="0"/>
                  </a:lnTo>
                  <a:lnTo>
                    <a:pt x="144" y="8"/>
                  </a:lnTo>
                  <a:lnTo>
                    <a:pt x="112" y="16"/>
                  </a:lnTo>
                  <a:lnTo>
                    <a:pt x="112" y="32"/>
                  </a:lnTo>
                  <a:lnTo>
                    <a:pt x="80" y="32"/>
                  </a:lnTo>
                  <a:lnTo>
                    <a:pt x="64" y="48"/>
                  </a:lnTo>
                  <a:lnTo>
                    <a:pt x="64" y="72"/>
                  </a:lnTo>
                  <a:lnTo>
                    <a:pt x="72" y="88"/>
                  </a:lnTo>
                  <a:lnTo>
                    <a:pt x="48" y="112"/>
                  </a:lnTo>
                  <a:lnTo>
                    <a:pt x="40" y="112"/>
                  </a:lnTo>
                  <a:lnTo>
                    <a:pt x="32" y="144"/>
                  </a:lnTo>
                  <a:lnTo>
                    <a:pt x="32" y="160"/>
                  </a:lnTo>
                  <a:lnTo>
                    <a:pt x="32" y="176"/>
                  </a:lnTo>
                  <a:lnTo>
                    <a:pt x="16" y="200"/>
                  </a:lnTo>
                  <a:lnTo>
                    <a:pt x="8" y="216"/>
                  </a:lnTo>
                  <a:lnTo>
                    <a:pt x="0" y="256"/>
                  </a:lnTo>
                  <a:lnTo>
                    <a:pt x="8" y="272"/>
                  </a:lnTo>
                  <a:lnTo>
                    <a:pt x="56" y="272"/>
                  </a:lnTo>
                  <a:lnTo>
                    <a:pt x="80" y="328"/>
                  </a:lnTo>
                  <a:lnTo>
                    <a:pt x="88" y="368"/>
                  </a:lnTo>
                  <a:lnTo>
                    <a:pt x="112" y="328"/>
                  </a:lnTo>
                  <a:lnTo>
                    <a:pt x="120" y="336"/>
                  </a:lnTo>
                  <a:lnTo>
                    <a:pt x="152" y="304"/>
                  </a:lnTo>
                  <a:lnTo>
                    <a:pt x="152" y="280"/>
                  </a:lnTo>
                  <a:lnTo>
                    <a:pt x="184" y="272"/>
                  </a:lnTo>
                  <a:lnTo>
                    <a:pt x="200" y="232"/>
                  </a:lnTo>
                  <a:lnTo>
                    <a:pt x="216" y="224"/>
                  </a:lnTo>
                  <a:lnTo>
                    <a:pt x="216" y="200"/>
                  </a:lnTo>
                  <a:lnTo>
                    <a:pt x="240" y="200"/>
                  </a:lnTo>
                  <a:lnTo>
                    <a:pt x="248" y="160"/>
                  </a:lnTo>
                  <a:lnTo>
                    <a:pt x="240" y="128"/>
                  </a:lnTo>
                  <a:lnTo>
                    <a:pt x="248" y="120"/>
                  </a:lnTo>
                  <a:lnTo>
                    <a:pt x="232" y="104"/>
                  </a:lnTo>
                  <a:lnTo>
                    <a:pt x="248" y="96"/>
                  </a:lnTo>
                  <a:lnTo>
                    <a:pt x="256" y="104"/>
                  </a:lnTo>
                  <a:lnTo>
                    <a:pt x="272" y="80"/>
                  </a:lnTo>
                  <a:lnTo>
                    <a:pt x="272" y="56"/>
                  </a:lnTo>
                </a:path>
              </a:pathLst>
            </a:custGeom>
            <a:grpFill/>
            <a:ln w="12700" cap="rnd" cmpd="sng">
              <a:solidFill>
                <a:schemeClr val="bg1"/>
              </a:solidFill>
              <a:prstDash val="solid"/>
              <a:round/>
              <a:headEnd/>
              <a:tailEnd/>
            </a:ln>
            <a:effectLst/>
            <a:extLst/>
          </p:spPr>
          <p:txBody>
            <a:bodyPr/>
            <a:lstStyle/>
            <a:p>
              <a:pPr fontAlgn="auto">
                <a:spcBef>
                  <a:spcPts val="0"/>
                </a:spcBef>
                <a:spcAft>
                  <a:spcPts val="0"/>
                </a:spcAft>
                <a:defRPr/>
              </a:pPr>
              <a:endParaRPr lang="zh-CN" altLang="en-US" sz="1000">
                <a:solidFill>
                  <a:schemeClr val="tx1">
                    <a:lumMod val="65000"/>
                    <a:lumOff val="35000"/>
                  </a:schemeClr>
                </a:solidFill>
                <a:latin typeface="微软雅黑" pitchFamily="34" charset="-122"/>
                <a:ea typeface="微软雅黑" pitchFamily="34" charset="-122"/>
              </a:endParaRPr>
            </a:p>
          </p:txBody>
        </p:sp>
        <p:sp>
          <p:nvSpPr>
            <p:cNvPr id="18" name="Freeform 26"/>
            <p:cNvSpPr>
              <a:spLocks/>
            </p:cNvSpPr>
            <p:nvPr/>
          </p:nvSpPr>
          <p:spPr bwMode="gray">
            <a:xfrm>
              <a:off x="5495133" y="4771935"/>
              <a:ext cx="585138" cy="807772"/>
            </a:xfrm>
            <a:custGeom>
              <a:avLst/>
              <a:gdLst>
                <a:gd name="T0" fmla="*/ 2147483646 w 305"/>
                <a:gd name="T1" fmla="*/ 2147483646 h 425"/>
                <a:gd name="T2" fmla="*/ 2147483646 w 305"/>
                <a:gd name="T3" fmla="*/ 2147483646 h 425"/>
                <a:gd name="T4" fmla="*/ 2147483646 w 305"/>
                <a:gd name="T5" fmla="*/ 2147483646 h 425"/>
                <a:gd name="T6" fmla="*/ 2147483646 w 305"/>
                <a:gd name="T7" fmla="*/ 2147483646 h 425"/>
                <a:gd name="T8" fmla="*/ 2147483646 w 305"/>
                <a:gd name="T9" fmla="*/ 2147483646 h 425"/>
                <a:gd name="T10" fmla="*/ 2147483646 w 305"/>
                <a:gd name="T11" fmla="*/ 2147483646 h 425"/>
                <a:gd name="T12" fmla="*/ 2147483646 w 305"/>
                <a:gd name="T13" fmla="*/ 2147483646 h 425"/>
                <a:gd name="T14" fmla="*/ 2147483646 w 305"/>
                <a:gd name="T15" fmla="*/ 2147483646 h 425"/>
                <a:gd name="T16" fmla="*/ 2147483646 w 305"/>
                <a:gd name="T17" fmla="*/ 2147483646 h 425"/>
                <a:gd name="T18" fmla="*/ 2147483646 w 305"/>
                <a:gd name="T19" fmla="*/ 2147483646 h 425"/>
                <a:gd name="T20" fmla="*/ 2147483646 w 305"/>
                <a:gd name="T21" fmla="*/ 2147483646 h 425"/>
                <a:gd name="T22" fmla="*/ 2147483646 w 305"/>
                <a:gd name="T23" fmla="*/ 2147483646 h 425"/>
                <a:gd name="T24" fmla="*/ 2147483646 w 305"/>
                <a:gd name="T25" fmla="*/ 2147483646 h 425"/>
                <a:gd name="T26" fmla="*/ 2147483646 w 305"/>
                <a:gd name="T27" fmla="*/ 2147483646 h 425"/>
                <a:gd name="T28" fmla="*/ 2147483646 w 305"/>
                <a:gd name="T29" fmla="*/ 2147483646 h 425"/>
                <a:gd name="T30" fmla="*/ 2147483646 w 305"/>
                <a:gd name="T31" fmla="*/ 2147483646 h 425"/>
                <a:gd name="T32" fmla="*/ 2147483646 w 305"/>
                <a:gd name="T33" fmla="*/ 2147483646 h 425"/>
                <a:gd name="T34" fmla="*/ 2147483646 w 305"/>
                <a:gd name="T35" fmla="*/ 2147483646 h 425"/>
                <a:gd name="T36" fmla="*/ 2147483646 w 305"/>
                <a:gd name="T37" fmla="*/ 2147483646 h 425"/>
                <a:gd name="T38" fmla="*/ 2147483646 w 305"/>
                <a:gd name="T39" fmla="*/ 2147483646 h 425"/>
                <a:gd name="T40" fmla="*/ 2147483646 w 305"/>
                <a:gd name="T41" fmla="*/ 2147483646 h 425"/>
                <a:gd name="T42" fmla="*/ 2147483646 w 305"/>
                <a:gd name="T43" fmla="*/ 2147483646 h 425"/>
                <a:gd name="T44" fmla="*/ 2147483646 w 305"/>
                <a:gd name="T45" fmla="*/ 2147483646 h 425"/>
                <a:gd name="T46" fmla="*/ 2147483646 w 305"/>
                <a:gd name="T47" fmla="*/ 2147483646 h 425"/>
                <a:gd name="T48" fmla="*/ 2147483646 w 305"/>
                <a:gd name="T49" fmla="*/ 2147483646 h 425"/>
                <a:gd name="T50" fmla="*/ 2147483646 w 305"/>
                <a:gd name="T51" fmla="*/ 2147483646 h 425"/>
                <a:gd name="T52" fmla="*/ 2147483646 w 305"/>
                <a:gd name="T53" fmla="*/ 2147483646 h 425"/>
                <a:gd name="T54" fmla="*/ 2147483646 w 305"/>
                <a:gd name="T55" fmla="*/ 2147483646 h 425"/>
                <a:gd name="T56" fmla="*/ 2147483646 w 305"/>
                <a:gd name="T57" fmla="*/ 2147483646 h 425"/>
                <a:gd name="T58" fmla="*/ 2147483646 w 305"/>
                <a:gd name="T59" fmla="*/ 2147483646 h 425"/>
                <a:gd name="T60" fmla="*/ 2147483646 w 305"/>
                <a:gd name="T61" fmla="*/ 2147483646 h 425"/>
                <a:gd name="T62" fmla="*/ 2147483646 w 305"/>
                <a:gd name="T63" fmla="*/ 2147483646 h 425"/>
                <a:gd name="T64" fmla="*/ 2147483646 w 305"/>
                <a:gd name="T65" fmla="*/ 2147483646 h 425"/>
                <a:gd name="T66" fmla="*/ 2147483646 w 305"/>
                <a:gd name="T67" fmla="*/ 2147483646 h 425"/>
                <a:gd name="T68" fmla="*/ 2147483646 w 305"/>
                <a:gd name="T69" fmla="*/ 2147483646 h 425"/>
                <a:gd name="T70" fmla="*/ 2147483646 w 305"/>
                <a:gd name="T71" fmla="*/ 2147483646 h 425"/>
                <a:gd name="T72" fmla="*/ 0 w 305"/>
                <a:gd name="T73" fmla="*/ 2147483646 h 425"/>
                <a:gd name="T74" fmla="*/ 2147483646 w 305"/>
                <a:gd name="T75" fmla="*/ 2147483646 h 425"/>
                <a:gd name="T76" fmla="*/ 2147483646 w 305"/>
                <a:gd name="T77" fmla="*/ 2147483646 h 425"/>
                <a:gd name="T78" fmla="*/ 2147483646 w 305"/>
                <a:gd name="T79" fmla="*/ 2147483646 h 425"/>
                <a:gd name="T80" fmla="*/ 2147483646 w 305"/>
                <a:gd name="T81" fmla="*/ 2147483646 h 425"/>
                <a:gd name="T82" fmla="*/ 2147483646 w 305"/>
                <a:gd name="T83" fmla="*/ 2147483646 h 425"/>
                <a:gd name="T84" fmla="*/ 2147483646 w 305"/>
                <a:gd name="T85" fmla="*/ 2147483646 h 425"/>
                <a:gd name="T86" fmla="*/ 2147483646 w 305"/>
                <a:gd name="T87" fmla="*/ 2147483646 h 425"/>
                <a:gd name="T88" fmla="*/ 2147483646 w 305"/>
                <a:gd name="T89" fmla="*/ 2147483646 h 425"/>
                <a:gd name="T90" fmla="*/ 2147483646 w 305"/>
                <a:gd name="T91" fmla="*/ 2147483646 h 425"/>
                <a:gd name="T92" fmla="*/ 2147483646 w 305"/>
                <a:gd name="T93" fmla="*/ 2147483646 h 425"/>
                <a:gd name="T94" fmla="*/ 2147483646 w 305"/>
                <a:gd name="T95" fmla="*/ 2147483646 h 425"/>
                <a:gd name="T96" fmla="*/ 2147483646 w 305"/>
                <a:gd name="T97" fmla="*/ 0 h 425"/>
                <a:gd name="T98" fmla="*/ 2147483646 w 305"/>
                <a:gd name="T99" fmla="*/ 2147483646 h 425"/>
                <a:gd name="T100" fmla="*/ 2147483646 w 305"/>
                <a:gd name="T101" fmla="*/ 2147483646 h 425"/>
                <a:gd name="T102" fmla="*/ 2147483646 w 305"/>
                <a:gd name="T103" fmla="*/ 2147483646 h 425"/>
                <a:gd name="T104" fmla="*/ 2147483646 w 305"/>
                <a:gd name="T105" fmla="*/ 2147483646 h 425"/>
                <a:gd name="T106" fmla="*/ 2147483646 w 305"/>
                <a:gd name="T107" fmla="*/ 2147483646 h 425"/>
                <a:gd name="T108" fmla="*/ 2147483646 w 305"/>
                <a:gd name="T109" fmla="*/ 0 h 425"/>
                <a:gd name="T110" fmla="*/ 2147483646 w 305"/>
                <a:gd name="T111" fmla="*/ 2147483646 h 425"/>
                <a:gd name="T112" fmla="*/ 2147483646 w 305"/>
                <a:gd name="T113" fmla="*/ 2147483646 h 425"/>
                <a:gd name="T114" fmla="*/ 2147483646 w 305"/>
                <a:gd name="T115" fmla="*/ 2147483646 h 425"/>
                <a:gd name="T116" fmla="*/ 2147483646 w 305"/>
                <a:gd name="T117" fmla="*/ 2147483646 h 42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305" h="425">
                  <a:moveTo>
                    <a:pt x="272" y="40"/>
                  </a:moveTo>
                  <a:lnTo>
                    <a:pt x="280" y="72"/>
                  </a:lnTo>
                  <a:lnTo>
                    <a:pt x="304" y="88"/>
                  </a:lnTo>
                  <a:lnTo>
                    <a:pt x="304" y="136"/>
                  </a:lnTo>
                  <a:lnTo>
                    <a:pt x="272" y="152"/>
                  </a:lnTo>
                  <a:lnTo>
                    <a:pt x="272" y="160"/>
                  </a:lnTo>
                  <a:lnTo>
                    <a:pt x="240" y="160"/>
                  </a:lnTo>
                  <a:lnTo>
                    <a:pt x="224" y="176"/>
                  </a:lnTo>
                  <a:lnTo>
                    <a:pt x="224" y="200"/>
                  </a:lnTo>
                  <a:lnTo>
                    <a:pt x="232" y="208"/>
                  </a:lnTo>
                  <a:lnTo>
                    <a:pt x="208" y="240"/>
                  </a:lnTo>
                  <a:lnTo>
                    <a:pt x="192" y="240"/>
                  </a:lnTo>
                  <a:lnTo>
                    <a:pt x="192" y="272"/>
                  </a:lnTo>
                  <a:lnTo>
                    <a:pt x="192" y="280"/>
                  </a:lnTo>
                  <a:lnTo>
                    <a:pt x="192" y="304"/>
                  </a:lnTo>
                  <a:lnTo>
                    <a:pt x="176" y="320"/>
                  </a:lnTo>
                  <a:lnTo>
                    <a:pt x="168" y="360"/>
                  </a:lnTo>
                  <a:lnTo>
                    <a:pt x="160" y="384"/>
                  </a:lnTo>
                  <a:lnTo>
                    <a:pt x="160" y="392"/>
                  </a:lnTo>
                  <a:lnTo>
                    <a:pt x="152" y="416"/>
                  </a:lnTo>
                  <a:lnTo>
                    <a:pt x="136" y="416"/>
                  </a:lnTo>
                  <a:lnTo>
                    <a:pt x="128" y="408"/>
                  </a:lnTo>
                  <a:lnTo>
                    <a:pt x="64" y="424"/>
                  </a:lnTo>
                  <a:lnTo>
                    <a:pt x="56" y="416"/>
                  </a:lnTo>
                  <a:lnTo>
                    <a:pt x="80" y="368"/>
                  </a:lnTo>
                  <a:lnTo>
                    <a:pt x="56" y="360"/>
                  </a:lnTo>
                  <a:lnTo>
                    <a:pt x="40" y="368"/>
                  </a:lnTo>
                  <a:lnTo>
                    <a:pt x="24" y="360"/>
                  </a:lnTo>
                  <a:lnTo>
                    <a:pt x="24" y="320"/>
                  </a:lnTo>
                  <a:lnTo>
                    <a:pt x="40" y="312"/>
                  </a:lnTo>
                  <a:lnTo>
                    <a:pt x="48" y="312"/>
                  </a:lnTo>
                  <a:lnTo>
                    <a:pt x="48" y="288"/>
                  </a:lnTo>
                  <a:lnTo>
                    <a:pt x="32" y="288"/>
                  </a:lnTo>
                  <a:lnTo>
                    <a:pt x="32" y="272"/>
                  </a:lnTo>
                  <a:lnTo>
                    <a:pt x="16" y="264"/>
                  </a:lnTo>
                  <a:lnTo>
                    <a:pt x="16" y="216"/>
                  </a:lnTo>
                  <a:lnTo>
                    <a:pt x="0" y="200"/>
                  </a:lnTo>
                  <a:lnTo>
                    <a:pt x="8" y="176"/>
                  </a:lnTo>
                  <a:lnTo>
                    <a:pt x="32" y="152"/>
                  </a:lnTo>
                  <a:lnTo>
                    <a:pt x="32" y="128"/>
                  </a:lnTo>
                  <a:lnTo>
                    <a:pt x="24" y="120"/>
                  </a:lnTo>
                  <a:lnTo>
                    <a:pt x="32" y="104"/>
                  </a:lnTo>
                  <a:lnTo>
                    <a:pt x="16" y="80"/>
                  </a:lnTo>
                  <a:lnTo>
                    <a:pt x="32" y="64"/>
                  </a:lnTo>
                  <a:lnTo>
                    <a:pt x="56" y="56"/>
                  </a:lnTo>
                  <a:lnTo>
                    <a:pt x="112" y="24"/>
                  </a:lnTo>
                  <a:lnTo>
                    <a:pt x="144" y="8"/>
                  </a:lnTo>
                  <a:lnTo>
                    <a:pt x="168" y="8"/>
                  </a:lnTo>
                  <a:lnTo>
                    <a:pt x="184" y="0"/>
                  </a:lnTo>
                  <a:lnTo>
                    <a:pt x="192" y="8"/>
                  </a:lnTo>
                  <a:lnTo>
                    <a:pt x="184" y="16"/>
                  </a:lnTo>
                  <a:lnTo>
                    <a:pt x="184" y="32"/>
                  </a:lnTo>
                  <a:lnTo>
                    <a:pt x="208" y="32"/>
                  </a:lnTo>
                  <a:lnTo>
                    <a:pt x="208" y="16"/>
                  </a:lnTo>
                  <a:lnTo>
                    <a:pt x="216" y="0"/>
                  </a:lnTo>
                  <a:lnTo>
                    <a:pt x="232" y="16"/>
                  </a:lnTo>
                  <a:lnTo>
                    <a:pt x="240" y="32"/>
                  </a:lnTo>
                  <a:lnTo>
                    <a:pt x="272" y="32"/>
                  </a:lnTo>
                  <a:lnTo>
                    <a:pt x="272" y="40"/>
                  </a:lnTo>
                </a:path>
              </a:pathLst>
            </a:custGeom>
            <a:grpFill/>
            <a:ln w="12700" cap="rnd" cmpd="sng">
              <a:solidFill>
                <a:schemeClr val="bg1"/>
              </a:solidFill>
              <a:prstDash val="solid"/>
              <a:round/>
              <a:headEnd/>
              <a:tailEnd/>
            </a:ln>
            <a:effectLst/>
            <a:extLst/>
          </p:spPr>
          <p:txBody>
            <a:bodyPr/>
            <a:lstStyle/>
            <a:p>
              <a:pPr fontAlgn="auto">
                <a:spcBef>
                  <a:spcPts val="0"/>
                </a:spcBef>
                <a:spcAft>
                  <a:spcPts val="0"/>
                </a:spcAft>
                <a:defRPr/>
              </a:pPr>
              <a:endParaRPr lang="zh-CN" altLang="en-US" sz="1000">
                <a:solidFill>
                  <a:schemeClr val="tx1">
                    <a:lumMod val="65000"/>
                    <a:lumOff val="35000"/>
                  </a:schemeClr>
                </a:solidFill>
                <a:latin typeface="微软雅黑" pitchFamily="34" charset="-122"/>
                <a:ea typeface="微软雅黑" pitchFamily="34" charset="-122"/>
              </a:endParaRPr>
            </a:p>
          </p:txBody>
        </p:sp>
        <p:sp>
          <p:nvSpPr>
            <p:cNvPr id="19" name="Freeform 29"/>
            <p:cNvSpPr>
              <a:spLocks/>
            </p:cNvSpPr>
            <p:nvPr/>
          </p:nvSpPr>
          <p:spPr bwMode="gray">
            <a:xfrm>
              <a:off x="5601956" y="4107616"/>
              <a:ext cx="583544" cy="729213"/>
            </a:xfrm>
            <a:custGeom>
              <a:avLst/>
              <a:gdLst>
                <a:gd name="T0" fmla="*/ 2147483646 w 305"/>
                <a:gd name="T1" fmla="*/ 0 h 385"/>
                <a:gd name="T2" fmla="*/ 2147483646 w 305"/>
                <a:gd name="T3" fmla="*/ 2147483646 h 385"/>
                <a:gd name="T4" fmla="*/ 2147483646 w 305"/>
                <a:gd name="T5" fmla="*/ 2147483646 h 385"/>
                <a:gd name="T6" fmla="*/ 2147483646 w 305"/>
                <a:gd name="T7" fmla="*/ 2147483646 h 385"/>
                <a:gd name="T8" fmla="*/ 2147483646 w 305"/>
                <a:gd name="T9" fmla="*/ 2147483646 h 385"/>
                <a:gd name="T10" fmla="*/ 2147483646 w 305"/>
                <a:gd name="T11" fmla="*/ 2147483646 h 385"/>
                <a:gd name="T12" fmla="*/ 2147483646 w 305"/>
                <a:gd name="T13" fmla="*/ 2147483646 h 385"/>
                <a:gd name="T14" fmla="*/ 2147483646 w 305"/>
                <a:gd name="T15" fmla="*/ 2147483646 h 385"/>
                <a:gd name="T16" fmla="*/ 2147483646 w 305"/>
                <a:gd name="T17" fmla="*/ 2147483646 h 385"/>
                <a:gd name="T18" fmla="*/ 2147483646 w 305"/>
                <a:gd name="T19" fmla="*/ 2147483646 h 385"/>
                <a:gd name="T20" fmla="*/ 2147483646 w 305"/>
                <a:gd name="T21" fmla="*/ 2147483646 h 385"/>
                <a:gd name="T22" fmla="*/ 2147483646 w 305"/>
                <a:gd name="T23" fmla="*/ 2147483646 h 385"/>
                <a:gd name="T24" fmla="*/ 2147483646 w 305"/>
                <a:gd name="T25" fmla="*/ 2147483646 h 385"/>
                <a:gd name="T26" fmla="*/ 2147483646 w 305"/>
                <a:gd name="T27" fmla="*/ 2147483646 h 385"/>
                <a:gd name="T28" fmla="*/ 2147483646 w 305"/>
                <a:gd name="T29" fmla="*/ 2147483646 h 385"/>
                <a:gd name="T30" fmla="*/ 2147483646 w 305"/>
                <a:gd name="T31" fmla="*/ 2147483646 h 385"/>
                <a:gd name="T32" fmla="*/ 2147483646 w 305"/>
                <a:gd name="T33" fmla="*/ 2147483646 h 385"/>
                <a:gd name="T34" fmla="*/ 2147483646 w 305"/>
                <a:gd name="T35" fmla="*/ 2147483646 h 385"/>
                <a:gd name="T36" fmla="*/ 2147483646 w 305"/>
                <a:gd name="T37" fmla="*/ 2147483646 h 385"/>
                <a:gd name="T38" fmla="*/ 2147483646 w 305"/>
                <a:gd name="T39" fmla="*/ 2147483646 h 385"/>
                <a:gd name="T40" fmla="*/ 2147483646 w 305"/>
                <a:gd name="T41" fmla="*/ 2147483646 h 385"/>
                <a:gd name="T42" fmla="*/ 2147483646 w 305"/>
                <a:gd name="T43" fmla="*/ 2147483646 h 385"/>
                <a:gd name="T44" fmla="*/ 2147483646 w 305"/>
                <a:gd name="T45" fmla="*/ 2147483646 h 385"/>
                <a:gd name="T46" fmla="*/ 2147483646 w 305"/>
                <a:gd name="T47" fmla="*/ 2147483646 h 385"/>
                <a:gd name="T48" fmla="*/ 2147483646 w 305"/>
                <a:gd name="T49" fmla="*/ 2147483646 h 385"/>
                <a:gd name="T50" fmla="*/ 2147483646 w 305"/>
                <a:gd name="T51" fmla="*/ 2147483646 h 385"/>
                <a:gd name="T52" fmla="*/ 0 w 305"/>
                <a:gd name="T53" fmla="*/ 2147483646 h 385"/>
                <a:gd name="T54" fmla="*/ 2147483646 w 305"/>
                <a:gd name="T55" fmla="*/ 2147483646 h 385"/>
                <a:gd name="T56" fmla="*/ 2147483646 w 305"/>
                <a:gd name="T57" fmla="*/ 2147483646 h 385"/>
                <a:gd name="T58" fmla="*/ 2147483646 w 305"/>
                <a:gd name="T59" fmla="*/ 2147483646 h 385"/>
                <a:gd name="T60" fmla="*/ 2147483646 w 305"/>
                <a:gd name="T61" fmla="*/ 2147483646 h 385"/>
                <a:gd name="T62" fmla="*/ 2147483646 w 305"/>
                <a:gd name="T63" fmla="*/ 2147483646 h 38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305" h="385">
                  <a:moveTo>
                    <a:pt x="80" y="8"/>
                  </a:moveTo>
                  <a:lnTo>
                    <a:pt x="88" y="0"/>
                  </a:lnTo>
                  <a:lnTo>
                    <a:pt x="120" y="8"/>
                  </a:lnTo>
                  <a:lnTo>
                    <a:pt x="128" y="32"/>
                  </a:lnTo>
                  <a:lnTo>
                    <a:pt x="152" y="32"/>
                  </a:lnTo>
                  <a:lnTo>
                    <a:pt x="176" y="64"/>
                  </a:lnTo>
                  <a:lnTo>
                    <a:pt x="184" y="56"/>
                  </a:lnTo>
                  <a:lnTo>
                    <a:pt x="200" y="96"/>
                  </a:lnTo>
                  <a:lnTo>
                    <a:pt x="224" y="136"/>
                  </a:lnTo>
                  <a:lnTo>
                    <a:pt x="240" y="136"/>
                  </a:lnTo>
                  <a:lnTo>
                    <a:pt x="256" y="120"/>
                  </a:lnTo>
                  <a:lnTo>
                    <a:pt x="272" y="144"/>
                  </a:lnTo>
                  <a:lnTo>
                    <a:pt x="256" y="160"/>
                  </a:lnTo>
                  <a:lnTo>
                    <a:pt x="248" y="144"/>
                  </a:lnTo>
                  <a:lnTo>
                    <a:pt x="232" y="144"/>
                  </a:lnTo>
                  <a:lnTo>
                    <a:pt x="232" y="176"/>
                  </a:lnTo>
                  <a:lnTo>
                    <a:pt x="224" y="192"/>
                  </a:lnTo>
                  <a:lnTo>
                    <a:pt x="248" y="224"/>
                  </a:lnTo>
                  <a:lnTo>
                    <a:pt x="248" y="248"/>
                  </a:lnTo>
                  <a:lnTo>
                    <a:pt x="288" y="248"/>
                  </a:lnTo>
                  <a:lnTo>
                    <a:pt x="304" y="264"/>
                  </a:lnTo>
                  <a:lnTo>
                    <a:pt x="288" y="296"/>
                  </a:lnTo>
                  <a:lnTo>
                    <a:pt x="296" y="320"/>
                  </a:lnTo>
                  <a:lnTo>
                    <a:pt x="280" y="320"/>
                  </a:lnTo>
                  <a:lnTo>
                    <a:pt x="280" y="312"/>
                  </a:lnTo>
                  <a:lnTo>
                    <a:pt x="264" y="312"/>
                  </a:lnTo>
                  <a:lnTo>
                    <a:pt x="264" y="328"/>
                  </a:lnTo>
                  <a:lnTo>
                    <a:pt x="272" y="344"/>
                  </a:lnTo>
                  <a:lnTo>
                    <a:pt x="264" y="344"/>
                  </a:lnTo>
                  <a:lnTo>
                    <a:pt x="264" y="360"/>
                  </a:lnTo>
                  <a:lnTo>
                    <a:pt x="232" y="384"/>
                  </a:lnTo>
                  <a:lnTo>
                    <a:pt x="224" y="384"/>
                  </a:lnTo>
                  <a:lnTo>
                    <a:pt x="216" y="376"/>
                  </a:lnTo>
                  <a:lnTo>
                    <a:pt x="184" y="384"/>
                  </a:lnTo>
                  <a:lnTo>
                    <a:pt x="168" y="352"/>
                  </a:lnTo>
                  <a:lnTo>
                    <a:pt x="152" y="368"/>
                  </a:lnTo>
                  <a:lnTo>
                    <a:pt x="152" y="384"/>
                  </a:lnTo>
                  <a:lnTo>
                    <a:pt x="128" y="384"/>
                  </a:lnTo>
                  <a:lnTo>
                    <a:pt x="128" y="368"/>
                  </a:lnTo>
                  <a:lnTo>
                    <a:pt x="136" y="360"/>
                  </a:lnTo>
                  <a:lnTo>
                    <a:pt x="128" y="352"/>
                  </a:lnTo>
                  <a:lnTo>
                    <a:pt x="120" y="368"/>
                  </a:lnTo>
                  <a:lnTo>
                    <a:pt x="88" y="360"/>
                  </a:lnTo>
                  <a:lnTo>
                    <a:pt x="80" y="312"/>
                  </a:lnTo>
                  <a:lnTo>
                    <a:pt x="80" y="296"/>
                  </a:lnTo>
                  <a:lnTo>
                    <a:pt x="72" y="264"/>
                  </a:lnTo>
                  <a:lnTo>
                    <a:pt x="32" y="240"/>
                  </a:lnTo>
                  <a:lnTo>
                    <a:pt x="72" y="216"/>
                  </a:lnTo>
                  <a:lnTo>
                    <a:pt x="80" y="216"/>
                  </a:lnTo>
                  <a:lnTo>
                    <a:pt x="72" y="160"/>
                  </a:lnTo>
                  <a:lnTo>
                    <a:pt x="48" y="168"/>
                  </a:lnTo>
                  <a:lnTo>
                    <a:pt x="24" y="152"/>
                  </a:lnTo>
                  <a:lnTo>
                    <a:pt x="16" y="136"/>
                  </a:lnTo>
                  <a:lnTo>
                    <a:pt x="0" y="136"/>
                  </a:lnTo>
                  <a:lnTo>
                    <a:pt x="8" y="120"/>
                  </a:lnTo>
                  <a:lnTo>
                    <a:pt x="32" y="120"/>
                  </a:lnTo>
                  <a:lnTo>
                    <a:pt x="40" y="88"/>
                  </a:lnTo>
                  <a:lnTo>
                    <a:pt x="40" y="40"/>
                  </a:lnTo>
                  <a:lnTo>
                    <a:pt x="48" y="40"/>
                  </a:lnTo>
                  <a:lnTo>
                    <a:pt x="72" y="56"/>
                  </a:lnTo>
                  <a:lnTo>
                    <a:pt x="80" y="72"/>
                  </a:lnTo>
                  <a:lnTo>
                    <a:pt x="104" y="48"/>
                  </a:lnTo>
                  <a:lnTo>
                    <a:pt x="104" y="32"/>
                  </a:lnTo>
                  <a:lnTo>
                    <a:pt x="80" y="16"/>
                  </a:lnTo>
                  <a:lnTo>
                    <a:pt x="80" y="8"/>
                  </a:lnTo>
                </a:path>
              </a:pathLst>
            </a:custGeom>
            <a:grpFill/>
            <a:ln w="12700" cap="rnd" cmpd="sng">
              <a:solidFill>
                <a:schemeClr val="bg1"/>
              </a:solidFill>
              <a:prstDash val="solid"/>
              <a:round/>
              <a:headEnd/>
              <a:tailEnd/>
            </a:ln>
            <a:effectLst/>
            <a:extLst/>
          </p:spPr>
          <p:txBody>
            <a:bodyPr/>
            <a:lstStyle/>
            <a:p>
              <a:pPr fontAlgn="auto">
                <a:spcBef>
                  <a:spcPts val="0"/>
                </a:spcBef>
                <a:spcAft>
                  <a:spcPts val="0"/>
                </a:spcAft>
                <a:defRPr/>
              </a:pPr>
              <a:endParaRPr lang="zh-CN" altLang="en-US" sz="1000">
                <a:solidFill>
                  <a:schemeClr val="tx1">
                    <a:lumMod val="65000"/>
                    <a:lumOff val="35000"/>
                  </a:schemeClr>
                </a:solidFill>
                <a:latin typeface="微软雅黑" pitchFamily="34" charset="-122"/>
                <a:ea typeface="微软雅黑" pitchFamily="34" charset="-122"/>
              </a:endParaRPr>
            </a:p>
          </p:txBody>
        </p:sp>
        <p:sp>
          <p:nvSpPr>
            <p:cNvPr id="20" name="Freeform 28"/>
            <p:cNvSpPr>
              <a:spLocks/>
            </p:cNvSpPr>
            <p:nvPr/>
          </p:nvSpPr>
          <p:spPr bwMode="gray">
            <a:xfrm>
              <a:off x="4852596" y="4321086"/>
              <a:ext cx="935901" cy="604547"/>
            </a:xfrm>
            <a:custGeom>
              <a:avLst/>
              <a:gdLst>
                <a:gd name="T0" fmla="*/ 2147483646 w 489"/>
                <a:gd name="T1" fmla="*/ 2147483646 h 321"/>
                <a:gd name="T2" fmla="*/ 2147483646 w 489"/>
                <a:gd name="T3" fmla="*/ 2147483646 h 321"/>
                <a:gd name="T4" fmla="*/ 2147483646 w 489"/>
                <a:gd name="T5" fmla="*/ 2147483646 h 321"/>
                <a:gd name="T6" fmla="*/ 2147483646 w 489"/>
                <a:gd name="T7" fmla="*/ 2147483646 h 321"/>
                <a:gd name="T8" fmla="*/ 2147483646 w 489"/>
                <a:gd name="T9" fmla="*/ 2147483646 h 321"/>
                <a:gd name="T10" fmla="*/ 2147483646 w 489"/>
                <a:gd name="T11" fmla="*/ 2147483646 h 321"/>
                <a:gd name="T12" fmla="*/ 2147483646 w 489"/>
                <a:gd name="T13" fmla="*/ 2147483646 h 321"/>
                <a:gd name="T14" fmla="*/ 2147483646 w 489"/>
                <a:gd name="T15" fmla="*/ 2147483646 h 321"/>
                <a:gd name="T16" fmla="*/ 2147483646 w 489"/>
                <a:gd name="T17" fmla="*/ 2147483646 h 321"/>
                <a:gd name="T18" fmla="*/ 2147483646 w 489"/>
                <a:gd name="T19" fmla="*/ 2147483646 h 321"/>
                <a:gd name="T20" fmla="*/ 2147483646 w 489"/>
                <a:gd name="T21" fmla="*/ 2147483646 h 321"/>
                <a:gd name="T22" fmla="*/ 2147483646 w 489"/>
                <a:gd name="T23" fmla="*/ 2147483646 h 321"/>
                <a:gd name="T24" fmla="*/ 2147483646 w 489"/>
                <a:gd name="T25" fmla="*/ 2147483646 h 321"/>
                <a:gd name="T26" fmla="*/ 2147483646 w 489"/>
                <a:gd name="T27" fmla="*/ 2147483646 h 321"/>
                <a:gd name="T28" fmla="*/ 2147483646 w 489"/>
                <a:gd name="T29" fmla="*/ 2147483646 h 321"/>
                <a:gd name="T30" fmla="*/ 2147483646 w 489"/>
                <a:gd name="T31" fmla="*/ 2147483646 h 321"/>
                <a:gd name="T32" fmla="*/ 2147483646 w 489"/>
                <a:gd name="T33" fmla="*/ 2147483646 h 321"/>
                <a:gd name="T34" fmla="*/ 2147483646 w 489"/>
                <a:gd name="T35" fmla="*/ 2147483646 h 321"/>
                <a:gd name="T36" fmla="*/ 2147483646 w 489"/>
                <a:gd name="T37" fmla="*/ 2147483646 h 321"/>
                <a:gd name="T38" fmla="*/ 2147483646 w 489"/>
                <a:gd name="T39" fmla="*/ 2147483646 h 321"/>
                <a:gd name="T40" fmla="*/ 0 w 489"/>
                <a:gd name="T41" fmla="*/ 2147483646 h 321"/>
                <a:gd name="T42" fmla="*/ 2147483646 w 489"/>
                <a:gd name="T43" fmla="*/ 2147483646 h 321"/>
                <a:gd name="T44" fmla="*/ 2147483646 w 489"/>
                <a:gd name="T45" fmla="*/ 2147483646 h 321"/>
                <a:gd name="T46" fmla="*/ 0 w 489"/>
                <a:gd name="T47" fmla="*/ 2147483646 h 321"/>
                <a:gd name="T48" fmla="*/ 0 w 489"/>
                <a:gd name="T49" fmla="*/ 2147483646 h 321"/>
                <a:gd name="T50" fmla="*/ 2147483646 w 489"/>
                <a:gd name="T51" fmla="*/ 2147483646 h 321"/>
                <a:gd name="T52" fmla="*/ 2147483646 w 489"/>
                <a:gd name="T53" fmla="*/ 2147483646 h 321"/>
                <a:gd name="T54" fmla="*/ 2147483646 w 489"/>
                <a:gd name="T55" fmla="*/ 2147483646 h 321"/>
                <a:gd name="T56" fmla="*/ 2147483646 w 489"/>
                <a:gd name="T57" fmla="*/ 2147483646 h 321"/>
                <a:gd name="T58" fmla="*/ 2147483646 w 489"/>
                <a:gd name="T59" fmla="*/ 2147483646 h 321"/>
                <a:gd name="T60" fmla="*/ 2147483646 w 489"/>
                <a:gd name="T61" fmla="*/ 2147483646 h 321"/>
                <a:gd name="T62" fmla="*/ 2147483646 w 489"/>
                <a:gd name="T63" fmla="*/ 2147483646 h 321"/>
                <a:gd name="T64" fmla="*/ 2147483646 w 489"/>
                <a:gd name="T65" fmla="*/ 2147483646 h 321"/>
                <a:gd name="T66" fmla="*/ 2147483646 w 489"/>
                <a:gd name="T67" fmla="*/ 2147483646 h 321"/>
                <a:gd name="T68" fmla="*/ 2147483646 w 489"/>
                <a:gd name="T69" fmla="*/ 2147483646 h 321"/>
                <a:gd name="T70" fmla="*/ 2147483646 w 489"/>
                <a:gd name="T71" fmla="*/ 2147483646 h 321"/>
                <a:gd name="T72" fmla="*/ 2147483646 w 489"/>
                <a:gd name="T73" fmla="*/ 2147483646 h 321"/>
                <a:gd name="T74" fmla="*/ 2147483646 w 489"/>
                <a:gd name="T75" fmla="*/ 0 h 321"/>
                <a:gd name="T76" fmla="*/ 2147483646 w 489"/>
                <a:gd name="T77" fmla="*/ 2147483646 h 321"/>
                <a:gd name="T78" fmla="*/ 2147483646 w 489"/>
                <a:gd name="T79" fmla="*/ 2147483646 h 321"/>
                <a:gd name="T80" fmla="*/ 2147483646 w 489"/>
                <a:gd name="T81" fmla="*/ 2147483646 h 321"/>
                <a:gd name="T82" fmla="*/ 2147483646 w 489"/>
                <a:gd name="T83" fmla="*/ 2147483646 h 321"/>
                <a:gd name="T84" fmla="*/ 2147483646 w 489"/>
                <a:gd name="T85" fmla="*/ 2147483646 h 321"/>
                <a:gd name="T86" fmla="*/ 2147483646 w 489"/>
                <a:gd name="T87" fmla="*/ 2147483646 h 321"/>
                <a:gd name="T88" fmla="*/ 2147483646 w 489"/>
                <a:gd name="T89" fmla="*/ 2147483646 h 321"/>
                <a:gd name="T90" fmla="*/ 2147483646 w 489"/>
                <a:gd name="T91" fmla="*/ 2147483646 h 321"/>
                <a:gd name="T92" fmla="*/ 2147483646 w 489"/>
                <a:gd name="T93" fmla="*/ 2147483646 h 321"/>
                <a:gd name="T94" fmla="*/ 2147483646 w 489"/>
                <a:gd name="T95" fmla="*/ 2147483646 h 321"/>
                <a:gd name="T96" fmla="*/ 2147483646 w 489"/>
                <a:gd name="T97" fmla="*/ 2147483646 h 321"/>
                <a:gd name="T98" fmla="*/ 2147483646 w 489"/>
                <a:gd name="T99" fmla="*/ 2147483646 h 321"/>
                <a:gd name="T100" fmla="*/ 2147483646 w 489"/>
                <a:gd name="T101" fmla="*/ 2147483646 h 321"/>
                <a:gd name="T102" fmla="*/ 2147483646 w 489"/>
                <a:gd name="T103" fmla="*/ 2147483646 h 321"/>
                <a:gd name="T104" fmla="*/ 2147483646 w 489"/>
                <a:gd name="T105" fmla="*/ 2147483646 h 32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489" h="321">
                  <a:moveTo>
                    <a:pt x="488" y="248"/>
                  </a:moveTo>
                  <a:lnTo>
                    <a:pt x="448" y="264"/>
                  </a:lnTo>
                  <a:lnTo>
                    <a:pt x="392" y="296"/>
                  </a:lnTo>
                  <a:lnTo>
                    <a:pt x="368" y="304"/>
                  </a:lnTo>
                  <a:lnTo>
                    <a:pt x="352" y="320"/>
                  </a:lnTo>
                  <a:lnTo>
                    <a:pt x="328" y="320"/>
                  </a:lnTo>
                  <a:lnTo>
                    <a:pt x="336" y="272"/>
                  </a:lnTo>
                  <a:lnTo>
                    <a:pt x="320" y="272"/>
                  </a:lnTo>
                  <a:lnTo>
                    <a:pt x="288" y="288"/>
                  </a:lnTo>
                  <a:lnTo>
                    <a:pt x="280" y="280"/>
                  </a:lnTo>
                  <a:lnTo>
                    <a:pt x="240" y="280"/>
                  </a:lnTo>
                  <a:lnTo>
                    <a:pt x="224" y="256"/>
                  </a:lnTo>
                  <a:lnTo>
                    <a:pt x="184" y="256"/>
                  </a:lnTo>
                  <a:lnTo>
                    <a:pt x="144" y="240"/>
                  </a:lnTo>
                  <a:lnTo>
                    <a:pt x="128" y="248"/>
                  </a:lnTo>
                  <a:lnTo>
                    <a:pt x="136" y="280"/>
                  </a:lnTo>
                  <a:lnTo>
                    <a:pt x="112" y="272"/>
                  </a:lnTo>
                  <a:lnTo>
                    <a:pt x="80" y="272"/>
                  </a:lnTo>
                  <a:lnTo>
                    <a:pt x="48" y="320"/>
                  </a:lnTo>
                  <a:lnTo>
                    <a:pt x="8" y="272"/>
                  </a:lnTo>
                  <a:lnTo>
                    <a:pt x="0" y="272"/>
                  </a:lnTo>
                  <a:lnTo>
                    <a:pt x="8" y="256"/>
                  </a:lnTo>
                  <a:lnTo>
                    <a:pt x="16" y="248"/>
                  </a:lnTo>
                  <a:lnTo>
                    <a:pt x="0" y="232"/>
                  </a:lnTo>
                  <a:lnTo>
                    <a:pt x="0" y="224"/>
                  </a:lnTo>
                  <a:lnTo>
                    <a:pt x="16" y="208"/>
                  </a:lnTo>
                  <a:lnTo>
                    <a:pt x="72" y="208"/>
                  </a:lnTo>
                  <a:lnTo>
                    <a:pt x="96" y="192"/>
                  </a:lnTo>
                  <a:lnTo>
                    <a:pt x="112" y="184"/>
                  </a:lnTo>
                  <a:lnTo>
                    <a:pt x="112" y="160"/>
                  </a:lnTo>
                  <a:lnTo>
                    <a:pt x="80" y="120"/>
                  </a:lnTo>
                  <a:lnTo>
                    <a:pt x="72" y="80"/>
                  </a:lnTo>
                  <a:lnTo>
                    <a:pt x="88" y="56"/>
                  </a:lnTo>
                  <a:lnTo>
                    <a:pt x="88" y="40"/>
                  </a:lnTo>
                  <a:lnTo>
                    <a:pt x="72" y="8"/>
                  </a:lnTo>
                  <a:lnTo>
                    <a:pt x="128" y="8"/>
                  </a:lnTo>
                  <a:lnTo>
                    <a:pt x="144" y="16"/>
                  </a:lnTo>
                  <a:lnTo>
                    <a:pt x="168" y="0"/>
                  </a:lnTo>
                  <a:lnTo>
                    <a:pt x="208" y="72"/>
                  </a:lnTo>
                  <a:lnTo>
                    <a:pt x="280" y="72"/>
                  </a:lnTo>
                  <a:lnTo>
                    <a:pt x="296" y="80"/>
                  </a:lnTo>
                  <a:lnTo>
                    <a:pt x="312" y="72"/>
                  </a:lnTo>
                  <a:lnTo>
                    <a:pt x="336" y="88"/>
                  </a:lnTo>
                  <a:lnTo>
                    <a:pt x="336" y="112"/>
                  </a:lnTo>
                  <a:lnTo>
                    <a:pt x="352" y="128"/>
                  </a:lnTo>
                  <a:lnTo>
                    <a:pt x="360" y="112"/>
                  </a:lnTo>
                  <a:lnTo>
                    <a:pt x="376" y="128"/>
                  </a:lnTo>
                  <a:lnTo>
                    <a:pt x="408" y="128"/>
                  </a:lnTo>
                  <a:lnTo>
                    <a:pt x="416" y="120"/>
                  </a:lnTo>
                  <a:lnTo>
                    <a:pt x="464" y="152"/>
                  </a:lnTo>
                  <a:lnTo>
                    <a:pt x="472" y="192"/>
                  </a:lnTo>
                  <a:lnTo>
                    <a:pt x="472" y="216"/>
                  </a:lnTo>
                  <a:lnTo>
                    <a:pt x="488" y="248"/>
                  </a:lnTo>
                </a:path>
              </a:pathLst>
            </a:custGeom>
            <a:grpFill/>
            <a:ln w="12700" cap="rnd" cmpd="sng">
              <a:solidFill>
                <a:schemeClr val="bg1"/>
              </a:solidFill>
              <a:prstDash val="solid"/>
              <a:round/>
              <a:headEnd/>
              <a:tailEnd/>
            </a:ln>
            <a:effectLst/>
            <a:extLst/>
          </p:spPr>
          <p:txBody>
            <a:bodyPr/>
            <a:lstStyle/>
            <a:p>
              <a:pPr fontAlgn="auto">
                <a:spcBef>
                  <a:spcPts val="0"/>
                </a:spcBef>
                <a:spcAft>
                  <a:spcPts val="0"/>
                </a:spcAft>
                <a:defRPr/>
              </a:pPr>
              <a:endParaRPr lang="zh-CN" altLang="en-US" sz="1000">
                <a:solidFill>
                  <a:schemeClr val="tx1">
                    <a:lumMod val="65000"/>
                    <a:lumOff val="35000"/>
                  </a:schemeClr>
                </a:solidFill>
                <a:latin typeface="微软雅黑" pitchFamily="34" charset="-122"/>
                <a:ea typeface="微软雅黑" pitchFamily="34" charset="-122"/>
              </a:endParaRPr>
            </a:p>
          </p:txBody>
        </p:sp>
        <p:sp>
          <p:nvSpPr>
            <p:cNvPr id="21" name="Freeform 27"/>
            <p:cNvSpPr>
              <a:spLocks/>
            </p:cNvSpPr>
            <p:nvPr/>
          </p:nvSpPr>
          <p:spPr bwMode="gray">
            <a:xfrm>
              <a:off x="4911588" y="4771935"/>
              <a:ext cx="676017" cy="792402"/>
            </a:xfrm>
            <a:custGeom>
              <a:avLst/>
              <a:gdLst>
                <a:gd name="T0" fmla="*/ 2147483646 w 353"/>
                <a:gd name="T1" fmla="*/ 2147483646 h 417"/>
                <a:gd name="T2" fmla="*/ 2147483646 w 353"/>
                <a:gd name="T3" fmla="*/ 2147483646 h 417"/>
                <a:gd name="T4" fmla="*/ 2147483646 w 353"/>
                <a:gd name="T5" fmla="*/ 2147483646 h 417"/>
                <a:gd name="T6" fmla="*/ 2147483646 w 353"/>
                <a:gd name="T7" fmla="*/ 2147483646 h 417"/>
                <a:gd name="T8" fmla="*/ 2147483646 w 353"/>
                <a:gd name="T9" fmla="*/ 2147483646 h 417"/>
                <a:gd name="T10" fmla="*/ 2147483646 w 353"/>
                <a:gd name="T11" fmla="*/ 2147483646 h 417"/>
                <a:gd name="T12" fmla="*/ 2147483646 w 353"/>
                <a:gd name="T13" fmla="*/ 2147483646 h 417"/>
                <a:gd name="T14" fmla="*/ 2147483646 w 353"/>
                <a:gd name="T15" fmla="*/ 2147483646 h 417"/>
                <a:gd name="T16" fmla="*/ 2147483646 w 353"/>
                <a:gd name="T17" fmla="*/ 2147483646 h 417"/>
                <a:gd name="T18" fmla="*/ 2147483646 w 353"/>
                <a:gd name="T19" fmla="*/ 2147483646 h 417"/>
                <a:gd name="T20" fmla="*/ 2147483646 w 353"/>
                <a:gd name="T21" fmla="*/ 2147483646 h 417"/>
                <a:gd name="T22" fmla="*/ 2147483646 w 353"/>
                <a:gd name="T23" fmla="*/ 2147483646 h 417"/>
                <a:gd name="T24" fmla="*/ 2147483646 w 353"/>
                <a:gd name="T25" fmla="*/ 2147483646 h 417"/>
                <a:gd name="T26" fmla="*/ 2147483646 w 353"/>
                <a:gd name="T27" fmla="*/ 2147483646 h 417"/>
                <a:gd name="T28" fmla="*/ 2147483646 w 353"/>
                <a:gd name="T29" fmla="*/ 2147483646 h 417"/>
                <a:gd name="T30" fmla="*/ 2147483646 w 353"/>
                <a:gd name="T31" fmla="*/ 2147483646 h 417"/>
                <a:gd name="T32" fmla="*/ 2147483646 w 353"/>
                <a:gd name="T33" fmla="*/ 2147483646 h 417"/>
                <a:gd name="T34" fmla="*/ 2147483646 w 353"/>
                <a:gd name="T35" fmla="*/ 2147483646 h 417"/>
                <a:gd name="T36" fmla="*/ 2147483646 w 353"/>
                <a:gd name="T37" fmla="*/ 2147483646 h 417"/>
                <a:gd name="T38" fmla="*/ 2147483646 w 353"/>
                <a:gd name="T39" fmla="*/ 2147483646 h 417"/>
                <a:gd name="T40" fmla="*/ 2147483646 w 353"/>
                <a:gd name="T41" fmla="*/ 2147483646 h 417"/>
                <a:gd name="T42" fmla="*/ 2147483646 w 353"/>
                <a:gd name="T43" fmla="*/ 2147483646 h 417"/>
                <a:gd name="T44" fmla="*/ 2147483646 w 353"/>
                <a:gd name="T45" fmla="*/ 2147483646 h 417"/>
                <a:gd name="T46" fmla="*/ 2147483646 w 353"/>
                <a:gd name="T47" fmla="*/ 2147483646 h 417"/>
                <a:gd name="T48" fmla="*/ 0 w 353"/>
                <a:gd name="T49" fmla="*/ 2147483646 h 417"/>
                <a:gd name="T50" fmla="*/ 2147483646 w 353"/>
                <a:gd name="T51" fmla="*/ 2147483646 h 417"/>
                <a:gd name="T52" fmla="*/ 2147483646 w 353"/>
                <a:gd name="T53" fmla="*/ 2147483646 h 417"/>
                <a:gd name="T54" fmla="*/ 2147483646 w 353"/>
                <a:gd name="T55" fmla="*/ 2147483646 h 417"/>
                <a:gd name="T56" fmla="*/ 2147483646 w 353"/>
                <a:gd name="T57" fmla="*/ 2147483646 h 417"/>
                <a:gd name="T58" fmla="*/ 2147483646 w 353"/>
                <a:gd name="T59" fmla="*/ 2147483646 h 417"/>
                <a:gd name="T60" fmla="*/ 2147483646 w 353"/>
                <a:gd name="T61" fmla="*/ 0 h 417"/>
                <a:gd name="T62" fmla="*/ 2147483646 w 353"/>
                <a:gd name="T63" fmla="*/ 2147483646 h 417"/>
                <a:gd name="T64" fmla="*/ 2147483646 w 353"/>
                <a:gd name="T65" fmla="*/ 2147483646 h 417"/>
                <a:gd name="T66" fmla="*/ 2147483646 w 353"/>
                <a:gd name="T67" fmla="*/ 2147483646 h 417"/>
                <a:gd name="T68" fmla="*/ 2147483646 w 353"/>
                <a:gd name="T69" fmla="*/ 2147483646 h 41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53" h="417">
                  <a:moveTo>
                    <a:pt x="320" y="80"/>
                  </a:moveTo>
                  <a:lnTo>
                    <a:pt x="336" y="104"/>
                  </a:lnTo>
                  <a:lnTo>
                    <a:pt x="328" y="120"/>
                  </a:lnTo>
                  <a:lnTo>
                    <a:pt x="344" y="128"/>
                  </a:lnTo>
                  <a:lnTo>
                    <a:pt x="328" y="152"/>
                  </a:lnTo>
                  <a:lnTo>
                    <a:pt x="312" y="176"/>
                  </a:lnTo>
                  <a:lnTo>
                    <a:pt x="304" y="200"/>
                  </a:lnTo>
                  <a:lnTo>
                    <a:pt x="320" y="216"/>
                  </a:lnTo>
                  <a:lnTo>
                    <a:pt x="320" y="248"/>
                  </a:lnTo>
                  <a:lnTo>
                    <a:pt x="320" y="264"/>
                  </a:lnTo>
                  <a:lnTo>
                    <a:pt x="336" y="272"/>
                  </a:lnTo>
                  <a:lnTo>
                    <a:pt x="328" y="288"/>
                  </a:lnTo>
                  <a:lnTo>
                    <a:pt x="352" y="288"/>
                  </a:lnTo>
                  <a:lnTo>
                    <a:pt x="352" y="312"/>
                  </a:lnTo>
                  <a:lnTo>
                    <a:pt x="344" y="312"/>
                  </a:lnTo>
                  <a:lnTo>
                    <a:pt x="328" y="320"/>
                  </a:lnTo>
                  <a:lnTo>
                    <a:pt x="328" y="360"/>
                  </a:lnTo>
                  <a:lnTo>
                    <a:pt x="320" y="368"/>
                  </a:lnTo>
                  <a:lnTo>
                    <a:pt x="264" y="368"/>
                  </a:lnTo>
                  <a:lnTo>
                    <a:pt x="272" y="400"/>
                  </a:lnTo>
                  <a:lnTo>
                    <a:pt x="248" y="400"/>
                  </a:lnTo>
                  <a:lnTo>
                    <a:pt x="224" y="376"/>
                  </a:lnTo>
                  <a:lnTo>
                    <a:pt x="216" y="384"/>
                  </a:lnTo>
                  <a:lnTo>
                    <a:pt x="216" y="408"/>
                  </a:lnTo>
                  <a:lnTo>
                    <a:pt x="200" y="408"/>
                  </a:lnTo>
                  <a:lnTo>
                    <a:pt x="192" y="416"/>
                  </a:lnTo>
                  <a:lnTo>
                    <a:pt x="168" y="416"/>
                  </a:lnTo>
                  <a:lnTo>
                    <a:pt x="168" y="384"/>
                  </a:lnTo>
                  <a:lnTo>
                    <a:pt x="152" y="384"/>
                  </a:lnTo>
                  <a:lnTo>
                    <a:pt x="152" y="400"/>
                  </a:lnTo>
                  <a:lnTo>
                    <a:pt x="136" y="400"/>
                  </a:lnTo>
                  <a:lnTo>
                    <a:pt x="144" y="352"/>
                  </a:lnTo>
                  <a:lnTo>
                    <a:pt x="152" y="336"/>
                  </a:lnTo>
                  <a:lnTo>
                    <a:pt x="152" y="312"/>
                  </a:lnTo>
                  <a:lnTo>
                    <a:pt x="152" y="296"/>
                  </a:lnTo>
                  <a:lnTo>
                    <a:pt x="144" y="288"/>
                  </a:lnTo>
                  <a:lnTo>
                    <a:pt x="96" y="296"/>
                  </a:lnTo>
                  <a:lnTo>
                    <a:pt x="96" y="312"/>
                  </a:lnTo>
                  <a:lnTo>
                    <a:pt x="72" y="320"/>
                  </a:lnTo>
                  <a:lnTo>
                    <a:pt x="64" y="304"/>
                  </a:lnTo>
                  <a:lnTo>
                    <a:pt x="56" y="320"/>
                  </a:lnTo>
                  <a:lnTo>
                    <a:pt x="32" y="312"/>
                  </a:lnTo>
                  <a:lnTo>
                    <a:pt x="32" y="304"/>
                  </a:lnTo>
                  <a:lnTo>
                    <a:pt x="24" y="304"/>
                  </a:lnTo>
                  <a:lnTo>
                    <a:pt x="24" y="288"/>
                  </a:lnTo>
                  <a:lnTo>
                    <a:pt x="16" y="264"/>
                  </a:lnTo>
                  <a:lnTo>
                    <a:pt x="32" y="256"/>
                  </a:lnTo>
                  <a:lnTo>
                    <a:pt x="24" y="240"/>
                  </a:lnTo>
                  <a:lnTo>
                    <a:pt x="0" y="240"/>
                  </a:lnTo>
                  <a:lnTo>
                    <a:pt x="0" y="224"/>
                  </a:lnTo>
                  <a:lnTo>
                    <a:pt x="24" y="192"/>
                  </a:lnTo>
                  <a:lnTo>
                    <a:pt x="24" y="168"/>
                  </a:lnTo>
                  <a:lnTo>
                    <a:pt x="32" y="160"/>
                  </a:lnTo>
                  <a:lnTo>
                    <a:pt x="24" y="136"/>
                  </a:lnTo>
                  <a:lnTo>
                    <a:pt x="16" y="136"/>
                  </a:lnTo>
                  <a:lnTo>
                    <a:pt x="24" y="120"/>
                  </a:lnTo>
                  <a:lnTo>
                    <a:pt x="16" y="80"/>
                  </a:lnTo>
                  <a:lnTo>
                    <a:pt x="48" y="32"/>
                  </a:lnTo>
                  <a:lnTo>
                    <a:pt x="80" y="32"/>
                  </a:lnTo>
                  <a:lnTo>
                    <a:pt x="104" y="40"/>
                  </a:lnTo>
                  <a:lnTo>
                    <a:pt x="96" y="8"/>
                  </a:lnTo>
                  <a:lnTo>
                    <a:pt x="112" y="0"/>
                  </a:lnTo>
                  <a:lnTo>
                    <a:pt x="152" y="16"/>
                  </a:lnTo>
                  <a:lnTo>
                    <a:pt x="184" y="16"/>
                  </a:lnTo>
                  <a:lnTo>
                    <a:pt x="208" y="40"/>
                  </a:lnTo>
                  <a:lnTo>
                    <a:pt x="248" y="40"/>
                  </a:lnTo>
                  <a:lnTo>
                    <a:pt x="256" y="48"/>
                  </a:lnTo>
                  <a:lnTo>
                    <a:pt x="288" y="32"/>
                  </a:lnTo>
                  <a:lnTo>
                    <a:pt x="304" y="32"/>
                  </a:lnTo>
                  <a:lnTo>
                    <a:pt x="304" y="80"/>
                  </a:lnTo>
                  <a:lnTo>
                    <a:pt x="320" y="80"/>
                  </a:lnTo>
                </a:path>
              </a:pathLst>
            </a:custGeom>
            <a:grpFill/>
            <a:ln w="12700" cap="rnd" cmpd="sng">
              <a:solidFill>
                <a:schemeClr val="bg1"/>
              </a:solidFill>
              <a:prstDash val="solid"/>
              <a:round/>
              <a:headEnd/>
              <a:tailEnd/>
            </a:ln>
            <a:effectLst/>
            <a:extLst/>
          </p:spPr>
          <p:txBody>
            <a:bodyPr/>
            <a:lstStyle/>
            <a:p>
              <a:pPr fontAlgn="auto">
                <a:spcBef>
                  <a:spcPts val="0"/>
                </a:spcBef>
                <a:spcAft>
                  <a:spcPts val="0"/>
                </a:spcAft>
                <a:defRPr/>
              </a:pPr>
              <a:endParaRPr lang="zh-CN" altLang="en-US" sz="1000">
                <a:solidFill>
                  <a:schemeClr val="tx1">
                    <a:lumMod val="65000"/>
                    <a:lumOff val="35000"/>
                  </a:schemeClr>
                </a:solidFill>
                <a:latin typeface="微软雅黑" pitchFamily="34" charset="-122"/>
                <a:ea typeface="微软雅黑" pitchFamily="34" charset="-122"/>
              </a:endParaRPr>
            </a:p>
          </p:txBody>
        </p:sp>
        <p:sp>
          <p:nvSpPr>
            <p:cNvPr id="22" name="Freeform 19"/>
            <p:cNvSpPr>
              <a:spLocks/>
            </p:cNvSpPr>
            <p:nvPr/>
          </p:nvSpPr>
          <p:spPr bwMode="gray">
            <a:xfrm>
              <a:off x="5004061" y="5455039"/>
              <a:ext cx="967790" cy="727508"/>
            </a:xfrm>
            <a:custGeom>
              <a:avLst/>
              <a:gdLst>
                <a:gd name="T0" fmla="*/ 2147483646 w 505"/>
                <a:gd name="T1" fmla="*/ 2147483646 h 385"/>
                <a:gd name="T2" fmla="*/ 2147483646 w 505"/>
                <a:gd name="T3" fmla="*/ 2147483646 h 385"/>
                <a:gd name="T4" fmla="*/ 2147483646 w 505"/>
                <a:gd name="T5" fmla="*/ 2147483646 h 385"/>
                <a:gd name="T6" fmla="*/ 2147483646 w 505"/>
                <a:gd name="T7" fmla="*/ 2147483646 h 385"/>
                <a:gd name="T8" fmla="*/ 2147483646 w 505"/>
                <a:gd name="T9" fmla="*/ 2147483646 h 385"/>
                <a:gd name="T10" fmla="*/ 2147483646 w 505"/>
                <a:gd name="T11" fmla="*/ 0 h 385"/>
                <a:gd name="T12" fmla="*/ 2147483646 w 505"/>
                <a:gd name="T13" fmla="*/ 0 h 385"/>
                <a:gd name="T14" fmla="*/ 2147483646 w 505"/>
                <a:gd name="T15" fmla="*/ 2147483646 h 385"/>
                <a:gd name="T16" fmla="*/ 2147483646 w 505"/>
                <a:gd name="T17" fmla="*/ 2147483646 h 385"/>
                <a:gd name="T18" fmla="*/ 2147483646 w 505"/>
                <a:gd name="T19" fmla="*/ 2147483646 h 385"/>
                <a:gd name="T20" fmla="*/ 2147483646 w 505"/>
                <a:gd name="T21" fmla="*/ 2147483646 h 385"/>
                <a:gd name="T22" fmla="*/ 2147483646 w 505"/>
                <a:gd name="T23" fmla="*/ 2147483646 h 385"/>
                <a:gd name="T24" fmla="*/ 2147483646 w 505"/>
                <a:gd name="T25" fmla="*/ 2147483646 h 385"/>
                <a:gd name="T26" fmla="*/ 2147483646 w 505"/>
                <a:gd name="T27" fmla="*/ 2147483646 h 385"/>
                <a:gd name="T28" fmla="*/ 2147483646 w 505"/>
                <a:gd name="T29" fmla="*/ 2147483646 h 385"/>
                <a:gd name="T30" fmla="*/ 2147483646 w 505"/>
                <a:gd name="T31" fmla="*/ 2147483646 h 385"/>
                <a:gd name="T32" fmla="*/ 0 w 505"/>
                <a:gd name="T33" fmla="*/ 2147483646 h 385"/>
                <a:gd name="T34" fmla="*/ 2147483646 w 505"/>
                <a:gd name="T35" fmla="*/ 2147483646 h 385"/>
                <a:gd name="T36" fmla="*/ 2147483646 w 505"/>
                <a:gd name="T37" fmla="*/ 2147483646 h 385"/>
                <a:gd name="T38" fmla="*/ 2147483646 w 505"/>
                <a:gd name="T39" fmla="*/ 2147483646 h 385"/>
                <a:gd name="T40" fmla="*/ 2147483646 w 505"/>
                <a:gd name="T41" fmla="*/ 2147483646 h 385"/>
                <a:gd name="T42" fmla="*/ 2147483646 w 505"/>
                <a:gd name="T43" fmla="*/ 2147483646 h 385"/>
                <a:gd name="T44" fmla="*/ 2147483646 w 505"/>
                <a:gd name="T45" fmla="*/ 2147483646 h 385"/>
                <a:gd name="T46" fmla="*/ 2147483646 w 505"/>
                <a:gd name="T47" fmla="*/ 2147483646 h 385"/>
                <a:gd name="T48" fmla="*/ 2147483646 w 505"/>
                <a:gd name="T49" fmla="*/ 2147483646 h 385"/>
                <a:gd name="T50" fmla="*/ 2147483646 w 505"/>
                <a:gd name="T51" fmla="*/ 2147483646 h 385"/>
                <a:gd name="T52" fmla="*/ 2147483646 w 505"/>
                <a:gd name="T53" fmla="*/ 2147483646 h 385"/>
                <a:gd name="T54" fmla="*/ 2147483646 w 505"/>
                <a:gd name="T55" fmla="*/ 2147483646 h 385"/>
                <a:gd name="T56" fmla="*/ 2147483646 w 505"/>
                <a:gd name="T57" fmla="*/ 2147483646 h 385"/>
                <a:gd name="T58" fmla="*/ 2147483646 w 505"/>
                <a:gd name="T59" fmla="*/ 2147483646 h 385"/>
                <a:gd name="T60" fmla="*/ 2147483646 w 505"/>
                <a:gd name="T61" fmla="*/ 2147483646 h 385"/>
                <a:gd name="T62" fmla="*/ 2147483646 w 505"/>
                <a:gd name="T63" fmla="*/ 2147483646 h 385"/>
                <a:gd name="T64" fmla="*/ 2147483646 w 505"/>
                <a:gd name="T65" fmla="*/ 2147483646 h 385"/>
                <a:gd name="T66" fmla="*/ 2147483646 w 505"/>
                <a:gd name="T67" fmla="*/ 2147483646 h 385"/>
                <a:gd name="T68" fmla="*/ 2147483646 w 505"/>
                <a:gd name="T69" fmla="*/ 2147483646 h 38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05" h="385">
                  <a:moveTo>
                    <a:pt x="504" y="128"/>
                  </a:moveTo>
                  <a:lnTo>
                    <a:pt x="496" y="96"/>
                  </a:lnTo>
                  <a:lnTo>
                    <a:pt x="472" y="40"/>
                  </a:lnTo>
                  <a:lnTo>
                    <a:pt x="424" y="40"/>
                  </a:lnTo>
                  <a:lnTo>
                    <a:pt x="416" y="32"/>
                  </a:lnTo>
                  <a:lnTo>
                    <a:pt x="408" y="56"/>
                  </a:lnTo>
                  <a:lnTo>
                    <a:pt x="392" y="56"/>
                  </a:lnTo>
                  <a:lnTo>
                    <a:pt x="376" y="40"/>
                  </a:lnTo>
                  <a:lnTo>
                    <a:pt x="320" y="64"/>
                  </a:lnTo>
                  <a:lnTo>
                    <a:pt x="312" y="56"/>
                  </a:lnTo>
                  <a:lnTo>
                    <a:pt x="336" y="8"/>
                  </a:lnTo>
                  <a:lnTo>
                    <a:pt x="312" y="0"/>
                  </a:lnTo>
                  <a:lnTo>
                    <a:pt x="296" y="16"/>
                  </a:lnTo>
                  <a:lnTo>
                    <a:pt x="280" y="0"/>
                  </a:lnTo>
                  <a:lnTo>
                    <a:pt x="272" y="8"/>
                  </a:lnTo>
                  <a:lnTo>
                    <a:pt x="216" y="8"/>
                  </a:lnTo>
                  <a:lnTo>
                    <a:pt x="224" y="40"/>
                  </a:lnTo>
                  <a:lnTo>
                    <a:pt x="208" y="40"/>
                  </a:lnTo>
                  <a:lnTo>
                    <a:pt x="176" y="16"/>
                  </a:lnTo>
                  <a:lnTo>
                    <a:pt x="168" y="24"/>
                  </a:lnTo>
                  <a:lnTo>
                    <a:pt x="168" y="48"/>
                  </a:lnTo>
                  <a:lnTo>
                    <a:pt x="144" y="48"/>
                  </a:lnTo>
                  <a:lnTo>
                    <a:pt x="144" y="72"/>
                  </a:lnTo>
                  <a:lnTo>
                    <a:pt x="152" y="88"/>
                  </a:lnTo>
                  <a:lnTo>
                    <a:pt x="144" y="96"/>
                  </a:lnTo>
                  <a:lnTo>
                    <a:pt x="144" y="112"/>
                  </a:lnTo>
                  <a:lnTo>
                    <a:pt x="112" y="144"/>
                  </a:lnTo>
                  <a:lnTo>
                    <a:pt x="112" y="168"/>
                  </a:lnTo>
                  <a:lnTo>
                    <a:pt x="104" y="200"/>
                  </a:lnTo>
                  <a:lnTo>
                    <a:pt x="72" y="224"/>
                  </a:lnTo>
                  <a:lnTo>
                    <a:pt x="48" y="256"/>
                  </a:lnTo>
                  <a:lnTo>
                    <a:pt x="32" y="272"/>
                  </a:lnTo>
                  <a:lnTo>
                    <a:pt x="8" y="280"/>
                  </a:lnTo>
                  <a:lnTo>
                    <a:pt x="0" y="296"/>
                  </a:lnTo>
                  <a:lnTo>
                    <a:pt x="16" y="304"/>
                  </a:lnTo>
                  <a:lnTo>
                    <a:pt x="8" y="312"/>
                  </a:lnTo>
                  <a:lnTo>
                    <a:pt x="8" y="352"/>
                  </a:lnTo>
                  <a:lnTo>
                    <a:pt x="16" y="360"/>
                  </a:lnTo>
                  <a:lnTo>
                    <a:pt x="16" y="384"/>
                  </a:lnTo>
                  <a:lnTo>
                    <a:pt x="56" y="384"/>
                  </a:lnTo>
                  <a:lnTo>
                    <a:pt x="56" y="360"/>
                  </a:lnTo>
                  <a:lnTo>
                    <a:pt x="40" y="344"/>
                  </a:lnTo>
                  <a:lnTo>
                    <a:pt x="48" y="312"/>
                  </a:lnTo>
                  <a:lnTo>
                    <a:pt x="80" y="304"/>
                  </a:lnTo>
                  <a:lnTo>
                    <a:pt x="104" y="304"/>
                  </a:lnTo>
                  <a:lnTo>
                    <a:pt x="152" y="280"/>
                  </a:lnTo>
                  <a:lnTo>
                    <a:pt x="184" y="280"/>
                  </a:lnTo>
                  <a:lnTo>
                    <a:pt x="192" y="296"/>
                  </a:lnTo>
                  <a:lnTo>
                    <a:pt x="208" y="264"/>
                  </a:lnTo>
                  <a:lnTo>
                    <a:pt x="240" y="248"/>
                  </a:lnTo>
                  <a:lnTo>
                    <a:pt x="248" y="224"/>
                  </a:lnTo>
                  <a:lnTo>
                    <a:pt x="264" y="240"/>
                  </a:lnTo>
                  <a:lnTo>
                    <a:pt x="272" y="240"/>
                  </a:lnTo>
                  <a:lnTo>
                    <a:pt x="264" y="216"/>
                  </a:lnTo>
                  <a:lnTo>
                    <a:pt x="264" y="184"/>
                  </a:lnTo>
                  <a:lnTo>
                    <a:pt x="280" y="208"/>
                  </a:lnTo>
                  <a:lnTo>
                    <a:pt x="288" y="232"/>
                  </a:lnTo>
                  <a:lnTo>
                    <a:pt x="336" y="232"/>
                  </a:lnTo>
                  <a:lnTo>
                    <a:pt x="320" y="216"/>
                  </a:lnTo>
                  <a:lnTo>
                    <a:pt x="336" y="200"/>
                  </a:lnTo>
                  <a:lnTo>
                    <a:pt x="360" y="208"/>
                  </a:lnTo>
                  <a:lnTo>
                    <a:pt x="376" y="192"/>
                  </a:lnTo>
                  <a:lnTo>
                    <a:pt x="392" y="192"/>
                  </a:lnTo>
                  <a:lnTo>
                    <a:pt x="392" y="200"/>
                  </a:lnTo>
                  <a:lnTo>
                    <a:pt x="400" y="200"/>
                  </a:lnTo>
                  <a:lnTo>
                    <a:pt x="400" y="184"/>
                  </a:lnTo>
                  <a:lnTo>
                    <a:pt x="424" y="192"/>
                  </a:lnTo>
                  <a:lnTo>
                    <a:pt x="448" y="176"/>
                  </a:lnTo>
                  <a:lnTo>
                    <a:pt x="472" y="168"/>
                  </a:lnTo>
                  <a:lnTo>
                    <a:pt x="480" y="136"/>
                  </a:lnTo>
                  <a:lnTo>
                    <a:pt x="504" y="128"/>
                  </a:lnTo>
                </a:path>
              </a:pathLst>
            </a:custGeom>
            <a:grpFill/>
            <a:ln w="12700" cap="rnd" cmpd="sng">
              <a:solidFill>
                <a:schemeClr val="bg1"/>
              </a:solidFill>
              <a:prstDash val="solid"/>
              <a:round/>
              <a:headEnd/>
              <a:tailEnd/>
            </a:ln>
            <a:effectLst/>
            <a:extLst/>
          </p:spPr>
          <p:txBody>
            <a:bodyPr/>
            <a:lstStyle/>
            <a:p>
              <a:pPr fontAlgn="auto">
                <a:spcBef>
                  <a:spcPts val="0"/>
                </a:spcBef>
                <a:spcAft>
                  <a:spcPts val="0"/>
                </a:spcAft>
                <a:defRPr/>
              </a:pPr>
              <a:endParaRPr lang="zh-CN" altLang="en-US" sz="1000">
                <a:solidFill>
                  <a:schemeClr val="tx1">
                    <a:lumMod val="65000"/>
                    <a:lumOff val="35000"/>
                  </a:schemeClr>
                </a:solidFill>
                <a:latin typeface="微软雅黑" pitchFamily="34" charset="-122"/>
                <a:ea typeface="微软雅黑" pitchFamily="34" charset="-122"/>
              </a:endParaRPr>
            </a:p>
          </p:txBody>
        </p:sp>
        <p:sp>
          <p:nvSpPr>
            <p:cNvPr id="23" name="Freeform 20"/>
            <p:cNvSpPr>
              <a:spLocks/>
            </p:cNvSpPr>
            <p:nvPr/>
          </p:nvSpPr>
          <p:spPr bwMode="gray">
            <a:xfrm>
              <a:off x="4359932" y="5318416"/>
              <a:ext cx="953441" cy="727508"/>
            </a:xfrm>
            <a:custGeom>
              <a:avLst/>
              <a:gdLst>
                <a:gd name="T0" fmla="*/ 2147483646 w 497"/>
                <a:gd name="T1" fmla="*/ 2147483646 h 385"/>
                <a:gd name="T2" fmla="*/ 2147483646 w 497"/>
                <a:gd name="T3" fmla="*/ 2147483646 h 385"/>
                <a:gd name="T4" fmla="*/ 2147483646 w 497"/>
                <a:gd name="T5" fmla="*/ 2147483646 h 385"/>
                <a:gd name="T6" fmla="*/ 2147483646 w 497"/>
                <a:gd name="T7" fmla="*/ 2147483646 h 385"/>
                <a:gd name="T8" fmla="*/ 2147483646 w 497"/>
                <a:gd name="T9" fmla="*/ 2147483646 h 385"/>
                <a:gd name="T10" fmla="*/ 2147483646 w 497"/>
                <a:gd name="T11" fmla="*/ 2147483646 h 385"/>
                <a:gd name="T12" fmla="*/ 2147483646 w 497"/>
                <a:gd name="T13" fmla="*/ 2147483646 h 385"/>
                <a:gd name="T14" fmla="*/ 2147483646 w 497"/>
                <a:gd name="T15" fmla="*/ 2147483646 h 385"/>
                <a:gd name="T16" fmla="*/ 2147483646 w 497"/>
                <a:gd name="T17" fmla="*/ 2147483646 h 385"/>
                <a:gd name="T18" fmla="*/ 2147483646 w 497"/>
                <a:gd name="T19" fmla="*/ 2147483646 h 385"/>
                <a:gd name="T20" fmla="*/ 2147483646 w 497"/>
                <a:gd name="T21" fmla="*/ 2147483646 h 385"/>
                <a:gd name="T22" fmla="*/ 2147483646 w 497"/>
                <a:gd name="T23" fmla="*/ 2147483646 h 385"/>
                <a:gd name="T24" fmla="*/ 2147483646 w 497"/>
                <a:gd name="T25" fmla="*/ 2147483646 h 385"/>
                <a:gd name="T26" fmla="*/ 2147483646 w 497"/>
                <a:gd name="T27" fmla="*/ 2147483646 h 385"/>
                <a:gd name="T28" fmla="*/ 2147483646 w 497"/>
                <a:gd name="T29" fmla="*/ 2147483646 h 385"/>
                <a:gd name="T30" fmla="*/ 2147483646 w 497"/>
                <a:gd name="T31" fmla="*/ 2147483646 h 385"/>
                <a:gd name="T32" fmla="*/ 2147483646 w 497"/>
                <a:gd name="T33" fmla="*/ 2147483646 h 385"/>
                <a:gd name="T34" fmla="*/ 2147483646 w 497"/>
                <a:gd name="T35" fmla="*/ 2147483646 h 385"/>
                <a:gd name="T36" fmla="*/ 2147483646 w 497"/>
                <a:gd name="T37" fmla="*/ 2147483646 h 385"/>
                <a:gd name="T38" fmla="*/ 2147483646 w 497"/>
                <a:gd name="T39" fmla="*/ 2147483646 h 385"/>
                <a:gd name="T40" fmla="*/ 2147483646 w 497"/>
                <a:gd name="T41" fmla="*/ 2147483646 h 385"/>
                <a:gd name="T42" fmla="*/ 2147483646 w 497"/>
                <a:gd name="T43" fmla="*/ 2147483646 h 385"/>
                <a:gd name="T44" fmla="*/ 2147483646 w 497"/>
                <a:gd name="T45" fmla="*/ 2147483646 h 385"/>
                <a:gd name="T46" fmla="*/ 0 w 497"/>
                <a:gd name="T47" fmla="*/ 2147483646 h 385"/>
                <a:gd name="T48" fmla="*/ 2147483646 w 497"/>
                <a:gd name="T49" fmla="*/ 2147483646 h 385"/>
                <a:gd name="T50" fmla="*/ 2147483646 w 497"/>
                <a:gd name="T51" fmla="*/ 2147483646 h 385"/>
                <a:gd name="T52" fmla="*/ 2147483646 w 497"/>
                <a:gd name="T53" fmla="*/ 2147483646 h 385"/>
                <a:gd name="T54" fmla="*/ 2147483646 w 497"/>
                <a:gd name="T55" fmla="*/ 2147483646 h 385"/>
                <a:gd name="T56" fmla="*/ 2147483646 w 497"/>
                <a:gd name="T57" fmla="*/ 2147483646 h 385"/>
                <a:gd name="T58" fmla="*/ 2147483646 w 497"/>
                <a:gd name="T59" fmla="*/ 2147483646 h 385"/>
                <a:gd name="T60" fmla="*/ 2147483646 w 497"/>
                <a:gd name="T61" fmla="*/ 2147483646 h 385"/>
                <a:gd name="T62" fmla="*/ 2147483646 w 497"/>
                <a:gd name="T63" fmla="*/ 2147483646 h 385"/>
                <a:gd name="T64" fmla="*/ 2147483646 w 497"/>
                <a:gd name="T65" fmla="*/ 2147483646 h 385"/>
                <a:gd name="T66" fmla="*/ 2147483646 w 497"/>
                <a:gd name="T67" fmla="*/ 2147483646 h 385"/>
                <a:gd name="T68" fmla="*/ 2147483646 w 497"/>
                <a:gd name="T69" fmla="*/ 2147483646 h 385"/>
                <a:gd name="T70" fmla="*/ 2147483646 w 497"/>
                <a:gd name="T71" fmla="*/ 2147483646 h 38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497" h="385">
                  <a:moveTo>
                    <a:pt x="336" y="368"/>
                  </a:moveTo>
                  <a:lnTo>
                    <a:pt x="344" y="344"/>
                  </a:lnTo>
                  <a:lnTo>
                    <a:pt x="368" y="344"/>
                  </a:lnTo>
                  <a:lnTo>
                    <a:pt x="416" y="296"/>
                  </a:lnTo>
                  <a:lnTo>
                    <a:pt x="440" y="272"/>
                  </a:lnTo>
                  <a:lnTo>
                    <a:pt x="448" y="240"/>
                  </a:lnTo>
                  <a:lnTo>
                    <a:pt x="448" y="216"/>
                  </a:lnTo>
                  <a:lnTo>
                    <a:pt x="480" y="184"/>
                  </a:lnTo>
                  <a:lnTo>
                    <a:pt x="480" y="168"/>
                  </a:lnTo>
                  <a:lnTo>
                    <a:pt x="496" y="160"/>
                  </a:lnTo>
                  <a:lnTo>
                    <a:pt x="480" y="152"/>
                  </a:lnTo>
                  <a:lnTo>
                    <a:pt x="480" y="128"/>
                  </a:lnTo>
                  <a:lnTo>
                    <a:pt x="456" y="128"/>
                  </a:lnTo>
                  <a:lnTo>
                    <a:pt x="456" y="96"/>
                  </a:lnTo>
                  <a:lnTo>
                    <a:pt x="440" y="96"/>
                  </a:lnTo>
                  <a:lnTo>
                    <a:pt x="440" y="112"/>
                  </a:lnTo>
                  <a:lnTo>
                    <a:pt x="424" y="112"/>
                  </a:lnTo>
                  <a:lnTo>
                    <a:pt x="424" y="104"/>
                  </a:lnTo>
                  <a:lnTo>
                    <a:pt x="432" y="64"/>
                  </a:lnTo>
                  <a:lnTo>
                    <a:pt x="440" y="56"/>
                  </a:lnTo>
                  <a:lnTo>
                    <a:pt x="440" y="40"/>
                  </a:lnTo>
                  <a:lnTo>
                    <a:pt x="440" y="16"/>
                  </a:lnTo>
                  <a:lnTo>
                    <a:pt x="432" y="0"/>
                  </a:lnTo>
                  <a:lnTo>
                    <a:pt x="408" y="8"/>
                  </a:lnTo>
                  <a:lnTo>
                    <a:pt x="392" y="8"/>
                  </a:lnTo>
                  <a:lnTo>
                    <a:pt x="376" y="24"/>
                  </a:lnTo>
                  <a:lnTo>
                    <a:pt x="360" y="32"/>
                  </a:lnTo>
                  <a:lnTo>
                    <a:pt x="360" y="24"/>
                  </a:lnTo>
                  <a:lnTo>
                    <a:pt x="344" y="32"/>
                  </a:lnTo>
                  <a:lnTo>
                    <a:pt x="320" y="32"/>
                  </a:lnTo>
                  <a:lnTo>
                    <a:pt x="304" y="40"/>
                  </a:lnTo>
                  <a:lnTo>
                    <a:pt x="288" y="64"/>
                  </a:lnTo>
                  <a:lnTo>
                    <a:pt x="272" y="56"/>
                  </a:lnTo>
                  <a:lnTo>
                    <a:pt x="264" y="72"/>
                  </a:lnTo>
                  <a:lnTo>
                    <a:pt x="232" y="72"/>
                  </a:lnTo>
                  <a:lnTo>
                    <a:pt x="224" y="96"/>
                  </a:lnTo>
                  <a:lnTo>
                    <a:pt x="200" y="104"/>
                  </a:lnTo>
                  <a:lnTo>
                    <a:pt x="184" y="88"/>
                  </a:lnTo>
                  <a:lnTo>
                    <a:pt x="176" y="64"/>
                  </a:lnTo>
                  <a:lnTo>
                    <a:pt x="160" y="72"/>
                  </a:lnTo>
                  <a:lnTo>
                    <a:pt x="160" y="88"/>
                  </a:lnTo>
                  <a:lnTo>
                    <a:pt x="144" y="88"/>
                  </a:lnTo>
                  <a:lnTo>
                    <a:pt x="104" y="112"/>
                  </a:lnTo>
                  <a:lnTo>
                    <a:pt x="96" y="128"/>
                  </a:lnTo>
                  <a:lnTo>
                    <a:pt x="48" y="112"/>
                  </a:lnTo>
                  <a:lnTo>
                    <a:pt x="32" y="112"/>
                  </a:lnTo>
                  <a:lnTo>
                    <a:pt x="24" y="120"/>
                  </a:lnTo>
                  <a:lnTo>
                    <a:pt x="0" y="128"/>
                  </a:lnTo>
                  <a:lnTo>
                    <a:pt x="0" y="144"/>
                  </a:lnTo>
                  <a:lnTo>
                    <a:pt x="32" y="144"/>
                  </a:lnTo>
                  <a:lnTo>
                    <a:pt x="40" y="160"/>
                  </a:lnTo>
                  <a:lnTo>
                    <a:pt x="88" y="168"/>
                  </a:lnTo>
                  <a:lnTo>
                    <a:pt x="96" y="176"/>
                  </a:lnTo>
                  <a:lnTo>
                    <a:pt x="104" y="208"/>
                  </a:lnTo>
                  <a:lnTo>
                    <a:pt x="64" y="208"/>
                  </a:lnTo>
                  <a:lnTo>
                    <a:pt x="56" y="224"/>
                  </a:lnTo>
                  <a:lnTo>
                    <a:pt x="64" y="240"/>
                  </a:lnTo>
                  <a:lnTo>
                    <a:pt x="88" y="248"/>
                  </a:lnTo>
                  <a:lnTo>
                    <a:pt x="136" y="264"/>
                  </a:lnTo>
                  <a:lnTo>
                    <a:pt x="136" y="280"/>
                  </a:lnTo>
                  <a:lnTo>
                    <a:pt x="120" y="288"/>
                  </a:lnTo>
                  <a:lnTo>
                    <a:pt x="136" y="304"/>
                  </a:lnTo>
                  <a:lnTo>
                    <a:pt x="136" y="328"/>
                  </a:lnTo>
                  <a:lnTo>
                    <a:pt x="208" y="360"/>
                  </a:lnTo>
                  <a:lnTo>
                    <a:pt x="224" y="360"/>
                  </a:lnTo>
                  <a:lnTo>
                    <a:pt x="248" y="360"/>
                  </a:lnTo>
                  <a:lnTo>
                    <a:pt x="256" y="368"/>
                  </a:lnTo>
                  <a:lnTo>
                    <a:pt x="256" y="344"/>
                  </a:lnTo>
                  <a:lnTo>
                    <a:pt x="288" y="352"/>
                  </a:lnTo>
                  <a:lnTo>
                    <a:pt x="296" y="376"/>
                  </a:lnTo>
                  <a:lnTo>
                    <a:pt x="312" y="384"/>
                  </a:lnTo>
                  <a:lnTo>
                    <a:pt x="336" y="368"/>
                  </a:lnTo>
                </a:path>
              </a:pathLst>
            </a:custGeom>
            <a:grpFill/>
            <a:ln w="12700" cap="rnd" cmpd="sng">
              <a:solidFill>
                <a:schemeClr val="bg1"/>
              </a:solidFill>
              <a:prstDash val="solid"/>
              <a:round/>
              <a:headEnd/>
              <a:tailEnd/>
            </a:ln>
            <a:effectLst/>
            <a:extLst/>
          </p:spPr>
          <p:txBody>
            <a:bodyPr/>
            <a:lstStyle/>
            <a:p>
              <a:pPr fontAlgn="auto">
                <a:spcBef>
                  <a:spcPts val="0"/>
                </a:spcBef>
                <a:spcAft>
                  <a:spcPts val="0"/>
                </a:spcAft>
                <a:defRPr/>
              </a:pPr>
              <a:endParaRPr lang="zh-CN" altLang="en-US" sz="1000">
                <a:solidFill>
                  <a:schemeClr val="tx1">
                    <a:lumMod val="65000"/>
                    <a:lumOff val="35000"/>
                  </a:schemeClr>
                </a:solidFill>
                <a:latin typeface="微软雅黑" pitchFamily="34" charset="-122"/>
                <a:ea typeface="微软雅黑" pitchFamily="34" charset="-122"/>
              </a:endParaRPr>
            </a:p>
          </p:txBody>
        </p:sp>
        <p:sp>
          <p:nvSpPr>
            <p:cNvPr id="24" name="Freeform 30"/>
            <p:cNvSpPr>
              <a:spLocks/>
            </p:cNvSpPr>
            <p:nvPr/>
          </p:nvSpPr>
          <p:spPr bwMode="gray">
            <a:xfrm>
              <a:off x="5082188" y="3880482"/>
              <a:ext cx="722255" cy="681397"/>
            </a:xfrm>
            <a:custGeom>
              <a:avLst/>
              <a:gdLst>
                <a:gd name="T0" fmla="*/ 2147483646 w 377"/>
                <a:gd name="T1" fmla="*/ 2147483646 h 361"/>
                <a:gd name="T2" fmla="*/ 2147483646 w 377"/>
                <a:gd name="T3" fmla="*/ 0 h 361"/>
                <a:gd name="T4" fmla="*/ 2147483646 w 377"/>
                <a:gd name="T5" fmla="*/ 2147483646 h 361"/>
                <a:gd name="T6" fmla="*/ 2147483646 w 377"/>
                <a:gd name="T7" fmla="*/ 2147483646 h 361"/>
                <a:gd name="T8" fmla="*/ 2147483646 w 377"/>
                <a:gd name="T9" fmla="*/ 2147483646 h 361"/>
                <a:gd name="T10" fmla="*/ 2147483646 w 377"/>
                <a:gd name="T11" fmla="*/ 2147483646 h 361"/>
                <a:gd name="T12" fmla="*/ 2147483646 w 377"/>
                <a:gd name="T13" fmla="*/ 2147483646 h 361"/>
                <a:gd name="T14" fmla="*/ 2147483646 w 377"/>
                <a:gd name="T15" fmla="*/ 2147483646 h 361"/>
                <a:gd name="T16" fmla="*/ 2147483646 w 377"/>
                <a:gd name="T17" fmla="*/ 2147483646 h 361"/>
                <a:gd name="T18" fmla="*/ 2147483646 w 377"/>
                <a:gd name="T19" fmla="*/ 2147483646 h 361"/>
                <a:gd name="T20" fmla="*/ 2147483646 w 377"/>
                <a:gd name="T21" fmla="*/ 2147483646 h 361"/>
                <a:gd name="T22" fmla="*/ 2147483646 w 377"/>
                <a:gd name="T23" fmla="*/ 2147483646 h 361"/>
                <a:gd name="T24" fmla="*/ 2147483646 w 377"/>
                <a:gd name="T25" fmla="*/ 2147483646 h 361"/>
                <a:gd name="T26" fmla="*/ 2147483646 w 377"/>
                <a:gd name="T27" fmla="*/ 2147483646 h 361"/>
                <a:gd name="T28" fmla="*/ 2147483646 w 377"/>
                <a:gd name="T29" fmla="*/ 2147483646 h 361"/>
                <a:gd name="T30" fmla="*/ 2147483646 w 377"/>
                <a:gd name="T31" fmla="*/ 2147483646 h 361"/>
                <a:gd name="T32" fmla="*/ 2147483646 w 377"/>
                <a:gd name="T33" fmla="*/ 2147483646 h 361"/>
                <a:gd name="T34" fmla="*/ 2147483646 w 377"/>
                <a:gd name="T35" fmla="*/ 2147483646 h 361"/>
                <a:gd name="T36" fmla="*/ 2147483646 w 377"/>
                <a:gd name="T37" fmla="*/ 2147483646 h 361"/>
                <a:gd name="T38" fmla="*/ 2147483646 w 377"/>
                <a:gd name="T39" fmla="*/ 2147483646 h 361"/>
                <a:gd name="T40" fmla="*/ 2147483646 w 377"/>
                <a:gd name="T41" fmla="*/ 2147483646 h 361"/>
                <a:gd name="T42" fmla="*/ 2147483646 w 377"/>
                <a:gd name="T43" fmla="*/ 2147483646 h 361"/>
                <a:gd name="T44" fmla="*/ 2147483646 w 377"/>
                <a:gd name="T45" fmla="*/ 2147483646 h 361"/>
                <a:gd name="T46" fmla="*/ 2147483646 w 377"/>
                <a:gd name="T47" fmla="*/ 2147483646 h 361"/>
                <a:gd name="T48" fmla="*/ 2147483646 w 377"/>
                <a:gd name="T49" fmla="*/ 2147483646 h 361"/>
                <a:gd name="T50" fmla="*/ 2147483646 w 377"/>
                <a:gd name="T51" fmla="*/ 2147483646 h 361"/>
                <a:gd name="T52" fmla="*/ 2147483646 w 377"/>
                <a:gd name="T53" fmla="*/ 2147483646 h 361"/>
                <a:gd name="T54" fmla="*/ 2147483646 w 377"/>
                <a:gd name="T55" fmla="*/ 2147483646 h 361"/>
                <a:gd name="T56" fmla="*/ 2147483646 w 377"/>
                <a:gd name="T57" fmla="*/ 2147483646 h 361"/>
                <a:gd name="T58" fmla="*/ 2147483646 w 377"/>
                <a:gd name="T59" fmla="*/ 2147483646 h 361"/>
                <a:gd name="T60" fmla="*/ 2147483646 w 377"/>
                <a:gd name="T61" fmla="*/ 2147483646 h 361"/>
                <a:gd name="T62" fmla="*/ 2147483646 w 377"/>
                <a:gd name="T63" fmla="*/ 2147483646 h 361"/>
                <a:gd name="T64" fmla="*/ 2147483646 w 377"/>
                <a:gd name="T65" fmla="*/ 2147483646 h 361"/>
                <a:gd name="T66" fmla="*/ 2147483646 w 377"/>
                <a:gd name="T67" fmla="*/ 2147483646 h 361"/>
                <a:gd name="T68" fmla="*/ 2147483646 w 377"/>
                <a:gd name="T69" fmla="*/ 2147483646 h 361"/>
                <a:gd name="T70" fmla="*/ 2147483646 w 377"/>
                <a:gd name="T71" fmla="*/ 2147483646 h 361"/>
                <a:gd name="T72" fmla="*/ 2147483646 w 377"/>
                <a:gd name="T73" fmla="*/ 2147483646 h 361"/>
                <a:gd name="T74" fmla="*/ 2147483646 w 377"/>
                <a:gd name="T75" fmla="*/ 2147483646 h 361"/>
                <a:gd name="T76" fmla="*/ 2147483646 w 377"/>
                <a:gd name="T77" fmla="*/ 2147483646 h 361"/>
                <a:gd name="T78" fmla="*/ 2147483646 w 377"/>
                <a:gd name="T79" fmla="*/ 2147483646 h 361"/>
                <a:gd name="T80" fmla="*/ 2147483646 w 377"/>
                <a:gd name="T81" fmla="*/ 2147483646 h 361"/>
                <a:gd name="T82" fmla="*/ 2147483646 w 377"/>
                <a:gd name="T83" fmla="*/ 2147483646 h 361"/>
                <a:gd name="T84" fmla="*/ 0 w 377"/>
                <a:gd name="T85" fmla="*/ 2147483646 h 361"/>
                <a:gd name="T86" fmla="*/ 2147483646 w 377"/>
                <a:gd name="T87" fmla="*/ 2147483646 h 361"/>
                <a:gd name="T88" fmla="*/ 2147483646 w 377"/>
                <a:gd name="T89" fmla="*/ 2147483646 h 361"/>
                <a:gd name="T90" fmla="*/ 2147483646 w 377"/>
                <a:gd name="T91" fmla="*/ 2147483646 h 361"/>
                <a:gd name="T92" fmla="*/ 2147483646 w 377"/>
                <a:gd name="T93" fmla="*/ 2147483646 h 361"/>
                <a:gd name="T94" fmla="*/ 2147483646 w 377"/>
                <a:gd name="T95" fmla="*/ 2147483646 h 361"/>
                <a:gd name="T96" fmla="*/ 2147483646 w 377"/>
                <a:gd name="T97" fmla="*/ 2147483646 h 36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77" h="361">
                  <a:moveTo>
                    <a:pt x="200" y="8"/>
                  </a:moveTo>
                  <a:lnTo>
                    <a:pt x="248" y="0"/>
                  </a:lnTo>
                  <a:lnTo>
                    <a:pt x="264" y="16"/>
                  </a:lnTo>
                  <a:lnTo>
                    <a:pt x="304" y="24"/>
                  </a:lnTo>
                  <a:lnTo>
                    <a:pt x="320" y="16"/>
                  </a:lnTo>
                  <a:lnTo>
                    <a:pt x="336" y="16"/>
                  </a:lnTo>
                  <a:lnTo>
                    <a:pt x="280" y="64"/>
                  </a:lnTo>
                  <a:lnTo>
                    <a:pt x="272" y="88"/>
                  </a:lnTo>
                  <a:lnTo>
                    <a:pt x="280" y="96"/>
                  </a:lnTo>
                  <a:lnTo>
                    <a:pt x="288" y="96"/>
                  </a:lnTo>
                  <a:lnTo>
                    <a:pt x="320" y="128"/>
                  </a:lnTo>
                  <a:lnTo>
                    <a:pt x="352" y="128"/>
                  </a:lnTo>
                  <a:lnTo>
                    <a:pt x="352" y="144"/>
                  </a:lnTo>
                  <a:lnTo>
                    <a:pt x="376" y="152"/>
                  </a:lnTo>
                  <a:lnTo>
                    <a:pt x="376" y="168"/>
                  </a:lnTo>
                  <a:lnTo>
                    <a:pt x="352" y="192"/>
                  </a:lnTo>
                  <a:lnTo>
                    <a:pt x="352" y="176"/>
                  </a:lnTo>
                  <a:lnTo>
                    <a:pt x="328" y="160"/>
                  </a:lnTo>
                  <a:lnTo>
                    <a:pt x="312" y="160"/>
                  </a:lnTo>
                  <a:lnTo>
                    <a:pt x="312" y="208"/>
                  </a:lnTo>
                  <a:lnTo>
                    <a:pt x="304" y="240"/>
                  </a:lnTo>
                  <a:lnTo>
                    <a:pt x="280" y="240"/>
                  </a:lnTo>
                  <a:lnTo>
                    <a:pt x="272" y="248"/>
                  </a:lnTo>
                  <a:lnTo>
                    <a:pt x="288" y="256"/>
                  </a:lnTo>
                  <a:lnTo>
                    <a:pt x="296" y="272"/>
                  </a:lnTo>
                  <a:lnTo>
                    <a:pt x="320" y="288"/>
                  </a:lnTo>
                  <a:lnTo>
                    <a:pt x="344" y="280"/>
                  </a:lnTo>
                  <a:lnTo>
                    <a:pt x="352" y="336"/>
                  </a:lnTo>
                  <a:lnTo>
                    <a:pt x="304" y="360"/>
                  </a:lnTo>
                  <a:lnTo>
                    <a:pt x="296" y="352"/>
                  </a:lnTo>
                  <a:lnTo>
                    <a:pt x="288" y="360"/>
                  </a:lnTo>
                  <a:lnTo>
                    <a:pt x="256" y="360"/>
                  </a:lnTo>
                  <a:lnTo>
                    <a:pt x="240" y="344"/>
                  </a:lnTo>
                  <a:lnTo>
                    <a:pt x="232" y="360"/>
                  </a:lnTo>
                  <a:lnTo>
                    <a:pt x="216" y="344"/>
                  </a:lnTo>
                  <a:lnTo>
                    <a:pt x="216" y="320"/>
                  </a:lnTo>
                  <a:lnTo>
                    <a:pt x="192" y="304"/>
                  </a:lnTo>
                  <a:lnTo>
                    <a:pt x="176" y="312"/>
                  </a:lnTo>
                  <a:lnTo>
                    <a:pt x="160" y="304"/>
                  </a:lnTo>
                  <a:lnTo>
                    <a:pt x="88" y="296"/>
                  </a:lnTo>
                  <a:lnTo>
                    <a:pt x="48" y="232"/>
                  </a:lnTo>
                  <a:lnTo>
                    <a:pt x="16" y="184"/>
                  </a:lnTo>
                  <a:lnTo>
                    <a:pt x="0" y="128"/>
                  </a:lnTo>
                  <a:lnTo>
                    <a:pt x="32" y="128"/>
                  </a:lnTo>
                  <a:lnTo>
                    <a:pt x="112" y="80"/>
                  </a:lnTo>
                  <a:lnTo>
                    <a:pt x="136" y="80"/>
                  </a:lnTo>
                  <a:lnTo>
                    <a:pt x="168" y="80"/>
                  </a:lnTo>
                  <a:lnTo>
                    <a:pt x="192" y="48"/>
                  </a:lnTo>
                  <a:lnTo>
                    <a:pt x="200" y="8"/>
                  </a:lnTo>
                </a:path>
              </a:pathLst>
            </a:custGeom>
            <a:grpFill/>
            <a:ln w="12700" cap="rnd" cmpd="sng">
              <a:solidFill>
                <a:schemeClr val="bg1"/>
              </a:solidFill>
              <a:prstDash val="solid"/>
              <a:round/>
              <a:headEnd/>
              <a:tailEnd/>
            </a:ln>
            <a:effectLst/>
            <a:extLst/>
          </p:spPr>
          <p:txBody>
            <a:bodyPr/>
            <a:lstStyle/>
            <a:p>
              <a:pPr fontAlgn="auto">
                <a:spcBef>
                  <a:spcPts val="0"/>
                </a:spcBef>
                <a:spcAft>
                  <a:spcPts val="0"/>
                </a:spcAft>
                <a:defRPr/>
              </a:pPr>
              <a:endParaRPr lang="zh-CN" altLang="en-US" sz="1000">
                <a:solidFill>
                  <a:schemeClr val="tx1">
                    <a:lumMod val="65000"/>
                    <a:lumOff val="35000"/>
                  </a:schemeClr>
                </a:solidFill>
                <a:latin typeface="微软雅黑" pitchFamily="34" charset="-122"/>
                <a:ea typeface="微软雅黑" pitchFamily="34" charset="-122"/>
              </a:endParaRPr>
            </a:p>
          </p:txBody>
        </p:sp>
        <p:sp>
          <p:nvSpPr>
            <p:cNvPr id="25" name="Freeform 31"/>
            <p:cNvSpPr>
              <a:spLocks/>
            </p:cNvSpPr>
            <p:nvPr/>
          </p:nvSpPr>
          <p:spPr bwMode="invGray">
            <a:xfrm>
              <a:off x="5070914" y="3261692"/>
              <a:ext cx="477043" cy="865912"/>
            </a:xfrm>
            <a:custGeom>
              <a:avLst/>
              <a:gdLst>
                <a:gd name="T0" fmla="*/ 2147483646 w 249"/>
                <a:gd name="T1" fmla="*/ 2147483646 h 457"/>
                <a:gd name="T2" fmla="*/ 2147483646 w 249"/>
                <a:gd name="T3" fmla="*/ 2147483646 h 457"/>
                <a:gd name="T4" fmla="*/ 2147483646 w 249"/>
                <a:gd name="T5" fmla="*/ 2147483646 h 457"/>
                <a:gd name="T6" fmla="*/ 2147483646 w 249"/>
                <a:gd name="T7" fmla="*/ 2147483646 h 457"/>
                <a:gd name="T8" fmla="*/ 2147483646 w 249"/>
                <a:gd name="T9" fmla="*/ 2147483646 h 457"/>
                <a:gd name="T10" fmla="*/ 2147483646 w 249"/>
                <a:gd name="T11" fmla="*/ 2147483646 h 457"/>
                <a:gd name="T12" fmla="*/ 2147483646 w 249"/>
                <a:gd name="T13" fmla="*/ 2147483646 h 457"/>
                <a:gd name="T14" fmla="*/ 0 w 249"/>
                <a:gd name="T15" fmla="*/ 2147483646 h 457"/>
                <a:gd name="T16" fmla="*/ 2147483646 w 249"/>
                <a:gd name="T17" fmla="*/ 2147483646 h 457"/>
                <a:gd name="T18" fmla="*/ 2147483646 w 249"/>
                <a:gd name="T19" fmla="*/ 2147483646 h 457"/>
                <a:gd name="T20" fmla="*/ 2147483646 w 249"/>
                <a:gd name="T21" fmla="*/ 2147483646 h 457"/>
                <a:gd name="T22" fmla="*/ 2147483646 w 249"/>
                <a:gd name="T23" fmla="*/ 2147483646 h 457"/>
                <a:gd name="T24" fmla="*/ 2147483646 w 249"/>
                <a:gd name="T25" fmla="*/ 2147483646 h 457"/>
                <a:gd name="T26" fmla="*/ 2147483646 w 249"/>
                <a:gd name="T27" fmla="*/ 2147483646 h 457"/>
                <a:gd name="T28" fmla="*/ 2147483646 w 249"/>
                <a:gd name="T29" fmla="*/ 2147483646 h 457"/>
                <a:gd name="T30" fmla="*/ 2147483646 w 249"/>
                <a:gd name="T31" fmla="*/ 2147483646 h 457"/>
                <a:gd name="T32" fmla="*/ 2147483646 w 249"/>
                <a:gd name="T33" fmla="*/ 2147483646 h 457"/>
                <a:gd name="T34" fmla="*/ 2147483646 w 249"/>
                <a:gd name="T35" fmla="*/ 2147483646 h 457"/>
                <a:gd name="T36" fmla="*/ 2147483646 w 249"/>
                <a:gd name="T37" fmla="*/ 2147483646 h 457"/>
                <a:gd name="T38" fmla="*/ 2147483646 w 249"/>
                <a:gd name="T39" fmla="*/ 2147483646 h 457"/>
                <a:gd name="T40" fmla="*/ 2147483646 w 249"/>
                <a:gd name="T41" fmla="*/ 2147483646 h 457"/>
                <a:gd name="T42" fmla="*/ 2147483646 w 249"/>
                <a:gd name="T43" fmla="*/ 0 h 457"/>
                <a:gd name="T44" fmla="*/ 2147483646 w 249"/>
                <a:gd name="T45" fmla="*/ 2147483646 h 457"/>
                <a:gd name="T46" fmla="*/ 2147483646 w 249"/>
                <a:gd name="T47" fmla="*/ 0 h 457"/>
                <a:gd name="T48" fmla="*/ 2147483646 w 249"/>
                <a:gd name="T49" fmla="*/ 2147483646 h 457"/>
                <a:gd name="T50" fmla="*/ 2147483646 w 249"/>
                <a:gd name="T51" fmla="*/ 2147483646 h 457"/>
                <a:gd name="T52" fmla="*/ 2147483646 w 249"/>
                <a:gd name="T53" fmla="*/ 2147483646 h 457"/>
                <a:gd name="T54" fmla="*/ 2147483646 w 249"/>
                <a:gd name="T55" fmla="*/ 2147483646 h 457"/>
                <a:gd name="T56" fmla="*/ 2147483646 w 249"/>
                <a:gd name="T57" fmla="*/ 2147483646 h 457"/>
                <a:gd name="T58" fmla="*/ 2147483646 w 249"/>
                <a:gd name="T59" fmla="*/ 2147483646 h 457"/>
                <a:gd name="T60" fmla="*/ 2147483646 w 249"/>
                <a:gd name="T61" fmla="*/ 2147483646 h 457"/>
                <a:gd name="T62" fmla="*/ 2147483646 w 249"/>
                <a:gd name="T63" fmla="*/ 2147483646 h 457"/>
                <a:gd name="T64" fmla="*/ 2147483646 w 249"/>
                <a:gd name="T65" fmla="*/ 2147483646 h 457"/>
                <a:gd name="T66" fmla="*/ 2147483646 w 249"/>
                <a:gd name="T67" fmla="*/ 2147483646 h 457"/>
                <a:gd name="T68" fmla="*/ 2147483646 w 249"/>
                <a:gd name="T69" fmla="*/ 2147483646 h 457"/>
                <a:gd name="T70" fmla="*/ 2147483646 w 249"/>
                <a:gd name="T71" fmla="*/ 2147483646 h 457"/>
                <a:gd name="T72" fmla="*/ 2147483646 w 249"/>
                <a:gd name="T73" fmla="*/ 2147483646 h 45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49" h="457">
                  <a:moveTo>
                    <a:pt x="208" y="336"/>
                  </a:moveTo>
                  <a:lnTo>
                    <a:pt x="200" y="376"/>
                  </a:lnTo>
                  <a:lnTo>
                    <a:pt x="176" y="408"/>
                  </a:lnTo>
                  <a:lnTo>
                    <a:pt x="136" y="400"/>
                  </a:lnTo>
                  <a:lnTo>
                    <a:pt x="80" y="432"/>
                  </a:lnTo>
                  <a:lnTo>
                    <a:pt x="40" y="456"/>
                  </a:lnTo>
                  <a:lnTo>
                    <a:pt x="8" y="456"/>
                  </a:lnTo>
                  <a:lnTo>
                    <a:pt x="0" y="448"/>
                  </a:lnTo>
                  <a:lnTo>
                    <a:pt x="16" y="384"/>
                  </a:lnTo>
                  <a:lnTo>
                    <a:pt x="24" y="368"/>
                  </a:lnTo>
                  <a:lnTo>
                    <a:pt x="8" y="328"/>
                  </a:lnTo>
                  <a:lnTo>
                    <a:pt x="16" y="264"/>
                  </a:lnTo>
                  <a:lnTo>
                    <a:pt x="24" y="224"/>
                  </a:lnTo>
                  <a:lnTo>
                    <a:pt x="32" y="208"/>
                  </a:lnTo>
                  <a:lnTo>
                    <a:pt x="16" y="192"/>
                  </a:lnTo>
                  <a:lnTo>
                    <a:pt x="32" y="160"/>
                  </a:lnTo>
                  <a:lnTo>
                    <a:pt x="56" y="112"/>
                  </a:lnTo>
                  <a:lnTo>
                    <a:pt x="56" y="80"/>
                  </a:lnTo>
                  <a:lnTo>
                    <a:pt x="72" y="80"/>
                  </a:lnTo>
                  <a:lnTo>
                    <a:pt x="120" y="24"/>
                  </a:lnTo>
                  <a:lnTo>
                    <a:pt x="144" y="16"/>
                  </a:lnTo>
                  <a:lnTo>
                    <a:pt x="168" y="0"/>
                  </a:lnTo>
                  <a:lnTo>
                    <a:pt x="176" y="8"/>
                  </a:lnTo>
                  <a:lnTo>
                    <a:pt x="216" y="0"/>
                  </a:lnTo>
                  <a:lnTo>
                    <a:pt x="240" y="24"/>
                  </a:lnTo>
                  <a:lnTo>
                    <a:pt x="216" y="32"/>
                  </a:lnTo>
                  <a:lnTo>
                    <a:pt x="208" y="48"/>
                  </a:lnTo>
                  <a:lnTo>
                    <a:pt x="240" y="48"/>
                  </a:lnTo>
                  <a:lnTo>
                    <a:pt x="248" y="88"/>
                  </a:lnTo>
                  <a:lnTo>
                    <a:pt x="232" y="120"/>
                  </a:lnTo>
                  <a:lnTo>
                    <a:pt x="216" y="104"/>
                  </a:lnTo>
                  <a:lnTo>
                    <a:pt x="192" y="120"/>
                  </a:lnTo>
                  <a:lnTo>
                    <a:pt x="200" y="136"/>
                  </a:lnTo>
                  <a:lnTo>
                    <a:pt x="184" y="160"/>
                  </a:lnTo>
                  <a:lnTo>
                    <a:pt x="224" y="216"/>
                  </a:lnTo>
                  <a:lnTo>
                    <a:pt x="192" y="304"/>
                  </a:lnTo>
                  <a:lnTo>
                    <a:pt x="208" y="336"/>
                  </a:lnTo>
                </a:path>
              </a:pathLst>
            </a:custGeom>
            <a:grpFill/>
            <a:ln w="12700" cap="rnd" cmpd="sng">
              <a:solidFill>
                <a:schemeClr val="bg1"/>
              </a:solidFill>
              <a:prstDash val="solid"/>
              <a:round/>
              <a:headEnd/>
              <a:tailEnd/>
            </a:ln>
            <a:effectLst/>
            <a:extLst/>
          </p:spPr>
          <p:txBody>
            <a:bodyPr/>
            <a:lstStyle/>
            <a:p>
              <a:pPr fontAlgn="auto">
                <a:spcBef>
                  <a:spcPts val="0"/>
                </a:spcBef>
                <a:spcAft>
                  <a:spcPts val="0"/>
                </a:spcAft>
                <a:defRPr/>
              </a:pPr>
              <a:endParaRPr lang="zh-CN" altLang="en-US" sz="1000">
                <a:solidFill>
                  <a:schemeClr val="tx1">
                    <a:lumMod val="65000"/>
                    <a:lumOff val="35000"/>
                  </a:schemeClr>
                </a:solidFill>
                <a:latin typeface="微软雅黑" pitchFamily="34" charset="-122"/>
                <a:ea typeface="微软雅黑" pitchFamily="34" charset="-122"/>
              </a:endParaRPr>
            </a:p>
          </p:txBody>
        </p:sp>
        <p:sp>
          <p:nvSpPr>
            <p:cNvPr id="26" name="Freeform 35"/>
            <p:cNvSpPr>
              <a:spLocks/>
            </p:cNvSpPr>
            <p:nvPr/>
          </p:nvSpPr>
          <p:spPr bwMode="invGray">
            <a:xfrm>
              <a:off x="3763633" y="1368366"/>
              <a:ext cx="2727987" cy="2348171"/>
            </a:xfrm>
            <a:custGeom>
              <a:avLst/>
              <a:gdLst>
                <a:gd name="T0" fmla="*/ 2147483646 w 1425"/>
                <a:gd name="T1" fmla="*/ 2147483646 h 1241"/>
                <a:gd name="T2" fmla="*/ 2147483646 w 1425"/>
                <a:gd name="T3" fmla="*/ 2147483646 h 1241"/>
                <a:gd name="T4" fmla="*/ 2147483646 w 1425"/>
                <a:gd name="T5" fmla="*/ 2147483646 h 1241"/>
                <a:gd name="T6" fmla="*/ 2147483646 w 1425"/>
                <a:gd name="T7" fmla="*/ 2147483646 h 1241"/>
                <a:gd name="T8" fmla="*/ 2147483646 w 1425"/>
                <a:gd name="T9" fmla="*/ 2147483646 h 1241"/>
                <a:gd name="T10" fmla="*/ 2147483646 w 1425"/>
                <a:gd name="T11" fmla="*/ 2147483646 h 1241"/>
                <a:gd name="T12" fmla="*/ 2147483646 w 1425"/>
                <a:gd name="T13" fmla="*/ 2147483646 h 1241"/>
                <a:gd name="T14" fmla="*/ 2147483646 w 1425"/>
                <a:gd name="T15" fmla="*/ 2147483646 h 1241"/>
                <a:gd name="T16" fmla="*/ 2147483646 w 1425"/>
                <a:gd name="T17" fmla="*/ 2147483646 h 1241"/>
                <a:gd name="T18" fmla="*/ 2147483646 w 1425"/>
                <a:gd name="T19" fmla="*/ 2147483646 h 1241"/>
                <a:gd name="T20" fmla="*/ 2147483646 w 1425"/>
                <a:gd name="T21" fmla="*/ 2147483646 h 1241"/>
                <a:gd name="T22" fmla="*/ 2147483646 w 1425"/>
                <a:gd name="T23" fmla="*/ 2147483646 h 1241"/>
                <a:gd name="T24" fmla="*/ 2147483646 w 1425"/>
                <a:gd name="T25" fmla="*/ 2147483646 h 1241"/>
                <a:gd name="T26" fmla="*/ 2147483646 w 1425"/>
                <a:gd name="T27" fmla="*/ 2147483646 h 1241"/>
                <a:gd name="T28" fmla="*/ 2147483646 w 1425"/>
                <a:gd name="T29" fmla="*/ 2147483646 h 1241"/>
                <a:gd name="T30" fmla="*/ 2147483646 w 1425"/>
                <a:gd name="T31" fmla="*/ 2147483646 h 1241"/>
                <a:gd name="T32" fmla="*/ 2147483646 w 1425"/>
                <a:gd name="T33" fmla="*/ 2147483646 h 1241"/>
                <a:gd name="T34" fmla="*/ 2147483646 w 1425"/>
                <a:gd name="T35" fmla="*/ 2147483646 h 1241"/>
                <a:gd name="T36" fmla="*/ 2147483646 w 1425"/>
                <a:gd name="T37" fmla="*/ 2147483646 h 1241"/>
                <a:gd name="T38" fmla="*/ 2147483646 w 1425"/>
                <a:gd name="T39" fmla="*/ 2147483646 h 1241"/>
                <a:gd name="T40" fmla="*/ 2147483646 w 1425"/>
                <a:gd name="T41" fmla="*/ 2147483646 h 1241"/>
                <a:gd name="T42" fmla="*/ 2147483646 w 1425"/>
                <a:gd name="T43" fmla="*/ 2147483646 h 1241"/>
                <a:gd name="T44" fmla="*/ 2147483646 w 1425"/>
                <a:gd name="T45" fmla="*/ 2147483646 h 1241"/>
                <a:gd name="T46" fmla="*/ 2147483646 w 1425"/>
                <a:gd name="T47" fmla="*/ 2147483646 h 1241"/>
                <a:gd name="T48" fmla="*/ 2147483646 w 1425"/>
                <a:gd name="T49" fmla="*/ 2147483646 h 1241"/>
                <a:gd name="T50" fmla="*/ 2147483646 w 1425"/>
                <a:gd name="T51" fmla="*/ 2147483646 h 1241"/>
                <a:gd name="T52" fmla="*/ 2147483646 w 1425"/>
                <a:gd name="T53" fmla="*/ 2147483646 h 1241"/>
                <a:gd name="T54" fmla="*/ 2147483646 w 1425"/>
                <a:gd name="T55" fmla="*/ 2147483646 h 1241"/>
                <a:gd name="T56" fmla="*/ 2147483646 w 1425"/>
                <a:gd name="T57" fmla="*/ 2147483646 h 1241"/>
                <a:gd name="T58" fmla="*/ 2147483646 w 1425"/>
                <a:gd name="T59" fmla="*/ 2147483646 h 1241"/>
                <a:gd name="T60" fmla="*/ 2147483646 w 1425"/>
                <a:gd name="T61" fmla="*/ 2147483646 h 1241"/>
                <a:gd name="T62" fmla="*/ 2147483646 w 1425"/>
                <a:gd name="T63" fmla="*/ 2147483646 h 1241"/>
                <a:gd name="T64" fmla="*/ 2147483646 w 1425"/>
                <a:gd name="T65" fmla="*/ 2147483646 h 1241"/>
                <a:gd name="T66" fmla="*/ 2147483646 w 1425"/>
                <a:gd name="T67" fmla="*/ 2147483646 h 1241"/>
                <a:gd name="T68" fmla="*/ 2147483646 w 1425"/>
                <a:gd name="T69" fmla="*/ 2147483646 h 1241"/>
                <a:gd name="T70" fmla="*/ 2147483646 w 1425"/>
                <a:gd name="T71" fmla="*/ 2147483646 h 1241"/>
                <a:gd name="T72" fmla="*/ 2147483646 w 1425"/>
                <a:gd name="T73" fmla="*/ 0 h 1241"/>
                <a:gd name="T74" fmla="*/ 2147483646 w 1425"/>
                <a:gd name="T75" fmla="*/ 2147483646 h 1241"/>
                <a:gd name="T76" fmla="*/ 2147483646 w 1425"/>
                <a:gd name="T77" fmla="*/ 2147483646 h 1241"/>
                <a:gd name="T78" fmla="*/ 2147483646 w 1425"/>
                <a:gd name="T79" fmla="*/ 2147483646 h 1241"/>
                <a:gd name="T80" fmla="*/ 2147483646 w 1425"/>
                <a:gd name="T81" fmla="*/ 2147483646 h 1241"/>
                <a:gd name="T82" fmla="*/ 2147483646 w 1425"/>
                <a:gd name="T83" fmla="*/ 2147483646 h 1241"/>
                <a:gd name="T84" fmla="*/ 2147483646 w 1425"/>
                <a:gd name="T85" fmla="*/ 2147483646 h 1241"/>
                <a:gd name="T86" fmla="*/ 2147483646 w 1425"/>
                <a:gd name="T87" fmla="*/ 2147483646 h 1241"/>
                <a:gd name="T88" fmla="*/ 2147483646 w 1425"/>
                <a:gd name="T89" fmla="*/ 2147483646 h 1241"/>
                <a:gd name="T90" fmla="*/ 2147483646 w 1425"/>
                <a:gd name="T91" fmla="*/ 2147483646 h 1241"/>
                <a:gd name="T92" fmla="*/ 2147483646 w 1425"/>
                <a:gd name="T93" fmla="*/ 2147483646 h 1241"/>
                <a:gd name="T94" fmla="*/ 2147483646 w 1425"/>
                <a:gd name="T95" fmla="*/ 2147483646 h 1241"/>
                <a:gd name="T96" fmla="*/ 2147483646 w 1425"/>
                <a:gd name="T97" fmla="*/ 2147483646 h 1241"/>
                <a:gd name="T98" fmla="*/ 2147483646 w 1425"/>
                <a:gd name="T99" fmla="*/ 2147483646 h 1241"/>
                <a:gd name="T100" fmla="*/ 2147483646 w 1425"/>
                <a:gd name="T101" fmla="*/ 2147483646 h 1241"/>
                <a:gd name="T102" fmla="*/ 2147483646 w 1425"/>
                <a:gd name="T103" fmla="*/ 2147483646 h 1241"/>
                <a:gd name="T104" fmla="*/ 2147483646 w 1425"/>
                <a:gd name="T105" fmla="*/ 2147483646 h 1241"/>
                <a:gd name="T106" fmla="*/ 2147483646 w 1425"/>
                <a:gd name="T107" fmla="*/ 2147483646 h 1241"/>
                <a:gd name="T108" fmla="*/ 2147483646 w 1425"/>
                <a:gd name="T109" fmla="*/ 2147483646 h 124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425" h="1241">
                  <a:moveTo>
                    <a:pt x="0" y="784"/>
                  </a:moveTo>
                  <a:lnTo>
                    <a:pt x="16" y="848"/>
                  </a:lnTo>
                  <a:lnTo>
                    <a:pt x="16" y="896"/>
                  </a:lnTo>
                  <a:lnTo>
                    <a:pt x="40" y="928"/>
                  </a:lnTo>
                  <a:lnTo>
                    <a:pt x="48" y="968"/>
                  </a:lnTo>
                  <a:lnTo>
                    <a:pt x="64" y="968"/>
                  </a:lnTo>
                  <a:lnTo>
                    <a:pt x="64" y="944"/>
                  </a:lnTo>
                  <a:lnTo>
                    <a:pt x="136" y="952"/>
                  </a:lnTo>
                  <a:lnTo>
                    <a:pt x="136" y="976"/>
                  </a:lnTo>
                  <a:lnTo>
                    <a:pt x="136" y="992"/>
                  </a:lnTo>
                  <a:lnTo>
                    <a:pt x="112" y="1016"/>
                  </a:lnTo>
                  <a:lnTo>
                    <a:pt x="112" y="1032"/>
                  </a:lnTo>
                  <a:lnTo>
                    <a:pt x="160" y="1080"/>
                  </a:lnTo>
                  <a:lnTo>
                    <a:pt x="160" y="1104"/>
                  </a:lnTo>
                  <a:lnTo>
                    <a:pt x="216" y="1128"/>
                  </a:lnTo>
                  <a:lnTo>
                    <a:pt x="224" y="1120"/>
                  </a:lnTo>
                  <a:lnTo>
                    <a:pt x="216" y="1088"/>
                  </a:lnTo>
                  <a:lnTo>
                    <a:pt x="256" y="1096"/>
                  </a:lnTo>
                  <a:lnTo>
                    <a:pt x="264" y="1096"/>
                  </a:lnTo>
                  <a:lnTo>
                    <a:pt x="336" y="1088"/>
                  </a:lnTo>
                  <a:lnTo>
                    <a:pt x="352" y="1104"/>
                  </a:lnTo>
                  <a:lnTo>
                    <a:pt x="312" y="1144"/>
                  </a:lnTo>
                  <a:lnTo>
                    <a:pt x="296" y="1192"/>
                  </a:lnTo>
                  <a:lnTo>
                    <a:pt x="328" y="1240"/>
                  </a:lnTo>
                  <a:lnTo>
                    <a:pt x="376" y="1232"/>
                  </a:lnTo>
                  <a:lnTo>
                    <a:pt x="400" y="1208"/>
                  </a:lnTo>
                  <a:lnTo>
                    <a:pt x="424" y="1200"/>
                  </a:lnTo>
                  <a:lnTo>
                    <a:pt x="432" y="1136"/>
                  </a:lnTo>
                  <a:lnTo>
                    <a:pt x="488" y="1088"/>
                  </a:lnTo>
                  <a:lnTo>
                    <a:pt x="496" y="1112"/>
                  </a:lnTo>
                  <a:lnTo>
                    <a:pt x="480" y="1176"/>
                  </a:lnTo>
                  <a:lnTo>
                    <a:pt x="520" y="1192"/>
                  </a:lnTo>
                  <a:lnTo>
                    <a:pt x="560" y="1224"/>
                  </a:lnTo>
                  <a:lnTo>
                    <a:pt x="576" y="1224"/>
                  </a:lnTo>
                  <a:lnTo>
                    <a:pt x="592" y="1224"/>
                  </a:lnTo>
                  <a:lnTo>
                    <a:pt x="600" y="1200"/>
                  </a:lnTo>
                  <a:lnTo>
                    <a:pt x="616" y="1200"/>
                  </a:lnTo>
                  <a:lnTo>
                    <a:pt x="608" y="1168"/>
                  </a:lnTo>
                  <a:lnTo>
                    <a:pt x="664" y="1112"/>
                  </a:lnTo>
                  <a:lnTo>
                    <a:pt x="664" y="1096"/>
                  </a:lnTo>
                  <a:lnTo>
                    <a:pt x="696" y="1096"/>
                  </a:lnTo>
                  <a:lnTo>
                    <a:pt x="704" y="1096"/>
                  </a:lnTo>
                  <a:lnTo>
                    <a:pt x="712" y="1080"/>
                  </a:lnTo>
                  <a:lnTo>
                    <a:pt x="720" y="1080"/>
                  </a:lnTo>
                  <a:lnTo>
                    <a:pt x="736" y="1096"/>
                  </a:lnTo>
                  <a:lnTo>
                    <a:pt x="736" y="1072"/>
                  </a:lnTo>
                  <a:lnTo>
                    <a:pt x="760" y="1080"/>
                  </a:lnTo>
                  <a:lnTo>
                    <a:pt x="800" y="1024"/>
                  </a:lnTo>
                  <a:lnTo>
                    <a:pt x="832" y="1016"/>
                  </a:lnTo>
                  <a:lnTo>
                    <a:pt x="848" y="1000"/>
                  </a:lnTo>
                  <a:lnTo>
                    <a:pt x="864" y="1008"/>
                  </a:lnTo>
                  <a:lnTo>
                    <a:pt x="896" y="1000"/>
                  </a:lnTo>
                  <a:lnTo>
                    <a:pt x="872" y="928"/>
                  </a:lnTo>
                  <a:lnTo>
                    <a:pt x="896" y="920"/>
                  </a:lnTo>
                  <a:lnTo>
                    <a:pt x="896" y="888"/>
                  </a:lnTo>
                  <a:lnTo>
                    <a:pt x="928" y="872"/>
                  </a:lnTo>
                  <a:lnTo>
                    <a:pt x="944" y="912"/>
                  </a:lnTo>
                  <a:lnTo>
                    <a:pt x="984" y="888"/>
                  </a:lnTo>
                  <a:lnTo>
                    <a:pt x="1000" y="896"/>
                  </a:lnTo>
                  <a:lnTo>
                    <a:pt x="1008" y="872"/>
                  </a:lnTo>
                  <a:lnTo>
                    <a:pt x="1040" y="880"/>
                  </a:lnTo>
                  <a:lnTo>
                    <a:pt x="1040" y="840"/>
                  </a:lnTo>
                  <a:lnTo>
                    <a:pt x="1088" y="824"/>
                  </a:lnTo>
                  <a:lnTo>
                    <a:pt x="1112" y="864"/>
                  </a:lnTo>
                  <a:lnTo>
                    <a:pt x="1112" y="904"/>
                  </a:lnTo>
                  <a:lnTo>
                    <a:pt x="1128" y="920"/>
                  </a:lnTo>
                  <a:lnTo>
                    <a:pt x="1160" y="912"/>
                  </a:lnTo>
                  <a:lnTo>
                    <a:pt x="1176" y="912"/>
                  </a:lnTo>
                  <a:lnTo>
                    <a:pt x="1176" y="888"/>
                  </a:lnTo>
                  <a:lnTo>
                    <a:pt x="1176" y="864"/>
                  </a:lnTo>
                  <a:lnTo>
                    <a:pt x="1160" y="832"/>
                  </a:lnTo>
                  <a:lnTo>
                    <a:pt x="1176" y="840"/>
                  </a:lnTo>
                  <a:lnTo>
                    <a:pt x="1200" y="872"/>
                  </a:lnTo>
                  <a:lnTo>
                    <a:pt x="1328" y="776"/>
                  </a:lnTo>
                  <a:lnTo>
                    <a:pt x="1352" y="784"/>
                  </a:lnTo>
                  <a:lnTo>
                    <a:pt x="1392" y="752"/>
                  </a:lnTo>
                  <a:lnTo>
                    <a:pt x="1392" y="728"/>
                  </a:lnTo>
                  <a:lnTo>
                    <a:pt x="1376" y="728"/>
                  </a:lnTo>
                  <a:lnTo>
                    <a:pt x="1376" y="688"/>
                  </a:lnTo>
                  <a:lnTo>
                    <a:pt x="1352" y="640"/>
                  </a:lnTo>
                  <a:lnTo>
                    <a:pt x="1312" y="672"/>
                  </a:lnTo>
                  <a:lnTo>
                    <a:pt x="1288" y="616"/>
                  </a:lnTo>
                  <a:lnTo>
                    <a:pt x="1296" y="592"/>
                  </a:lnTo>
                  <a:lnTo>
                    <a:pt x="1264" y="560"/>
                  </a:lnTo>
                  <a:lnTo>
                    <a:pt x="1272" y="536"/>
                  </a:lnTo>
                  <a:lnTo>
                    <a:pt x="1312" y="560"/>
                  </a:lnTo>
                  <a:lnTo>
                    <a:pt x="1336" y="560"/>
                  </a:lnTo>
                  <a:lnTo>
                    <a:pt x="1328" y="512"/>
                  </a:lnTo>
                  <a:lnTo>
                    <a:pt x="1328" y="488"/>
                  </a:lnTo>
                  <a:lnTo>
                    <a:pt x="1352" y="472"/>
                  </a:lnTo>
                  <a:lnTo>
                    <a:pt x="1352" y="456"/>
                  </a:lnTo>
                  <a:lnTo>
                    <a:pt x="1320" y="472"/>
                  </a:lnTo>
                  <a:lnTo>
                    <a:pt x="1296" y="432"/>
                  </a:lnTo>
                  <a:lnTo>
                    <a:pt x="1368" y="336"/>
                  </a:lnTo>
                  <a:lnTo>
                    <a:pt x="1384" y="360"/>
                  </a:lnTo>
                  <a:lnTo>
                    <a:pt x="1392" y="296"/>
                  </a:lnTo>
                  <a:lnTo>
                    <a:pt x="1408" y="272"/>
                  </a:lnTo>
                  <a:lnTo>
                    <a:pt x="1400" y="216"/>
                  </a:lnTo>
                  <a:lnTo>
                    <a:pt x="1424" y="128"/>
                  </a:lnTo>
                  <a:lnTo>
                    <a:pt x="1384" y="88"/>
                  </a:lnTo>
                  <a:lnTo>
                    <a:pt x="1360" y="120"/>
                  </a:lnTo>
                  <a:lnTo>
                    <a:pt x="1344" y="128"/>
                  </a:lnTo>
                  <a:lnTo>
                    <a:pt x="1296" y="144"/>
                  </a:lnTo>
                  <a:lnTo>
                    <a:pt x="1280" y="120"/>
                  </a:lnTo>
                  <a:lnTo>
                    <a:pt x="1264" y="72"/>
                  </a:lnTo>
                  <a:lnTo>
                    <a:pt x="1240" y="56"/>
                  </a:lnTo>
                  <a:lnTo>
                    <a:pt x="1224" y="72"/>
                  </a:lnTo>
                  <a:lnTo>
                    <a:pt x="1192" y="64"/>
                  </a:lnTo>
                  <a:lnTo>
                    <a:pt x="1208" y="32"/>
                  </a:lnTo>
                  <a:lnTo>
                    <a:pt x="1200" y="0"/>
                  </a:lnTo>
                  <a:lnTo>
                    <a:pt x="1168" y="0"/>
                  </a:lnTo>
                  <a:lnTo>
                    <a:pt x="1128" y="40"/>
                  </a:lnTo>
                  <a:lnTo>
                    <a:pt x="1128" y="56"/>
                  </a:lnTo>
                  <a:lnTo>
                    <a:pt x="1160" y="64"/>
                  </a:lnTo>
                  <a:lnTo>
                    <a:pt x="1168" y="88"/>
                  </a:lnTo>
                  <a:lnTo>
                    <a:pt x="1136" y="136"/>
                  </a:lnTo>
                  <a:lnTo>
                    <a:pt x="1128" y="168"/>
                  </a:lnTo>
                  <a:lnTo>
                    <a:pt x="1112" y="200"/>
                  </a:lnTo>
                  <a:lnTo>
                    <a:pt x="1112" y="232"/>
                  </a:lnTo>
                  <a:lnTo>
                    <a:pt x="1120" y="240"/>
                  </a:lnTo>
                  <a:lnTo>
                    <a:pt x="1056" y="288"/>
                  </a:lnTo>
                  <a:lnTo>
                    <a:pt x="1016" y="280"/>
                  </a:lnTo>
                  <a:lnTo>
                    <a:pt x="992" y="280"/>
                  </a:lnTo>
                  <a:lnTo>
                    <a:pt x="944" y="416"/>
                  </a:lnTo>
                  <a:lnTo>
                    <a:pt x="960" y="432"/>
                  </a:lnTo>
                  <a:lnTo>
                    <a:pt x="992" y="432"/>
                  </a:lnTo>
                  <a:lnTo>
                    <a:pt x="1032" y="432"/>
                  </a:lnTo>
                  <a:lnTo>
                    <a:pt x="1040" y="440"/>
                  </a:lnTo>
                  <a:lnTo>
                    <a:pt x="1056" y="416"/>
                  </a:lnTo>
                  <a:lnTo>
                    <a:pt x="1080" y="408"/>
                  </a:lnTo>
                  <a:lnTo>
                    <a:pt x="1104" y="416"/>
                  </a:lnTo>
                  <a:lnTo>
                    <a:pt x="1136" y="448"/>
                  </a:lnTo>
                  <a:lnTo>
                    <a:pt x="1160" y="480"/>
                  </a:lnTo>
                  <a:lnTo>
                    <a:pt x="1160" y="512"/>
                  </a:lnTo>
                  <a:lnTo>
                    <a:pt x="1136" y="504"/>
                  </a:lnTo>
                  <a:lnTo>
                    <a:pt x="1088" y="520"/>
                  </a:lnTo>
                  <a:lnTo>
                    <a:pt x="1048" y="520"/>
                  </a:lnTo>
                  <a:lnTo>
                    <a:pt x="1040" y="536"/>
                  </a:lnTo>
                  <a:lnTo>
                    <a:pt x="1016" y="536"/>
                  </a:lnTo>
                  <a:lnTo>
                    <a:pt x="992" y="560"/>
                  </a:lnTo>
                  <a:lnTo>
                    <a:pt x="992" y="592"/>
                  </a:lnTo>
                  <a:lnTo>
                    <a:pt x="968" y="608"/>
                  </a:lnTo>
                  <a:lnTo>
                    <a:pt x="912" y="616"/>
                  </a:lnTo>
                  <a:lnTo>
                    <a:pt x="864" y="664"/>
                  </a:lnTo>
                  <a:lnTo>
                    <a:pt x="800" y="664"/>
                  </a:lnTo>
                  <a:lnTo>
                    <a:pt x="784" y="648"/>
                  </a:lnTo>
                  <a:lnTo>
                    <a:pt x="760" y="648"/>
                  </a:lnTo>
                  <a:lnTo>
                    <a:pt x="752" y="680"/>
                  </a:lnTo>
                  <a:lnTo>
                    <a:pt x="728" y="704"/>
                  </a:lnTo>
                  <a:lnTo>
                    <a:pt x="768" y="752"/>
                  </a:lnTo>
                  <a:lnTo>
                    <a:pt x="720" y="784"/>
                  </a:lnTo>
                  <a:lnTo>
                    <a:pt x="696" y="824"/>
                  </a:lnTo>
                  <a:lnTo>
                    <a:pt x="640" y="848"/>
                  </a:lnTo>
                  <a:lnTo>
                    <a:pt x="560" y="856"/>
                  </a:lnTo>
                  <a:lnTo>
                    <a:pt x="496" y="864"/>
                  </a:lnTo>
                  <a:lnTo>
                    <a:pt x="456" y="880"/>
                  </a:lnTo>
                  <a:lnTo>
                    <a:pt x="408" y="912"/>
                  </a:lnTo>
                  <a:lnTo>
                    <a:pt x="384" y="912"/>
                  </a:lnTo>
                  <a:lnTo>
                    <a:pt x="352" y="888"/>
                  </a:lnTo>
                  <a:lnTo>
                    <a:pt x="312" y="888"/>
                  </a:lnTo>
                  <a:lnTo>
                    <a:pt x="280" y="864"/>
                  </a:lnTo>
                  <a:lnTo>
                    <a:pt x="248" y="864"/>
                  </a:lnTo>
                  <a:lnTo>
                    <a:pt x="224" y="824"/>
                  </a:lnTo>
                  <a:lnTo>
                    <a:pt x="160" y="816"/>
                  </a:lnTo>
                  <a:lnTo>
                    <a:pt x="96" y="816"/>
                  </a:lnTo>
                  <a:lnTo>
                    <a:pt x="64" y="792"/>
                  </a:lnTo>
                  <a:lnTo>
                    <a:pt x="0" y="784"/>
                  </a:lnTo>
                </a:path>
              </a:pathLst>
            </a:custGeom>
            <a:grpFill/>
            <a:ln w="12700" cap="rnd" cmpd="sng">
              <a:solidFill>
                <a:schemeClr val="bg1"/>
              </a:solidFill>
              <a:prstDash val="solid"/>
              <a:round/>
              <a:headEnd/>
              <a:tailEnd/>
            </a:ln>
            <a:effectLst/>
            <a:extLst/>
          </p:spPr>
          <p:txBody>
            <a:bodyPr/>
            <a:lstStyle/>
            <a:p>
              <a:pPr fontAlgn="auto">
                <a:spcBef>
                  <a:spcPts val="0"/>
                </a:spcBef>
                <a:spcAft>
                  <a:spcPts val="0"/>
                </a:spcAft>
                <a:defRPr/>
              </a:pPr>
              <a:endParaRPr lang="zh-CN" altLang="en-US" sz="1000">
                <a:solidFill>
                  <a:schemeClr val="tx1">
                    <a:lumMod val="65000"/>
                    <a:lumOff val="35000"/>
                  </a:schemeClr>
                </a:solidFill>
                <a:latin typeface="微软雅黑" pitchFamily="34" charset="-122"/>
                <a:ea typeface="微软雅黑" pitchFamily="34" charset="-122"/>
              </a:endParaRPr>
            </a:p>
          </p:txBody>
        </p:sp>
        <p:sp>
          <p:nvSpPr>
            <p:cNvPr id="27" name="Freeform 32"/>
            <p:cNvSpPr>
              <a:spLocks/>
            </p:cNvSpPr>
            <p:nvPr/>
          </p:nvSpPr>
          <p:spPr bwMode="gray">
            <a:xfrm>
              <a:off x="4560824" y="3410851"/>
              <a:ext cx="615432" cy="1151031"/>
            </a:xfrm>
            <a:custGeom>
              <a:avLst/>
              <a:gdLst>
                <a:gd name="T0" fmla="*/ 2147483646 w 321"/>
                <a:gd name="T1" fmla="*/ 2147483646 h 609"/>
                <a:gd name="T2" fmla="*/ 2147483646 w 321"/>
                <a:gd name="T3" fmla="*/ 2147483646 h 609"/>
                <a:gd name="T4" fmla="*/ 2147483646 w 321"/>
                <a:gd name="T5" fmla="*/ 2147483646 h 609"/>
                <a:gd name="T6" fmla="*/ 2147483646 w 321"/>
                <a:gd name="T7" fmla="*/ 2147483646 h 609"/>
                <a:gd name="T8" fmla="*/ 2147483646 w 321"/>
                <a:gd name="T9" fmla="*/ 2147483646 h 609"/>
                <a:gd name="T10" fmla="*/ 2147483646 w 321"/>
                <a:gd name="T11" fmla="*/ 2147483646 h 609"/>
                <a:gd name="T12" fmla="*/ 2147483646 w 321"/>
                <a:gd name="T13" fmla="*/ 2147483646 h 609"/>
                <a:gd name="T14" fmla="*/ 2147483646 w 321"/>
                <a:gd name="T15" fmla="*/ 2147483646 h 609"/>
                <a:gd name="T16" fmla="*/ 2147483646 w 321"/>
                <a:gd name="T17" fmla="*/ 2147483646 h 609"/>
                <a:gd name="T18" fmla="*/ 2147483646 w 321"/>
                <a:gd name="T19" fmla="*/ 2147483646 h 609"/>
                <a:gd name="T20" fmla="*/ 2147483646 w 321"/>
                <a:gd name="T21" fmla="*/ 2147483646 h 609"/>
                <a:gd name="T22" fmla="*/ 2147483646 w 321"/>
                <a:gd name="T23" fmla="*/ 2147483646 h 609"/>
                <a:gd name="T24" fmla="*/ 2147483646 w 321"/>
                <a:gd name="T25" fmla="*/ 2147483646 h 609"/>
                <a:gd name="T26" fmla="*/ 0 w 321"/>
                <a:gd name="T27" fmla="*/ 2147483646 h 609"/>
                <a:gd name="T28" fmla="*/ 2147483646 w 321"/>
                <a:gd name="T29" fmla="*/ 2147483646 h 609"/>
                <a:gd name="T30" fmla="*/ 2147483646 w 321"/>
                <a:gd name="T31" fmla="*/ 2147483646 h 609"/>
                <a:gd name="T32" fmla="*/ 0 w 321"/>
                <a:gd name="T33" fmla="*/ 2147483646 h 609"/>
                <a:gd name="T34" fmla="*/ 2147483646 w 321"/>
                <a:gd name="T35" fmla="*/ 2147483646 h 609"/>
                <a:gd name="T36" fmla="*/ 2147483646 w 321"/>
                <a:gd name="T37" fmla="*/ 2147483646 h 609"/>
                <a:gd name="T38" fmla="*/ 2147483646 w 321"/>
                <a:gd name="T39" fmla="*/ 2147483646 h 609"/>
                <a:gd name="T40" fmla="*/ 2147483646 w 321"/>
                <a:gd name="T41" fmla="*/ 2147483646 h 609"/>
                <a:gd name="T42" fmla="*/ 2147483646 w 321"/>
                <a:gd name="T43" fmla="*/ 2147483646 h 609"/>
                <a:gd name="T44" fmla="*/ 2147483646 w 321"/>
                <a:gd name="T45" fmla="*/ 2147483646 h 609"/>
                <a:gd name="T46" fmla="*/ 2147483646 w 321"/>
                <a:gd name="T47" fmla="*/ 2147483646 h 609"/>
                <a:gd name="T48" fmla="*/ 2147483646 w 321"/>
                <a:gd name="T49" fmla="*/ 2147483646 h 609"/>
                <a:gd name="T50" fmla="*/ 2147483646 w 321"/>
                <a:gd name="T51" fmla="*/ 2147483646 h 609"/>
                <a:gd name="T52" fmla="*/ 2147483646 w 321"/>
                <a:gd name="T53" fmla="*/ 2147483646 h 609"/>
                <a:gd name="T54" fmla="*/ 2147483646 w 321"/>
                <a:gd name="T55" fmla="*/ 2147483646 h 609"/>
                <a:gd name="T56" fmla="*/ 2147483646 w 321"/>
                <a:gd name="T57" fmla="*/ 2147483646 h 609"/>
                <a:gd name="T58" fmla="*/ 2147483646 w 321"/>
                <a:gd name="T59" fmla="*/ 2147483646 h 609"/>
                <a:gd name="T60" fmla="*/ 2147483646 w 321"/>
                <a:gd name="T61" fmla="*/ 2147483646 h 609"/>
                <a:gd name="T62" fmla="*/ 2147483646 w 321"/>
                <a:gd name="T63" fmla="*/ 2147483646 h 609"/>
                <a:gd name="T64" fmla="*/ 2147483646 w 321"/>
                <a:gd name="T65" fmla="*/ 2147483646 h 609"/>
                <a:gd name="T66" fmla="*/ 2147483646 w 321"/>
                <a:gd name="T67" fmla="*/ 2147483646 h 609"/>
                <a:gd name="T68" fmla="*/ 2147483646 w 321"/>
                <a:gd name="T69" fmla="*/ 2147483646 h 609"/>
                <a:gd name="T70" fmla="*/ 2147483646 w 321"/>
                <a:gd name="T71" fmla="*/ 2147483646 h 609"/>
                <a:gd name="T72" fmla="*/ 2147483646 w 321"/>
                <a:gd name="T73" fmla="*/ 2147483646 h 609"/>
                <a:gd name="T74" fmla="*/ 2147483646 w 321"/>
                <a:gd name="T75" fmla="*/ 2147483646 h 609"/>
                <a:gd name="T76" fmla="*/ 2147483646 w 321"/>
                <a:gd name="T77" fmla="*/ 2147483646 h 609"/>
                <a:gd name="T78" fmla="*/ 2147483646 w 321"/>
                <a:gd name="T79" fmla="*/ 2147483646 h 609"/>
                <a:gd name="T80" fmla="*/ 2147483646 w 321"/>
                <a:gd name="T81" fmla="*/ 2147483646 h 609"/>
                <a:gd name="T82" fmla="*/ 2147483646 w 321"/>
                <a:gd name="T83" fmla="*/ 2147483646 h 609"/>
                <a:gd name="T84" fmla="*/ 2147483646 w 321"/>
                <a:gd name="T85" fmla="*/ 0 h 609"/>
                <a:gd name="T86" fmla="*/ 2147483646 w 321"/>
                <a:gd name="T87" fmla="*/ 2147483646 h 609"/>
                <a:gd name="T88" fmla="*/ 2147483646 w 321"/>
                <a:gd name="T89" fmla="*/ 2147483646 h 609"/>
                <a:gd name="T90" fmla="*/ 2147483646 w 321"/>
                <a:gd name="T91" fmla="*/ 2147483646 h 609"/>
                <a:gd name="T92" fmla="*/ 2147483646 w 321"/>
                <a:gd name="T93" fmla="*/ 2147483646 h 609"/>
                <a:gd name="T94" fmla="*/ 2147483646 w 321"/>
                <a:gd name="T95" fmla="*/ 2147483646 h 609"/>
                <a:gd name="T96" fmla="*/ 2147483646 w 321"/>
                <a:gd name="T97" fmla="*/ 2147483646 h 609"/>
                <a:gd name="T98" fmla="*/ 2147483646 w 321"/>
                <a:gd name="T99" fmla="*/ 2147483646 h 609"/>
                <a:gd name="T100" fmla="*/ 2147483646 w 321"/>
                <a:gd name="T101" fmla="*/ 2147483646 h 609"/>
                <a:gd name="T102" fmla="*/ 2147483646 w 321"/>
                <a:gd name="T103" fmla="*/ 2147483646 h 609"/>
                <a:gd name="T104" fmla="*/ 2147483646 w 321"/>
                <a:gd name="T105" fmla="*/ 2147483646 h 609"/>
                <a:gd name="T106" fmla="*/ 2147483646 w 321"/>
                <a:gd name="T107" fmla="*/ 2147483646 h 60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321" h="609">
                  <a:moveTo>
                    <a:pt x="320" y="480"/>
                  </a:moveTo>
                  <a:lnTo>
                    <a:pt x="296" y="496"/>
                  </a:lnTo>
                  <a:lnTo>
                    <a:pt x="280" y="488"/>
                  </a:lnTo>
                  <a:lnTo>
                    <a:pt x="224" y="488"/>
                  </a:lnTo>
                  <a:lnTo>
                    <a:pt x="240" y="520"/>
                  </a:lnTo>
                  <a:lnTo>
                    <a:pt x="224" y="560"/>
                  </a:lnTo>
                  <a:lnTo>
                    <a:pt x="232" y="608"/>
                  </a:lnTo>
                  <a:lnTo>
                    <a:pt x="200" y="600"/>
                  </a:lnTo>
                  <a:lnTo>
                    <a:pt x="152" y="568"/>
                  </a:lnTo>
                  <a:lnTo>
                    <a:pt x="96" y="552"/>
                  </a:lnTo>
                  <a:lnTo>
                    <a:pt x="56" y="520"/>
                  </a:lnTo>
                  <a:lnTo>
                    <a:pt x="16" y="520"/>
                  </a:lnTo>
                  <a:lnTo>
                    <a:pt x="16" y="512"/>
                  </a:lnTo>
                  <a:lnTo>
                    <a:pt x="0" y="504"/>
                  </a:lnTo>
                  <a:lnTo>
                    <a:pt x="8" y="496"/>
                  </a:lnTo>
                  <a:lnTo>
                    <a:pt x="8" y="472"/>
                  </a:lnTo>
                  <a:lnTo>
                    <a:pt x="0" y="464"/>
                  </a:lnTo>
                  <a:lnTo>
                    <a:pt x="16" y="456"/>
                  </a:lnTo>
                  <a:lnTo>
                    <a:pt x="48" y="456"/>
                  </a:lnTo>
                  <a:lnTo>
                    <a:pt x="48" y="344"/>
                  </a:lnTo>
                  <a:lnTo>
                    <a:pt x="88" y="344"/>
                  </a:lnTo>
                  <a:lnTo>
                    <a:pt x="88" y="360"/>
                  </a:lnTo>
                  <a:lnTo>
                    <a:pt x="112" y="360"/>
                  </a:lnTo>
                  <a:lnTo>
                    <a:pt x="112" y="328"/>
                  </a:lnTo>
                  <a:lnTo>
                    <a:pt x="160" y="328"/>
                  </a:lnTo>
                  <a:lnTo>
                    <a:pt x="168" y="280"/>
                  </a:lnTo>
                  <a:lnTo>
                    <a:pt x="168" y="248"/>
                  </a:lnTo>
                  <a:lnTo>
                    <a:pt x="144" y="232"/>
                  </a:lnTo>
                  <a:lnTo>
                    <a:pt x="112" y="208"/>
                  </a:lnTo>
                  <a:lnTo>
                    <a:pt x="96" y="184"/>
                  </a:lnTo>
                  <a:lnTo>
                    <a:pt x="104" y="144"/>
                  </a:lnTo>
                  <a:lnTo>
                    <a:pt x="120" y="128"/>
                  </a:lnTo>
                  <a:lnTo>
                    <a:pt x="144" y="144"/>
                  </a:lnTo>
                  <a:lnTo>
                    <a:pt x="176" y="144"/>
                  </a:lnTo>
                  <a:lnTo>
                    <a:pt x="184" y="120"/>
                  </a:lnTo>
                  <a:lnTo>
                    <a:pt x="200" y="120"/>
                  </a:lnTo>
                  <a:lnTo>
                    <a:pt x="192" y="88"/>
                  </a:lnTo>
                  <a:lnTo>
                    <a:pt x="248" y="32"/>
                  </a:lnTo>
                  <a:lnTo>
                    <a:pt x="248" y="16"/>
                  </a:lnTo>
                  <a:lnTo>
                    <a:pt x="280" y="16"/>
                  </a:lnTo>
                  <a:lnTo>
                    <a:pt x="288" y="24"/>
                  </a:lnTo>
                  <a:lnTo>
                    <a:pt x="296" y="8"/>
                  </a:lnTo>
                  <a:lnTo>
                    <a:pt x="304" y="0"/>
                  </a:lnTo>
                  <a:lnTo>
                    <a:pt x="320" y="24"/>
                  </a:lnTo>
                  <a:lnTo>
                    <a:pt x="320" y="32"/>
                  </a:lnTo>
                  <a:lnTo>
                    <a:pt x="280" y="112"/>
                  </a:lnTo>
                  <a:lnTo>
                    <a:pt x="296" y="128"/>
                  </a:lnTo>
                  <a:lnTo>
                    <a:pt x="280" y="184"/>
                  </a:lnTo>
                  <a:lnTo>
                    <a:pt x="272" y="248"/>
                  </a:lnTo>
                  <a:lnTo>
                    <a:pt x="288" y="288"/>
                  </a:lnTo>
                  <a:lnTo>
                    <a:pt x="264" y="360"/>
                  </a:lnTo>
                  <a:lnTo>
                    <a:pt x="272" y="376"/>
                  </a:lnTo>
                  <a:lnTo>
                    <a:pt x="288" y="432"/>
                  </a:lnTo>
                  <a:lnTo>
                    <a:pt x="320" y="480"/>
                  </a:lnTo>
                </a:path>
              </a:pathLst>
            </a:custGeom>
            <a:grpFill/>
            <a:ln w="12700" cap="rnd" cmpd="sng">
              <a:solidFill>
                <a:schemeClr val="bg1"/>
              </a:solidFill>
              <a:prstDash val="solid"/>
              <a:round/>
              <a:headEnd/>
              <a:tailEnd/>
            </a:ln>
            <a:effectLst/>
            <a:extLst/>
          </p:spPr>
          <p:txBody>
            <a:bodyPr/>
            <a:lstStyle/>
            <a:p>
              <a:pPr fontAlgn="auto">
                <a:spcBef>
                  <a:spcPts val="0"/>
                </a:spcBef>
                <a:spcAft>
                  <a:spcPts val="0"/>
                </a:spcAft>
                <a:defRPr/>
              </a:pPr>
              <a:endParaRPr lang="zh-CN" altLang="en-US" sz="1000">
                <a:solidFill>
                  <a:schemeClr val="tx1">
                    <a:lumMod val="65000"/>
                    <a:lumOff val="35000"/>
                  </a:schemeClr>
                </a:solidFill>
                <a:latin typeface="微软雅黑" pitchFamily="34" charset="-122"/>
                <a:ea typeface="微软雅黑" pitchFamily="34" charset="-122"/>
              </a:endParaRPr>
            </a:p>
          </p:txBody>
        </p:sp>
        <p:sp>
          <p:nvSpPr>
            <p:cNvPr id="28" name="Freeform 33"/>
            <p:cNvSpPr>
              <a:spLocks/>
            </p:cNvSpPr>
            <p:nvPr/>
          </p:nvSpPr>
          <p:spPr bwMode="invGray">
            <a:xfrm>
              <a:off x="4451051" y="3426220"/>
              <a:ext cx="336414" cy="592594"/>
            </a:xfrm>
            <a:custGeom>
              <a:avLst/>
              <a:gdLst>
                <a:gd name="T0" fmla="*/ 2147483646 w 177"/>
                <a:gd name="T1" fmla="*/ 2147483646 h 313"/>
                <a:gd name="T2" fmla="*/ 2147483646 w 177"/>
                <a:gd name="T3" fmla="*/ 2147483646 h 313"/>
                <a:gd name="T4" fmla="*/ 2147483646 w 177"/>
                <a:gd name="T5" fmla="*/ 2147483646 h 313"/>
                <a:gd name="T6" fmla="*/ 2147483646 w 177"/>
                <a:gd name="T7" fmla="*/ 2147483646 h 313"/>
                <a:gd name="T8" fmla="*/ 2147483646 w 177"/>
                <a:gd name="T9" fmla="*/ 0 h 313"/>
                <a:gd name="T10" fmla="*/ 2147483646 w 177"/>
                <a:gd name="T11" fmla="*/ 2147483646 h 313"/>
                <a:gd name="T12" fmla="*/ 2147483646 w 177"/>
                <a:gd name="T13" fmla="*/ 2147483646 h 313"/>
                <a:gd name="T14" fmla="*/ 2147483646 w 177"/>
                <a:gd name="T15" fmla="*/ 2147483646 h 313"/>
                <a:gd name="T16" fmla="*/ 2147483646 w 177"/>
                <a:gd name="T17" fmla="*/ 2147483646 h 313"/>
                <a:gd name="T18" fmla="*/ 0 w 177"/>
                <a:gd name="T19" fmla="*/ 2147483646 h 313"/>
                <a:gd name="T20" fmla="*/ 2147483646 w 177"/>
                <a:gd name="T21" fmla="*/ 2147483646 h 313"/>
                <a:gd name="T22" fmla="*/ 2147483646 w 177"/>
                <a:gd name="T23" fmla="*/ 2147483646 h 313"/>
                <a:gd name="T24" fmla="*/ 2147483646 w 177"/>
                <a:gd name="T25" fmla="*/ 2147483646 h 313"/>
                <a:gd name="T26" fmla="*/ 2147483646 w 177"/>
                <a:gd name="T27" fmla="*/ 2147483646 h 313"/>
                <a:gd name="T28" fmla="*/ 2147483646 w 177"/>
                <a:gd name="T29" fmla="*/ 2147483646 h 313"/>
                <a:gd name="T30" fmla="*/ 2147483646 w 177"/>
                <a:gd name="T31" fmla="*/ 2147483646 h 313"/>
                <a:gd name="T32" fmla="*/ 2147483646 w 177"/>
                <a:gd name="T33" fmla="*/ 2147483646 h 313"/>
                <a:gd name="T34" fmla="*/ 2147483646 w 177"/>
                <a:gd name="T35" fmla="*/ 2147483646 h 313"/>
                <a:gd name="T36" fmla="*/ 2147483646 w 177"/>
                <a:gd name="T37" fmla="*/ 2147483646 h 313"/>
                <a:gd name="T38" fmla="*/ 2147483646 w 177"/>
                <a:gd name="T39" fmla="*/ 2147483646 h 313"/>
                <a:gd name="T40" fmla="*/ 2147483646 w 177"/>
                <a:gd name="T41" fmla="*/ 2147483646 h 313"/>
                <a:gd name="T42" fmla="*/ 2147483646 w 177"/>
                <a:gd name="T43" fmla="*/ 2147483646 h 313"/>
                <a:gd name="T44" fmla="*/ 2147483646 w 177"/>
                <a:gd name="T45" fmla="*/ 2147483646 h 313"/>
                <a:gd name="T46" fmla="*/ 2147483646 w 177"/>
                <a:gd name="T47" fmla="*/ 2147483646 h 313"/>
                <a:gd name="T48" fmla="*/ 2147483646 w 177"/>
                <a:gd name="T49" fmla="*/ 2147483646 h 313"/>
                <a:gd name="T50" fmla="*/ 2147483646 w 177"/>
                <a:gd name="T51" fmla="*/ 2147483646 h 313"/>
                <a:gd name="T52" fmla="*/ 2147483646 w 177"/>
                <a:gd name="T53" fmla="*/ 2147483646 h 313"/>
                <a:gd name="T54" fmla="*/ 2147483646 w 177"/>
                <a:gd name="T55" fmla="*/ 2147483646 h 31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77" h="313">
                  <a:moveTo>
                    <a:pt x="176" y="120"/>
                  </a:moveTo>
                  <a:lnTo>
                    <a:pt x="160" y="104"/>
                  </a:lnTo>
                  <a:lnTo>
                    <a:pt x="120" y="88"/>
                  </a:lnTo>
                  <a:lnTo>
                    <a:pt x="136" y="32"/>
                  </a:lnTo>
                  <a:lnTo>
                    <a:pt x="128" y="0"/>
                  </a:lnTo>
                  <a:lnTo>
                    <a:pt x="72" y="56"/>
                  </a:lnTo>
                  <a:lnTo>
                    <a:pt x="64" y="112"/>
                  </a:lnTo>
                  <a:lnTo>
                    <a:pt x="40" y="120"/>
                  </a:lnTo>
                  <a:lnTo>
                    <a:pt x="8" y="144"/>
                  </a:lnTo>
                  <a:lnTo>
                    <a:pt x="0" y="168"/>
                  </a:lnTo>
                  <a:lnTo>
                    <a:pt x="40" y="192"/>
                  </a:lnTo>
                  <a:lnTo>
                    <a:pt x="40" y="224"/>
                  </a:lnTo>
                  <a:lnTo>
                    <a:pt x="48" y="240"/>
                  </a:lnTo>
                  <a:lnTo>
                    <a:pt x="40" y="264"/>
                  </a:lnTo>
                  <a:lnTo>
                    <a:pt x="48" y="280"/>
                  </a:lnTo>
                  <a:lnTo>
                    <a:pt x="96" y="312"/>
                  </a:lnTo>
                  <a:lnTo>
                    <a:pt x="112" y="312"/>
                  </a:lnTo>
                  <a:lnTo>
                    <a:pt x="112" y="296"/>
                  </a:lnTo>
                  <a:lnTo>
                    <a:pt x="128" y="272"/>
                  </a:lnTo>
                  <a:lnTo>
                    <a:pt x="120" y="240"/>
                  </a:lnTo>
                  <a:lnTo>
                    <a:pt x="112" y="240"/>
                  </a:lnTo>
                  <a:lnTo>
                    <a:pt x="104" y="208"/>
                  </a:lnTo>
                  <a:lnTo>
                    <a:pt x="120" y="208"/>
                  </a:lnTo>
                  <a:lnTo>
                    <a:pt x="120" y="176"/>
                  </a:lnTo>
                  <a:lnTo>
                    <a:pt x="136" y="176"/>
                  </a:lnTo>
                  <a:lnTo>
                    <a:pt x="152" y="184"/>
                  </a:lnTo>
                  <a:lnTo>
                    <a:pt x="160" y="136"/>
                  </a:lnTo>
                  <a:lnTo>
                    <a:pt x="176" y="120"/>
                  </a:lnTo>
                </a:path>
              </a:pathLst>
            </a:custGeom>
            <a:grpFill/>
            <a:ln w="12700" cap="rnd" cmpd="sng">
              <a:solidFill>
                <a:schemeClr val="bg1"/>
              </a:solidFill>
              <a:prstDash val="solid"/>
              <a:round/>
              <a:headEnd/>
              <a:tailEnd/>
            </a:ln>
            <a:effectLst/>
            <a:extLst/>
          </p:spPr>
          <p:txBody>
            <a:bodyPr/>
            <a:lstStyle/>
            <a:p>
              <a:pPr fontAlgn="auto">
                <a:spcBef>
                  <a:spcPts val="0"/>
                </a:spcBef>
                <a:spcAft>
                  <a:spcPts val="0"/>
                </a:spcAft>
                <a:defRPr/>
              </a:pPr>
              <a:endParaRPr lang="zh-CN" altLang="en-US" sz="1000">
                <a:solidFill>
                  <a:schemeClr val="tx1">
                    <a:lumMod val="65000"/>
                    <a:lumOff val="35000"/>
                  </a:schemeClr>
                </a:solidFill>
                <a:latin typeface="微软雅黑" pitchFamily="34" charset="-122"/>
                <a:ea typeface="微软雅黑" pitchFamily="34" charset="-122"/>
              </a:endParaRPr>
            </a:p>
          </p:txBody>
        </p:sp>
        <p:sp>
          <p:nvSpPr>
            <p:cNvPr id="29" name="Freeform 34"/>
            <p:cNvSpPr>
              <a:spLocks/>
            </p:cNvSpPr>
            <p:nvPr/>
          </p:nvSpPr>
          <p:spPr bwMode="invGray">
            <a:xfrm>
              <a:off x="3242270" y="2837041"/>
              <a:ext cx="1642212" cy="1589924"/>
            </a:xfrm>
            <a:custGeom>
              <a:avLst/>
              <a:gdLst>
                <a:gd name="T0" fmla="*/ 2147483646 w 857"/>
                <a:gd name="T1" fmla="*/ 2147483646 h 841"/>
                <a:gd name="T2" fmla="*/ 2147483646 w 857"/>
                <a:gd name="T3" fmla="*/ 2147483646 h 841"/>
                <a:gd name="T4" fmla="*/ 2147483646 w 857"/>
                <a:gd name="T5" fmla="*/ 2147483646 h 841"/>
                <a:gd name="T6" fmla="*/ 2147483646 w 857"/>
                <a:gd name="T7" fmla="*/ 2147483646 h 841"/>
                <a:gd name="T8" fmla="*/ 2147483646 w 857"/>
                <a:gd name="T9" fmla="*/ 2147483646 h 841"/>
                <a:gd name="T10" fmla="*/ 2147483646 w 857"/>
                <a:gd name="T11" fmla="*/ 2147483646 h 841"/>
                <a:gd name="T12" fmla="*/ 2147483646 w 857"/>
                <a:gd name="T13" fmla="*/ 2147483646 h 841"/>
                <a:gd name="T14" fmla="*/ 2147483646 w 857"/>
                <a:gd name="T15" fmla="*/ 2147483646 h 841"/>
                <a:gd name="T16" fmla="*/ 2147483646 w 857"/>
                <a:gd name="T17" fmla="*/ 2147483646 h 841"/>
                <a:gd name="T18" fmla="*/ 2147483646 w 857"/>
                <a:gd name="T19" fmla="*/ 2147483646 h 841"/>
                <a:gd name="T20" fmla="*/ 2147483646 w 857"/>
                <a:gd name="T21" fmla="*/ 2147483646 h 841"/>
                <a:gd name="T22" fmla="*/ 2147483646 w 857"/>
                <a:gd name="T23" fmla="*/ 2147483646 h 841"/>
                <a:gd name="T24" fmla="*/ 2147483646 w 857"/>
                <a:gd name="T25" fmla="*/ 2147483646 h 841"/>
                <a:gd name="T26" fmla="*/ 2147483646 w 857"/>
                <a:gd name="T27" fmla="*/ 2147483646 h 841"/>
                <a:gd name="T28" fmla="*/ 2147483646 w 857"/>
                <a:gd name="T29" fmla="*/ 2147483646 h 841"/>
                <a:gd name="T30" fmla="*/ 2147483646 w 857"/>
                <a:gd name="T31" fmla="*/ 2147483646 h 841"/>
                <a:gd name="T32" fmla="*/ 2147483646 w 857"/>
                <a:gd name="T33" fmla="*/ 2147483646 h 841"/>
                <a:gd name="T34" fmla="*/ 2147483646 w 857"/>
                <a:gd name="T35" fmla="*/ 2147483646 h 841"/>
                <a:gd name="T36" fmla="*/ 2147483646 w 857"/>
                <a:gd name="T37" fmla="*/ 2147483646 h 841"/>
                <a:gd name="T38" fmla="*/ 2147483646 w 857"/>
                <a:gd name="T39" fmla="*/ 2147483646 h 841"/>
                <a:gd name="T40" fmla="*/ 2147483646 w 857"/>
                <a:gd name="T41" fmla="*/ 2147483646 h 841"/>
                <a:gd name="T42" fmla="*/ 2147483646 w 857"/>
                <a:gd name="T43" fmla="*/ 2147483646 h 841"/>
                <a:gd name="T44" fmla="*/ 2147483646 w 857"/>
                <a:gd name="T45" fmla="*/ 2147483646 h 841"/>
                <a:gd name="T46" fmla="*/ 2147483646 w 857"/>
                <a:gd name="T47" fmla="*/ 2147483646 h 841"/>
                <a:gd name="T48" fmla="*/ 2147483646 w 857"/>
                <a:gd name="T49" fmla="*/ 2147483646 h 841"/>
                <a:gd name="T50" fmla="*/ 2147483646 w 857"/>
                <a:gd name="T51" fmla="*/ 2147483646 h 841"/>
                <a:gd name="T52" fmla="*/ 2147483646 w 857"/>
                <a:gd name="T53" fmla="*/ 2147483646 h 841"/>
                <a:gd name="T54" fmla="*/ 2147483646 w 857"/>
                <a:gd name="T55" fmla="*/ 2147483646 h 841"/>
                <a:gd name="T56" fmla="*/ 2147483646 w 857"/>
                <a:gd name="T57" fmla="*/ 2147483646 h 841"/>
                <a:gd name="T58" fmla="*/ 2147483646 w 857"/>
                <a:gd name="T59" fmla="*/ 2147483646 h 841"/>
                <a:gd name="T60" fmla="*/ 2147483646 w 857"/>
                <a:gd name="T61" fmla="*/ 2147483646 h 841"/>
                <a:gd name="T62" fmla="*/ 2147483646 w 857"/>
                <a:gd name="T63" fmla="*/ 2147483646 h 841"/>
                <a:gd name="T64" fmla="*/ 2147483646 w 857"/>
                <a:gd name="T65" fmla="*/ 2147483646 h 841"/>
                <a:gd name="T66" fmla="*/ 2147483646 w 857"/>
                <a:gd name="T67" fmla="*/ 2147483646 h 841"/>
                <a:gd name="T68" fmla="*/ 2147483646 w 857"/>
                <a:gd name="T69" fmla="*/ 2147483646 h 841"/>
                <a:gd name="T70" fmla="*/ 2147483646 w 857"/>
                <a:gd name="T71" fmla="*/ 2147483646 h 841"/>
                <a:gd name="T72" fmla="*/ 2147483646 w 857"/>
                <a:gd name="T73" fmla="*/ 2147483646 h 841"/>
                <a:gd name="T74" fmla="*/ 2147483646 w 857"/>
                <a:gd name="T75" fmla="*/ 2147483646 h 841"/>
                <a:gd name="T76" fmla="*/ 2147483646 w 857"/>
                <a:gd name="T77" fmla="*/ 2147483646 h 841"/>
                <a:gd name="T78" fmla="*/ 2147483646 w 857"/>
                <a:gd name="T79" fmla="*/ 2147483646 h 841"/>
                <a:gd name="T80" fmla="*/ 2147483646 w 857"/>
                <a:gd name="T81" fmla="*/ 2147483646 h 841"/>
                <a:gd name="T82" fmla="*/ 2147483646 w 857"/>
                <a:gd name="T83" fmla="*/ 2147483646 h 841"/>
                <a:gd name="T84" fmla="*/ 2147483646 w 857"/>
                <a:gd name="T85" fmla="*/ 0 h 841"/>
                <a:gd name="T86" fmla="*/ 2147483646 w 857"/>
                <a:gd name="T87" fmla="*/ 2147483646 h 841"/>
                <a:gd name="T88" fmla="*/ 2147483646 w 857"/>
                <a:gd name="T89" fmla="*/ 2147483646 h 841"/>
                <a:gd name="T90" fmla="*/ 2147483646 w 857"/>
                <a:gd name="T91" fmla="*/ 2147483646 h 841"/>
                <a:gd name="T92" fmla="*/ 2147483646 w 857"/>
                <a:gd name="T93" fmla="*/ 2147483646 h 841"/>
                <a:gd name="T94" fmla="*/ 2147483646 w 857"/>
                <a:gd name="T95" fmla="*/ 2147483646 h 841"/>
                <a:gd name="T96" fmla="*/ 2147483646 w 857"/>
                <a:gd name="T97" fmla="*/ 2147483646 h 841"/>
                <a:gd name="T98" fmla="*/ 2147483646 w 857"/>
                <a:gd name="T99" fmla="*/ 2147483646 h 841"/>
                <a:gd name="T100" fmla="*/ 2147483646 w 857"/>
                <a:gd name="T101" fmla="*/ 2147483646 h 841"/>
                <a:gd name="T102" fmla="*/ 2147483646 w 857"/>
                <a:gd name="T103" fmla="*/ 2147483646 h 841"/>
                <a:gd name="T104" fmla="*/ 2147483646 w 857"/>
                <a:gd name="T105" fmla="*/ 2147483646 h 841"/>
                <a:gd name="T106" fmla="*/ 2147483646 w 857"/>
                <a:gd name="T107" fmla="*/ 2147483646 h 841"/>
                <a:gd name="T108" fmla="*/ 2147483646 w 857"/>
                <a:gd name="T109" fmla="*/ 2147483646 h 841"/>
                <a:gd name="T110" fmla="*/ 2147483646 w 857"/>
                <a:gd name="T111" fmla="*/ 2147483646 h 841"/>
                <a:gd name="T112" fmla="*/ 2147483646 w 857"/>
                <a:gd name="T113" fmla="*/ 2147483646 h 84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857" h="841">
                  <a:moveTo>
                    <a:pt x="640" y="456"/>
                  </a:moveTo>
                  <a:lnTo>
                    <a:pt x="632" y="480"/>
                  </a:lnTo>
                  <a:lnTo>
                    <a:pt x="680" y="504"/>
                  </a:lnTo>
                  <a:lnTo>
                    <a:pt x="672" y="536"/>
                  </a:lnTo>
                  <a:lnTo>
                    <a:pt x="680" y="544"/>
                  </a:lnTo>
                  <a:lnTo>
                    <a:pt x="672" y="568"/>
                  </a:lnTo>
                  <a:lnTo>
                    <a:pt x="680" y="592"/>
                  </a:lnTo>
                  <a:lnTo>
                    <a:pt x="736" y="624"/>
                  </a:lnTo>
                  <a:lnTo>
                    <a:pt x="744" y="624"/>
                  </a:lnTo>
                  <a:lnTo>
                    <a:pt x="744" y="600"/>
                  </a:lnTo>
                  <a:lnTo>
                    <a:pt x="760" y="584"/>
                  </a:lnTo>
                  <a:lnTo>
                    <a:pt x="752" y="552"/>
                  </a:lnTo>
                  <a:lnTo>
                    <a:pt x="736" y="544"/>
                  </a:lnTo>
                  <a:lnTo>
                    <a:pt x="736" y="520"/>
                  </a:lnTo>
                  <a:lnTo>
                    <a:pt x="752" y="520"/>
                  </a:lnTo>
                  <a:lnTo>
                    <a:pt x="752" y="488"/>
                  </a:lnTo>
                  <a:lnTo>
                    <a:pt x="784" y="496"/>
                  </a:lnTo>
                  <a:lnTo>
                    <a:pt x="800" y="512"/>
                  </a:lnTo>
                  <a:lnTo>
                    <a:pt x="840" y="536"/>
                  </a:lnTo>
                  <a:lnTo>
                    <a:pt x="856" y="552"/>
                  </a:lnTo>
                  <a:lnTo>
                    <a:pt x="848" y="632"/>
                  </a:lnTo>
                  <a:lnTo>
                    <a:pt x="800" y="632"/>
                  </a:lnTo>
                  <a:lnTo>
                    <a:pt x="800" y="664"/>
                  </a:lnTo>
                  <a:lnTo>
                    <a:pt x="776" y="664"/>
                  </a:lnTo>
                  <a:lnTo>
                    <a:pt x="776" y="648"/>
                  </a:lnTo>
                  <a:lnTo>
                    <a:pt x="736" y="648"/>
                  </a:lnTo>
                  <a:lnTo>
                    <a:pt x="736" y="760"/>
                  </a:lnTo>
                  <a:lnTo>
                    <a:pt x="704" y="752"/>
                  </a:lnTo>
                  <a:lnTo>
                    <a:pt x="688" y="768"/>
                  </a:lnTo>
                  <a:lnTo>
                    <a:pt x="696" y="776"/>
                  </a:lnTo>
                  <a:lnTo>
                    <a:pt x="704" y="800"/>
                  </a:lnTo>
                  <a:lnTo>
                    <a:pt x="688" y="808"/>
                  </a:lnTo>
                  <a:lnTo>
                    <a:pt x="664" y="840"/>
                  </a:lnTo>
                  <a:lnTo>
                    <a:pt x="632" y="840"/>
                  </a:lnTo>
                  <a:lnTo>
                    <a:pt x="608" y="816"/>
                  </a:lnTo>
                  <a:lnTo>
                    <a:pt x="592" y="760"/>
                  </a:lnTo>
                  <a:lnTo>
                    <a:pt x="592" y="752"/>
                  </a:lnTo>
                  <a:lnTo>
                    <a:pt x="576" y="752"/>
                  </a:lnTo>
                  <a:lnTo>
                    <a:pt x="544" y="736"/>
                  </a:lnTo>
                  <a:lnTo>
                    <a:pt x="528" y="696"/>
                  </a:lnTo>
                  <a:lnTo>
                    <a:pt x="512" y="704"/>
                  </a:lnTo>
                  <a:lnTo>
                    <a:pt x="496" y="712"/>
                  </a:lnTo>
                  <a:lnTo>
                    <a:pt x="488" y="712"/>
                  </a:lnTo>
                  <a:lnTo>
                    <a:pt x="488" y="728"/>
                  </a:lnTo>
                  <a:lnTo>
                    <a:pt x="496" y="752"/>
                  </a:lnTo>
                  <a:lnTo>
                    <a:pt x="480" y="776"/>
                  </a:lnTo>
                  <a:lnTo>
                    <a:pt x="448" y="768"/>
                  </a:lnTo>
                  <a:lnTo>
                    <a:pt x="464" y="744"/>
                  </a:lnTo>
                  <a:lnTo>
                    <a:pt x="448" y="736"/>
                  </a:lnTo>
                  <a:lnTo>
                    <a:pt x="416" y="728"/>
                  </a:lnTo>
                  <a:lnTo>
                    <a:pt x="400" y="704"/>
                  </a:lnTo>
                  <a:lnTo>
                    <a:pt x="408" y="688"/>
                  </a:lnTo>
                  <a:lnTo>
                    <a:pt x="424" y="688"/>
                  </a:lnTo>
                  <a:lnTo>
                    <a:pt x="456" y="696"/>
                  </a:lnTo>
                  <a:lnTo>
                    <a:pt x="480" y="680"/>
                  </a:lnTo>
                  <a:lnTo>
                    <a:pt x="488" y="672"/>
                  </a:lnTo>
                  <a:lnTo>
                    <a:pt x="464" y="664"/>
                  </a:lnTo>
                  <a:lnTo>
                    <a:pt x="464" y="640"/>
                  </a:lnTo>
                  <a:lnTo>
                    <a:pt x="496" y="632"/>
                  </a:lnTo>
                  <a:lnTo>
                    <a:pt x="504" y="600"/>
                  </a:lnTo>
                  <a:lnTo>
                    <a:pt x="528" y="600"/>
                  </a:lnTo>
                  <a:lnTo>
                    <a:pt x="536" y="568"/>
                  </a:lnTo>
                  <a:lnTo>
                    <a:pt x="520" y="480"/>
                  </a:lnTo>
                  <a:lnTo>
                    <a:pt x="480" y="408"/>
                  </a:lnTo>
                  <a:lnTo>
                    <a:pt x="480" y="432"/>
                  </a:lnTo>
                  <a:lnTo>
                    <a:pt x="408" y="360"/>
                  </a:lnTo>
                  <a:lnTo>
                    <a:pt x="392" y="368"/>
                  </a:lnTo>
                  <a:lnTo>
                    <a:pt x="344" y="336"/>
                  </a:lnTo>
                  <a:lnTo>
                    <a:pt x="336" y="304"/>
                  </a:lnTo>
                  <a:lnTo>
                    <a:pt x="280" y="312"/>
                  </a:lnTo>
                  <a:lnTo>
                    <a:pt x="224" y="288"/>
                  </a:lnTo>
                  <a:lnTo>
                    <a:pt x="208" y="336"/>
                  </a:lnTo>
                  <a:lnTo>
                    <a:pt x="136" y="280"/>
                  </a:lnTo>
                  <a:lnTo>
                    <a:pt x="48" y="240"/>
                  </a:lnTo>
                  <a:lnTo>
                    <a:pt x="0" y="248"/>
                  </a:lnTo>
                  <a:lnTo>
                    <a:pt x="8" y="160"/>
                  </a:lnTo>
                  <a:lnTo>
                    <a:pt x="24" y="144"/>
                  </a:lnTo>
                  <a:lnTo>
                    <a:pt x="48" y="152"/>
                  </a:lnTo>
                  <a:lnTo>
                    <a:pt x="72" y="112"/>
                  </a:lnTo>
                  <a:lnTo>
                    <a:pt x="112" y="96"/>
                  </a:lnTo>
                  <a:lnTo>
                    <a:pt x="136" y="80"/>
                  </a:lnTo>
                  <a:lnTo>
                    <a:pt x="136" y="64"/>
                  </a:lnTo>
                  <a:lnTo>
                    <a:pt x="200" y="64"/>
                  </a:lnTo>
                  <a:lnTo>
                    <a:pt x="216" y="32"/>
                  </a:lnTo>
                  <a:lnTo>
                    <a:pt x="216" y="8"/>
                  </a:lnTo>
                  <a:lnTo>
                    <a:pt x="232" y="0"/>
                  </a:lnTo>
                  <a:lnTo>
                    <a:pt x="272" y="8"/>
                  </a:lnTo>
                  <a:lnTo>
                    <a:pt x="288" y="72"/>
                  </a:lnTo>
                  <a:lnTo>
                    <a:pt x="288" y="104"/>
                  </a:lnTo>
                  <a:lnTo>
                    <a:pt x="296" y="128"/>
                  </a:lnTo>
                  <a:lnTo>
                    <a:pt x="312" y="152"/>
                  </a:lnTo>
                  <a:lnTo>
                    <a:pt x="312" y="176"/>
                  </a:lnTo>
                  <a:lnTo>
                    <a:pt x="320" y="192"/>
                  </a:lnTo>
                  <a:lnTo>
                    <a:pt x="336" y="192"/>
                  </a:lnTo>
                  <a:lnTo>
                    <a:pt x="336" y="168"/>
                  </a:lnTo>
                  <a:lnTo>
                    <a:pt x="408" y="176"/>
                  </a:lnTo>
                  <a:lnTo>
                    <a:pt x="408" y="200"/>
                  </a:lnTo>
                  <a:lnTo>
                    <a:pt x="408" y="216"/>
                  </a:lnTo>
                  <a:lnTo>
                    <a:pt x="384" y="240"/>
                  </a:lnTo>
                  <a:lnTo>
                    <a:pt x="384" y="256"/>
                  </a:lnTo>
                  <a:lnTo>
                    <a:pt x="432" y="304"/>
                  </a:lnTo>
                  <a:lnTo>
                    <a:pt x="432" y="328"/>
                  </a:lnTo>
                  <a:lnTo>
                    <a:pt x="488" y="352"/>
                  </a:lnTo>
                  <a:lnTo>
                    <a:pt x="496" y="344"/>
                  </a:lnTo>
                  <a:lnTo>
                    <a:pt x="488" y="312"/>
                  </a:lnTo>
                  <a:lnTo>
                    <a:pt x="528" y="320"/>
                  </a:lnTo>
                  <a:lnTo>
                    <a:pt x="536" y="320"/>
                  </a:lnTo>
                  <a:lnTo>
                    <a:pt x="584" y="320"/>
                  </a:lnTo>
                  <a:lnTo>
                    <a:pt x="608" y="312"/>
                  </a:lnTo>
                  <a:lnTo>
                    <a:pt x="624" y="336"/>
                  </a:lnTo>
                  <a:lnTo>
                    <a:pt x="584" y="368"/>
                  </a:lnTo>
                  <a:lnTo>
                    <a:pt x="576" y="392"/>
                  </a:lnTo>
                  <a:lnTo>
                    <a:pt x="568" y="416"/>
                  </a:lnTo>
                  <a:lnTo>
                    <a:pt x="600" y="456"/>
                  </a:lnTo>
                  <a:lnTo>
                    <a:pt x="640" y="456"/>
                  </a:lnTo>
                </a:path>
              </a:pathLst>
            </a:custGeom>
            <a:grpFill/>
            <a:ln w="12700" cap="rnd" cmpd="sng">
              <a:solidFill>
                <a:schemeClr val="bg1"/>
              </a:solidFill>
              <a:prstDash val="solid"/>
              <a:round/>
              <a:headEnd/>
              <a:tailEnd/>
            </a:ln>
            <a:effectLst/>
            <a:extLst/>
          </p:spPr>
          <p:txBody>
            <a:bodyPr/>
            <a:lstStyle/>
            <a:p>
              <a:pPr fontAlgn="auto">
                <a:spcBef>
                  <a:spcPts val="0"/>
                </a:spcBef>
                <a:spcAft>
                  <a:spcPts val="0"/>
                </a:spcAft>
                <a:defRPr/>
              </a:pPr>
              <a:endParaRPr lang="zh-CN" altLang="en-US" sz="1000">
                <a:solidFill>
                  <a:schemeClr val="tx1">
                    <a:lumMod val="65000"/>
                    <a:lumOff val="35000"/>
                  </a:schemeClr>
                </a:solidFill>
                <a:latin typeface="微软雅黑" pitchFamily="34" charset="-122"/>
                <a:ea typeface="微软雅黑" pitchFamily="34" charset="-122"/>
              </a:endParaRPr>
            </a:p>
          </p:txBody>
        </p:sp>
        <p:sp>
          <p:nvSpPr>
            <p:cNvPr id="30" name="Freeform 25"/>
            <p:cNvSpPr>
              <a:spLocks/>
            </p:cNvSpPr>
            <p:nvPr/>
          </p:nvSpPr>
          <p:spPr bwMode="invGray">
            <a:xfrm>
              <a:off x="2768740" y="3289598"/>
              <a:ext cx="1503502" cy="1168109"/>
            </a:xfrm>
            <a:custGeom>
              <a:avLst/>
              <a:gdLst>
                <a:gd name="T0" fmla="*/ 2147483646 w 785"/>
                <a:gd name="T1" fmla="*/ 2147483646 h 617"/>
                <a:gd name="T2" fmla="*/ 2147483646 w 785"/>
                <a:gd name="T3" fmla="*/ 2147483646 h 617"/>
                <a:gd name="T4" fmla="*/ 2147483646 w 785"/>
                <a:gd name="T5" fmla="*/ 2147483646 h 617"/>
                <a:gd name="T6" fmla="*/ 2147483646 w 785"/>
                <a:gd name="T7" fmla="*/ 2147483646 h 617"/>
                <a:gd name="T8" fmla="*/ 2147483646 w 785"/>
                <a:gd name="T9" fmla="*/ 2147483646 h 617"/>
                <a:gd name="T10" fmla="*/ 2147483646 w 785"/>
                <a:gd name="T11" fmla="*/ 2147483646 h 617"/>
                <a:gd name="T12" fmla="*/ 2147483646 w 785"/>
                <a:gd name="T13" fmla="*/ 2147483646 h 617"/>
                <a:gd name="T14" fmla="*/ 2147483646 w 785"/>
                <a:gd name="T15" fmla="*/ 2147483646 h 617"/>
                <a:gd name="T16" fmla="*/ 2147483646 w 785"/>
                <a:gd name="T17" fmla="*/ 2147483646 h 617"/>
                <a:gd name="T18" fmla="*/ 2147483646 w 785"/>
                <a:gd name="T19" fmla="*/ 2147483646 h 617"/>
                <a:gd name="T20" fmla="*/ 2147483646 w 785"/>
                <a:gd name="T21" fmla="*/ 2147483646 h 617"/>
                <a:gd name="T22" fmla="*/ 2147483646 w 785"/>
                <a:gd name="T23" fmla="*/ 2147483646 h 617"/>
                <a:gd name="T24" fmla="*/ 2147483646 w 785"/>
                <a:gd name="T25" fmla="*/ 2147483646 h 617"/>
                <a:gd name="T26" fmla="*/ 2147483646 w 785"/>
                <a:gd name="T27" fmla="*/ 2147483646 h 617"/>
                <a:gd name="T28" fmla="*/ 2147483646 w 785"/>
                <a:gd name="T29" fmla="*/ 2147483646 h 617"/>
                <a:gd name="T30" fmla="*/ 2147483646 w 785"/>
                <a:gd name="T31" fmla="*/ 2147483646 h 617"/>
                <a:gd name="T32" fmla="*/ 2147483646 w 785"/>
                <a:gd name="T33" fmla="*/ 2147483646 h 617"/>
                <a:gd name="T34" fmla="*/ 2147483646 w 785"/>
                <a:gd name="T35" fmla="*/ 2147483646 h 617"/>
                <a:gd name="T36" fmla="*/ 2147483646 w 785"/>
                <a:gd name="T37" fmla="*/ 2147483646 h 617"/>
                <a:gd name="T38" fmla="*/ 2147483646 w 785"/>
                <a:gd name="T39" fmla="*/ 2147483646 h 617"/>
                <a:gd name="T40" fmla="*/ 0 w 785"/>
                <a:gd name="T41" fmla="*/ 2147483646 h 617"/>
                <a:gd name="T42" fmla="*/ 2147483646 w 785"/>
                <a:gd name="T43" fmla="*/ 2147483646 h 617"/>
                <a:gd name="T44" fmla="*/ 2147483646 w 785"/>
                <a:gd name="T45" fmla="*/ 2147483646 h 617"/>
                <a:gd name="T46" fmla="*/ 2147483646 w 785"/>
                <a:gd name="T47" fmla="*/ 2147483646 h 617"/>
                <a:gd name="T48" fmla="*/ 2147483646 w 785"/>
                <a:gd name="T49" fmla="*/ 2147483646 h 617"/>
                <a:gd name="T50" fmla="*/ 2147483646 w 785"/>
                <a:gd name="T51" fmla="*/ 2147483646 h 617"/>
                <a:gd name="T52" fmla="*/ 2147483646 w 785"/>
                <a:gd name="T53" fmla="*/ 2147483646 h 617"/>
                <a:gd name="T54" fmla="*/ 2147483646 w 785"/>
                <a:gd name="T55" fmla="*/ 2147483646 h 617"/>
                <a:gd name="T56" fmla="*/ 2147483646 w 785"/>
                <a:gd name="T57" fmla="*/ 2147483646 h 617"/>
                <a:gd name="T58" fmla="*/ 2147483646 w 785"/>
                <a:gd name="T59" fmla="*/ 2147483646 h 617"/>
                <a:gd name="T60" fmla="*/ 2147483646 w 785"/>
                <a:gd name="T61" fmla="*/ 0 h 617"/>
                <a:gd name="T62" fmla="*/ 2147483646 w 785"/>
                <a:gd name="T63" fmla="*/ 2147483646 h 617"/>
                <a:gd name="T64" fmla="*/ 2147483646 w 785"/>
                <a:gd name="T65" fmla="*/ 2147483646 h 617"/>
                <a:gd name="T66" fmla="*/ 2147483646 w 785"/>
                <a:gd name="T67" fmla="*/ 2147483646 h 617"/>
                <a:gd name="T68" fmla="*/ 2147483646 w 785"/>
                <a:gd name="T69" fmla="*/ 2147483646 h 617"/>
                <a:gd name="T70" fmla="*/ 2147483646 w 785"/>
                <a:gd name="T71" fmla="*/ 2147483646 h 617"/>
                <a:gd name="T72" fmla="*/ 2147483646 w 785"/>
                <a:gd name="T73" fmla="*/ 2147483646 h 617"/>
                <a:gd name="T74" fmla="*/ 2147483646 w 785"/>
                <a:gd name="T75" fmla="*/ 2147483646 h 617"/>
                <a:gd name="T76" fmla="*/ 2147483646 w 785"/>
                <a:gd name="T77" fmla="*/ 2147483646 h 617"/>
                <a:gd name="T78" fmla="*/ 2147483646 w 785"/>
                <a:gd name="T79" fmla="*/ 2147483646 h 617"/>
                <a:gd name="T80" fmla="*/ 2147483646 w 785"/>
                <a:gd name="T81" fmla="*/ 2147483646 h 617"/>
                <a:gd name="T82" fmla="*/ 2147483646 w 785"/>
                <a:gd name="T83" fmla="*/ 2147483646 h 617"/>
                <a:gd name="T84" fmla="*/ 2147483646 w 785"/>
                <a:gd name="T85" fmla="*/ 2147483646 h 617"/>
                <a:gd name="T86" fmla="*/ 2147483646 w 785"/>
                <a:gd name="T87" fmla="*/ 2147483646 h 617"/>
                <a:gd name="T88" fmla="*/ 2147483646 w 785"/>
                <a:gd name="T89" fmla="*/ 2147483646 h 617"/>
                <a:gd name="T90" fmla="*/ 2147483646 w 785"/>
                <a:gd name="T91" fmla="*/ 2147483646 h 617"/>
                <a:gd name="T92" fmla="*/ 2147483646 w 785"/>
                <a:gd name="T93" fmla="*/ 2147483646 h 61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785" h="617">
                  <a:moveTo>
                    <a:pt x="704" y="528"/>
                  </a:moveTo>
                  <a:lnTo>
                    <a:pt x="672" y="536"/>
                  </a:lnTo>
                  <a:lnTo>
                    <a:pt x="656" y="568"/>
                  </a:lnTo>
                  <a:lnTo>
                    <a:pt x="616" y="568"/>
                  </a:lnTo>
                  <a:lnTo>
                    <a:pt x="608" y="552"/>
                  </a:lnTo>
                  <a:lnTo>
                    <a:pt x="592" y="544"/>
                  </a:lnTo>
                  <a:lnTo>
                    <a:pt x="592" y="552"/>
                  </a:lnTo>
                  <a:lnTo>
                    <a:pt x="568" y="560"/>
                  </a:lnTo>
                  <a:lnTo>
                    <a:pt x="544" y="520"/>
                  </a:lnTo>
                  <a:lnTo>
                    <a:pt x="528" y="520"/>
                  </a:lnTo>
                  <a:lnTo>
                    <a:pt x="528" y="480"/>
                  </a:lnTo>
                  <a:lnTo>
                    <a:pt x="504" y="456"/>
                  </a:lnTo>
                  <a:lnTo>
                    <a:pt x="488" y="456"/>
                  </a:lnTo>
                  <a:lnTo>
                    <a:pt x="472" y="440"/>
                  </a:lnTo>
                  <a:lnTo>
                    <a:pt x="456" y="440"/>
                  </a:lnTo>
                  <a:lnTo>
                    <a:pt x="456" y="456"/>
                  </a:lnTo>
                  <a:lnTo>
                    <a:pt x="456" y="472"/>
                  </a:lnTo>
                  <a:lnTo>
                    <a:pt x="464" y="480"/>
                  </a:lnTo>
                  <a:lnTo>
                    <a:pt x="448" y="496"/>
                  </a:lnTo>
                  <a:lnTo>
                    <a:pt x="440" y="536"/>
                  </a:lnTo>
                  <a:lnTo>
                    <a:pt x="448" y="552"/>
                  </a:lnTo>
                  <a:lnTo>
                    <a:pt x="456" y="552"/>
                  </a:lnTo>
                  <a:lnTo>
                    <a:pt x="440" y="560"/>
                  </a:lnTo>
                  <a:lnTo>
                    <a:pt x="424" y="584"/>
                  </a:lnTo>
                  <a:lnTo>
                    <a:pt x="400" y="584"/>
                  </a:lnTo>
                  <a:lnTo>
                    <a:pt x="400" y="600"/>
                  </a:lnTo>
                  <a:lnTo>
                    <a:pt x="384" y="608"/>
                  </a:lnTo>
                  <a:lnTo>
                    <a:pt x="376" y="592"/>
                  </a:lnTo>
                  <a:lnTo>
                    <a:pt x="360" y="592"/>
                  </a:lnTo>
                  <a:lnTo>
                    <a:pt x="368" y="608"/>
                  </a:lnTo>
                  <a:lnTo>
                    <a:pt x="352" y="616"/>
                  </a:lnTo>
                  <a:lnTo>
                    <a:pt x="336" y="600"/>
                  </a:lnTo>
                  <a:lnTo>
                    <a:pt x="312" y="600"/>
                  </a:lnTo>
                  <a:lnTo>
                    <a:pt x="320" y="568"/>
                  </a:lnTo>
                  <a:lnTo>
                    <a:pt x="264" y="520"/>
                  </a:lnTo>
                  <a:lnTo>
                    <a:pt x="232" y="536"/>
                  </a:lnTo>
                  <a:lnTo>
                    <a:pt x="168" y="496"/>
                  </a:lnTo>
                  <a:lnTo>
                    <a:pt x="136" y="496"/>
                  </a:lnTo>
                  <a:lnTo>
                    <a:pt x="88" y="440"/>
                  </a:lnTo>
                  <a:lnTo>
                    <a:pt x="40" y="440"/>
                  </a:lnTo>
                  <a:lnTo>
                    <a:pt x="16" y="416"/>
                  </a:lnTo>
                  <a:lnTo>
                    <a:pt x="0" y="368"/>
                  </a:lnTo>
                  <a:lnTo>
                    <a:pt x="8" y="352"/>
                  </a:lnTo>
                  <a:lnTo>
                    <a:pt x="16" y="304"/>
                  </a:lnTo>
                  <a:lnTo>
                    <a:pt x="8" y="280"/>
                  </a:lnTo>
                  <a:lnTo>
                    <a:pt x="32" y="248"/>
                  </a:lnTo>
                  <a:lnTo>
                    <a:pt x="32" y="224"/>
                  </a:lnTo>
                  <a:lnTo>
                    <a:pt x="8" y="216"/>
                  </a:lnTo>
                  <a:lnTo>
                    <a:pt x="16" y="208"/>
                  </a:lnTo>
                  <a:lnTo>
                    <a:pt x="48" y="208"/>
                  </a:lnTo>
                  <a:lnTo>
                    <a:pt x="56" y="200"/>
                  </a:lnTo>
                  <a:lnTo>
                    <a:pt x="104" y="224"/>
                  </a:lnTo>
                  <a:lnTo>
                    <a:pt x="104" y="192"/>
                  </a:lnTo>
                  <a:lnTo>
                    <a:pt x="96" y="184"/>
                  </a:lnTo>
                  <a:lnTo>
                    <a:pt x="96" y="160"/>
                  </a:lnTo>
                  <a:lnTo>
                    <a:pt x="128" y="136"/>
                  </a:lnTo>
                  <a:lnTo>
                    <a:pt x="120" y="112"/>
                  </a:lnTo>
                  <a:lnTo>
                    <a:pt x="88" y="72"/>
                  </a:lnTo>
                  <a:lnTo>
                    <a:pt x="96" y="32"/>
                  </a:lnTo>
                  <a:lnTo>
                    <a:pt x="152" y="16"/>
                  </a:lnTo>
                  <a:lnTo>
                    <a:pt x="256" y="8"/>
                  </a:lnTo>
                  <a:lnTo>
                    <a:pt x="288" y="0"/>
                  </a:lnTo>
                  <a:lnTo>
                    <a:pt x="344" y="24"/>
                  </a:lnTo>
                  <a:lnTo>
                    <a:pt x="384" y="40"/>
                  </a:lnTo>
                  <a:lnTo>
                    <a:pt x="424" y="64"/>
                  </a:lnTo>
                  <a:lnTo>
                    <a:pt x="456" y="104"/>
                  </a:lnTo>
                  <a:lnTo>
                    <a:pt x="472" y="56"/>
                  </a:lnTo>
                  <a:lnTo>
                    <a:pt x="472" y="48"/>
                  </a:lnTo>
                  <a:lnTo>
                    <a:pt x="504" y="64"/>
                  </a:lnTo>
                  <a:lnTo>
                    <a:pt x="528" y="72"/>
                  </a:lnTo>
                  <a:lnTo>
                    <a:pt x="584" y="64"/>
                  </a:lnTo>
                  <a:lnTo>
                    <a:pt x="592" y="96"/>
                  </a:lnTo>
                  <a:lnTo>
                    <a:pt x="640" y="128"/>
                  </a:lnTo>
                  <a:lnTo>
                    <a:pt x="656" y="120"/>
                  </a:lnTo>
                  <a:lnTo>
                    <a:pt x="728" y="192"/>
                  </a:lnTo>
                  <a:lnTo>
                    <a:pt x="728" y="176"/>
                  </a:lnTo>
                  <a:lnTo>
                    <a:pt x="760" y="208"/>
                  </a:lnTo>
                  <a:lnTo>
                    <a:pt x="768" y="232"/>
                  </a:lnTo>
                  <a:lnTo>
                    <a:pt x="776" y="288"/>
                  </a:lnTo>
                  <a:lnTo>
                    <a:pt x="784" y="336"/>
                  </a:lnTo>
                  <a:lnTo>
                    <a:pt x="776" y="360"/>
                  </a:lnTo>
                  <a:lnTo>
                    <a:pt x="752" y="360"/>
                  </a:lnTo>
                  <a:lnTo>
                    <a:pt x="744" y="392"/>
                  </a:lnTo>
                  <a:lnTo>
                    <a:pt x="712" y="408"/>
                  </a:lnTo>
                  <a:lnTo>
                    <a:pt x="712" y="424"/>
                  </a:lnTo>
                  <a:lnTo>
                    <a:pt x="736" y="432"/>
                  </a:lnTo>
                  <a:lnTo>
                    <a:pt x="728" y="440"/>
                  </a:lnTo>
                  <a:lnTo>
                    <a:pt x="704" y="456"/>
                  </a:lnTo>
                  <a:lnTo>
                    <a:pt x="672" y="448"/>
                  </a:lnTo>
                  <a:lnTo>
                    <a:pt x="656" y="448"/>
                  </a:lnTo>
                  <a:lnTo>
                    <a:pt x="648" y="464"/>
                  </a:lnTo>
                  <a:lnTo>
                    <a:pt x="664" y="488"/>
                  </a:lnTo>
                  <a:lnTo>
                    <a:pt x="696" y="496"/>
                  </a:lnTo>
                  <a:lnTo>
                    <a:pt x="712" y="504"/>
                  </a:lnTo>
                  <a:lnTo>
                    <a:pt x="704" y="528"/>
                  </a:lnTo>
                </a:path>
              </a:pathLst>
            </a:custGeom>
            <a:grpFill/>
            <a:ln w="12700" cap="rnd" cmpd="sng">
              <a:solidFill>
                <a:schemeClr val="bg1"/>
              </a:solidFill>
              <a:prstDash val="solid"/>
              <a:round/>
              <a:headEnd/>
              <a:tailEnd/>
            </a:ln>
            <a:effectLst/>
            <a:extLst/>
          </p:spPr>
          <p:txBody>
            <a:bodyPr/>
            <a:lstStyle/>
            <a:p>
              <a:pPr fontAlgn="auto">
                <a:spcBef>
                  <a:spcPts val="0"/>
                </a:spcBef>
                <a:spcAft>
                  <a:spcPts val="0"/>
                </a:spcAft>
                <a:defRPr/>
              </a:pPr>
              <a:endParaRPr lang="zh-CN" altLang="en-US" sz="1000">
                <a:solidFill>
                  <a:schemeClr val="tx1">
                    <a:lumMod val="65000"/>
                    <a:lumOff val="35000"/>
                  </a:schemeClr>
                </a:solidFill>
                <a:latin typeface="微软雅黑" pitchFamily="34" charset="-122"/>
                <a:ea typeface="微软雅黑" pitchFamily="34" charset="-122"/>
              </a:endParaRPr>
            </a:p>
          </p:txBody>
        </p:sp>
        <p:sp>
          <p:nvSpPr>
            <p:cNvPr id="31" name="Freeform 21"/>
            <p:cNvSpPr>
              <a:spLocks/>
            </p:cNvSpPr>
            <p:nvPr/>
          </p:nvSpPr>
          <p:spPr bwMode="invGray">
            <a:xfrm>
              <a:off x="4269050" y="4910264"/>
              <a:ext cx="707906" cy="669441"/>
            </a:xfrm>
            <a:custGeom>
              <a:avLst/>
              <a:gdLst>
                <a:gd name="T0" fmla="*/ 2147483646 w 369"/>
                <a:gd name="T1" fmla="*/ 2147483646 h 353"/>
                <a:gd name="T2" fmla="*/ 2147483646 w 369"/>
                <a:gd name="T3" fmla="*/ 2147483646 h 353"/>
                <a:gd name="T4" fmla="*/ 2147483646 w 369"/>
                <a:gd name="T5" fmla="*/ 2147483646 h 353"/>
                <a:gd name="T6" fmla="*/ 2147483646 w 369"/>
                <a:gd name="T7" fmla="*/ 2147483646 h 353"/>
                <a:gd name="T8" fmla="*/ 2147483646 w 369"/>
                <a:gd name="T9" fmla="*/ 2147483646 h 353"/>
                <a:gd name="T10" fmla="*/ 2147483646 w 369"/>
                <a:gd name="T11" fmla="*/ 2147483646 h 353"/>
                <a:gd name="T12" fmla="*/ 2147483646 w 369"/>
                <a:gd name="T13" fmla="*/ 2147483646 h 353"/>
                <a:gd name="T14" fmla="*/ 2147483646 w 369"/>
                <a:gd name="T15" fmla="*/ 2147483646 h 353"/>
                <a:gd name="T16" fmla="*/ 2147483646 w 369"/>
                <a:gd name="T17" fmla="*/ 2147483646 h 353"/>
                <a:gd name="T18" fmla="*/ 2147483646 w 369"/>
                <a:gd name="T19" fmla="*/ 2147483646 h 353"/>
                <a:gd name="T20" fmla="*/ 2147483646 w 369"/>
                <a:gd name="T21" fmla="*/ 2147483646 h 353"/>
                <a:gd name="T22" fmla="*/ 2147483646 w 369"/>
                <a:gd name="T23" fmla="*/ 2147483646 h 353"/>
                <a:gd name="T24" fmla="*/ 2147483646 w 369"/>
                <a:gd name="T25" fmla="*/ 2147483646 h 353"/>
                <a:gd name="T26" fmla="*/ 2147483646 w 369"/>
                <a:gd name="T27" fmla="*/ 0 h 353"/>
                <a:gd name="T28" fmla="*/ 2147483646 w 369"/>
                <a:gd name="T29" fmla="*/ 2147483646 h 353"/>
                <a:gd name="T30" fmla="*/ 2147483646 w 369"/>
                <a:gd name="T31" fmla="*/ 2147483646 h 353"/>
                <a:gd name="T32" fmla="*/ 2147483646 w 369"/>
                <a:gd name="T33" fmla="*/ 2147483646 h 353"/>
                <a:gd name="T34" fmla="*/ 2147483646 w 369"/>
                <a:gd name="T35" fmla="*/ 2147483646 h 353"/>
                <a:gd name="T36" fmla="*/ 2147483646 w 369"/>
                <a:gd name="T37" fmla="*/ 2147483646 h 353"/>
                <a:gd name="T38" fmla="*/ 2147483646 w 369"/>
                <a:gd name="T39" fmla="*/ 2147483646 h 353"/>
                <a:gd name="T40" fmla="*/ 2147483646 w 369"/>
                <a:gd name="T41" fmla="*/ 2147483646 h 353"/>
                <a:gd name="T42" fmla="*/ 2147483646 w 369"/>
                <a:gd name="T43" fmla="*/ 2147483646 h 353"/>
                <a:gd name="T44" fmla="*/ 2147483646 w 369"/>
                <a:gd name="T45" fmla="*/ 2147483646 h 353"/>
                <a:gd name="T46" fmla="*/ 2147483646 w 369"/>
                <a:gd name="T47" fmla="*/ 2147483646 h 353"/>
                <a:gd name="T48" fmla="*/ 2147483646 w 369"/>
                <a:gd name="T49" fmla="*/ 2147483646 h 353"/>
                <a:gd name="T50" fmla="*/ 2147483646 w 369"/>
                <a:gd name="T51" fmla="*/ 2147483646 h 353"/>
                <a:gd name="T52" fmla="*/ 2147483646 w 369"/>
                <a:gd name="T53" fmla="*/ 2147483646 h 353"/>
                <a:gd name="T54" fmla="*/ 2147483646 w 369"/>
                <a:gd name="T55" fmla="*/ 2147483646 h 353"/>
                <a:gd name="T56" fmla="*/ 2147483646 w 369"/>
                <a:gd name="T57" fmla="*/ 2147483646 h 353"/>
                <a:gd name="T58" fmla="*/ 2147483646 w 369"/>
                <a:gd name="T59" fmla="*/ 2147483646 h 353"/>
                <a:gd name="T60" fmla="*/ 2147483646 w 369"/>
                <a:gd name="T61" fmla="*/ 2147483646 h 353"/>
                <a:gd name="T62" fmla="*/ 2147483646 w 369"/>
                <a:gd name="T63" fmla="*/ 2147483646 h 353"/>
                <a:gd name="T64" fmla="*/ 2147483646 w 369"/>
                <a:gd name="T65" fmla="*/ 2147483646 h 35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69" h="353">
                  <a:moveTo>
                    <a:pt x="48" y="344"/>
                  </a:moveTo>
                  <a:lnTo>
                    <a:pt x="48" y="320"/>
                  </a:lnTo>
                  <a:lnTo>
                    <a:pt x="64" y="296"/>
                  </a:lnTo>
                  <a:lnTo>
                    <a:pt x="32" y="264"/>
                  </a:lnTo>
                  <a:lnTo>
                    <a:pt x="56" y="224"/>
                  </a:lnTo>
                  <a:lnTo>
                    <a:pt x="56" y="192"/>
                  </a:lnTo>
                  <a:lnTo>
                    <a:pt x="8" y="200"/>
                  </a:lnTo>
                  <a:lnTo>
                    <a:pt x="8" y="160"/>
                  </a:lnTo>
                  <a:lnTo>
                    <a:pt x="0" y="152"/>
                  </a:lnTo>
                  <a:lnTo>
                    <a:pt x="16" y="136"/>
                  </a:lnTo>
                  <a:lnTo>
                    <a:pt x="32" y="144"/>
                  </a:lnTo>
                  <a:lnTo>
                    <a:pt x="48" y="136"/>
                  </a:lnTo>
                  <a:lnTo>
                    <a:pt x="96" y="136"/>
                  </a:lnTo>
                  <a:lnTo>
                    <a:pt x="104" y="120"/>
                  </a:lnTo>
                  <a:lnTo>
                    <a:pt x="112" y="112"/>
                  </a:lnTo>
                  <a:lnTo>
                    <a:pt x="168" y="112"/>
                  </a:lnTo>
                  <a:lnTo>
                    <a:pt x="160" y="80"/>
                  </a:lnTo>
                  <a:lnTo>
                    <a:pt x="136" y="80"/>
                  </a:lnTo>
                  <a:lnTo>
                    <a:pt x="128" y="56"/>
                  </a:lnTo>
                  <a:lnTo>
                    <a:pt x="144" y="40"/>
                  </a:lnTo>
                  <a:lnTo>
                    <a:pt x="168" y="48"/>
                  </a:lnTo>
                  <a:lnTo>
                    <a:pt x="184" y="40"/>
                  </a:lnTo>
                  <a:lnTo>
                    <a:pt x="192" y="56"/>
                  </a:lnTo>
                  <a:lnTo>
                    <a:pt x="208" y="48"/>
                  </a:lnTo>
                  <a:lnTo>
                    <a:pt x="208" y="24"/>
                  </a:lnTo>
                  <a:lnTo>
                    <a:pt x="232" y="40"/>
                  </a:lnTo>
                  <a:lnTo>
                    <a:pt x="240" y="8"/>
                  </a:lnTo>
                  <a:lnTo>
                    <a:pt x="248" y="0"/>
                  </a:lnTo>
                  <a:lnTo>
                    <a:pt x="264" y="16"/>
                  </a:lnTo>
                  <a:lnTo>
                    <a:pt x="288" y="16"/>
                  </a:lnTo>
                  <a:lnTo>
                    <a:pt x="312" y="72"/>
                  </a:lnTo>
                  <a:lnTo>
                    <a:pt x="320" y="72"/>
                  </a:lnTo>
                  <a:lnTo>
                    <a:pt x="328" y="88"/>
                  </a:lnTo>
                  <a:lnTo>
                    <a:pt x="344" y="88"/>
                  </a:lnTo>
                  <a:lnTo>
                    <a:pt x="352" y="72"/>
                  </a:lnTo>
                  <a:lnTo>
                    <a:pt x="360" y="64"/>
                  </a:lnTo>
                  <a:lnTo>
                    <a:pt x="368" y="88"/>
                  </a:lnTo>
                  <a:lnTo>
                    <a:pt x="360" y="96"/>
                  </a:lnTo>
                  <a:lnTo>
                    <a:pt x="360" y="112"/>
                  </a:lnTo>
                  <a:lnTo>
                    <a:pt x="360" y="128"/>
                  </a:lnTo>
                  <a:lnTo>
                    <a:pt x="336" y="152"/>
                  </a:lnTo>
                  <a:lnTo>
                    <a:pt x="336" y="168"/>
                  </a:lnTo>
                  <a:lnTo>
                    <a:pt x="360" y="168"/>
                  </a:lnTo>
                  <a:lnTo>
                    <a:pt x="368" y="184"/>
                  </a:lnTo>
                  <a:lnTo>
                    <a:pt x="360" y="192"/>
                  </a:lnTo>
                  <a:lnTo>
                    <a:pt x="360" y="208"/>
                  </a:lnTo>
                  <a:lnTo>
                    <a:pt x="360" y="232"/>
                  </a:lnTo>
                  <a:lnTo>
                    <a:pt x="368" y="232"/>
                  </a:lnTo>
                  <a:lnTo>
                    <a:pt x="368" y="248"/>
                  </a:lnTo>
                  <a:lnTo>
                    <a:pt x="344" y="256"/>
                  </a:lnTo>
                  <a:lnTo>
                    <a:pt x="344" y="272"/>
                  </a:lnTo>
                  <a:lnTo>
                    <a:pt x="344" y="280"/>
                  </a:lnTo>
                  <a:lnTo>
                    <a:pt x="320" y="272"/>
                  </a:lnTo>
                  <a:lnTo>
                    <a:pt x="312" y="288"/>
                  </a:lnTo>
                  <a:lnTo>
                    <a:pt x="280" y="288"/>
                  </a:lnTo>
                  <a:lnTo>
                    <a:pt x="272" y="312"/>
                  </a:lnTo>
                  <a:lnTo>
                    <a:pt x="248" y="320"/>
                  </a:lnTo>
                  <a:lnTo>
                    <a:pt x="232" y="304"/>
                  </a:lnTo>
                  <a:lnTo>
                    <a:pt x="224" y="280"/>
                  </a:lnTo>
                  <a:lnTo>
                    <a:pt x="208" y="288"/>
                  </a:lnTo>
                  <a:lnTo>
                    <a:pt x="208" y="304"/>
                  </a:lnTo>
                  <a:lnTo>
                    <a:pt x="192" y="304"/>
                  </a:lnTo>
                  <a:lnTo>
                    <a:pt x="152" y="328"/>
                  </a:lnTo>
                  <a:lnTo>
                    <a:pt x="144" y="352"/>
                  </a:lnTo>
                  <a:lnTo>
                    <a:pt x="96" y="328"/>
                  </a:lnTo>
                  <a:lnTo>
                    <a:pt x="80" y="328"/>
                  </a:lnTo>
                  <a:lnTo>
                    <a:pt x="48" y="344"/>
                  </a:lnTo>
                </a:path>
              </a:pathLst>
            </a:custGeom>
            <a:grpFill/>
            <a:ln w="12700" cap="rnd" cmpd="sng">
              <a:solidFill>
                <a:schemeClr val="bg1"/>
              </a:solidFill>
              <a:prstDash val="solid"/>
              <a:round/>
              <a:headEnd/>
              <a:tailEnd/>
            </a:ln>
            <a:effectLst/>
            <a:extLst/>
          </p:spPr>
          <p:txBody>
            <a:bodyPr/>
            <a:lstStyle/>
            <a:p>
              <a:pPr fontAlgn="auto">
                <a:spcBef>
                  <a:spcPts val="0"/>
                </a:spcBef>
                <a:spcAft>
                  <a:spcPts val="0"/>
                </a:spcAft>
                <a:defRPr/>
              </a:pPr>
              <a:endParaRPr lang="zh-CN" altLang="en-US" sz="1000">
                <a:solidFill>
                  <a:schemeClr val="tx1">
                    <a:lumMod val="65000"/>
                    <a:lumOff val="35000"/>
                  </a:schemeClr>
                </a:solidFill>
                <a:latin typeface="微软雅黑" pitchFamily="34" charset="-122"/>
                <a:ea typeface="微软雅黑" pitchFamily="34" charset="-122"/>
              </a:endParaRPr>
            </a:p>
          </p:txBody>
        </p:sp>
        <p:sp>
          <p:nvSpPr>
            <p:cNvPr id="32" name="Freeform 22"/>
            <p:cNvSpPr>
              <a:spLocks/>
            </p:cNvSpPr>
            <p:nvPr/>
          </p:nvSpPr>
          <p:spPr bwMode="invGray">
            <a:xfrm>
              <a:off x="3470267" y="4864152"/>
              <a:ext cx="1090557" cy="1166402"/>
            </a:xfrm>
            <a:custGeom>
              <a:avLst/>
              <a:gdLst>
                <a:gd name="T0" fmla="*/ 2147483646 w 569"/>
                <a:gd name="T1" fmla="*/ 2147483646 h 617"/>
                <a:gd name="T2" fmla="*/ 2147483646 w 569"/>
                <a:gd name="T3" fmla="*/ 2147483646 h 617"/>
                <a:gd name="T4" fmla="*/ 2147483646 w 569"/>
                <a:gd name="T5" fmla="*/ 2147483646 h 617"/>
                <a:gd name="T6" fmla="*/ 2147483646 w 569"/>
                <a:gd name="T7" fmla="*/ 2147483646 h 617"/>
                <a:gd name="T8" fmla="*/ 2147483646 w 569"/>
                <a:gd name="T9" fmla="*/ 2147483646 h 617"/>
                <a:gd name="T10" fmla="*/ 2147483646 w 569"/>
                <a:gd name="T11" fmla="*/ 2147483646 h 617"/>
                <a:gd name="T12" fmla="*/ 2147483646 w 569"/>
                <a:gd name="T13" fmla="*/ 2147483646 h 617"/>
                <a:gd name="T14" fmla="*/ 2147483646 w 569"/>
                <a:gd name="T15" fmla="*/ 2147483646 h 617"/>
                <a:gd name="T16" fmla="*/ 2147483646 w 569"/>
                <a:gd name="T17" fmla="*/ 2147483646 h 617"/>
                <a:gd name="T18" fmla="*/ 2147483646 w 569"/>
                <a:gd name="T19" fmla="*/ 2147483646 h 617"/>
                <a:gd name="T20" fmla="*/ 2147483646 w 569"/>
                <a:gd name="T21" fmla="*/ 2147483646 h 617"/>
                <a:gd name="T22" fmla="*/ 2147483646 w 569"/>
                <a:gd name="T23" fmla="*/ 2147483646 h 617"/>
                <a:gd name="T24" fmla="*/ 2147483646 w 569"/>
                <a:gd name="T25" fmla="*/ 2147483646 h 617"/>
                <a:gd name="T26" fmla="*/ 2147483646 w 569"/>
                <a:gd name="T27" fmla="*/ 2147483646 h 617"/>
                <a:gd name="T28" fmla="*/ 2147483646 w 569"/>
                <a:gd name="T29" fmla="*/ 2147483646 h 617"/>
                <a:gd name="T30" fmla="*/ 2147483646 w 569"/>
                <a:gd name="T31" fmla="*/ 2147483646 h 617"/>
                <a:gd name="T32" fmla="*/ 2147483646 w 569"/>
                <a:gd name="T33" fmla="*/ 2147483646 h 617"/>
                <a:gd name="T34" fmla="*/ 2147483646 w 569"/>
                <a:gd name="T35" fmla="*/ 2147483646 h 617"/>
                <a:gd name="T36" fmla="*/ 2147483646 w 569"/>
                <a:gd name="T37" fmla="*/ 2147483646 h 617"/>
                <a:gd name="T38" fmla="*/ 2147483646 w 569"/>
                <a:gd name="T39" fmla="*/ 2147483646 h 617"/>
                <a:gd name="T40" fmla="*/ 2147483646 w 569"/>
                <a:gd name="T41" fmla="*/ 2147483646 h 617"/>
                <a:gd name="T42" fmla="*/ 2147483646 w 569"/>
                <a:gd name="T43" fmla="*/ 2147483646 h 617"/>
                <a:gd name="T44" fmla="*/ 2147483646 w 569"/>
                <a:gd name="T45" fmla="*/ 2147483646 h 617"/>
                <a:gd name="T46" fmla="*/ 2147483646 w 569"/>
                <a:gd name="T47" fmla="*/ 2147483646 h 617"/>
                <a:gd name="T48" fmla="*/ 2147483646 w 569"/>
                <a:gd name="T49" fmla="*/ 2147483646 h 617"/>
                <a:gd name="T50" fmla="*/ 2147483646 w 569"/>
                <a:gd name="T51" fmla="*/ 0 h 617"/>
                <a:gd name="T52" fmla="*/ 2147483646 w 569"/>
                <a:gd name="T53" fmla="*/ 0 h 617"/>
                <a:gd name="T54" fmla="*/ 2147483646 w 569"/>
                <a:gd name="T55" fmla="*/ 2147483646 h 617"/>
                <a:gd name="T56" fmla="*/ 2147483646 w 569"/>
                <a:gd name="T57" fmla="*/ 2147483646 h 617"/>
                <a:gd name="T58" fmla="*/ 2147483646 w 569"/>
                <a:gd name="T59" fmla="*/ 2147483646 h 617"/>
                <a:gd name="T60" fmla="*/ 2147483646 w 569"/>
                <a:gd name="T61" fmla="*/ 2147483646 h 617"/>
                <a:gd name="T62" fmla="*/ 2147483646 w 569"/>
                <a:gd name="T63" fmla="*/ 2147483646 h 617"/>
                <a:gd name="T64" fmla="*/ 2147483646 w 569"/>
                <a:gd name="T65" fmla="*/ 2147483646 h 617"/>
                <a:gd name="T66" fmla="*/ 2147483646 w 569"/>
                <a:gd name="T67" fmla="*/ 2147483646 h 617"/>
                <a:gd name="T68" fmla="*/ 0 w 569"/>
                <a:gd name="T69" fmla="*/ 2147483646 h 617"/>
                <a:gd name="T70" fmla="*/ 2147483646 w 569"/>
                <a:gd name="T71" fmla="*/ 2147483646 h 617"/>
                <a:gd name="T72" fmla="*/ 2147483646 w 569"/>
                <a:gd name="T73" fmla="*/ 2147483646 h 617"/>
                <a:gd name="T74" fmla="*/ 2147483646 w 569"/>
                <a:gd name="T75" fmla="*/ 2147483646 h 617"/>
                <a:gd name="T76" fmla="*/ 2147483646 w 569"/>
                <a:gd name="T77" fmla="*/ 2147483646 h 617"/>
                <a:gd name="T78" fmla="*/ 2147483646 w 569"/>
                <a:gd name="T79" fmla="*/ 2147483646 h 617"/>
                <a:gd name="T80" fmla="*/ 2147483646 w 569"/>
                <a:gd name="T81" fmla="*/ 2147483646 h 617"/>
                <a:gd name="T82" fmla="*/ 2147483646 w 569"/>
                <a:gd name="T83" fmla="*/ 2147483646 h 617"/>
                <a:gd name="T84" fmla="*/ 2147483646 w 569"/>
                <a:gd name="T85" fmla="*/ 2147483646 h 617"/>
                <a:gd name="T86" fmla="*/ 2147483646 w 569"/>
                <a:gd name="T87" fmla="*/ 2147483646 h 617"/>
                <a:gd name="T88" fmla="*/ 2147483646 w 569"/>
                <a:gd name="T89" fmla="*/ 2147483646 h 617"/>
                <a:gd name="T90" fmla="*/ 2147483646 w 569"/>
                <a:gd name="T91" fmla="*/ 2147483646 h 617"/>
                <a:gd name="T92" fmla="*/ 2147483646 w 569"/>
                <a:gd name="T93" fmla="*/ 2147483646 h 617"/>
                <a:gd name="T94" fmla="*/ 2147483646 w 569"/>
                <a:gd name="T95" fmla="*/ 2147483646 h 617"/>
                <a:gd name="T96" fmla="*/ 2147483646 w 569"/>
                <a:gd name="T97" fmla="*/ 2147483646 h 617"/>
                <a:gd name="T98" fmla="*/ 2147483646 w 569"/>
                <a:gd name="T99" fmla="*/ 2147483646 h 617"/>
                <a:gd name="T100" fmla="*/ 2147483646 w 569"/>
                <a:gd name="T101" fmla="*/ 2147483646 h 617"/>
                <a:gd name="T102" fmla="*/ 2147483646 w 569"/>
                <a:gd name="T103" fmla="*/ 2147483646 h 617"/>
                <a:gd name="T104" fmla="*/ 2147483646 w 569"/>
                <a:gd name="T105" fmla="*/ 2147483646 h 617"/>
                <a:gd name="T106" fmla="*/ 2147483646 w 569"/>
                <a:gd name="T107" fmla="*/ 2147483646 h 617"/>
                <a:gd name="T108" fmla="*/ 2147483646 w 569"/>
                <a:gd name="T109" fmla="*/ 2147483646 h 61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569" h="617">
                  <a:moveTo>
                    <a:pt x="520" y="464"/>
                  </a:moveTo>
                  <a:lnTo>
                    <a:pt x="528" y="448"/>
                  </a:lnTo>
                  <a:lnTo>
                    <a:pt x="568" y="448"/>
                  </a:lnTo>
                  <a:lnTo>
                    <a:pt x="560" y="416"/>
                  </a:lnTo>
                  <a:lnTo>
                    <a:pt x="552" y="400"/>
                  </a:lnTo>
                  <a:lnTo>
                    <a:pt x="528" y="408"/>
                  </a:lnTo>
                  <a:lnTo>
                    <a:pt x="504" y="400"/>
                  </a:lnTo>
                  <a:lnTo>
                    <a:pt x="496" y="384"/>
                  </a:lnTo>
                  <a:lnTo>
                    <a:pt x="464" y="384"/>
                  </a:lnTo>
                  <a:lnTo>
                    <a:pt x="464" y="360"/>
                  </a:lnTo>
                  <a:lnTo>
                    <a:pt x="464" y="344"/>
                  </a:lnTo>
                  <a:lnTo>
                    <a:pt x="480" y="320"/>
                  </a:lnTo>
                  <a:lnTo>
                    <a:pt x="448" y="288"/>
                  </a:lnTo>
                  <a:lnTo>
                    <a:pt x="472" y="248"/>
                  </a:lnTo>
                  <a:lnTo>
                    <a:pt x="472" y="216"/>
                  </a:lnTo>
                  <a:lnTo>
                    <a:pt x="424" y="224"/>
                  </a:lnTo>
                  <a:lnTo>
                    <a:pt x="424" y="184"/>
                  </a:lnTo>
                  <a:lnTo>
                    <a:pt x="416" y="176"/>
                  </a:lnTo>
                  <a:lnTo>
                    <a:pt x="432" y="160"/>
                  </a:lnTo>
                  <a:lnTo>
                    <a:pt x="448" y="168"/>
                  </a:lnTo>
                  <a:lnTo>
                    <a:pt x="464" y="152"/>
                  </a:lnTo>
                  <a:lnTo>
                    <a:pt x="512" y="160"/>
                  </a:lnTo>
                  <a:lnTo>
                    <a:pt x="528" y="136"/>
                  </a:lnTo>
                  <a:lnTo>
                    <a:pt x="512" y="112"/>
                  </a:lnTo>
                  <a:lnTo>
                    <a:pt x="488" y="128"/>
                  </a:lnTo>
                  <a:lnTo>
                    <a:pt x="464" y="112"/>
                  </a:lnTo>
                  <a:lnTo>
                    <a:pt x="464" y="64"/>
                  </a:lnTo>
                  <a:lnTo>
                    <a:pt x="432" y="64"/>
                  </a:lnTo>
                  <a:lnTo>
                    <a:pt x="424" y="96"/>
                  </a:lnTo>
                  <a:lnTo>
                    <a:pt x="408" y="96"/>
                  </a:lnTo>
                  <a:lnTo>
                    <a:pt x="408" y="120"/>
                  </a:lnTo>
                  <a:lnTo>
                    <a:pt x="384" y="144"/>
                  </a:lnTo>
                  <a:lnTo>
                    <a:pt x="368" y="144"/>
                  </a:lnTo>
                  <a:lnTo>
                    <a:pt x="368" y="240"/>
                  </a:lnTo>
                  <a:lnTo>
                    <a:pt x="344" y="240"/>
                  </a:lnTo>
                  <a:lnTo>
                    <a:pt x="336" y="224"/>
                  </a:lnTo>
                  <a:lnTo>
                    <a:pt x="320" y="240"/>
                  </a:lnTo>
                  <a:lnTo>
                    <a:pt x="288" y="240"/>
                  </a:lnTo>
                  <a:lnTo>
                    <a:pt x="288" y="232"/>
                  </a:lnTo>
                  <a:lnTo>
                    <a:pt x="272" y="224"/>
                  </a:lnTo>
                  <a:lnTo>
                    <a:pt x="272" y="192"/>
                  </a:lnTo>
                  <a:lnTo>
                    <a:pt x="232" y="104"/>
                  </a:lnTo>
                  <a:lnTo>
                    <a:pt x="216" y="104"/>
                  </a:lnTo>
                  <a:lnTo>
                    <a:pt x="216" y="112"/>
                  </a:lnTo>
                  <a:lnTo>
                    <a:pt x="200" y="88"/>
                  </a:lnTo>
                  <a:lnTo>
                    <a:pt x="208" y="72"/>
                  </a:lnTo>
                  <a:lnTo>
                    <a:pt x="176" y="32"/>
                  </a:lnTo>
                  <a:lnTo>
                    <a:pt x="160" y="40"/>
                  </a:lnTo>
                  <a:lnTo>
                    <a:pt x="152" y="80"/>
                  </a:lnTo>
                  <a:lnTo>
                    <a:pt x="136" y="80"/>
                  </a:lnTo>
                  <a:lnTo>
                    <a:pt x="136" y="64"/>
                  </a:lnTo>
                  <a:lnTo>
                    <a:pt x="136" y="0"/>
                  </a:lnTo>
                  <a:lnTo>
                    <a:pt x="120" y="16"/>
                  </a:lnTo>
                  <a:lnTo>
                    <a:pt x="112" y="0"/>
                  </a:lnTo>
                  <a:lnTo>
                    <a:pt x="96" y="16"/>
                  </a:lnTo>
                  <a:lnTo>
                    <a:pt x="96" y="32"/>
                  </a:lnTo>
                  <a:lnTo>
                    <a:pt x="104" y="64"/>
                  </a:lnTo>
                  <a:lnTo>
                    <a:pt x="88" y="64"/>
                  </a:lnTo>
                  <a:lnTo>
                    <a:pt x="72" y="64"/>
                  </a:lnTo>
                  <a:lnTo>
                    <a:pt x="80" y="96"/>
                  </a:lnTo>
                  <a:lnTo>
                    <a:pt x="80" y="112"/>
                  </a:lnTo>
                  <a:lnTo>
                    <a:pt x="104" y="112"/>
                  </a:lnTo>
                  <a:lnTo>
                    <a:pt x="104" y="168"/>
                  </a:lnTo>
                  <a:lnTo>
                    <a:pt x="88" y="240"/>
                  </a:lnTo>
                  <a:lnTo>
                    <a:pt x="40" y="272"/>
                  </a:lnTo>
                  <a:lnTo>
                    <a:pt x="24" y="280"/>
                  </a:lnTo>
                  <a:lnTo>
                    <a:pt x="16" y="288"/>
                  </a:lnTo>
                  <a:lnTo>
                    <a:pt x="8" y="312"/>
                  </a:lnTo>
                  <a:lnTo>
                    <a:pt x="8" y="360"/>
                  </a:lnTo>
                  <a:lnTo>
                    <a:pt x="0" y="376"/>
                  </a:lnTo>
                  <a:lnTo>
                    <a:pt x="32" y="376"/>
                  </a:lnTo>
                  <a:lnTo>
                    <a:pt x="48" y="368"/>
                  </a:lnTo>
                  <a:lnTo>
                    <a:pt x="88" y="376"/>
                  </a:lnTo>
                  <a:lnTo>
                    <a:pt x="80" y="392"/>
                  </a:lnTo>
                  <a:lnTo>
                    <a:pt x="72" y="392"/>
                  </a:lnTo>
                  <a:lnTo>
                    <a:pt x="88" y="408"/>
                  </a:lnTo>
                  <a:lnTo>
                    <a:pt x="80" y="432"/>
                  </a:lnTo>
                  <a:lnTo>
                    <a:pt x="96" y="448"/>
                  </a:lnTo>
                  <a:lnTo>
                    <a:pt x="120" y="448"/>
                  </a:lnTo>
                  <a:lnTo>
                    <a:pt x="120" y="464"/>
                  </a:lnTo>
                  <a:lnTo>
                    <a:pt x="112" y="472"/>
                  </a:lnTo>
                  <a:lnTo>
                    <a:pt x="112" y="504"/>
                  </a:lnTo>
                  <a:lnTo>
                    <a:pt x="96" y="504"/>
                  </a:lnTo>
                  <a:lnTo>
                    <a:pt x="104" y="528"/>
                  </a:lnTo>
                  <a:lnTo>
                    <a:pt x="144" y="528"/>
                  </a:lnTo>
                  <a:lnTo>
                    <a:pt x="144" y="560"/>
                  </a:lnTo>
                  <a:lnTo>
                    <a:pt x="160" y="568"/>
                  </a:lnTo>
                  <a:lnTo>
                    <a:pt x="200" y="576"/>
                  </a:lnTo>
                  <a:lnTo>
                    <a:pt x="216" y="560"/>
                  </a:lnTo>
                  <a:lnTo>
                    <a:pt x="224" y="568"/>
                  </a:lnTo>
                  <a:lnTo>
                    <a:pt x="216" y="592"/>
                  </a:lnTo>
                  <a:lnTo>
                    <a:pt x="232" y="600"/>
                  </a:lnTo>
                  <a:lnTo>
                    <a:pt x="264" y="616"/>
                  </a:lnTo>
                  <a:lnTo>
                    <a:pt x="264" y="592"/>
                  </a:lnTo>
                  <a:lnTo>
                    <a:pt x="264" y="520"/>
                  </a:lnTo>
                  <a:lnTo>
                    <a:pt x="272" y="512"/>
                  </a:lnTo>
                  <a:lnTo>
                    <a:pt x="320" y="512"/>
                  </a:lnTo>
                  <a:lnTo>
                    <a:pt x="328" y="504"/>
                  </a:lnTo>
                  <a:lnTo>
                    <a:pt x="344" y="504"/>
                  </a:lnTo>
                  <a:lnTo>
                    <a:pt x="352" y="512"/>
                  </a:lnTo>
                  <a:lnTo>
                    <a:pt x="376" y="504"/>
                  </a:lnTo>
                  <a:lnTo>
                    <a:pt x="384" y="512"/>
                  </a:lnTo>
                  <a:lnTo>
                    <a:pt x="392" y="504"/>
                  </a:lnTo>
                  <a:lnTo>
                    <a:pt x="416" y="520"/>
                  </a:lnTo>
                  <a:lnTo>
                    <a:pt x="416" y="504"/>
                  </a:lnTo>
                  <a:lnTo>
                    <a:pt x="440" y="504"/>
                  </a:lnTo>
                  <a:lnTo>
                    <a:pt x="480" y="496"/>
                  </a:lnTo>
                  <a:lnTo>
                    <a:pt x="488" y="472"/>
                  </a:lnTo>
                  <a:lnTo>
                    <a:pt x="504" y="464"/>
                  </a:lnTo>
                  <a:lnTo>
                    <a:pt x="520" y="464"/>
                  </a:lnTo>
                </a:path>
              </a:pathLst>
            </a:custGeom>
            <a:grpFill/>
            <a:ln w="12700" cap="rnd" cmpd="sng">
              <a:solidFill>
                <a:schemeClr val="bg1"/>
              </a:solidFill>
              <a:prstDash val="solid"/>
              <a:round/>
              <a:headEnd/>
              <a:tailEnd/>
            </a:ln>
            <a:effectLst/>
            <a:extLst/>
          </p:spPr>
          <p:txBody>
            <a:bodyPr/>
            <a:lstStyle/>
            <a:p>
              <a:pPr fontAlgn="auto">
                <a:spcBef>
                  <a:spcPts val="0"/>
                </a:spcBef>
                <a:spcAft>
                  <a:spcPts val="0"/>
                </a:spcAft>
                <a:defRPr/>
              </a:pPr>
              <a:endParaRPr lang="zh-CN" altLang="en-US" sz="1000">
                <a:solidFill>
                  <a:schemeClr val="tx1">
                    <a:lumMod val="65000"/>
                    <a:lumOff val="35000"/>
                  </a:schemeClr>
                </a:solidFill>
                <a:latin typeface="微软雅黑" pitchFamily="34" charset="-122"/>
                <a:ea typeface="微软雅黑" pitchFamily="34" charset="-122"/>
              </a:endParaRPr>
            </a:p>
          </p:txBody>
        </p:sp>
        <p:sp>
          <p:nvSpPr>
            <p:cNvPr id="33" name="Freeform 23"/>
            <p:cNvSpPr>
              <a:spLocks/>
            </p:cNvSpPr>
            <p:nvPr/>
          </p:nvSpPr>
          <p:spPr bwMode="invGray">
            <a:xfrm>
              <a:off x="1434242" y="3515021"/>
              <a:ext cx="2318231" cy="1485753"/>
            </a:xfrm>
            <a:custGeom>
              <a:avLst/>
              <a:gdLst>
                <a:gd name="T0" fmla="*/ 2147483646 w 1209"/>
                <a:gd name="T1" fmla="*/ 2147483646 h 785"/>
                <a:gd name="T2" fmla="*/ 2147483646 w 1209"/>
                <a:gd name="T3" fmla="*/ 2147483646 h 785"/>
                <a:gd name="T4" fmla="*/ 2147483646 w 1209"/>
                <a:gd name="T5" fmla="*/ 2147483646 h 785"/>
                <a:gd name="T6" fmla="*/ 2147483646 w 1209"/>
                <a:gd name="T7" fmla="*/ 2147483646 h 785"/>
                <a:gd name="T8" fmla="*/ 2147483646 w 1209"/>
                <a:gd name="T9" fmla="*/ 2147483646 h 785"/>
                <a:gd name="T10" fmla="*/ 2147483646 w 1209"/>
                <a:gd name="T11" fmla="*/ 2147483646 h 785"/>
                <a:gd name="T12" fmla="*/ 2147483646 w 1209"/>
                <a:gd name="T13" fmla="*/ 2147483646 h 785"/>
                <a:gd name="T14" fmla="*/ 2147483646 w 1209"/>
                <a:gd name="T15" fmla="*/ 2147483646 h 785"/>
                <a:gd name="T16" fmla="*/ 2147483646 w 1209"/>
                <a:gd name="T17" fmla="*/ 2147483646 h 785"/>
                <a:gd name="T18" fmla="*/ 2147483646 w 1209"/>
                <a:gd name="T19" fmla="*/ 2147483646 h 785"/>
                <a:gd name="T20" fmla="*/ 2147483646 w 1209"/>
                <a:gd name="T21" fmla="*/ 2147483646 h 785"/>
                <a:gd name="T22" fmla="*/ 2147483646 w 1209"/>
                <a:gd name="T23" fmla="*/ 2147483646 h 785"/>
                <a:gd name="T24" fmla="*/ 2147483646 w 1209"/>
                <a:gd name="T25" fmla="*/ 2147483646 h 785"/>
                <a:gd name="T26" fmla="*/ 2147483646 w 1209"/>
                <a:gd name="T27" fmla="*/ 2147483646 h 785"/>
                <a:gd name="T28" fmla="*/ 2147483646 w 1209"/>
                <a:gd name="T29" fmla="*/ 2147483646 h 785"/>
                <a:gd name="T30" fmla="*/ 2147483646 w 1209"/>
                <a:gd name="T31" fmla="*/ 2147483646 h 785"/>
                <a:gd name="T32" fmla="*/ 2147483646 w 1209"/>
                <a:gd name="T33" fmla="*/ 2147483646 h 785"/>
                <a:gd name="T34" fmla="*/ 2147483646 w 1209"/>
                <a:gd name="T35" fmla="*/ 2147483646 h 785"/>
                <a:gd name="T36" fmla="*/ 2147483646 w 1209"/>
                <a:gd name="T37" fmla="*/ 2147483646 h 785"/>
                <a:gd name="T38" fmla="*/ 2147483646 w 1209"/>
                <a:gd name="T39" fmla="*/ 2147483646 h 785"/>
                <a:gd name="T40" fmla="*/ 2147483646 w 1209"/>
                <a:gd name="T41" fmla="*/ 2147483646 h 785"/>
                <a:gd name="T42" fmla="*/ 2147483646 w 1209"/>
                <a:gd name="T43" fmla="*/ 2147483646 h 785"/>
                <a:gd name="T44" fmla="*/ 2147483646 w 1209"/>
                <a:gd name="T45" fmla="*/ 2147483646 h 785"/>
                <a:gd name="T46" fmla="*/ 2147483646 w 1209"/>
                <a:gd name="T47" fmla="*/ 2147483646 h 785"/>
                <a:gd name="T48" fmla="*/ 2147483646 w 1209"/>
                <a:gd name="T49" fmla="*/ 2147483646 h 785"/>
                <a:gd name="T50" fmla="*/ 2147483646 w 1209"/>
                <a:gd name="T51" fmla="*/ 2147483646 h 785"/>
                <a:gd name="T52" fmla="*/ 2147483646 w 1209"/>
                <a:gd name="T53" fmla="*/ 2147483646 h 785"/>
                <a:gd name="T54" fmla="*/ 2147483646 w 1209"/>
                <a:gd name="T55" fmla="*/ 2147483646 h 785"/>
                <a:gd name="T56" fmla="*/ 2147483646 w 1209"/>
                <a:gd name="T57" fmla="*/ 2147483646 h 785"/>
                <a:gd name="T58" fmla="*/ 0 w 1209"/>
                <a:gd name="T59" fmla="*/ 2147483646 h 785"/>
                <a:gd name="T60" fmla="*/ 2147483646 w 1209"/>
                <a:gd name="T61" fmla="*/ 2147483646 h 785"/>
                <a:gd name="T62" fmla="*/ 2147483646 w 1209"/>
                <a:gd name="T63" fmla="*/ 2147483646 h 785"/>
                <a:gd name="T64" fmla="*/ 2147483646 w 1209"/>
                <a:gd name="T65" fmla="*/ 2147483646 h 785"/>
                <a:gd name="T66" fmla="*/ 2147483646 w 1209"/>
                <a:gd name="T67" fmla="*/ 2147483646 h 785"/>
                <a:gd name="T68" fmla="*/ 2147483646 w 1209"/>
                <a:gd name="T69" fmla="*/ 2147483646 h 785"/>
                <a:gd name="T70" fmla="*/ 2147483646 w 1209"/>
                <a:gd name="T71" fmla="*/ 2147483646 h 785"/>
                <a:gd name="T72" fmla="*/ 2147483646 w 1209"/>
                <a:gd name="T73" fmla="*/ 2147483646 h 785"/>
                <a:gd name="T74" fmla="*/ 2147483646 w 1209"/>
                <a:gd name="T75" fmla="*/ 2147483646 h 785"/>
                <a:gd name="T76" fmla="*/ 2147483646 w 1209"/>
                <a:gd name="T77" fmla="*/ 2147483646 h 785"/>
                <a:gd name="T78" fmla="*/ 2147483646 w 1209"/>
                <a:gd name="T79" fmla="*/ 2147483646 h 785"/>
                <a:gd name="T80" fmla="*/ 2147483646 w 1209"/>
                <a:gd name="T81" fmla="*/ 2147483646 h 785"/>
                <a:gd name="T82" fmla="*/ 2147483646 w 1209"/>
                <a:gd name="T83" fmla="*/ 2147483646 h 785"/>
                <a:gd name="T84" fmla="*/ 2147483646 w 1209"/>
                <a:gd name="T85" fmla="*/ 2147483646 h 785"/>
                <a:gd name="T86" fmla="*/ 2147483646 w 1209"/>
                <a:gd name="T87" fmla="*/ 2147483646 h 785"/>
                <a:gd name="T88" fmla="*/ 2147483646 w 1209"/>
                <a:gd name="T89" fmla="*/ 2147483646 h 785"/>
                <a:gd name="T90" fmla="*/ 2147483646 w 1209"/>
                <a:gd name="T91" fmla="*/ 2147483646 h 785"/>
                <a:gd name="T92" fmla="*/ 2147483646 w 1209"/>
                <a:gd name="T93" fmla="*/ 2147483646 h 785"/>
                <a:gd name="T94" fmla="*/ 2147483646 w 1209"/>
                <a:gd name="T95" fmla="*/ 2147483646 h 785"/>
                <a:gd name="T96" fmla="*/ 2147483646 w 1209"/>
                <a:gd name="T97" fmla="*/ 2147483646 h 785"/>
                <a:gd name="T98" fmla="*/ 2147483646 w 1209"/>
                <a:gd name="T99" fmla="*/ 2147483646 h 785"/>
                <a:gd name="T100" fmla="*/ 2147483646 w 1209"/>
                <a:gd name="T101" fmla="*/ 2147483646 h 785"/>
                <a:gd name="T102" fmla="*/ 2147483646 w 1209"/>
                <a:gd name="T103" fmla="*/ 2147483646 h 785"/>
                <a:gd name="T104" fmla="*/ 2147483646 w 1209"/>
                <a:gd name="T105" fmla="*/ 2147483646 h 785"/>
                <a:gd name="T106" fmla="*/ 2147483646 w 1209"/>
                <a:gd name="T107" fmla="*/ 2147483646 h 785"/>
                <a:gd name="T108" fmla="*/ 2147483646 w 1209"/>
                <a:gd name="T109" fmla="*/ 2147483646 h 785"/>
                <a:gd name="T110" fmla="*/ 2147483646 w 1209"/>
                <a:gd name="T111" fmla="*/ 2147483646 h 785"/>
                <a:gd name="T112" fmla="*/ 2147483646 w 1209"/>
                <a:gd name="T113" fmla="*/ 2147483646 h 785"/>
                <a:gd name="T114" fmla="*/ 2147483646 w 1209"/>
                <a:gd name="T115" fmla="*/ 2147483646 h 785"/>
                <a:gd name="T116" fmla="*/ 2147483646 w 1209"/>
                <a:gd name="T117" fmla="*/ 2147483646 h 785"/>
                <a:gd name="T118" fmla="*/ 2147483646 w 1209"/>
                <a:gd name="T119" fmla="*/ 2147483646 h 785"/>
                <a:gd name="T120" fmla="*/ 2147483646 w 1209"/>
                <a:gd name="T121" fmla="*/ 2147483646 h 785"/>
                <a:gd name="T122" fmla="*/ 2147483646 w 1209"/>
                <a:gd name="T123" fmla="*/ 2147483646 h 78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209" h="785">
                  <a:moveTo>
                    <a:pt x="1200" y="712"/>
                  </a:moveTo>
                  <a:lnTo>
                    <a:pt x="1184" y="728"/>
                  </a:lnTo>
                  <a:lnTo>
                    <a:pt x="1176" y="712"/>
                  </a:lnTo>
                  <a:lnTo>
                    <a:pt x="1160" y="728"/>
                  </a:lnTo>
                  <a:lnTo>
                    <a:pt x="1168" y="776"/>
                  </a:lnTo>
                  <a:lnTo>
                    <a:pt x="1160" y="784"/>
                  </a:lnTo>
                  <a:lnTo>
                    <a:pt x="1136" y="776"/>
                  </a:lnTo>
                  <a:lnTo>
                    <a:pt x="1112" y="760"/>
                  </a:lnTo>
                  <a:lnTo>
                    <a:pt x="1112" y="744"/>
                  </a:lnTo>
                  <a:lnTo>
                    <a:pt x="1088" y="752"/>
                  </a:lnTo>
                  <a:lnTo>
                    <a:pt x="1024" y="728"/>
                  </a:lnTo>
                  <a:lnTo>
                    <a:pt x="1024" y="720"/>
                  </a:lnTo>
                  <a:lnTo>
                    <a:pt x="1040" y="712"/>
                  </a:lnTo>
                  <a:lnTo>
                    <a:pt x="1040" y="696"/>
                  </a:lnTo>
                  <a:lnTo>
                    <a:pt x="1024" y="688"/>
                  </a:lnTo>
                  <a:lnTo>
                    <a:pt x="1032" y="680"/>
                  </a:lnTo>
                  <a:lnTo>
                    <a:pt x="1016" y="656"/>
                  </a:lnTo>
                  <a:lnTo>
                    <a:pt x="1000" y="664"/>
                  </a:lnTo>
                  <a:lnTo>
                    <a:pt x="984" y="672"/>
                  </a:lnTo>
                  <a:lnTo>
                    <a:pt x="976" y="680"/>
                  </a:lnTo>
                  <a:lnTo>
                    <a:pt x="960" y="680"/>
                  </a:lnTo>
                  <a:lnTo>
                    <a:pt x="928" y="648"/>
                  </a:lnTo>
                  <a:lnTo>
                    <a:pt x="864" y="696"/>
                  </a:lnTo>
                  <a:lnTo>
                    <a:pt x="832" y="696"/>
                  </a:lnTo>
                  <a:lnTo>
                    <a:pt x="824" y="720"/>
                  </a:lnTo>
                  <a:lnTo>
                    <a:pt x="808" y="720"/>
                  </a:lnTo>
                  <a:lnTo>
                    <a:pt x="760" y="744"/>
                  </a:lnTo>
                  <a:lnTo>
                    <a:pt x="728" y="736"/>
                  </a:lnTo>
                  <a:lnTo>
                    <a:pt x="712" y="712"/>
                  </a:lnTo>
                  <a:lnTo>
                    <a:pt x="656" y="712"/>
                  </a:lnTo>
                  <a:lnTo>
                    <a:pt x="664" y="688"/>
                  </a:lnTo>
                  <a:lnTo>
                    <a:pt x="632" y="680"/>
                  </a:lnTo>
                  <a:lnTo>
                    <a:pt x="600" y="680"/>
                  </a:lnTo>
                  <a:lnTo>
                    <a:pt x="584" y="704"/>
                  </a:lnTo>
                  <a:lnTo>
                    <a:pt x="552" y="728"/>
                  </a:lnTo>
                  <a:lnTo>
                    <a:pt x="536" y="728"/>
                  </a:lnTo>
                  <a:lnTo>
                    <a:pt x="544" y="680"/>
                  </a:lnTo>
                  <a:lnTo>
                    <a:pt x="456" y="672"/>
                  </a:lnTo>
                  <a:lnTo>
                    <a:pt x="424" y="640"/>
                  </a:lnTo>
                  <a:lnTo>
                    <a:pt x="408" y="640"/>
                  </a:lnTo>
                  <a:lnTo>
                    <a:pt x="392" y="648"/>
                  </a:lnTo>
                  <a:lnTo>
                    <a:pt x="360" y="624"/>
                  </a:lnTo>
                  <a:lnTo>
                    <a:pt x="336" y="600"/>
                  </a:lnTo>
                  <a:lnTo>
                    <a:pt x="320" y="592"/>
                  </a:lnTo>
                  <a:lnTo>
                    <a:pt x="280" y="544"/>
                  </a:lnTo>
                  <a:lnTo>
                    <a:pt x="272" y="520"/>
                  </a:lnTo>
                  <a:lnTo>
                    <a:pt x="264" y="512"/>
                  </a:lnTo>
                  <a:lnTo>
                    <a:pt x="248" y="512"/>
                  </a:lnTo>
                  <a:lnTo>
                    <a:pt x="224" y="464"/>
                  </a:lnTo>
                  <a:lnTo>
                    <a:pt x="208" y="456"/>
                  </a:lnTo>
                  <a:lnTo>
                    <a:pt x="192" y="424"/>
                  </a:lnTo>
                  <a:lnTo>
                    <a:pt x="160" y="384"/>
                  </a:lnTo>
                  <a:lnTo>
                    <a:pt x="144" y="384"/>
                  </a:lnTo>
                  <a:lnTo>
                    <a:pt x="120" y="408"/>
                  </a:lnTo>
                  <a:lnTo>
                    <a:pt x="96" y="376"/>
                  </a:lnTo>
                  <a:lnTo>
                    <a:pt x="64" y="328"/>
                  </a:lnTo>
                  <a:lnTo>
                    <a:pt x="40" y="304"/>
                  </a:lnTo>
                  <a:lnTo>
                    <a:pt x="32" y="272"/>
                  </a:lnTo>
                  <a:lnTo>
                    <a:pt x="8" y="280"/>
                  </a:lnTo>
                  <a:lnTo>
                    <a:pt x="0" y="256"/>
                  </a:lnTo>
                  <a:lnTo>
                    <a:pt x="8" y="248"/>
                  </a:lnTo>
                  <a:lnTo>
                    <a:pt x="16" y="176"/>
                  </a:lnTo>
                  <a:lnTo>
                    <a:pt x="32" y="168"/>
                  </a:lnTo>
                  <a:lnTo>
                    <a:pt x="48" y="192"/>
                  </a:lnTo>
                  <a:lnTo>
                    <a:pt x="64" y="184"/>
                  </a:lnTo>
                  <a:lnTo>
                    <a:pt x="80" y="184"/>
                  </a:lnTo>
                  <a:lnTo>
                    <a:pt x="72" y="144"/>
                  </a:lnTo>
                  <a:lnTo>
                    <a:pt x="80" y="128"/>
                  </a:lnTo>
                  <a:lnTo>
                    <a:pt x="56" y="120"/>
                  </a:lnTo>
                  <a:lnTo>
                    <a:pt x="56" y="96"/>
                  </a:lnTo>
                  <a:lnTo>
                    <a:pt x="64" y="56"/>
                  </a:lnTo>
                  <a:lnTo>
                    <a:pt x="80" y="48"/>
                  </a:lnTo>
                  <a:lnTo>
                    <a:pt x="120" y="56"/>
                  </a:lnTo>
                  <a:lnTo>
                    <a:pt x="152" y="40"/>
                  </a:lnTo>
                  <a:lnTo>
                    <a:pt x="176" y="0"/>
                  </a:lnTo>
                  <a:lnTo>
                    <a:pt x="208" y="8"/>
                  </a:lnTo>
                  <a:lnTo>
                    <a:pt x="272" y="32"/>
                  </a:lnTo>
                  <a:lnTo>
                    <a:pt x="288" y="16"/>
                  </a:lnTo>
                  <a:lnTo>
                    <a:pt x="336" y="24"/>
                  </a:lnTo>
                  <a:lnTo>
                    <a:pt x="344" y="56"/>
                  </a:lnTo>
                  <a:lnTo>
                    <a:pt x="408" y="72"/>
                  </a:lnTo>
                  <a:lnTo>
                    <a:pt x="432" y="56"/>
                  </a:lnTo>
                  <a:lnTo>
                    <a:pt x="504" y="56"/>
                  </a:lnTo>
                  <a:lnTo>
                    <a:pt x="528" y="40"/>
                  </a:lnTo>
                  <a:lnTo>
                    <a:pt x="640" y="32"/>
                  </a:lnTo>
                  <a:lnTo>
                    <a:pt x="664" y="56"/>
                  </a:lnTo>
                  <a:lnTo>
                    <a:pt x="696" y="64"/>
                  </a:lnTo>
                  <a:lnTo>
                    <a:pt x="712" y="72"/>
                  </a:lnTo>
                  <a:lnTo>
                    <a:pt x="720" y="88"/>
                  </a:lnTo>
                  <a:lnTo>
                    <a:pt x="704" y="96"/>
                  </a:lnTo>
                  <a:lnTo>
                    <a:pt x="728" y="104"/>
                  </a:lnTo>
                  <a:lnTo>
                    <a:pt x="728" y="136"/>
                  </a:lnTo>
                  <a:lnTo>
                    <a:pt x="704" y="168"/>
                  </a:lnTo>
                  <a:lnTo>
                    <a:pt x="712" y="184"/>
                  </a:lnTo>
                  <a:lnTo>
                    <a:pt x="704" y="232"/>
                  </a:lnTo>
                  <a:lnTo>
                    <a:pt x="696" y="248"/>
                  </a:lnTo>
                  <a:lnTo>
                    <a:pt x="712" y="296"/>
                  </a:lnTo>
                  <a:lnTo>
                    <a:pt x="736" y="320"/>
                  </a:lnTo>
                  <a:lnTo>
                    <a:pt x="784" y="320"/>
                  </a:lnTo>
                  <a:lnTo>
                    <a:pt x="832" y="368"/>
                  </a:lnTo>
                  <a:lnTo>
                    <a:pt x="864" y="376"/>
                  </a:lnTo>
                  <a:lnTo>
                    <a:pt x="936" y="416"/>
                  </a:lnTo>
                  <a:lnTo>
                    <a:pt x="968" y="400"/>
                  </a:lnTo>
                  <a:lnTo>
                    <a:pt x="992" y="424"/>
                  </a:lnTo>
                  <a:lnTo>
                    <a:pt x="1016" y="448"/>
                  </a:lnTo>
                  <a:lnTo>
                    <a:pt x="1008" y="480"/>
                  </a:lnTo>
                  <a:lnTo>
                    <a:pt x="1040" y="480"/>
                  </a:lnTo>
                  <a:lnTo>
                    <a:pt x="1040" y="496"/>
                  </a:lnTo>
                  <a:lnTo>
                    <a:pt x="1064" y="496"/>
                  </a:lnTo>
                  <a:lnTo>
                    <a:pt x="1056" y="472"/>
                  </a:lnTo>
                  <a:lnTo>
                    <a:pt x="1072" y="472"/>
                  </a:lnTo>
                  <a:lnTo>
                    <a:pt x="1080" y="480"/>
                  </a:lnTo>
                  <a:lnTo>
                    <a:pt x="1096" y="480"/>
                  </a:lnTo>
                  <a:lnTo>
                    <a:pt x="1096" y="464"/>
                  </a:lnTo>
                  <a:lnTo>
                    <a:pt x="1120" y="464"/>
                  </a:lnTo>
                  <a:lnTo>
                    <a:pt x="1136" y="440"/>
                  </a:lnTo>
                  <a:lnTo>
                    <a:pt x="1152" y="432"/>
                  </a:lnTo>
                  <a:lnTo>
                    <a:pt x="1176" y="456"/>
                  </a:lnTo>
                  <a:lnTo>
                    <a:pt x="1176" y="480"/>
                  </a:lnTo>
                  <a:lnTo>
                    <a:pt x="1208" y="536"/>
                  </a:lnTo>
                  <a:lnTo>
                    <a:pt x="1192" y="544"/>
                  </a:lnTo>
                  <a:lnTo>
                    <a:pt x="1208" y="576"/>
                  </a:lnTo>
                  <a:lnTo>
                    <a:pt x="1208" y="608"/>
                  </a:lnTo>
                  <a:lnTo>
                    <a:pt x="1200" y="712"/>
                  </a:lnTo>
                </a:path>
              </a:pathLst>
            </a:custGeom>
            <a:grpFill/>
            <a:ln w="12700" cap="rnd" cmpd="sng">
              <a:solidFill>
                <a:schemeClr val="bg1"/>
              </a:solidFill>
              <a:prstDash val="solid"/>
              <a:round/>
              <a:headEnd/>
              <a:tailEnd/>
            </a:ln>
            <a:effectLst/>
            <a:extLst/>
          </p:spPr>
          <p:txBody>
            <a:bodyPr/>
            <a:lstStyle/>
            <a:p>
              <a:pPr fontAlgn="auto">
                <a:spcBef>
                  <a:spcPts val="0"/>
                </a:spcBef>
                <a:spcAft>
                  <a:spcPts val="0"/>
                </a:spcAft>
                <a:defRPr/>
              </a:pPr>
              <a:endParaRPr lang="zh-CN" altLang="en-US" sz="1000">
                <a:solidFill>
                  <a:schemeClr val="tx1">
                    <a:lumMod val="65000"/>
                    <a:lumOff val="35000"/>
                  </a:schemeClr>
                </a:solidFill>
                <a:latin typeface="微软雅黑" pitchFamily="34" charset="-122"/>
                <a:ea typeface="微软雅黑" pitchFamily="34" charset="-122"/>
              </a:endParaRPr>
            </a:p>
          </p:txBody>
        </p:sp>
        <p:sp>
          <p:nvSpPr>
            <p:cNvPr id="34" name="Freeform 36"/>
            <p:cNvSpPr>
              <a:spLocks/>
            </p:cNvSpPr>
            <p:nvPr/>
          </p:nvSpPr>
          <p:spPr bwMode="invGray">
            <a:xfrm>
              <a:off x="1243649" y="1752611"/>
              <a:ext cx="2437809" cy="1953679"/>
            </a:xfrm>
            <a:custGeom>
              <a:avLst/>
              <a:gdLst>
                <a:gd name="T0" fmla="*/ 2147483646 w 1273"/>
                <a:gd name="T1" fmla="*/ 2147483646 h 1033"/>
                <a:gd name="T2" fmla="*/ 2147483646 w 1273"/>
                <a:gd name="T3" fmla="*/ 2147483646 h 1033"/>
                <a:gd name="T4" fmla="*/ 2147483646 w 1273"/>
                <a:gd name="T5" fmla="*/ 2147483646 h 1033"/>
                <a:gd name="T6" fmla="*/ 2147483646 w 1273"/>
                <a:gd name="T7" fmla="*/ 2147483646 h 1033"/>
                <a:gd name="T8" fmla="*/ 2147483646 w 1273"/>
                <a:gd name="T9" fmla="*/ 2147483646 h 1033"/>
                <a:gd name="T10" fmla="*/ 2147483646 w 1273"/>
                <a:gd name="T11" fmla="*/ 2147483646 h 1033"/>
                <a:gd name="T12" fmla="*/ 2147483646 w 1273"/>
                <a:gd name="T13" fmla="*/ 2147483646 h 1033"/>
                <a:gd name="T14" fmla="*/ 2147483646 w 1273"/>
                <a:gd name="T15" fmla="*/ 2147483646 h 1033"/>
                <a:gd name="T16" fmla="*/ 2147483646 w 1273"/>
                <a:gd name="T17" fmla="*/ 2147483646 h 1033"/>
                <a:gd name="T18" fmla="*/ 2147483646 w 1273"/>
                <a:gd name="T19" fmla="*/ 2147483646 h 1033"/>
                <a:gd name="T20" fmla="*/ 2147483646 w 1273"/>
                <a:gd name="T21" fmla="*/ 2147483646 h 1033"/>
                <a:gd name="T22" fmla="*/ 2147483646 w 1273"/>
                <a:gd name="T23" fmla="*/ 2147483646 h 1033"/>
                <a:gd name="T24" fmla="*/ 2147483646 w 1273"/>
                <a:gd name="T25" fmla="*/ 2147483646 h 1033"/>
                <a:gd name="T26" fmla="*/ 2147483646 w 1273"/>
                <a:gd name="T27" fmla="*/ 2147483646 h 1033"/>
                <a:gd name="T28" fmla="*/ 2147483646 w 1273"/>
                <a:gd name="T29" fmla="*/ 2147483646 h 1033"/>
                <a:gd name="T30" fmla="*/ 2147483646 w 1273"/>
                <a:gd name="T31" fmla="*/ 2147483646 h 1033"/>
                <a:gd name="T32" fmla="*/ 2147483646 w 1273"/>
                <a:gd name="T33" fmla="*/ 2147483646 h 1033"/>
                <a:gd name="T34" fmla="*/ 2147483646 w 1273"/>
                <a:gd name="T35" fmla="*/ 2147483646 h 1033"/>
                <a:gd name="T36" fmla="*/ 2147483646 w 1273"/>
                <a:gd name="T37" fmla="*/ 2147483646 h 1033"/>
                <a:gd name="T38" fmla="*/ 2147483646 w 1273"/>
                <a:gd name="T39" fmla="*/ 2147483646 h 1033"/>
                <a:gd name="T40" fmla="*/ 2147483646 w 1273"/>
                <a:gd name="T41" fmla="*/ 2147483646 h 1033"/>
                <a:gd name="T42" fmla="*/ 2147483646 w 1273"/>
                <a:gd name="T43" fmla="*/ 2147483646 h 1033"/>
                <a:gd name="T44" fmla="*/ 2147483646 w 1273"/>
                <a:gd name="T45" fmla="*/ 2147483646 h 1033"/>
                <a:gd name="T46" fmla="*/ 2147483646 w 1273"/>
                <a:gd name="T47" fmla="*/ 2147483646 h 1033"/>
                <a:gd name="T48" fmla="*/ 2147483646 w 1273"/>
                <a:gd name="T49" fmla="*/ 2147483646 h 1033"/>
                <a:gd name="T50" fmla="*/ 0 w 1273"/>
                <a:gd name="T51" fmla="*/ 2147483646 h 1033"/>
                <a:gd name="T52" fmla="*/ 2147483646 w 1273"/>
                <a:gd name="T53" fmla="*/ 2147483646 h 1033"/>
                <a:gd name="T54" fmla="*/ 2147483646 w 1273"/>
                <a:gd name="T55" fmla="*/ 2147483646 h 1033"/>
                <a:gd name="T56" fmla="*/ 2147483646 w 1273"/>
                <a:gd name="T57" fmla="*/ 2147483646 h 1033"/>
                <a:gd name="T58" fmla="*/ 0 w 1273"/>
                <a:gd name="T59" fmla="*/ 2147483646 h 1033"/>
                <a:gd name="T60" fmla="*/ 2147483646 w 1273"/>
                <a:gd name="T61" fmla="*/ 2147483646 h 1033"/>
                <a:gd name="T62" fmla="*/ 2147483646 w 1273"/>
                <a:gd name="T63" fmla="*/ 2147483646 h 1033"/>
                <a:gd name="T64" fmla="*/ 2147483646 w 1273"/>
                <a:gd name="T65" fmla="*/ 2147483646 h 1033"/>
                <a:gd name="T66" fmla="*/ 2147483646 w 1273"/>
                <a:gd name="T67" fmla="*/ 2147483646 h 1033"/>
                <a:gd name="T68" fmla="*/ 2147483646 w 1273"/>
                <a:gd name="T69" fmla="*/ 2147483646 h 1033"/>
                <a:gd name="T70" fmla="*/ 2147483646 w 1273"/>
                <a:gd name="T71" fmla="*/ 2147483646 h 1033"/>
                <a:gd name="T72" fmla="*/ 2147483646 w 1273"/>
                <a:gd name="T73" fmla="*/ 2147483646 h 1033"/>
                <a:gd name="T74" fmla="*/ 2147483646 w 1273"/>
                <a:gd name="T75" fmla="*/ 2147483646 h 1033"/>
                <a:gd name="T76" fmla="*/ 2147483646 w 1273"/>
                <a:gd name="T77" fmla="*/ 2147483646 h 1033"/>
                <a:gd name="T78" fmla="*/ 2147483646 w 1273"/>
                <a:gd name="T79" fmla="*/ 2147483646 h 1033"/>
                <a:gd name="T80" fmla="*/ 2147483646 w 1273"/>
                <a:gd name="T81" fmla="*/ 2147483646 h 1033"/>
                <a:gd name="T82" fmla="*/ 2147483646 w 1273"/>
                <a:gd name="T83" fmla="*/ 2147483646 h 1033"/>
                <a:gd name="T84" fmla="*/ 2147483646 w 1273"/>
                <a:gd name="T85" fmla="*/ 2147483646 h 1033"/>
                <a:gd name="T86" fmla="*/ 2147483646 w 1273"/>
                <a:gd name="T87" fmla="*/ 2147483646 h 1033"/>
                <a:gd name="T88" fmla="*/ 2147483646 w 1273"/>
                <a:gd name="T89" fmla="*/ 0 h 1033"/>
                <a:gd name="T90" fmla="*/ 2147483646 w 1273"/>
                <a:gd name="T91" fmla="*/ 2147483646 h 1033"/>
                <a:gd name="T92" fmla="*/ 2147483646 w 1273"/>
                <a:gd name="T93" fmla="*/ 2147483646 h 1033"/>
                <a:gd name="T94" fmla="*/ 2147483646 w 1273"/>
                <a:gd name="T95" fmla="*/ 2147483646 h 1033"/>
                <a:gd name="T96" fmla="*/ 2147483646 w 1273"/>
                <a:gd name="T97" fmla="*/ 2147483646 h 1033"/>
                <a:gd name="T98" fmla="*/ 2147483646 w 1273"/>
                <a:gd name="T99" fmla="*/ 2147483646 h 1033"/>
                <a:gd name="T100" fmla="*/ 2147483646 w 1273"/>
                <a:gd name="T101" fmla="*/ 2147483646 h 1033"/>
                <a:gd name="T102" fmla="*/ 2147483646 w 1273"/>
                <a:gd name="T103" fmla="*/ 2147483646 h 1033"/>
                <a:gd name="T104" fmla="*/ 2147483646 w 1273"/>
                <a:gd name="T105" fmla="*/ 2147483646 h 1033"/>
                <a:gd name="T106" fmla="*/ 2147483646 w 1273"/>
                <a:gd name="T107" fmla="*/ 2147483646 h 1033"/>
                <a:gd name="T108" fmla="*/ 2147483646 w 1273"/>
                <a:gd name="T109" fmla="*/ 2147483646 h 103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273" h="1033">
                  <a:moveTo>
                    <a:pt x="1272" y="568"/>
                  </a:moveTo>
                  <a:lnTo>
                    <a:pt x="1256" y="576"/>
                  </a:lnTo>
                  <a:lnTo>
                    <a:pt x="1256" y="600"/>
                  </a:lnTo>
                  <a:lnTo>
                    <a:pt x="1240" y="632"/>
                  </a:lnTo>
                  <a:lnTo>
                    <a:pt x="1208" y="632"/>
                  </a:lnTo>
                  <a:lnTo>
                    <a:pt x="1176" y="632"/>
                  </a:lnTo>
                  <a:lnTo>
                    <a:pt x="1176" y="648"/>
                  </a:lnTo>
                  <a:lnTo>
                    <a:pt x="1152" y="664"/>
                  </a:lnTo>
                  <a:lnTo>
                    <a:pt x="1112" y="680"/>
                  </a:lnTo>
                  <a:lnTo>
                    <a:pt x="1080" y="720"/>
                  </a:lnTo>
                  <a:lnTo>
                    <a:pt x="1064" y="712"/>
                  </a:lnTo>
                  <a:lnTo>
                    <a:pt x="1048" y="728"/>
                  </a:lnTo>
                  <a:lnTo>
                    <a:pt x="1040" y="816"/>
                  </a:lnTo>
                  <a:lnTo>
                    <a:pt x="936" y="824"/>
                  </a:lnTo>
                  <a:lnTo>
                    <a:pt x="888" y="840"/>
                  </a:lnTo>
                  <a:lnTo>
                    <a:pt x="880" y="880"/>
                  </a:lnTo>
                  <a:lnTo>
                    <a:pt x="920" y="928"/>
                  </a:lnTo>
                  <a:lnTo>
                    <a:pt x="920" y="944"/>
                  </a:lnTo>
                  <a:lnTo>
                    <a:pt x="888" y="968"/>
                  </a:lnTo>
                  <a:lnTo>
                    <a:pt x="888" y="992"/>
                  </a:lnTo>
                  <a:lnTo>
                    <a:pt x="896" y="1000"/>
                  </a:lnTo>
                  <a:lnTo>
                    <a:pt x="896" y="1032"/>
                  </a:lnTo>
                  <a:lnTo>
                    <a:pt x="840" y="1008"/>
                  </a:lnTo>
                  <a:lnTo>
                    <a:pt x="840" y="1016"/>
                  </a:lnTo>
                  <a:lnTo>
                    <a:pt x="816" y="1016"/>
                  </a:lnTo>
                  <a:lnTo>
                    <a:pt x="808" y="1000"/>
                  </a:lnTo>
                  <a:lnTo>
                    <a:pt x="760" y="976"/>
                  </a:lnTo>
                  <a:lnTo>
                    <a:pt x="736" y="960"/>
                  </a:lnTo>
                  <a:lnTo>
                    <a:pt x="624" y="968"/>
                  </a:lnTo>
                  <a:lnTo>
                    <a:pt x="600" y="984"/>
                  </a:lnTo>
                  <a:lnTo>
                    <a:pt x="528" y="984"/>
                  </a:lnTo>
                  <a:lnTo>
                    <a:pt x="512" y="992"/>
                  </a:lnTo>
                  <a:lnTo>
                    <a:pt x="440" y="984"/>
                  </a:lnTo>
                  <a:lnTo>
                    <a:pt x="432" y="952"/>
                  </a:lnTo>
                  <a:lnTo>
                    <a:pt x="384" y="944"/>
                  </a:lnTo>
                  <a:lnTo>
                    <a:pt x="368" y="960"/>
                  </a:lnTo>
                  <a:lnTo>
                    <a:pt x="296" y="928"/>
                  </a:lnTo>
                  <a:lnTo>
                    <a:pt x="272" y="928"/>
                  </a:lnTo>
                  <a:lnTo>
                    <a:pt x="248" y="968"/>
                  </a:lnTo>
                  <a:lnTo>
                    <a:pt x="216" y="984"/>
                  </a:lnTo>
                  <a:lnTo>
                    <a:pt x="176" y="976"/>
                  </a:lnTo>
                  <a:lnTo>
                    <a:pt x="152" y="944"/>
                  </a:lnTo>
                  <a:lnTo>
                    <a:pt x="152" y="872"/>
                  </a:lnTo>
                  <a:lnTo>
                    <a:pt x="104" y="864"/>
                  </a:lnTo>
                  <a:lnTo>
                    <a:pt x="72" y="816"/>
                  </a:lnTo>
                  <a:lnTo>
                    <a:pt x="56" y="800"/>
                  </a:lnTo>
                  <a:lnTo>
                    <a:pt x="48" y="784"/>
                  </a:lnTo>
                  <a:lnTo>
                    <a:pt x="64" y="776"/>
                  </a:lnTo>
                  <a:lnTo>
                    <a:pt x="64" y="752"/>
                  </a:lnTo>
                  <a:lnTo>
                    <a:pt x="40" y="712"/>
                  </a:lnTo>
                  <a:lnTo>
                    <a:pt x="16" y="704"/>
                  </a:lnTo>
                  <a:lnTo>
                    <a:pt x="0" y="688"/>
                  </a:lnTo>
                  <a:lnTo>
                    <a:pt x="16" y="680"/>
                  </a:lnTo>
                  <a:lnTo>
                    <a:pt x="32" y="688"/>
                  </a:lnTo>
                  <a:lnTo>
                    <a:pt x="40" y="672"/>
                  </a:lnTo>
                  <a:lnTo>
                    <a:pt x="32" y="616"/>
                  </a:lnTo>
                  <a:lnTo>
                    <a:pt x="48" y="592"/>
                  </a:lnTo>
                  <a:lnTo>
                    <a:pt x="24" y="568"/>
                  </a:lnTo>
                  <a:lnTo>
                    <a:pt x="0" y="568"/>
                  </a:lnTo>
                  <a:lnTo>
                    <a:pt x="0" y="520"/>
                  </a:lnTo>
                  <a:lnTo>
                    <a:pt x="48" y="464"/>
                  </a:lnTo>
                  <a:lnTo>
                    <a:pt x="88" y="464"/>
                  </a:lnTo>
                  <a:lnTo>
                    <a:pt x="112" y="448"/>
                  </a:lnTo>
                  <a:lnTo>
                    <a:pt x="136" y="456"/>
                  </a:lnTo>
                  <a:lnTo>
                    <a:pt x="144" y="448"/>
                  </a:lnTo>
                  <a:lnTo>
                    <a:pt x="152" y="480"/>
                  </a:lnTo>
                  <a:lnTo>
                    <a:pt x="168" y="472"/>
                  </a:lnTo>
                  <a:lnTo>
                    <a:pt x="200" y="480"/>
                  </a:lnTo>
                  <a:lnTo>
                    <a:pt x="208" y="456"/>
                  </a:lnTo>
                  <a:lnTo>
                    <a:pt x="304" y="456"/>
                  </a:lnTo>
                  <a:lnTo>
                    <a:pt x="320" y="432"/>
                  </a:lnTo>
                  <a:lnTo>
                    <a:pt x="416" y="424"/>
                  </a:lnTo>
                  <a:lnTo>
                    <a:pt x="424" y="408"/>
                  </a:lnTo>
                  <a:lnTo>
                    <a:pt x="424" y="376"/>
                  </a:lnTo>
                  <a:lnTo>
                    <a:pt x="464" y="352"/>
                  </a:lnTo>
                  <a:lnTo>
                    <a:pt x="472" y="232"/>
                  </a:lnTo>
                  <a:lnTo>
                    <a:pt x="456" y="224"/>
                  </a:lnTo>
                  <a:lnTo>
                    <a:pt x="456" y="200"/>
                  </a:lnTo>
                  <a:lnTo>
                    <a:pt x="576" y="208"/>
                  </a:lnTo>
                  <a:lnTo>
                    <a:pt x="592" y="224"/>
                  </a:lnTo>
                  <a:lnTo>
                    <a:pt x="608" y="176"/>
                  </a:lnTo>
                  <a:lnTo>
                    <a:pt x="664" y="96"/>
                  </a:lnTo>
                  <a:lnTo>
                    <a:pt x="744" y="136"/>
                  </a:lnTo>
                  <a:lnTo>
                    <a:pt x="784" y="128"/>
                  </a:lnTo>
                  <a:lnTo>
                    <a:pt x="792" y="104"/>
                  </a:lnTo>
                  <a:lnTo>
                    <a:pt x="784" y="80"/>
                  </a:lnTo>
                  <a:lnTo>
                    <a:pt x="816" y="48"/>
                  </a:lnTo>
                  <a:lnTo>
                    <a:pt x="840" y="40"/>
                  </a:lnTo>
                  <a:lnTo>
                    <a:pt x="872" y="24"/>
                  </a:lnTo>
                  <a:lnTo>
                    <a:pt x="880" y="0"/>
                  </a:lnTo>
                  <a:lnTo>
                    <a:pt x="928" y="8"/>
                  </a:lnTo>
                  <a:lnTo>
                    <a:pt x="928" y="16"/>
                  </a:lnTo>
                  <a:lnTo>
                    <a:pt x="912" y="32"/>
                  </a:lnTo>
                  <a:lnTo>
                    <a:pt x="928" y="48"/>
                  </a:lnTo>
                  <a:lnTo>
                    <a:pt x="936" y="72"/>
                  </a:lnTo>
                  <a:lnTo>
                    <a:pt x="960" y="112"/>
                  </a:lnTo>
                  <a:lnTo>
                    <a:pt x="984" y="120"/>
                  </a:lnTo>
                  <a:lnTo>
                    <a:pt x="1024" y="144"/>
                  </a:lnTo>
                  <a:lnTo>
                    <a:pt x="1024" y="200"/>
                  </a:lnTo>
                  <a:lnTo>
                    <a:pt x="1040" y="248"/>
                  </a:lnTo>
                  <a:lnTo>
                    <a:pt x="1008" y="304"/>
                  </a:lnTo>
                  <a:lnTo>
                    <a:pt x="1016" y="336"/>
                  </a:lnTo>
                  <a:lnTo>
                    <a:pt x="1048" y="360"/>
                  </a:lnTo>
                  <a:lnTo>
                    <a:pt x="1112" y="368"/>
                  </a:lnTo>
                  <a:lnTo>
                    <a:pt x="1160" y="392"/>
                  </a:lnTo>
                  <a:lnTo>
                    <a:pt x="1208" y="440"/>
                  </a:lnTo>
                  <a:lnTo>
                    <a:pt x="1232" y="440"/>
                  </a:lnTo>
                  <a:lnTo>
                    <a:pt x="1232" y="480"/>
                  </a:lnTo>
                  <a:lnTo>
                    <a:pt x="1248" y="520"/>
                  </a:lnTo>
                  <a:lnTo>
                    <a:pt x="1272" y="568"/>
                  </a:lnTo>
                </a:path>
              </a:pathLst>
            </a:custGeom>
            <a:grpFill/>
            <a:ln w="12700" cap="rnd" cmpd="sng">
              <a:solidFill>
                <a:schemeClr val="bg1"/>
              </a:solidFill>
              <a:prstDash val="solid"/>
              <a:round/>
              <a:headEnd/>
              <a:tailEnd/>
            </a:ln>
            <a:effectLst/>
            <a:extLst/>
          </p:spPr>
          <p:txBody>
            <a:bodyPr/>
            <a:lstStyle/>
            <a:p>
              <a:pPr fontAlgn="auto">
                <a:spcBef>
                  <a:spcPts val="0"/>
                </a:spcBef>
                <a:spcAft>
                  <a:spcPts val="0"/>
                </a:spcAft>
                <a:defRPr/>
              </a:pPr>
              <a:endParaRPr lang="zh-CN" altLang="en-US" sz="1000">
                <a:solidFill>
                  <a:schemeClr val="tx1">
                    <a:lumMod val="65000"/>
                    <a:lumOff val="35000"/>
                  </a:schemeClr>
                </a:solidFill>
                <a:latin typeface="微软雅黑" pitchFamily="34" charset="-122"/>
                <a:ea typeface="微软雅黑" pitchFamily="34" charset="-122"/>
              </a:endParaRPr>
            </a:p>
          </p:txBody>
        </p:sp>
        <p:sp>
          <p:nvSpPr>
            <p:cNvPr id="35" name="Freeform 15"/>
            <p:cNvSpPr>
              <a:spLocks/>
            </p:cNvSpPr>
            <p:nvPr/>
          </p:nvSpPr>
          <p:spPr bwMode="gray">
            <a:xfrm>
              <a:off x="5775183" y="4018695"/>
              <a:ext cx="689204" cy="606406"/>
            </a:xfrm>
            <a:custGeom>
              <a:avLst/>
              <a:gdLst>
                <a:gd name="T0" fmla="*/ 2147483646 w 361"/>
                <a:gd name="T1" fmla="*/ 0 h 321"/>
                <a:gd name="T2" fmla="*/ 2147483646 w 361"/>
                <a:gd name="T3" fmla="*/ 0 h 321"/>
                <a:gd name="T4" fmla="*/ 2147483646 w 361"/>
                <a:gd name="T5" fmla="*/ 2147483646 h 321"/>
                <a:gd name="T6" fmla="*/ 2147483646 w 361"/>
                <a:gd name="T7" fmla="*/ 2147483646 h 321"/>
                <a:gd name="T8" fmla="*/ 2147483646 w 361"/>
                <a:gd name="T9" fmla="*/ 2147483646 h 321"/>
                <a:gd name="T10" fmla="*/ 2147483646 w 361"/>
                <a:gd name="T11" fmla="*/ 2147483646 h 321"/>
                <a:gd name="T12" fmla="*/ 2147483646 w 361"/>
                <a:gd name="T13" fmla="*/ 2147483646 h 321"/>
                <a:gd name="T14" fmla="*/ 2147483646 w 361"/>
                <a:gd name="T15" fmla="*/ 2147483646 h 321"/>
                <a:gd name="T16" fmla="*/ 2147483646 w 361"/>
                <a:gd name="T17" fmla="*/ 2147483646 h 321"/>
                <a:gd name="T18" fmla="*/ 2147483646 w 361"/>
                <a:gd name="T19" fmla="*/ 2147483646 h 321"/>
                <a:gd name="T20" fmla="*/ 2147483646 w 361"/>
                <a:gd name="T21" fmla="*/ 2147483646 h 321"/>
                <a:gd name="T22" fmla="*/ 0 w 361"/>
                <a:gd name="T23" fmla="*/ 2147483646 h 321"/>
                <a:gd name="T24" fmla="*/ 2147483646 w 361"/>
                <a:gd name="T25" fmla="*/ 2147483646 h 321"/>
                <a:gd name="T26" fmla="*/ 2147483646 w 361"/>
                <a:gd name="T27" fmla="*/ 2147483646 h 321"/>
                <a:gd name="T28" fmla="*/ 2147483646 w 361"/>
                <a:gd name="T29" fmla="*/ 2147483646 h 321"/>
                <a:gd name="T30" fmla="*/ 2147483646 w 361"/>
                <a:gd name="T31" fmla="*/ 2147483646 h 321"/>
                <a:gd name="T32" fmla="*/ 2147483646 w 361"/>
                <a:gd name="T33" fmla="*/ 2147483646 h 321"/>
                <a:gd name="T34" fmla="*/ 2147483646 w 361"/>
                <a:gd name="T35" fmla="*/ 2147483646 h 321"/>
                <a:gd name="T36" fmla="*/ 2147483646 w 361"/>
                <a:gd name="T37" fmla="*/ 2147483646 h 321"/>
                <a:gd name="T38" fmla="*/ 2147483646 w 361"/>
                <a:gd name="T39" fmla="*/ 2147483646 h 321"/>
                <a:gd name="T40" fmla="*/ 2147483646 w 361"/>
                <a:gd name="T41" fmla="*/ 2147483646 h 321"/>
                <a:gd name="T42" fmla="*/ 2147483646 w 361"/>
                <a:gd name="T43" fmla="*/ 2147483646 h 321"/>
                <a:gd name="T44" fmla="*/ 2147483646 w 361"/>
                <a:gd name="T45" fmla="*/ 2147483646 h 321"/>
                <a:gd name="T46" fmla="*/ 2147483646 w 361"/>
                <a:gd name="T47" fmla="*/ 2147483646 h 321"/>
                <a:gd name="T48" fmla="*/ 2147483646 w 361"/>
                <a:gd name="T49" fmla="*/ 2147483646 h 321"/>
                <a:gd name="T50" fmla="*/ 2147483646 w 361"/>
                <a:gd name="T51" fmla="*/ 2147483646 h 321"/>
                <a:gd name="T52" fmla="*/ 2147483646 w 361"/>
                <a:gd name="T53" fmla="*/ 2147483646 h 321"/>
                <a:gd name="T54" fmla="*/ 2147483646 w 361"/>
                <a:gd name="T55" fmla="*/ 2147483646 h 321"/>
                <a:gd name="T56" fmla="*/ 2147483646 w 361"/>
                <a:gd name="T57" fmla="*/ 2147483646 h 321"/>
                <a:gd name="T58" fmla="*/ 2147483646 w 361"/>
                <a:gd name="T59" fmla="*/ 2147483646 h 321"/>
                <a:gd name="T60" fmla="*/ 2147483646 w 361"/>
                <a:gd name="T61" fmla="*/ 2147483646 h 321"/>
                <a:gd name="T62" fmla="*/ 2147483646 w 361"/>
                <a:gd name="T63" fmla="*/ 2147483646 h 321"/>
                <a:gd name="T64" fmla="*/ 2147483646 w 361"/>
                <a:gd name="T65" fmla="*/ 2147483646 h 321"/>
                <a:gd name="T66" fmla="*/ 2147483646 w 361"/>
                <a:gd name="T67" fmla="*/ 2147483646 h 321"/>
                <a:gd name="T68" fmla="*/ 2147483646 w 361"/>
                <a:gd name="T69" fmla="*/ 2147483646 h 321"/>
                <a:gd name="T70" fmla="*/ 2147483646 w 361"/>
                <a:gd name="T71" fmla="*/ 2147483646 h 321"/>
                <a:gd name="T72" fmla="*/ 2147483646 w 361"/>
                <a:gd name="T73" fmla="*/ 2147483646 h 321"/>
                <a:gd name="T74" fmla="*/ 2147483646 w 361"/>
                <a:gd name="T75" fmla="*/ 2147483646 h 321"/>
                <a:gd name="T76" fmla="*/ 2147483646 w 361"/>
                <a:gd name="T77" fmla="*/ 2147483646 h 321"/>
                <a:gd name="T78" fmla="*/ 2147483646 w 361"/>
                <a:gd name="T79" fmla="*/ 2147483646 h 321"/>
                <a:gd name="T80" fmla="*/ 2147483646 w 361"/>
                <a:gd name="T81" fmla="*/ 2147483646 h 321"/>
                <a:gd name="T82" fmla="*/ 2147483646 w 361"/>
                <a:gd name="T83" fmla="*/ 2147483646 h 321"/>
                <a:gd name="T84" fmla="*/ 2147483646 w 361"/>
                <a:gd name="T85" fmla="*/ 2147483646 h 321"/>
                <a:gd name="T86" fmla="*/ 2147483646 w 361"/>
                <a:gd name="T87" fmla="*/ 2147483646 h 321"/>
                <a:gd name="T88" fmla="*/ 2147483646 w 361"/>
                <a:gd name="T89" fmla="*/ 2147483646 h 321"/>
                <a:gd name="T90" fmla="*/ 2147483646 w 361"/>
                <a:gd name="T91" fmla="*/ 2147483646 h 321"/>
                <a:gd name="T92" fmla="*/ 2147483646 w 361"/>
                <a:gd name="T93" fmla="*/ 2147483646 h 321"/>
                <a:gd name="T94" fmla="*/ 2147483646 w 361"/>
                <a:gd name="T95" fmla="*/ 2147483646 h 321"/>
                <a:gd name="T96" fmla="*/ 2147483646 w 361"/>
                <a:gd name="T97" fmla="*/ 2147483646 h 321"/>
                <a:gd name="T98" fmla="*/ 2147483646 w 361"/>
                <a:gd name="T99" fmla="*/ 0 h 32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361" h="321">
                  <a:moveTo>
                    <a:pt x="168" y="0"/>
                  </a:moveTo>
                  <a:lnTo>
                    <a:pt x="152" y="0"/>
                  </a:lnTo>
                  <a:lnTo>
                    <a:pt x="120" y="48"/>
                  </a:lnTo>
                  <a:lnTo>
                    <a:pt x="96" y="56"/>
                  </a:lnTo>
                  <a:lnTo>
                    <a:pt x="96" y="40"/>
                  </a:lnTo>
                  <a:lnTo>
                    <a:pt x="80" y="40"/>
                  </a:lnTo>
                  <a:lnTo>
                    <a:pt x="64" y="56"/>
                  </a:lnTo>
                  <a:lnTo>
                    <a:pt x="32" y="40"/>
                  </a:lnTo>
                  <a:lnTo>
                    <a:pt x="24" y="32"/>
                  </a:lnTo>
                  <a:lnTo>
                    <a:pt x="8" y="24"/>
                  </a:lnTo>
                  <a:lnTo>
                    <a:pt x="8" y="40"/>
                  </a:lnTo>
                  <a:lnTo>
                    <a:pt x="0" y="48"/>
                  </a:lnTo>
                  <a:lnTo>
                    <a:pt x="32" y="56"/>
                  </a:lnTo>
                  <a:lnTo>
                    <a:pt x="40" y="80"/>
                  </a:lnTo>
                  <a:lnTo>
                    <a:pt x="56" y="80"/>
                  </a:lnTo>
                  <a:lnTo>
                    <a:pt x="80" y="112"/>
                  </a:lnTo>
                  <a:lnTo>
                    <a:pt x="104" y="104"/>
                  </a:lnTo>
                  <a:lnTo>
                    <a:pt x="104" y="144"/>
                  </a:lnTo>
                  <a:lnTo>
                    <a:pt x="136" y="184"/>
                  </a:lnTo>
                  <a:lnTo>
                    <a:pt x="152" y="184"/>
                  </a:lnTo>
                  <a:lnTo>
                    <a:pt x="160" y="168"/>
                  </a:lnTo>
                  <a:lnTo>
                    <a:pt x="184" y="192"/>
                  </a:lnTo>
                  <a:lnTo>
                    <a:pt x="168" y="208"/>
                  </a:lnTo>
                  <a:lnTo>
                    <a:pt x="160" y="200"/>
                  </a:lnTo>
                  <a:lnTo>
                    <a:pt x="144" y="192"/>
                  </a:lnTo>
                  <a:lnTo>
                    <a:pt x="144" y="224"/>
                  </a:lnTo>
                  <a:lnTo>
                    <a:pt x="136" y="240"/>
                  </a:lnTo>
                  <a:lnTo>
                    <a:pt x="160" y="272"/>
                  </a:lnTo>
                  <a:lnTo>
                    <a:pt x="160" y="296"/>
                  </a:lnTo>
                  <a:lnTo>
                    <a:pt x="200" y="296"/>
                  </a:lnTo>
                  <a:lnTo>
                    <a:pt x="216" y="312"/>
                  </a:lnTo>
                  <a:lnTo>
                    <a:pt x="240" y="304"/>
                  </a:lnTo>
                  <a:lnTo>
                    <a:pt x="272" y="320"/>
                  </a:lnTo>
                  <a:lnTo>
                    <a:pt x="296" y="296"/>
                  </a:lnTo>
                  <a:lnTo>
                    <a:pt x="320" y="256"/>
                  </a:lnTo>
                  <a:lnTo>
                    <a:pt x="288" y="240"/>
                  </a:lnTo>
                  <a:lnTo>
                    <a:pt x="320" y="232"/>
                  </a:lnTo>
                  <a:lnTo>
                    <a:pt x="328" y="240"/>
                  </a:lnTo>
                  <a:lnTo>
                    <a:pt x="360" y="232"/>
                  </a:lnTo>
                  <a:lnTo>
                    <a:pt x="360" y="224"/>
                  </a:lnTo>
                  <a:lnTo>
                    <a:pt x="320" y="200"/>
                  </a:lnTo>
                  <a:lnTo>
                    <a:pt x="320" y="184"/>
                  </a:lnTo>
                  <a:lnTo>
                    <a:pt x="304" y="176"/>
                  </a:lnTo>
                  <a:lnTo>
                    <a:pt x="288" y="168"/>
                  </a:lnTo>
                  <a:lnTo>
                    <a:pt x="272" y="128"/>
                  </a:lnTo>
                  <a:lnTo>
                    <a:pt x="232" y="64"/>
                  </a:lnTo>
                  <a:lnTo>
                    <a:pt x="232" y="40"/>
                  </a:lnTo>
                  <a:lnTo>
                    <a:pt x="192" y="32"/>
                  </a:lnTo>
                  <a:lnTo>
                    <a:pt x="176" y="24"/>
                  </a:lnTo>
                  <a:lnTo>
                    <a:pt x="168" y="0"/>
                  </a:lnTo>
                </a:path>
              </a:pathLst>
            </a:custGeom>
            <a:grpFill/>
            <a:ln w="12700" cap="rnd" cmpd="sng">
              <a:solidFill>
                <a:schemeClr val="bg1"/>
              </a:solidFill>
              <a:prstDash val="solid"/>
              <a:round/>
              <a:headEnd/>
              <a:tailEnd/>
            </a:ln>
            <a:effectLst/>
            <a:extLst/>
          </p:spPr>
          <p:txBody>
            <a:bodyPr/>
            <a:lstStyle/>
            <a:p>
              <a:pPr fontAlgn="auto">
                <a:spcBef>
                  <a:spcPts val="0"/>
                </a:spcBef>
                <a:spcAft>
                  <a:spcPts val="0"/>
                </a:spcAft>
                <a:defRPr/>
              </a:pPr>
              <a:endParaRPr lang="zh-CN" altLang="en-US" sz="1000">
                <a:solidFill>
                  <a:schemeClr val="tx1">
                    <a:lumMod val="65000"/>
                    <a:lumOff val="35000"/>
                  </a:schemeClr>
                </a:solidFill>
                <a:latin typeface="微软雅黑" pitchFamily="34" charset="-122"/>
                <a:ea typeface="微软雅黑" pitchFamily="34" charset="-122"/>
              </a:endParaRPr>
            </a:p>
          </p:txBody>
        </p:sp>
        <p:sp>
          <p:nvSpPr>
            <p:cNvPr id="36" name="Freeform 17"/>
            <p:cNvSpPr>
              <a:spLocks/>
            </p:cNvSpPr>
            <p:nvPr/>
          </p:nvSpPr>
          <p:spPr bwMode="gray">
            <a:xfrm>
              <a:off x="6032438" y="4575543"/>
              <a:ext cx="459183" cy="561854"/>
            </a:xfrm>
            <a:custGeom>
              <a:avLst/>
              <a:gdLst>
                <a:gd name="T0" fmla="*/ 2147483646 w 241"/>
                <a:gd name="T1" fmla="*/ 2147483646 h 297"/>
                <a:gd name="T2" fmla="*/ 2147483646 w 241"/>
                <a:gd name="T3" fmla="*/ 0 h 297"/>
                <a:gd name="T4" fmla="*/ 2147483646 w 241"/>
                <a:gd name="T5" fmla="*/ 2147483646 h 297"/>
                <a:gd name="T6" fmla="*/ 2147483646 w 241"/>
                <a:gd name="T7" fmla="*/ 2147483646 h 297"/>
                <a:gd name="T8" fmla="*/ 2147483646 w 241"/>
                <a:gd name="T9" fmla="*/ 2147483646 h 297"/>
                <a:gd name="T10" fmla="*/ 2147483646 w 241"/>
                <a:gd name="T11" fmla="*/ 2147483646 h 297"/>
                <a:gd name="T12" fmla="*/ 2147483646 w 241"/>
                <a:gd name="T13" fmla="*/ 2147483646 h 297"/>
                <a:gd name="T14" fmla="*/ 2147483646 w 241"/>
                <a:gd name="T15" fmla="*/ 2147483646 h 297"/>
                <a:gd name="T16" fmla="*/ 2147483646 w 241"/>
                <a:gd name="T17" fmla="*/ 2147483646 h 297"/>
                <a:gd name="T18" fmla="*/ 2147483646 w 241"/>
                <a:gd name="T19" fmla="*/ 2147483646 h 297"/>
                <a:gd name="T20" fmla="*/ 2147483646 w 241"/>
                <a:gd name="T21" fmla="*/ 2147483646 h 297"/>
                <a:gd name="T22" fmla="*/ 2147483646 w 241"/>
                <a:gd name="T23" fmla="*/ 2147483646 h 297"/>
                <a:gd name="T24" fmla="*/ 2147483646 w 241"/>
                <a:gd name="T25" fmla="*/ 2147483646 h 297"/>
                <a:gd name="T26" fmla="*/ 2147483646 w 241"/>
                <a:gd name="T27" fmla="*/ 2147483646 h 297"/>
                <a:gd name="T28" fmla="*/ 2147483646 w 241"/>
                <a:gd name="T29" fmla="*/ 2147483646 h 297"/>
                <a:gd name="T30" fmla="*/ 2147483646 w 241"/>
                <a:gd name="T31" fmla="*/ 2147483646 h 297"/>
                <a:gd name="T32" fmla="*/ 0 w 241"/>
                <a:gd name="T33" fmla="*/ 2147483646 h 297"/>
                <a:gd name="T34" fmla="*/ 0 w 241"/>
                <a:gd name="T35" fmla="*/ 2147483646 h 297"/>
                <a:gd name="T36" fmla="*/ 2147483646 w 241"/>
                <a:gd name="T37" fmla="*/ 2147483646 h 297"/>
                <a:gd name="T38" fmla="*/ 2147483646 w 241"/>
                <a:gd name="T39" fmla="*/ 2147483646 h 297"/>
                <a:gd name="T40" fmla="*/ 2147483646 w 241"/>
                <a:gd name="T41" fmla="*/ 2147483646 h 297"/>
                <a:gd name="T42" fmla="*/ 2147483646 w 241"/>
                <a:gd name="T43" fmla="*/ 2147483646 h 297"/>
                <a:gd name="T44" fmla="*/ 2147483646 w 241"/>
                <a:gd name="T45" fmla="*/ 2147483646 h 297"/>
                <a:gd name="T46" fmla="*/ 2147483646 w 241"/>
                <a:gd name="T47" fmla="*/ 2147483646 h 297"/>
                <a:gd name="T48" fmla="*/ 2147483646 w 241"/>
                <a:gd name="T49" fmla="*/ 2147483646 h 297"/>
                <a:gd name="T50" fmla="*/ 2147483646 w 241"/>
                <a:gd name="T51" fmla="*/ 2147483646 h 297"/>
                <a:gd name="T52" fmla="*/ 2147483646 w 241"/>
                <a:gd name="T53" fmla="*/ 2147483646 h 297"/>
                <a:gd name="T54" fmla="*/ 2147483646 w 241"/>
                <a:gd name="T55" fmla="*/ 2147483646 h 297"/>
                <a:gd name="T56" fmla="*/ 2147483646 w 241"/>
                <a:gd name="T57" fmla="*/ 2147483646 h 297"/>
                <a:gd name="T58" fmla="*/ 2147483646 w 241"/>
                <a:gd name="T59" fmla="*/ 2147483646 h 297"/>
                <a:gd name="T60" fmla="*/ 2147483646 w 241"/>
                <a:gd name="T61" fmla="*/ 2147483646 h 297"/>
                <a:gd name="T62" fmla="*/ 2147483646 w 241"/>
                <a:gd name="T63" fmla="*/ 2147483646 h 297"/>
                <a:gd name="T64" fmla="*/ 2147483646 w 241"/>
                <a:gd name="T65" fmla="*/ 2147483646 h 297"/>
                <a:gd name="T66" fmla="*/ 2147483646 w 241"/>
                <a:gd name="T67" fmla="*/ 2147483646 h 297"/>
                <a:gd name="T68" fmla="*/ 2147483646 w 241"/>
                <a:gd name="T69" fmla="*/ 2147483646 h 297"/>
                <a:gd name="T70" fmla="*/ 2147483646 w 241"/>
                <a:gd name="T71" fmla="*/ 2147483646 h 297"/>
                <a:gd name="T72" fmla="*/ 2147483646 w 241"/>
                <a:gd name="T73" fmla="*/ 2147483646 h 297"/>
                <a:gd name="T74" fmla="*/ 2147483646 w 241"/>
                <a:gd name="T75" fmla="*/ 2147483646 h 297"/>
                <a:gd name="T76" fmla="*/ 2147483646 w 241"/>
                <a:gd name="T77" fmla="*/ 2147483646 h 297"/>
                <a:gd name="T78" fmla="*/ 2147483646 w 241"/>
                <a:gd name="T79" fmla="*/ 2147483646 h 297"/>
                <a:gd name="T80" fmla="*/ 2147483646 w 241"/>
                <a:gd name="T81" fmla="*/ 2147483646 h 297"/>
                <a:gd name="T82" fmla="*/ 2147483646 w 241"/>
                <a:gd name="T83" fmla="*/ 2147483646 h 297"/>
                <a:gd name="T84" fmla="*/ 2147483646 w 241"/>
                <a:gd name="T85" fmla="*/ 2147483646 h 297"/>
                <a:gd name="T86" fmla="*/ 2147483646 w 241"/>
                <a:gd name="T87" fmla="*/ 2147483646 h 297"/>
                <a:gd name="T88" fmla="*/ 2147483646 w 241"/>
                <a:gd name="T89" fmla="*/ 2147483646 h 297"/>
                <a:gd name="T90" fmla="*/ 2147483646 w 241"/>
                <a:gd name="T91" fmla="*/ 2147483646 h 297"/>
                <a:gd name="T92" fmla="*/ 2147483646 w 241"/>
                <a:gd name="T93" fmla="*/ 2147483646 h 297"/>
                <a:gd name="T94" fmla="*/ 2147483646 w 241"/>
                <a:gd name="T95" fmla="*/ 2147483646 h 297"/>
                <a:gd name="T96" fmla="*/ 2147483646 w 241"/>
                <a:gd name="T97" fmla="*/ 2147483646 h 297"/>
                <a:gd name="T98" fmla="*/ 2147483646 w 241"/>
                <a:gd name="T99" fmla="*/ 2147483646 h 297"/>
                <a:gd name="T100" fmla="*/ 2147483646 w 241"/>
                <a:gd name="T101" fmla="*/ 2147483646 h 297"/>
                <a:gd name="T102" fmla="*/ 2147483646 w 241"/>
                <a:gd name="T103" fmla="*/ 2147483646 h 297"/>
                <a:gd name="T104" fmla="*/ 2147483646 w 241"/>
                <a:gd name="T105" fmla="*/ 2147483646 h 297"/>
                <a:gd name="T106" fmla="*/ 2147483646 w 241"/>
                <a:gd name="T107" fmla="*/ 2147483646 h 297"/>
                <a:gd name="T108" fmla="*/ 2147483646 w 241"/>
                <a:gd name="T109" fmla="*/ 2147483646 h 297"/>
                <a:gd name="T110" fmla="*/ 2147483646 w 241"/>
                <a:gd name="T111" fmla="*/ 2147483646 h 297"/>
                <a:gd name="T112" fmla="*/ 2147483646 w 241"/>
                <a:gd name="T113" fmla="*/ 2147483646 h 29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41" h="297">
                  <a:moveTo>
                    <a:pt x="184" y="16"/>
                  </a:moveTo>
                  <a:lnTo>
                    <a:pt x="160" y="0"/>
                  </a:lnTo>
                  <a:lnTo>
                    <a:pt x="136" y="24"/>
                  </a:lnTo>
                  <a:lnTo>
                    <a:pt x="104" y="8"/>
                  </a:lnTo>
                  <a:lnTo>
                    <a:pt x="80" y="16"/>
                  </a:lnTo>
                  <a:lnTo>
                    <a:pt x="72" y="32"/>
                  </a:lnTo>
                  <a:lnTo>
                    <a:pt x="64" y="48"/>
                  </a:lnTo>
                  <a:lnTo>
                    <a:pt x="72" y="72"/>
                  </a:lnTo>
                  <a:lnTo>
                    <a:pt x="56" y="72"/>
                  </a:lnTo>
                  <a:lnTo>
                    <a:pt x="48" y="64"/>
                  </a:lnTo>
                  <a:lnTo>
                    <a:pt x="40" y="64"/>
                  </a:lnTo>
                  <a:lnTo>
                    <a:pt x="40" y="80"/>
                  </a:lnTo>
                  <a:lnTo>
                    <a:pt x="40" y="96"/>
                  </a:lnTo>
                  <a:lnTo>
                    <a:pt x="40" y="112"/>
                  </a:lnTo>
                  <a:lnTo>
                    <a:pt x="8" y="136"/>
                  </a:lnTo>
                  <a:lnTo>
                    <a:pt x="0" y="144"/>
                  </a:lnTo>
                  <a:lnTo>
                    <a:pt x="0" y="176"/>
                  </a:lnTo>
                  <a:lnTo>
                    <a:pt x="24" y="192"/>
                  </a:lnTo>
                  <a:lnTo>
                    <a:pt x="24" y="232"/>
                  </a:lnTo>
                  <a:lnTo>
                    <a:pt x="48" y="232"/>
                  </a:lnTo>
                  <a:lnTo>
                    <a:pt x="48" y="248"/>
                  </a:lnTo>
                  <a:lnTo>
                    <a:pt x="56" y="264"/>
                  </a:lnTo>
                  <a:lnTo>
                    <a:pt x="64" y="288"/>
                  </a:lnTo>
                  <a:lnTo>
                    <a:pt x="88" y="288"/>
                  </a:lnTo>
                  <a:lnTo>
                    <a:pt x="104" y="264"/>
                  </a:lnTo>
                  <a:lnTo>
                    <a:pt x="112" y="264"/>
                  </a:lnTo>
                  <a:lnTo>
                    <a:pt x="112" y="280"/>
                  </a:lnTo>
                  <a:lnTo>
                    <a:pt x="120" y="288"/>
                  </a:lnTo>
                  <a:lnTo>
                    <a:pt x="136" y="288"/>
                  </a:lnTo>
                  <a:lnTo>
                    <a:pt x="136" y="280"/>
                  </a:lnTo>
                  <a:lnTo>
                    <a:pt x="152" y="280"/>
                  </a:lnTo>
                  <a:lnTo>
                    <a:pt x="152" y="288"/>
                  </a:lnTo>
                  <a:lnTo>
                    <a:pt x="160" y="296"/>
                  </a:lnTo>
                  <a:lnTo>
                    <a:pt x="176" y="288"/>
                  </a:lnTo>
                  <a:lnTo>
                    <a:pt x="184" y="256"/>
                  </a:lnTo>
                  <a:lnTo>
                    <a:pt x="184" y="224"/>
                  </a:lnTo>
                  <a:lnTo>
                    <a:pt x="200" y="224"/>
                  </a:lnTo>
                  <a:lnTo>
                    <a:pt x="200" y="216"/>
                  </a:lnTo>
                  <a:lnTo>
                    <a:pt x="200" y="200"/>
                  </a:lnTo>
                  <a:lnTo>
                    <a:pt x="216" y="216"/>
                  </a:lnTo>
                  <a:lnTo>
                    <a:pt x="232" y="192"/>
                  </a:lnTo>
                  <a:lnTo>
                    <a:pt x="216" y="176"/>
                  </a:lnTo>
                  <a:lnTo>
                    <a:pt x="216" y="168"/>
                  </a:lnTo>
                  <a:lnTo>
                    <a:pt x="232" y="160"/>
                  </a:lnTo>
                  <a:lnTo>
                    <a:pt x="224" y="136"/>
                  </a:lnTo>
                  <a:lnTo>
                    <a:pt x="216" y="128"/>
                  </a:lnTo>
                  <a:lnTo>
                    <a:pt x="240" y="136"/>
                  </a:lnTo>
                  <a:lnTo>
                    <a:pt x="240" y="104"/>
                  </a:lnTo>
                  <a:lnTo>
                    <a:pt x="216" y="120"/>
                  </a:lnTo>
                  <a:lnTo>
                    <a:pt x="240" y="80"/>
                  </a:lnTo>
                  <a:lnTo>
                    <a:pt x="200" y="56"/>
                  </a:lnTo>
                  <a:lnTo>
                    <a:pt x="176" y="56"/>
                  </a:lnTo>
                  <a:lnTo>
                    <a:pt x="160" y="72"/>
                  </a:lnTo>
                  <a:lnTo>
                    <a:pt x="152" y="48"/>
                  </a:lnTo>
                  <a:lnTo>
                    <a:pt x="160" y="40"/>
                  </a:lnTo>
                  <a:lnTo>
                    <a:pt x="184" y="16"/>
                  </a:lnTo>
                </a:path>
              </a:pathLst>
            </a:custGeom>
            <a:grpFill/>
            <a:ln w="12700" cap="rnd" cmpd="sng">
              <a:solidFill>
                <a:schemeClr val="bg1"/>
              </a:solidFill>
              <a:prstDash val="solid"/>
              <a:round/>
              <a:headEnd/>
              <a:tailEnd/>
            </a:ln>
            <a:effectLst/>
            <a:extLst/>
          </p:spPr>
          <p:txBody>
            <a:bodyPr/>
            <a:lstStyle/>
            <a:p>
              <a:pPr fontAlgn="auto">
                <a:spcBef>
                  <a:spcPts val="0"/>
                </a:spcBef>
                <a:spcAft>
                  <a:spcPts val="0"/>
                </a:spcAft>
                <a:defRPr/>
              </a:pPr>
              <a:endParaRPr lang="zh-CN" altLang="en-US" sz="1000">
                <a:solidFill>
                  <a:schemeClr val="tx1">
                    <a:lumMod val="65000"/>
                    <a:lumOff val="35000"/>
                  </a:schemeClr>
                </a:solidFill>
                <a:latin typeface="微软雅黑" pitchFamily="34" charset="-122"/>
                <a:ea typeface="微软雅黑" pitchFamily="34" charset="-122"/>
              </a:endParaRPr>
            </a:p>
          </p:txBody>
        </p:sp>
        <p:sp>
          <p:nvSpPr>
            <p:cNvPr id="37" name="Freeform 37"/>
            <p:cNvSpPr>
              <a:spLocks/>
            </p:cNvSpPr>
            <p:nvPr/>
          </p:nvSpPr>
          <p:spPr bwMode="invGray">
            <a:xfrm>
              <a:off x="6324213" y="5349159"/>
              <a:ext cx="243939" cy="488419"/>
            </a:xfrm>
            <a:custGeom>
              <a:avLst/>
              <a:gdLst>
                <a:gd name="T0" fmla="*/ 2147483646 w 129"/>
                <a:gd name="T1" fmla="*/ 2147483646 h 257"/>
                <a:gd name="T2" fmla="*/ 2147483646 w 129"/>
                <a:gd name="T3" fmla="*/ 2147483646 h 257"/>
                <a:gd name="T4" fmla="*/ 2147483646 w 129"/>
                <a:gd name="T5" fmla="*/ 2147483646 h 257"/>
                <a:gd name="T6" fmla="*/ 2147483646 w 129"/>
                <a:gd name="T7" fmla="*/ 2147483646 h 257"/>
                <a:gd name="T8" fmla="*/ 2147483646 w 129"/>
                <a:gd name="T9" fmla="*/ 2147483646 h 257"/>
                <a:gd name="T10" fmla="*/ 2147483646 w 129"/>
                <a:gd name="T11" fmla="*/ 2147483646 h 257"/>
                <a:gd name="T12" fmla="*/ 2147483646 w 129"/>
                <a:gd name="T13" fmla="*/ 2147483646 h 257"/>
                <a:gd name="T14" fmla="*/ 2147483646 w 129"/>
                <a:gd name="T15" fmla="*/ 2147483646 h 257"/>
                <a:gd name="T16" fmla="*/ 2147483646 w 129"/>
                <a:gd name="T17" fmla="*/ 2147483646 h 257"/>
                <a:gd name="T18" fmla="*/ 2147483646 w 129"/>
                <a:gd name="T19" fmla="*/ 0 h 257"/>
                <a:gd name="T20" fmla="*/ 2147483646 w 129"/>
                <a:gd name="T21" fmla="*/ 2147483646 h 257"/>
                <a:gd name="T22" fmla="*/ 2147483646 w 129"/>
                <a:gd name="T23" fmla="*/ 2147483646 h 257"/>
                <a:gd name="T24" fmla="*/ 2147483646 w 129"/>
                <a:gd name="T25" fmla="*/ 2147483646 h 257"/>
                <a:gd name="T26" fmla="*/ 2147483646 w 129"/>
                <a:gd name="T27" fmla="*/ 2147483646 h 257"/>
                <a:gd name="T28" fmla="*/ 2147483646 w 129"/>
                <a:gd name="T29" fmla="*/ 2147483646 h 257"/>
                <a:gd name="T30" fmla="*/ 0 w 129"/>
                <a:gd name="T31" fmla="*/ 2147483646 h 257"/>
                <a:gd name="T32" fmla="*/ 2147483646 w 129"/>
                <a:gd name="T33" fmla="*/ 2147483646 h 257"/>
                <a:gd name="T34" fmla="*/ 2147483646 w 129"/>
                <a:gd name="T35" fmla="*/ 2147483646 h 257"/>
                <a:gd name="T36" fmla="*/ 2147483646 w 129"/>
                <a:gd name="T37" fmla="*/ 2147483646 h 25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29" h="257">
                  <a:moveTo>
                    <a:pt x="24" y="232"/>
                  </a:moveTo>
                  <a:lnTo>
                    <a:pt x="32" y="248"/>
                  </a:lnTo>
                  <a:lnTo>
                    <a:pt x="56" y="256"/>
                  </a:lnTo>
                  <a:lnTo>
                    <a:pt x="64" y="224"/>
                  </a:lnTo>
                  <a:lnTo>
                    <a:pt x="104" y="184"/>
                  </a:lnTo>
                  <a:lnTo>
                    <a:pt x="104" y="128"/>
                  </a:lnTo>
                  <a:lnTo>
                    <a:pt x="120" y="96"/>
                  </a:lnTo>
                  <a:lnTo>
                    <a:pt x="128" y="72"/>
                  </a:lnTo>
                  <a:lnTo>
                    <a:pt x="112" y="56"/>
                  </a:lnTo>
                  <a:lnTo>
                    <a:pt x="104" y="0"/>
                  </a:lnTo>
                  <a:lnTo>
                    <a:pt x="64" y="24"/>
                  </a:lnTo>
                  <a:lnTo>
                    <a:pt x="48" y="24"/>
                  </a:lnTo>
                  <a:lnTo>
                    <a:pt x="56" y="40"/>
                  </a:lnTo>
                  <a:lnTo>
                    <a:pt x="24" y="72"/>
                  </a:lnTo>
                  <a:lnTo>
                    <a:pt x="24" y="112"/>
                  </a:lnTo>
                  <a:lnTo>
                    <a:pt x="0" y="136"/>
                  </a:lnTo>
                  <a:lnTo>
                    <a:pt x="8" y="168"/>
                  </a:lnTo>
                  <a:lnTo>
                    <a:pt x="16" y="224"/>
                  </a:lnTo>
                  <a:lnTo>
                    <a:pt x="24" y="232"/>
                  </a:lnTo>
                </a:path>
              </a:pathLst>
            </a:custGeom>
            <a:grpFill/>
            <a:ln w="12700" cap="rnd" cmpd="sng">
              <a:solidFill>
                <a:schemeClr val="bg1"/>
              </a:solidFill>
              <a:prstDash val="solid"/>
              <a:round/>
              <a:headEnd/>
              <a:tailEnd/>
            </a:ln>
            <a:effectLst/>
            <a:extLst/>
          </p:spPr>
          <p:txBody>
            <a:bodyPr/>
            <a:lstStyle/>
            <a:p>
              <a:pPr fontAlgn="auto">
                <a:spcBef>
                  <a:spcPts val="0"/>
                </a:spcBef>
                <a:spcAft>
                  <a:spcPts val="0"/>
                </a:spcAft>
                <a:defRPr/>
              </a:pPr>
              <a:endParaRPr lang="zh-CN" altLang="en-US" sz="1000">
                <a:solidFill>
                  <a:schemeClr val="tx1">
                    <a:lumMod val="65000"/>
                    <a:lumOff val="35000"/>
                  </a:schemeClr>
                </a:solidFill>
                <a:latin typeface="微软雅黑" pitchFamily="34" charset="-122"/>
                <a:ea typeface="微软雅黑" pitchFamily="34" charset="-122"/>
              </a:endParaRPr>
            </a:p>
          </p:txBody>
        </p:sp>
        <p:sp>
          <p:nvSpPr>
            <p:cNvPr id="38" name="Freeform 13"/>
            <p:cNvSpPr>
              <a:spLocks/>
            </p:cNvSpPr>
            <p:nvPr/>
          </p:nvSpPr>
          <p:spPr bwMode="gray">
            <a:xfrm>
              <a:off x="5755018" y="3304970"/>
              <a:ext cx="65370" cy="76850"/>
            </a:xfrm>
            <a:custGeom>
              <a:avLst/>
              <a:gdLst>
                <a:gd name="T0" fmla="*/ 2147483646 w 33"/>
                <a:gd name="T1" fmla="*/ 2147483646 h 41"/>
                <a:gd name="T2" fmla="*/ 2147483646 w 33"/>
                <a:gd name="T3" fmla="*/ 2147483646 h 41"/>
                <a:gd name="T4" fmla="*/ 2147483646 w 33"/>
                <a:gd name="T5" fmla="*/ 2147483646 h 41"/>
                <a:gd name="T6" fmla="*/ 0 w 33"/>
                <a:gd name="T7" fmla="*/ 0 h 41"/>
                <a:gd name="T8" fmla="*/ 2147483646 w 33"/>
                <a:gd name="T9" fmla="*/ 2147483646 h 41"/>
                <a:gd name="T10" fmla="*/ 2147483646 w 33"/>
                <a:gd name="T11" fmla="*/ 2147483646 h 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3" h="41">
                  <a:moveTo>
                    <a:pt x="32" y="40"/>
                  </a:moveTo>
                  <a:lnTo>
                    <a:pt x="8" y="40"/>
                  </a:lnTo>
                  <a:lnTo>
                    <a:pt x="8" y="24"/>
                  </a:lnTo>
                  <a:lnTo>
                    <a:pt x="0" y="0"/>
                  </a:lnTo>
                  <a:lnTo>
                    <a:pt x="24" y="8"/>
                  </a:lnTo>
                  <a:lnTo>
                    <a:pt x="32" y="40"/>
                  </a:lnTo>
                </a:path>
              </a:pathLst>
            </a:custGeom>
            <a:grpFill/>
            <a:ln w="12700" cap="rnd" cmpd="sng">
              <a:solidFill>
                <a:schemeClr val="bg1"/>
              </a:solidFill>
              <a:prstDash val="solid"/>
              <a:round/>
              <a:headEnd/>
              <a:tailEnd/>
            </a:ln>
            <a:effectLst/>
            <a:extLst/>
          </p:spPr>
          <p:txBody>
            <a:bodyPr/>
            <a:lstStyle/>
            <a:p>
              <a:pPr fontAlgn="auto">
                <a:spcBef>
                  <a:spcPts val="0"/>
                </a:spcBef>
                <a:spcAft>
                  <a:spcPts val="0"/>
                </a:spcAft>
                <a:defRPr/>
              </a:pPr>
              <a:endParaRPr lang="zh-CN" altLang="en-US" sz="1000">
                <a:solidFill>
                  <a:schemeClr val="tx1">
                    <a:lumMod val="65000"/>
                    <a:lumOff val="35000"/>
                  </a:schemeClr>
                </a:solidFill>
                <a:latin typeface="微软雅黑" pitchFamily="34" charset="-122"/>
                <a:ea typeface="微软雅黑" pitchFamily="34" charset="-122"/>
              </a:endParaRPr>
            </a:p>
          </p:txBody>
        </p:sp>
        <p:sp>
          <p:nvSpPr>
            <p:cNvPr id="39" name="Freeform 11"/>
            <p:cNvSpPr>
              <a:spLocks/>
            </p:cNvSpPr>
            <p:nvPr/>
          </p:nvSpPr>
          <p:spPr bwMode="gray">
            <a:xfrm>
              <a:off x="5616311" y="3170055"/>
              <a:ext cx="216836" cy="242502"/>
            </a:xfrm>
            <a:custGeom>
              <a:avLst/>
              <a:gdLst>
                <a:gd name="T0" fmla="*/ 2147483646 w 113"/>
                <a:gd name="T1" fmla="*/ 2147483646 h 129"/>
                <a:gd name="T2" fmla="*/ 2147483646 w 113"/>
                <a:gd name="T3" fmla="*/ 2147483646 h 129"/>
                <a:gd name="T4" fmla="*/ 2147483646 w 113"/>
                <a:gd name="T5" fmla="*/ 2147483646 h 129"/>
                <a:gd name="T6" fmla="*/ 2147483646 w 113"/>
                <a:gd name="T7" fmla="*/ 2147483646 h 129"/>
                <a:gd name="T8" fmla="*/ 2147483646 w 113"/>
                <a:gd name="T9" fmla="*/ 0 h 129"/>
                <a:gd name="T10" fmla="*/ 2147483646 w 113"/>
                <a:gd name="T11" fmla="*/ 0 h 129"/>
                <a:gd name="T12" fmla="*/ 2147483646 w 113"/>
                <a:gd name="T13" fmla="*/ 2147483646 h 129"/>
                <a:gd name="T14" fmla="*/ 2147483646 w 113"/>
                <a:gd name="T15" fmla="*/ 2147483646 h 129"/>
                <a:gd name="T16" fmla="*/ 0 w 113"/>
                <a:gd name="T17" fmla="*/ 2147483646 h 129"/>
                <a:gd name="T18" fmla="*/ 0 w 113"/>
                <a:gd name="T19" fmla="*/ 2147483646 h 129"/>
                <a:gd name="T20" fmla="*/ 2147483646 w 113"/>
                <a:gd name="T21" fmla="*/ 2147483646 h 129"/>
                <a:gd name="T22" fmla="*/ 2147483646 w 113"/>
                <a:gd name="T23" fmla="*/ 2147483646 h 129"/>
                <a:gd name="T24" fmla="*/ 2147483646 w 113"/>
                <a:gd name="T25" fmla="*/ 2147483646 h 129"/>
                <a:gd name="T26" fmla="*/ 2147483646 w 113"/>
                <a:gd name="T27" fmla="*/ 2147483646 h 129"/>
                <a:gd name="T28" fmla="*/ 2147483646 w 113"/>
                <a:gd name="T29" fmla="*/ 2147483646 h 129"/>
                <a:gd name="T30" fmla="*/ 2147483646 w 113"/>
                <a:gd name="T31" fmla="*/ 2147483646 h 129"/>
                <a:gd name="T32" fmla="*/ 2147483646 w 113"/>
                <a:gd name="T33" fmla="*/ 2147483646 h 1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13" h="129">
                  <a:moveTo>
                    <a:pt x="112" y="64"/>
                  </a:moveTo>
                  <a:lnTo>
                    <a:pt x="96" y="40"/>
                  </a:lnTo>
                  <a:lnTo>
                    <a:pt x="112" y="16"/>
                  </a:lnTo>
                  <a:lnTo>
                    <a:pt x="80" y="16"/>
                  </a:lnTo>
                  <a:lnTo>
                    <a:pt x="72" y="0"/>
                  </a:lnTo>
                  <a:lnTo>
                    <a:pt x="56" y="0"/>
                  </a:lnTo>
                  <a:lnTo>
                    <a:pt x="48" y="32"/>
                  </a:lnTo>
                  <a:lnTo>
                    <a:pt x="32" y="32"/>
                  </a:lnTo>
                  <a:lnTo>
                    <a:pt x="0" y="88"/>
                  </a:lnTo>
                  <a:lnTo>
                    <a:pt x="0" y="120"/>
                  </a:lnTo>
                  <a:lnTo>
                    <a:pt x="32" y="120"/>
                  </a:lnTo>
                  <a:lnTo>
                    <a:pt x="48" y="128"/>
                  </a:lnTo>
                  <a:lnTo>
                    <a:pt x="80" y="112"/>
                  </a:lnTo>
                  <a:lnTo>
                    <a:pt x="80" y="96"/>
                  </a:lnTo>
                  <a:lnTo>
                    <a:pt x="72" y="80"/>
                  </a:lnTo>
                  <a:lnTo>
                    <a:pt x="96" y="80"/>
                  </a:lnTo>
                  <a:lnTo>
                    <a:pt x="112" y="64"/>
                  </a:lnTo>
                </a:path>
              </a:pathLst>
            </a:custGeom>
            <a:grpFill/>
            <a:ln w="12700" cap="rnd" cmpd="sng">
              <a:solidFill>
                <a:schemeClr val="bg1"/>
              </a:solidFill>
              <a:prstDash val="solid"/>
              <a:round/>
              <a:headEnd/>
              <a:tailEnd/>
            </a:ln>
            <a:effectLst/>
            <a:extLst/>
          </p:spPr>
          <p:txBody>
            <a:bodyPr/>
            <a:lstStyle/>
            <a:p>
              <a:pPr fontAlgn="auto">
                <a:spcBef>
                  <a:spcPts val="0"/>
                </a:spcBef>
                <a:spcAft>
                  <a:spcPts val="0"/>
                </a:spcAft>
                <a:defRPr/>
              </a:pPr>
              <a:endParaRPr lang="zh-CN" altLang="en-US" sz="1000">
                <a:solidFill>
                  <a:schemeClr val="tx1">
                    <a:lumMod val="65000"/>
                    <a:lumOff val="35000"/>
                  </a:schemeClr>
                </a:solidFill>
                <a:latin typeface="微软雅黑" pitchFamily="34" charset="-122"/>
                <a:ea typeface="微软雅黑" pitchFamily="34" charset="-122"/>
              </a:endParaRPr>
            </a:p>
          </p:txBody>
        </p:sp>
        <p:sp>
          <p:nvSpPr>
            <p:cNvPr id="40" name="Freeform 12"/>
            <p:cNvSpPr>
              <a:spLocks/>
            </p:cNvSpPr>
            <p:nvPr/>
          </p:nvSpPr>
          <p:spPr bwMode="gray">
            <a:xfrm>
              <a:off x="5755019" y="3289597"/>
              <a:ext cx="170600" cy="228839"/>
            </a:xfrm>
            <a:custGeom>
              <a:avLst/>
              <a:gdLst>
                <a:gd name="T0" fmla="*/ 2147483646 w 89"/>
                <a:gd name="T1" fmla="*/ 2147483646 h 121"/>
                <a:gd name="T2" fmla="*/ 2147483646 w 89"/>
                <a:gd name="T3" fmla="*/ 2147483646 h 121"/>
                <a:gd name="T4" fmla="*/ 2147483646 w 89"/>
                <a:gd name="T5" fmla="*/ 2147483646 h 121"/>
                <a:gd name="T6" fmla="*/ 2147483646 w 89"/>
                <a:gd name="T7" fmla="*/ 2147483646 h 121"/>
                <a:gd name="T8" fmla="*/ 2147483646 w 89"/>
                <a:gd name="T9" fmla="*/ 0 h 121"/>
                <a:gd name="T10" fmla="*/ 2147483646 w 89"/>
                <a:gd name="T11" fmla="*/ 2147483646 h 121"/>
                <a:gd name="T12" fmla="*/ 2147483646 w 89"/>
                <a:gd name="T13" fmla="*/ 2147483646 h 121"/>
                <a:gd name="T14" fmla="*/ 2147483646 w 89"/>
                <a:gd name="T15" fmla="*/ 2147483646 h 121"/>
                <a:gd name="T16" fmla="*/ 0 w 89"/>
                <a:gd name="T17" fmla="*/ 2147483646 h 121"/>
                <a:gd name="T18" fmla="*/ 2147483646 w 89"/>
                <a:gd name="T19" fmla="*/ 2147483646 h 121"/>
                <a:gd name="T20" fmla="*/ 2147483646 w 89"/>
                <a:gd name="T21" fmla="*/ 2147483646 h 121"/>
                <a:gd name="T22" fmla="*/ 2147483646 w 89"/>
                <a:gd name="T23" fmla="*/ 2147483646 h 121"/>
                <a:gd name="T24" fmla="*/ 2147483646 w 89"/>
                <a:gd name="T25" fmla="*/ 2147483646 h 1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9" h="121">
                  <a:moveTo>
                    <a:pt x="88" y="80"/>
                  </a:moveTo>
                  <a:lnTo>
                    <a:pt x="80" y="56"/>
                  </a:lnTo>
                  <a:lnTo>
                    <a:pt x="56" y="40"/>
                  </a:lnTo>
                  <a:lnTo>
                    <a:pt x="48" y="8"/>
                  </a:lnTo>
                  <a:lnTo>
                    <a:pt x="32" y="0"/>
                  </a:lnTo>
                  <a:lnTo>
                    <a:pt x="24" y="8"/>
                  </a:lnTo>
                  <a:lnTo>
                    <a:pt x="32" y="48"/>
                  </a:lnTo>
                  <a:lnTo>
                    <a:pt x="8" y="48"/>
                  </a:lnTo>
                  <a:lnTo>
                    <a:pt x="0" y="112"/>
                  </a:lnTo>
                  <a:lnTo>
                    <a:pt x="16" y="120"/>
                  </a:lnTo>
                  <a:lnTo>
                    <a:pt x="56" y="112"/>
                  </a:lnTo>
                  <a:lnTo>
                    <a:pt x="56" y="80"/>
                  </a:lnTo>
                  <a:lnTo>
                    <a:pt x="88" y="80"/>
                  </a:lnTo>
                </a:path>
              </a:pathLst>
            </a:custGeom>
            <a:grpFill/>
            <a:ln w="12700" cap="rnd" cmpd="sng">
              <a:solidFill>
                <a:schemeClr val="bg1"/>
              </a:solidFill>
              <a:prstDash val="solid"/>
              <a:round/>
              <a:headEnd/>
              <a:tailEnd/>
            </a:ln>
            <a:effectLst/>
            <a:extLst/>
          </p:spPr>
          <p:txBody>
            <a:bodyPr/>
            <a:lstStyle/>
            <a:p>
              <a:pPr fontAlgn="auto">
                <a:spcBef>
                  <a:spcPts val="0"/>
                </a:spcBef>
                <a:spcAft>
                  <a:spcPts val="0"/>
                </a:spcAft>
                <a:defRPr/>
              </a:pPr>
              <a:endParaRPr lang="zh-CN" altLang="en-US" sz="1000">
                <a:solidFill>
                  <a:schemeClr val="tx1">
                    <a:lumMod val="65000"/>
                    <a:lumOff val="35000"/>
                  </a:schemeClr>
                </a:solidFill>
                <a:latin typeface="微软雅黑" pitchFamily="34" charset="-122"/>
                <a:ea typeface="微软雅黑" pitchFamily="34" charset="-122"/>
              </a:endParaRPr>
            </a:p>
          </p:txBody>
        </p:sp>
        <p:sp>
          <p:nvSpPr>
            <p:cNvPr id="41" name="Freeform 16"/>
            <p:cNvSpPr>
              <a:spLocks/>
            </p:cNvSpPr>
            <p:nvPr/>
          </p:nvSpPr>
          <p:spPr bwMode="invGray">
            <a:xfrm>
              <a:off x="6338552" y="4502101"/>
              <a:ext cx="122767" cy="104175"/>
            </a:xfrm>
            <a:custGeom>
              <a:avLst/>
              <a:gdLst>
                <a:gd name="T0" fmla="*/ 2147483646 w 65"/>
                <a:gd name="T1" fmla="*/ 0 h 57"/>
                <a:gd name="T2" fmla="*/ 0 w 65"/>
                <a:gd name="T3" fmla="*/ 2147483646 h 57"/>
                <a:gd name="T4" fmla="*/ 2147483646 w 65"/>
                <a:gd name="T5" fmla="*/ 2147483646 h 57"/>
                <a:gd name="T6" fmla="*/ 2147483646 w 65"/>
                <a:gd name="T7" fmla="*/ 2147483646 h 57"/>
                <a:gd name="T8" fmla="*/ 2147483646 w 65"/>
                <a:gd name="T9" fmla="*/ 2147483646 h 57"/>
                <a:gd name="T10" fmla="*/ 2147483646 w 65"/>
                <a:gd name="T11" fmla="*/ 0 h 5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5" h="57">
                  <a:moveTo>
                    <a:pt x="24" y="0"/>
                  </a:moveTo>
                  <a:lnTo>
                    <a:pt x="0" y="40"/>
                  </a:lnTo>
                  <a:lnTo>
                    <a:pt x="24" y="56"/>
                  </a:lnTo>
                  <a:lnTo>
                    <a:pt x="64" y="40"/>
                  </a:lnTo>
                  <a:lnTo>
                    <a:pt x="64" y="24"/>
                  </a:lnTo>
                  <a:lnTo>
                    <a:pt x="24" y="0"/>
                  </a:lnTo>
                </a:path>
              </a:pathLst>
            </a:custGeom>
            <a:grpFill/>
            <a:ln w="12700" cap="rnd" cmpd="sng">
              <a:solidFill>
                <a:schemeClr val="bg1"/>
              </a:solidFill>
              <a:prstDash val="solid"/>
              <a:round/>
              <a:headEnd/>
              <a:tailEnd/>
            </a:ln>
            <a:effectLst/>
            <a:extLst/>
          </p:spPr>
          <p:txBody>
            <a:bodyPr/>
            <a:lstStyle/>
            <a:p>
              <a:pPr fontAlgn="auto">
                <a:spcBef>
                  <a:spcPts val="0"/>
                </a:spcBef>
                <a:spcAft>
                  <a:spcPts val="0"/>
                </a:spcAft>
                <a:defRPr/>
              </a:pPr>
              <a:endParaRPr lang="zh-CN" altLang="en-US" sz="1000">
                <a:solidFill>
                  <a:schemeClr val="tx1">
                    <a:lumMod val="65000"/>
                    <a:lumOff val="35000"/>
                  </a:schemeClr>
                </a:solidFill>
                <a:latin typeface="微软雅黑" pitchFamily="34" charset="-122"/>
                <a:ea typeface="微软雅黑" pitchFamily="34" charset="-122"/>
              </a:endParaRPr>
            </a:p>
          </p:txBody>
        </p:sp>
      </p:grpSp>
      <p:sp>
        <p:nvSpPr>
          <p:cNvPr id="44" name="Line 548"/>
          <p:cNvSpPr>
            <a:spLocks noChangeShapeType="1"/>
          </p:cNvSpPr>
          <p:nvPr/>
        </p:nvSpPr>
        <p:spPr bwMode="auto">
          <a:xfrm flipV="1">
            <a:off x="5479411" y="2842193"/>
            <a:ext cx="1350345" cy="0"/>
          </a:xfrm>
          <a:prstGeom prst="line">
            <a:avLst/>
          </a:prstGeom>
          <a:noFill/>
          <a:ln w="12700">
            <a:solidFill>
              <a:schemeClr val="tx1">
                <a:lumMod val="65000"/>
                <a:lumOff val="35000"/>
              </a:schemeClr>
            </a:solidFill>
            <a:prstDash val="dash"/>
            <a:round/>
            <a:headEnd type="oval" w="med" len="med"/>
            <a:tailEnd type="oval" w="med" len="med"/>
          </a:ln>
          <a:extLst>
            <a:ext uri="{909E8E84-426E-40DD-AFC4-6F175D3DCCD1}">
              <a14:hiddenFill xmlns:a14="http://schemas.microsoft.com/office/drawing/2010/main" xmlns="">
                <a:noFill/>
              </a14:hiddenFill>
            </a:ext>
          </a:extLst>
        </p:spPr>
        <p:txBody>
          <a:bodyPr lIns="68580" tIns="34290" rIns="68580" bIns="34290"/>
          <a:lstStyle/>
          <a:p>
            <a:endParaRPr lang="zh-CN" altLang="en-US">
              <a:solidFill>
                <a:schemeClr val="tx1">
                  <a:lumMod val="65000"/>
                  <a:lumOff val="35000"/>
                </a:schemeClr>
              </a:solidFill>
              <a:latin typeface="微软雅黑" pitchFamily="34" charset="-122"/>
              <a:ea typeface="微软雅黑" pitchFamily="34" charset="-122"/>
            </a:endParaRPr>
          </a:p>
        </p:txBody>
      </p:sp>
      <p:sp>
        <p:nvSpPr>
          <p:cNvPr id="45" name="Line 548"/>
          <p:cNvSpPr>
            <a:spLocks noChangeShapeType="1"/>
          </p:cNvSpPr>
          <p:nvPr/>
        </p:nvSpPr>
        <p:spPr bwMode="auto">
          <a:xfrm flipV="1">
            <a:off x="5479411" y="3167233"/>
            <a:ext cx="1350345" cy="0"/>
          </a:xfrm>
          <a:prstGeom prst="line">
            <a:avLst/>
          </a:prstGeom>
          <a:noFill/>
          <a:ln w="12700">
            <a:solidFill>
              <a:schemeClr val="tx1">
                <a:lumMod val="65000"/>
                <a:lumOff val="35000"/>
              </a:schemeClr>
            </a:solidFill>
            <a:prstDash val="dash"/>
            <a:round/>
            <a:headEnd type="oval" w="med" len="med"/>
            <a:tailEnd type="oval" w="med" len="med"/>
          </a:ln>
          <a:extLst>
            <a:ext uri="{909E8E84-426E-40DD-AFC4-6F175D3DCCD1}">
              <a14:hiddenFill xmlns:a14="http://schemas.microsoft.com/office/drawing/2010/main" xmlns="">
                <a:noFill/>
              </a14:hiddenFill>
            </a:ext>
          </a:extLst>
        </p:spPr>
        <p:txBody>
          <a:bodyPr lIns="68580" tIns="34290" rIns="68580" bIns="34290"/>
          <a:lstStyle/>
          <a:p>
            <a:endParaRPr lang="zh-CN" altLang="en-US">
              <a:solidFill>
                <a:schemeClr val="tx1">
                  <a:lumMod val="65000"/>
                  <a:lumOff val="35000"/>
                </a:schemeClr>
              </a:solidFill>
              <a:latin typeface="微软雅黑" pitchFamily="34" charset="-122"/>
              <a:ea typeface="微软雅黑" pitchFamily="34" charset="-122"/>
            </a:endParaRPr>
          </a:p>
        </p:txBody>
      </p:sp>
      <p:sp>
        <p:nvSpPr>
          <p:cNvPr id="46" name="Line 548"/>
          <p:cNvSpPr>
            <a:spLocks noChangeShapeType="1"/>
          </p:cNvSpPr>
          <p:nvPr/>
        </p:nvSpPr>
        <p:spPr bwMode="auto">
          <a:xfrm flipV="1">
            <a:off x="5479411" y="3491083"/>
            <a:ext cx="1350345" cy="0"/>
          </a:xfrm>
          <a:prstGeom prst="line">
            <a:avLst/>
          </a:prstGeom>
          <a:noFill/>
          <a:ln w="12700">
            <a:solidFill>
              <a:schemeClr val="tx1">
                <a:lumMod val="65000"/>
                <a:lumOff val="35000"/>
              </a:schemeClr>
            </a:solidFill>
            <a:prstDash val="dash"/>
            <a:round/>
            <a:headEnd type="oval" w="med" len="med"/>
            <a:tailEnd type="oval" w="med" len="med"/>
          </a:ln>
          <a:extLst>
            <a:ext uri="{909E8E84-426E-40DD-AFC4-6F175D3DCCD1}">
              <a14:hiddenFill xmlns:a14="http://schemas.microsoft.com/office/drawing/2010/main" xmlns="">
                <a:noFill/>
              </a14:hiddenFill>
            </a:ext>
          </a:extLst>
        </p:spPr>
        <p:txBody>
          <a:bodyPr lIns="68580" tIns="34290" rIns="68580" bIns="34290"/>
          <a:lstStyle/>
          <a:p>
            <a:endParaRPr lang="zh-CN" altLang="en-US">
              <a:solidFill>
                <a:schemeClr val="tx1">
                  <a:lumMod val="65000"/>
                  <a:lumOff val="35000"/>
                </a:schemeClr>
              </a:solidFill>
              <a:latin typeface="微软雅黑" pitchFamily="34" charset="-122"/>
              <a:ea typeface="微软雅黑" pitchFamily="34" charset="-122"/>
            </a:endParaRPr>
          </a:p>
        </p:txBody>
      </p:sp>
      <p:sp>
        <p:nvSpPr>
          <p:cNvPr id="47" name="Line 548"/>
          <p:cNvSpPr>
            <a:spLocks noChangeShapeType="1"/>
          </p:cNvSpPr>
          <p:nvPr/>
        </p:nvSpPr>
        <p:spPr bwMode="auto">
          <a:xfrm flipV="1">
            <a:off x="5425827" y="3868511"/>
            <a:ext cx="1403929" cy="0"/>
          </a:xfrm>
          <a:prstGeom prst="line">
            <a:avLst/>
          </a:prstGeom>
          <a:noFill/>
          <a:ln w="12700">
            <a:solidFill>
              <a:schemeClr val="tx1">
                <a:lumMod val="65000"/>
                <a:lumOff val="35000"/>
              </a:schemeClr>
            </a:solidFill>
            <a:prstDash val="dash"/>
            <a:round/>
            <a:headEnd type="oval" w="med" len="med"/>
            <a:tailEnd type="oval" w="med" len="med"/>
          </a:ln>
          <a:extLst>
            <a:ext uri="{909E8E84-426E-40DD-AFC4-6F175D3DCCD1}">
              <a14:hiddenFill xmlns:a14="http://schemas.microsoft.com/office/drawing/2010/main" xmlns="">
                <a:noFill/>
              </a14:hiddenFill>
            </a:ext>
          </a:extLst>
        </p:spPr>
        <p:txBody>
          <a:bodyPr lIns="68580" tIns="34290" rIns="68580" bIns="34290"/>
          <a:lstStyle/>
          <a:p>
            <a:endParaRPr lang="zh-CN" altLang="en-US">
              <a:solidFill>
                <a:schemeClr val="tx1">
                  <a:lumMod val="65000"/>
                  <a:lumOff val="35000"/>
                </a:schemeClr>
              </a:solidFill>
              <a:latin typeface="微软雅黑" pitchFamily="34" charset="-122"/>
              <a:ea typeface="微软雅黑" pitchFamily="34" charset="-122"/>
            </a:endParaRPr>
          </a:p>
        </p:txBody>
      </p:sp>
      <p:sp>
        <p:nvSpPr>
          <p:cNvPr id="48" name="Rectangle 23"/>
          <p:cNvSpPr>
            <a:spLocks noChangeArrowheads="1"/>
          </p:cNvSpPr>
          <p:nvPr/>
        </p:nvSpPr>
        <p:spPr bwMode="auto">
          <a:xfrm>
            <a:off x="5858080" y="2533821"/>
            <a:ext cx="1026452" cy="29328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68580" tIns="34290" rIns="68580" bIns="34290">
            <a:spAutoFit/>
          </a:bodyPr>
          <a:lstStyle/>
          <a:p>
            <a:pPr>
              <a:lnSpc>
                <a:spcPct val="150000"/>
              </a:lnSpc>
            </a:pPr>
            <a:r>
              <a:rPr lang="zh-CN" altLang="en-US" sz="1100">
                <a:solidFill>
                  <a:schemeClr val="tx1">
                    <a:lumMod val="65000"/>
                    <a:lumOff val="35000"/>
                  </a:schemeClr>
                </a:solidFill>
                <a:latin typeface="微软雅黑" pitchFamily="34" charset="-122"/>
                <a:ea typeface="微软雅黑" pitchFamily="34" charset="-122"/>
              </a:rPr>
              <a:t>添加文本内容</a:t>
            </a:r>
          </a:p>
        </p:txBody>
      </p:sp>
      <p:sp>
        <p:nvSpPr>
          <p:cNvPr id="49" name="Rectangle 24"/>
          <p:cNvSpPr>
            <a:spLocks noChangeArrowheads="1"/>
          </p:cNvSpPr>
          <p:nvPr/>
        </p:nvSpPr>
        <p:spPr bwMode="auto">
          <a:xfrm>
            <a:off x="5858080" y="2896961"/>
            <a:ext cx="1026452" cy="29328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68580" tIns="34290" rIns="68580" bIns="34290">
            <a:spAutoFit/>
          </a:bodyPr>
          <a:lstStyle/>
          <a:p>
            <a:pPr>
              <a:lnSpc>
                <a:spcPct val="150000"/>
              </a:lnSpc>
            </a:pPr>
            <a:r>
              <a:rPr lang="zh-CN" altLang="en-US" sz="1100">
                <a:solidFill>
                  <a:schemeClr val="tx1">
                    <a:lumMod val="65000"/>
                    <a:lumOff val="35000"/>
                  </a:schemeClr>
                </a:solidFill>
                <a:latin typeface="微软雅黑" pitchFamily="34" charset="-122"/>
                <a:ea typeface="微软雅黑" pitchFamily="34" charset="-122"/>
              </a:rPr>
              <a:t>添加文本内容</a:t>
            </a:r>
          </a:p>
        </p:txBody>
      </p:sp>
      <p:sp>
        <p:nvSpPr>
          <p:cNvPr id="50" name="Rectangle 25"/>
          <p:cNvSpPr>
            <a:spLocks noChangeArrowheads="1"/>
          </p:cNvSpPr>
          <p:nvPr/>
        </p:nvSpPr>
        <p:spPr bwMode="auto">
          <a:xfrm>
            <a:off x="5858080" y="3220811"/>
            <a:ext cx="1026452" cy="29328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68580" tIns="34290" rIns="68580" bIns="34290">
            <a:spAutoFit/>
          </a:bodyPr>
          <a:lstStyle/>
          <a:p>
            <a:pPr>
              <a:lnSpc>
                <a:spcPct val="150000"/>
              </a:lnSpc>
            </a:pPr>
            <a:r>
              <a:rPr lang="zh-CN" altLang="en-US" sz="1100">
                <a:solidFill>
                  <a:schemeClr val="tx1">
                    <a:lumMod val="65000"/>
                    <a:lumOff val="35000"/>
                  </a:schemeClr>
                </a:solidFill>
                <a:latin typeface="微软雅黑" pitchFamily="34" charset="-122"/>
                <a:ea typeface="微软雅黑" pitchFamily="34" charset="-122"/>
              </a:rPr>
              <a:t>添加文本内容</a:t>
            </a:r>
          </a:p>
        </p:txBody>
      </p:sp>
      <p:sp>
        <p:nvSpPr>
          <p:cNvPr id="51" name="Rectangle 26"/>
          <p:cNvSpPr>
            <a:spLocks noChangeArrowheads="1"/>
          </p:cNvSpPr>
          <p:nvPr/>
        </p:nvSpPr>
        <p:spPr bwMode="auto">
          <a:xfrm>
            <a:off x="5858080" y="3598240"/>
            <a:ext cx="1026452" cy="29328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68580" tIns="34290" rIns="68580" bIns="34290">
            <a:spAutoFit/>
          </a:bodyPr>
          <a:lstStyle/>
          <a:p>
            <a:pPr>
              <a:lnSpc>
                <a:spcPct val="150000"/>
              </a:lnSpc>
            </a:pPr>
            <a:r>
              <a:rPr lang="zh-CN" altLang="en-US" sz="1100">
                <a:solidFill>
                  <a:schemeClr val="tx1">
                    <a:lumMod val="65000"/>
                    <a:lumOff val="35000"/>
                  </a:schemeClr>
                </a:solidFill>
                <a:latin typeface="微软雅黑" pitchFamily="34" charset="-122"/>
                <a:ea typeface="微软雅黑" pitchFamily="34" charset="-122"/>
              </a:rPr>
              <a:t>添加文本内容</a:t>
            </a:r>
          </a:p>
        </p:txBody>
      </p:sp>
      <p:pic>
        <p:nvPicPr>
          <p:cNvPr id="52" name="圆角矩形 53"/>
          <p:cNvPicPr>
            <a:picLocks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rot="2724228">
            <a:off x="4716132" y="2467135"/>
            <a:ext cx="161925" cy="157183"/>
          </a:xfrm>
          <a:prstGeom prst="rect">
            <a:avLst/>
          </a:prstGeom>
          <a:noFill/>
          <a:extLst>
            <a:ext uri="{909E8E84-426E-40DD-AFC4-6F175D3DCCD1}">
              <a14:hiddenFill xmlns:a14="http://schemas.microsoft.com/office/drawing/2010/main" xmlns="">
                <a:solidFill>
                  <a:srgbClr val="FFFFFF"/>
                </a:solidFill>
              </a14:hiddenFill>
            </a:ext>
          </a:extLst>
        </p:spPr>
      </p:pic>
      <p:pic>
        <p:nvPicPr>
          <p:cNvPr id="53" name="圆角矩形 53"/>
          <p:cNvPicPr>
            <a:picLocks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rot="2724228">
            <a:off x="4829256" y="3331529"/>
            <a:ext cx="161925" cy="157183"/>
          </a:xfrm>
          <a:prstGeom prst="rect">
            <a:avLst/>
          </a:prstGeom>
          <a:noFill/>
          <a:extLst>
            <a:ext uri="{909E8E84-426E-40DD-AFC4-6F175D3DCCD1}">
              <a14:hiddenFill xmlns:a14="http://schemas.microsoft.com/office/drawing/2010/main" xmlns="">
                <a:solidFill>
                  <a:srgbClr val="FFFFFF"/>
                </a:solidFill>
              </a14:hiddenFill>
            </a:ext>
          </a:extLst>
        </p:spPr>
      </p:pic>
      <p:pic>
        <p:nvPicPr>
          <p:cNvPr id="54" name="圆角矩形 53"/>
          <p:cNvPicPr>
            <a:picLocks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rot="2724228">
            <a:off x="5098372" y="3547032"/>
            <a:ext cx="161925" cy="157183"/>
          </a:xfrm>
          <a:prstGeom prst="rect">
            <a:avLst/>
          </a:prstGeom>
          <a:noFill/>
          <a:extLst>
            <a:ext uri="{909E8E84-426E-40DD-AFC4-6F175D3DCCD1}">
              <a14:hiddenFill xmlns:a14="http://schemas.microsoft.com/office/drawing/2010/main" xmlns="">
                <a:solidFill>
                  <a:srgbClr val="FFFFFF"/>
                </a:solidFill>
              </a14:hiddenFill>
            </a:ext>
          </a:extLst>
        </p:spPr>
      </p:pic>
      <p:pic>
        <p:nvPicPr>
          <p:cNvPr id="55" name="圆角矩形 53"/>
          <p:cNvPicPr>
            <a:picLocks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rot="2724228">
            <a:off x="4774480" y="4087576"/>
            <a:ext cx="161925" cy="157183"/>
          </a:xfrm>
          <a:prstGeom prst="rect">
            <a:avLst/>
          </a:prstGeom>
          <a:noFill/>
          <a:extLst>
            <a:ext uri="{909E8E84-426E-40DD-AFC4-6F175D3DCCD1}">
              <a14:hiddenFill xmlns:a14="http://schemas.microsoft.com/office/drawing/2010/main" xmlns="">
                <a:solidFill>
                  <a:srgbClr val="FFFFFF"/>
                </a:solidFill>
              </a14:hiddenFill>
            </a:ext>
          </a:extLst>
        </p:spPr>
      </p:pic>
      <p:sp>
        <p:nvSpPr>
          <p:cNvPr id="56" name="Line 548"/>
          <p:cNvSpPr>
            <a:spLocks noChangeShapeType="1"/>
          </p:cNvSpPr>
          <p:nvPr/>
        </p:nvSpPr>
        <p:spPr bwMode="auto">
          <a:xfrm>
            <a:off x="4831627" y="2573112"/>
            <a:ext cx="647784" cy="269081"/>
          </a:xfrm>
          <a:prstGeom prst="line">
            <a:avLst/>
          </a:prstGeom>
          <a:noFill/>
          <a:ln w="12700">
            <a:solidFill>
              <a:schemeClr val="tx1">
                <a:lumMod val="65000"/>
                <a:lumOff val="35000"/>
              </a:schemeClr>
            </a:solidFill>
            <a:prstDash val="dash"/>
            <a:round/>
            <a:headEnd type="oval" w="med" len="med"/>
            <a:tailEnd type="oval" w="med" len="med"/>
          </a:ln>
          <a:extLst>
            <a:ext uri="{909E8E84-426E-40DD-AFC4-6F175D3DCCD1}">
              <a14:hiddenFill xmlns:a14="http://schemas.microsoft.com/office/drawing/2010/main" xmlns="">
                <a:noFill/>
              </a14:hiddenFill>
            </a:ext>
          </a:extLst>
        </p:spPr>
        <p:txBody>
          <a:bodyPr lIns="68580" tIns="34290" rIns="68580" bIns="34290"/>
          <a:lstStyle/>
          <a:p>
            <a:endParaRPr lang="zh-CN" altLang="en-US">
              <a:solidFill>
                <a:schemeClr val="tx1">
                  <a:lumMod val="65000"/>
                  <a:lumOff val="35000"/>
                </a:schemeClr>
              </a:solidFill>
              <a:latin typeface="微软雅黑" pitchFamily="34" charset="-122"/>
              <a:ea typeface="微软雅黑" pitchFamily="34" charset="-122"/>
            </a:endParaRPr>
          </a:p>
        </p:txBody>
      </p:sp>
      <p:sp>
        <p:nvSpPr>
          <p:cNvPr id="57" name="Line 548"/>
          <p:cNvSpPr>
            <a:spLocks noChangeShapeType="1"/>
          </p:cNvSpPr>
          <p:nvPr/>
        </p:nvSpPr>
        <p:spPr bwMode="auto">
          <a:xfrm flipV="1">
            <a:off x="4938797" y="3167233"/>
            <a:ext cx="540614" cy="269081"/>
          </a:xfrm>
          <a:prstGeom prst="line">
            <a:avLst/>
          </a:prstGeom>
          <a:noFill/>
          <a:ln w="12700">
            <a:solidFill>
              <a:schemeClr val="tx1">
                <a:lumMod val="65000"/>
                <a:lumOff val="35000"/>
              </a:schemeClr>
            </a:solidFill>
            <a:prstDash val="dash"/>
            <a:round/>
            <a:headEnd type="oval" w="med" len="med"/>
            <a:tailEnd type="oval" w="med" len="med"/>
          </a:ln>
          <a:extLst>
            <a:ext uri="{909E8E84-426E-40DD-AFC4-6F175D3DCCD1}">
              <a14:hiddenFill xmlns:a14="http://schemas.microsoft.com/office/drawing/2010/main" xmlns="">
                <a:noFill/>
              </a14:hiddenFill>
            </a:ext>
          </a:extLst>
        </p:spPr>
        <p:txBody>
          <a:bodyPr lIns="68580" tIns="34290" rIns="68580" bIns="34290"/>
          <a:lstStyle/>
          <a:p>
            <a:endParaRPr lang="zh-CN" altLang="en-US">
              <a:solidFill>
                <a:schemeClr val="tx1">
                  <a:lumMod val="65000"/>
                  <a:lumOff val="35000"/>
                </a:schemeClr>
              </a:solidFill>
              <a:latin typeface="微软雅黑" pitchFamily="34" charset="-122"/>
              <a:ea typeface="微软雅黑" pitchFamily="34" charset="-122"/>
            </a:endParaRPr>
          </a:p>
        </p:txBody>
      </p:sp>
      <p:sp>
        <p:nvSpPr>
          <p:cNvPr id="58" name="Line 548"/>
          <p:cNvSpPr>
            <a:spLocks noChangeShapeType="1"/>
          </p:cNvSpPr>
          <p:nvPr/>
        </p:nvSpPr>
        <p:spPr bwMode="auto">
          <a:xfrm flipV="1">
            <a:off x="4885213" y="3868511"/>
            <a:ext cx="540614" cy="323850"/>
          </a:xfrm>
          <a:prstGeom prst="line">
            <a:avLst/>
          </a:prstGeom>
          <a:noFill/>
          <a:ln w="12700">
            <a:solidFill>
              <a:schemeClr val="tx1">
                <a:lumMod val="65000"/>
                <a:lumOff val="35000"/>
              </a:schemeClr>
            </a:solidFill>
            <a:prstDash val="dash"/>
            <a:round/>
            <a:headEnd type="oval" w="med" len="med"/>
            <a:tailEnd type="oval" w="med" len="med"/>
          </a:ln>
          <a:extLst>
            <a:ext uri="{909E8E84-426E-40DD-AFC4-6F175D3DCCD1}">
              <a14:hiddenFill xmlns:a14="http://schemas.microsoft.com/office/drawing/2010/main" xmlns="">
                <a:noFill/>
              </a14:hiddenFill>
            </a:ext>
          </a:extLst>
        </p:spPr>
        <p:txBody>
          <a:bodyPr lIns="68580" tIns="34290" rIns="68580" bIns="34290"/>
          <a:lstStyle/>
          <a:p>
            <a:endParaRPr lang="zh-CN" altLang="en-US">
              <a:solidFill>
                <a:schemeClr val="tx1">
                  <a:lumMod val="65000"/>
                  <a:lumOff val="35000"/>
                </a:schemeClr>
              </a:solidFill>
              <a:latin typeface="微软雅黑" pitchFamily="34" charset="-122"/>
              <a:ea typeface="微软雅黑" pitchFamily="34" charset="-122"/>
            </a:endParaRPr>
          </a:p>
        </p:txBody>
      </p:sp>
      <p:sp>
        <p:nvSpPr>
          <p:cNvPr id="59" name="Line 548"/>
          <p:cNvSpPr>
            <a:spLocks noChangeShapeType="1"/>
          </p:cNvSpPr>
          <p:nvPr/>
        </p:nvSpPr>
        <p:spPr bwMode="auto">
          <a:xfrm flipV="1">
            <a:off x="5209104" y="3491083"/>
            <a:ext cx="270307" cy="161925"/>
          </a:xfrm>
          <a:prstGeom prst="line">
            <a:avLst/>
          </a:prstGeom>
          <a:noFill/>
          <a:ln w="12700">
            <a:solidFill>
              <a:schemeClr val="tx1">
                <a:lumMod val="65000"/>
                <a:lumOff val="35000"/>
              </a:schemeClr>
            </a:solidFill>
            <a:prstDash val="dash"/>
            <a:round/>
            <a:headEnd type="oval" w="med" len="med"/>
            <a:tailEnd type="oval" w="med" len="med"/>
          </a:ln>
          <a:extLst>
            <a:ext uri="{909E8E84-426E-40DD-AFC4-6F175D3DCCD1}">
              <a14:hiddenFill xmlns:a14="http://schemas.microsoft.com/office/drawing/2010/main" xmlns="">
                <a:noFill/>
              </a14:hiddenFill>
            </a:ext>
          </a:extLst>
        </p:spPr>
        <p:txBody>
          <a:bodyPr lIns="68580" tIns="34290" rIns="68580" bIns="34290"/>
          <a:lstStyle/>
          <a:p>
            <a:endParaRPr lang="zh-CN" altLang="en-US">
              <a:solidFill>
                <a:schemeClr val="tx1">
                  <a:lumMod val="65000"/>
                  <a:lumOff val="35000"/>
                </a:schemeClr>
              </a:solidFill>
              <a:latin typeface="微软雅黑" pitchFamily="34" charset="-122"/>
              <a:ea typeface="微软雅黑" pitchFamily="34" charset="-122"/>
            </a:endParaRPr>
          </a:p>
        </p:txBody>
      </p:sp>
      <p:sp>
        <p:nvSpPr>
          <p:cNvPr id="61" name="Freeform 12"/>
          <p:cNvSpPr>
            <a:spLocks/>
          </p:cNvSpPr>
          <p:nvPr/>
        </p:nvSpPr>
        <p:spPr bwMode="gray">
          <a:xfrm>
            <a:off x="4977529" y="2728132"/>
            <a:ext cx="115770" cy="155271"/>
          </a:xfrm>
          <a:custGeom>
            <a:avLst/>
            <a:gdLst>
              <a:gd name="T0" fmla="*/ 2147483646 w 89"/>
              <a:gd name="T1" fmla="*/ 2147483646 h 121"/>
              <a:gd name="T2" fmla="*/ 2147483646 w 89"/>
              <a:gd name="T3" fmla="*/ 2147483646 h 121"/>
              <a:gd name="T4" fmla="*/ 2147483646 w 89"/>
              <a:gd name="T5" fmla="*/ 2147483646 h 121"/>
              <a:gd name="T6" fmla="*/ 2147483646 w 89"/>
              <a:gd name="T7" fmla="*/ 2147483646 h 121"/>
              <a:gd name="T8" fmla="*/ 2147483646 w 89"/>
              <a:gd name="T9" fmla="*/ 0 h 121"/>
              <a:gd name="T10" fmla="*/ 2147483646 w 89"/>
              <a:gd name="T11" fmla="*/ 2147483646 h 121"/>
              <a:gd name="T12" fmla="*/ 2147483646 w 89"/>
              <a:gd name="T13" fmla="*/ 2147483646 h 121"/>
              <a:gd name="T14" fmla="*/ 2147483646 w 89"/>
              <a:gd name="T15" fmla="*/ 2147483646 h 121"/>
              <a:gd name="T16" fmla="*/ 0 w 89"/>
              <a:gd name="T17" fmla="*/ 2147483646 h 121"/>
              <a:gd name="T18" fmla="*/ 2147483646 w 89"/>
              <a:gd name="T19" fmla="*/ 2147483646 h 121"/>
              <a:gd name="T20" fmla="*/ 2147483646 w 89"/>
              <a:gd name="T21" fmla="*/ 2147483646 h 121"/>
              <a:gd name="T22" fmla="*/ 2147483646 w 89"/>
              <a:gd name="T23" fmla="*/ 2147483646 h 121"/>
              <a:gd name="T24" fmla="*/ 2147483646 w 89"/>
              <a:gd name="T25" fmla="*/ 2147483646 h 1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9" h="121">
                <a:moveTo>
                  <a:pt x="88" y="80"/>
                </a:moveTo>
                <a:lnTo>
                  <a:pt x="80" y="56"/>
                </a:lnTo>
                <a:lnTo>
                  <a:pt x="56" y="40"/>
                </a:lnTo>
                <a:lnTo>
                  <a:pt x="48" y="8"/>
                </a:lnTo>
                <a:lnTo>
                  <a:pt x="32" y="0"/>
                </a:lnTo>
                <a:lnTo>
                  <a:pt x="24" y="8"/>
                </a:lnTo>
                <a:lnTo>
                  <a:pt x="32" y="48"/>
                </a:lnTo>
                <a:lnTo>
                  <a:pt x="8" y="48"/>
                </a:lnTo>
                <a:lnTo>
                  <a:pt x="0" y="112"/>
                </a:lnTo>
                <a:lnTo>
                  <a:pt x="16" y="120"/>
                </a:lnTo>
                <a:lnTo>
                  <a:pt x="56" y="112"/>
                </a:lnTo>
                <a:lnTo>
                  <a:pt x="56" y="80"/>
                </a:lnTo>
                <a:lnTo>
                  <a:pt x="88" y="80"/>
                </a:lnTo>
              </a:path>
            </a:pathLst>
          </a:custGeom>
          <a:solidFill>
            <a:srgbClr val="0070C0"/>
          </a:solidFill>
          <a:ln w="12700" cap="rnd" cmpd="sng">
            <a:solidFill>
              <a:schemeClr val="bg1"/>
            </a:solidFill>
            <a:prstDash val="solid"/>
            <a:round/>
            <a:headEnd/>
            <a:tailEnd/>
          </a:ln>
          <a:effectLst/>
          <a:extLst/>
        </p:spPr>
        <p:txBody>
          <a:bodyPr/>
          <a:lstStyle/>
          <a:p>
            <a:pPr fontAlgn="auto">
              <a:spcBef>
                <a:spcPts val="0"/>
              </a:spcBef>
              <a:spcAft>
                <a:spcPts val="0"/>
              </a:spcAft>
              <a:defRPr/>
            </a:pPr>
            <a:endParaRPr lang="zh-CN" altLang="en-US" sz="1000">
              <a:solidFill>
                <a:schemeClr val="tx1">
                  <a:lumMod val="65000"/>
                  <a:lumOff val="35000"/>
                </a:schemeClr>
              </a:solidFill>
              <a:latin typeface="微软雅黑" pitchFamily="34" charset="-122"/>
              <a:ea typeface="微软雅黑" pitchFamily="34" charset="-122"/>
            </a:endParaRPr>
          </a:p>
        </p:txBody>
      </p:sp>
      <p:sp>
        <p:nvSpPr>
          <p:cNvPr id="62" name="TextBox 61"/>
          <p:cNvSpPr txBox="1"/>
          <p:nvPr/>
        </p:nvSpPr>
        <p:spPr>
          <a:xfrm>
            <a:off x="7184864" y="1451844"/>
            <a:ext cx="1347576" cy="2953116"/>
          </a:xfrm>
          <a:prstGeom prst="rect">
            <a:avLst/>
          </a:prstGeom>
          <a:noFill/>
          <a:ln>
            <a:noFill/>
          </a:ln>
        </p:spPr>
        <p:txBody>
          <a:bodyPr wrap="square" rtlCol="0">
            <a:spAutoFit/>
          </a:bodyPr>
          <a:lstStyle/>
          <a:p>
            <a:pPr>
              <a:lnSpc>
                <a:spcPct val="130000"/>
              </a:lnSpc>
              <a:defRPr/>
            </a:pPr>
            <a:r>
              <a:rPr lang="zh-CN" altLang="en-US" sz="1100" dirty="0">
                <a:solidFill>
                  <a:schemeClr val="tx1">
                    <a:lumMod val="65000"/>
                    <a:lumOff val="35000"/>
                  </a:schemeClr>
                </a:solidFill>
                <a:latin typeface="微软雅黑" pitchFamily="34" charset="-122"/>
                <a:ea typeface="微软雅黑" pitchFamily="34" charset="-122"/>
              </a:rPr>
              <a:t>点击输入简要文字内容，文字内容需概括精炼，不用多余的文字修饰，言简意赅的说明分项内容</a:t>
            </a:r>
            <a:r>
              <a:rPr lang="en-US" altLang="zh-CN" sz="1100" dirty="0" smtClean="0">
                <a:solidFill>
                  <a:schemeClr val="tx1">
                    <a:lumMod val="65000"/>
                    <a:lumOff val="35000"/>
                  </a:schemeClr>
                </a:solidFill>
                <a:latin typeface="微软雅黑" pitchFamily="34" charset="-122"/>
                <a:ea typeface="微软雅黑" pitchFamily="34" charset="-122"/>
              </a:rPr>
              <a:t>……</a:t>
            </a:r>
          </a:p>
          <a:p>
            <a:pPr>
              <a:lnSpc>
                <a:spcPct val="130000"/>
              </a:lnSpc>
              <a:defRPr/>
            </a:pPr>
            <a:endParaRPr lang="en-US" altLang="zh-CN" sz="1100" dirty="0" smtClean="0">
              <a:solidFill>
                <a:schemeClr val="tx1">
                  <a:lumMod val="65000"/>
                  <a:lumOff val="35000"/>
                </a:schemeClr>
              </a:solidFill>
              <a:latin typeface="微软雅黑" pitchFamily="34" charset="-122"/>
              <a:ea typeface="微软雅黑" pitchFamily="34" charset="-122"/>
            </a:endParaRPr>
          </a:p>
          <a:p>
            <a:pPr>
              <a:lnSpc>
                <a:spcPct val="130000"/>
              </a:lnSpc>
              <a:defRPr/>
            </a:pPr>
            <a:r>
              <a:rPr lang="zh-CN" altLang="en-US" sz="1100" dirty="0" smtClean="0">
                <a:solidFill>
                  <a:schemeClr val="tx1">
                    <a:lumMod val="65000"/>
                    <a:lumOff val="35000"/>
                  </a:schemeClr>
                </a:solidFill>
                <a:latin typeface="微软雅黑" pitchFamily="34" charset="-122"/>
                <a:ea typeface="微软雅黑" pitchFamily="34" charset="-122"/>
              </a:rPr>
              <a:t>点击</a:t>
            </a:r>
            <a:r>
              <a:rPr lang="zh-CN" altLang="en-US" sz="1100" dirty="0">
                <a:solidFill>
                  <a:schemeClr val="tx1">
                    <a:lumMod val="65000"/>
                    <a:lumOff val="35000"/>
                  </a:schemeClr>
                </a:solidFill>
                <a:latin typeface="微软雅黑" pitchFamily="34" charset="-122"/>
                <a:ea typeface="微软雅黑" pitchFamily="34" charset="-122"/>
              </a:rPr>
              <a:t>输入简要文字内容，文字内容需概括精炼，不用多余的文字修饰，言简意赅的说明分项内容</a:t>
            </a:r>
            <a:r>
              <a:rPr lang="en-US" altLang="zh-CN" sz="1100" dirty="0" smtClean="0">
                <a:solidFill>
                  <a:schemeClr val="tx1">
                    <a:lumMod val="65000"/>
                    <a:lumOff val="35000"/>
                  </a:schemeClr>
                </a:solidFill>
                <a:latin typeface="微软雅黑" pitchFamily="34" charset="-122"/>
                <a:ea typeface="微软雅黑" pitchFamily="34" charset="-122"/>
              </a:rPr>
              <a:t>……</a:t>
            </a:r>
            <a:endParaRPr lang="en-US" altLang="zh-CN" sz="1100" dirty="0">
              <a:solidFill>
                <a:schemeClr val="tx1">
                  <a:lumMod val="65000"/>
                  <a:lumOff val="35000"/>
                </a:schemeClr>
              </a:solidFill>
              <a:latin typeface="微软雅黑" pitchFamily="34" charset="-122"/>
              <a:ea typeface="微软雅黑" pitchFamily="34" charset="-122"/>
            </a:endParaRPr>
          </a:p>
        </p:txBody>
      </p:sp>
    </p:spTree>
    <p:extLst>
      <p:ext uri="{BB962C8B-B14F-4D97-AF65-F5344CB8AC3E}">
        <p14:creationId xmlns:p14="http://schemas.microsoft.com/office/powerpoint/2010/main" xmlns="" val="2860092506"/>
      </p:ext>
    </p:extLst>
  </p:cSld>
  <p:clrMapOvr>
    <a:masterClrMapping/>
  </p:clrMapOvr>
  <p:transition spd="slow"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000"/>
                            </p:stCondLst>
                            <p:childTnLst>
                              <p:par>
                                <p:cTn id="13" presetID="18" presetClass="entr" presetSubtype="12"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strips(downLeft)">
                                      <p:cBhvr>
                                        <p:cTn id="15" dur="2000"/>
                                        <p:tgtEl>
                                          <p:spTgt spid="8"/>
                                        </p:tgtEl>
                                      </p:cBhvr>
                                    </p:animEffect>
                                  </p:childTnLst>
                                </p:cTn>
                              </p:par>
                            </p:childTnLst>
                          </p:cTn>
                        </p:par>
                        <p:par>
                          <p:cTn id="16" fill="hold">
                            <p:stCondLst>
                              <p:cond delay="3000"/>
                            </p:stCondLst>
                            <p:childTnLst>
                              <p:par>
                                <p:cTn id="17" presetID="29" presetClass="entr" presetSubtype="0"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1000" fill="hold"/>
                                        <p:tgtEl>
                                          <p:spTgt spid="52"/>
                                        </p:tgtEl>
                                        <p:attrNameLst>
                                          <p:attrName>ppt_x</p:attrName>
                                        </p:attrNameLst>
                                      </p:cBhvr>
                                      <p:tavLst>
                                        <p:tav tm="0">
                                          <p:val>
                                            <p:strVal val="#ppt_x-.2"/>
                                          </p:val>
                                        </p:tav>
                                        <p:tav tm="100000">
                                          <p:val>
                                            <p:strVal val="#ppt_x"/>
                                          </p:val>
                                        </p:tav>
                                      </p:tavLst>
                                    </p:anim>
                                    <p:anim calcmode="lin" valueType="num">
                                      <p:cBhvr>
                                        <p:cTn id="20" dur="1000" fill="hold"/>
                                        <p:tgtEl>
                                          <p:spTgt spid="52"/>
                                        </p:tgtEl>
                                        <p:attrNameLst>
                                          <p:attrName>ppt_y</p:attrName>
                                        </p:attrNameLst>
                                      </p:cBhvr>
                                      <p:tavLst>
                                        <p:tav tm="0">
                                          <p:val>
                                            <p:strVal val="#ppt_y"/>
                                          </p:val>
                                        </p:tav>
                                        <p:tav tm="100000">
                                          <p:val>
                                            <p:strVal val="#ppt_y"/>
                                          </p:val>
                                        </p:tav>
                                      </p:tavLst>
                                    </p:anim>
                                    <p:animEffect transition="in" filter="wipe(right)" prLst="gradientSize: 0.1">
                                      <p:cBhvr>
                                        <p:cTn id="21" dur="1000"/>
                                        <p:tgtEl>
                                          <p:spTgt spid="52"/>
                                        </p:tgtEl>
                                      </p:cBhvr>
                                    </p:animEffect>
                                  </p:childTnLst>
                                </p:cTn>
                              </p:par>
                              <p:par>
                                <p:cTn id="22" presetID="29" presetClass="entr" presetSubtype="0" fill="hold" nodeType="with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1000" fill="hold"/>
                                        <p:tgtEl>
                                          <p:spTgt spid="53"/>
                                        </p:tgtEl>
                                        <p:attrNameLst>
                                          <p:attrName>ppt_x</p:attrName>
                                        </p:attrNameLst>
                                      </p:cBhvr>
                                      <p:tavLst>
                                        <p:tav tm="0">
                                          <p:val>
                                            <p:strVal val="#ppt_x-.2"/>
                                          </p:val>
                                        </p:tav>
                                        <p:tav tm="100000">
                                          <p:val>
                                            <p:strVal val="#ppt_x"/>
                                          </p:val>
                                        </p:tav>
                                      </p:tavLst>
                                    </p:anim>
                                    <p:anim calcmode="lin" valueType="num">
                                      <p:cBhvr>
                                        <p:cTn id="25" dur="1000" fill="hold"/>
                                        <p:tgtEl>
                                          <p:spTgt spid="53"/>
                                        </p:tgtEl>
                                        <p:attrNameLst>
                                          <p:attrName>ppt_y</p:attrName>
                                        </p:attrNameLst>
                                      </p:cBhvr>
                                      <p:tavLst>
                                        <p:tav tm="0">
                                          <p:val>
                                            <p:strVal val="#ppt_y"/>
                                          </p:val>
                                        </p:tav>
                                        <p:tav tm="100000">
                                          <p:val>
                                            <p:strVal val="#ppt_y"/>
                                          </p:val>
                                        </p:tav>
                                      </p:tavLst>
                                    </p:anim>
                                    <p:animEffect transition="in" filter="wipe(right)" prLst="gradientSize: 0.1">
                                      <p:cBhvr>
                                        <p:cTn id="26" dur="1000"/>
                                        <p:tgtEl>
                                          <p:spTgt spid="53"/>
                                        </p:tgtEl>
                                      </p:cBhvr>
                                    </p:animEffect>
                                  </p:childTnLst>
                                </p:cTn>
                              </p:par>
                              <p:par>
                                <p:cTn id="27" presetID="29" presetClass="entr" presetSubtype="0" fill="hold" nodeType="with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1000" fill="hold"/>
                                        <p:tgtEl>
                                          <p:spTgt spid="55"/>
                                        </p:tgtEl>
                                        <p:attrNameLst>
                                          <p:attrName>ppt_x</p:attrName>
                                        </p:attrNameLst>
                                      </p:cBhvr>
                                      <p:tavLst>
                                        <p:tav tm="0">
                                          <p:val>
                                            <p:strVal val="#ppt_x-.2"/>
                                          </p:val>
                                        </p:tav>
                                        <p:tav tm="100000">
                                          <p:val>
                                            <p:strVal val="#ppt_x"/>
                                          </p:val>
                                        </p:tav>
                                      </p:tavLst>
                                    </p:anim>
                                    <p:anim calcmode="lin" valueType="num">
                                      <p:cBhvr>
                                        <p:cTn id="30" dur="1000" fill="hold"/>
                                        <p:tgtEl>
                                          <p:spTgt spid="55"/>
                                        </p:tgtEl>
                                        <p:attrNameLst>
                                          <p:attrName>ppt_y</p:attrName>
                                        </p:attrNameLst>
                                      </p:cBhvr>
                                      <p:tavLst>
                                        <p:tav tm="0">
                                          <p:val>
                                            <p:strVal val="#ppt_y"/>
                                          </p:val>
                                        </p:tav>
                                        <p:tav tm="100000">
                                          <p:val>
                                            <p:strVal val="#ppt_y"/>
                                          </p:val>
                                        </p:tav>
                                      </p:tavLst>
                                    </p:anim>
                                    <p:animEffect transition="in" filter="wipe(right)" prLst="gradientSize: 0.1">
                                      <p:cBhvr>
                                        <p:cTn id="31" dur="1000"/>
                                        <p:tgtEl>
                                          <p:spTgt spid="55"/>
                                        </p:tgtEl>
                                      </p:cBhvr>
                                    </p:animEffect>
                                  </p:childTnLst>
                                </p:cTn>
                              </p:par>
                              <p:par>
                                <p:cTn id="32" presetID="29" presetClass="entr" presetSubtype="0" fill="hold" nodeType="withEffect">
                                  <p:stCondLst>
                                    <p:cond delay="0"/>
                                  </p:stCondLst>
                                  <p:childTnLst>
                                    <p:set>
                                      <p:cBhvr>
                                        <p:cTn id="33" dur="1" fill="hold">
                                          <p:stCondLst>
                                            <p:cond delay="0"/>
                                          </p:stCondLst>
                                        </p:cTn>
                                        <p:tgtEl>
                                          <p:spTgt spid="54"/>
                                        </p:tgtEl>
                                        <p:attrNameLst>
                                          <p:attrName>style.visibility</p:attrName>
                                        </p:attrNameLst>
                                      </p:cBhvr>
                                      <p:to>
                                        <p:strVal val="visible"/>
                                      </p:to>
                                    </p:set>
                                    <p:anim calcmode="lin" valueType="num">
                                      <p:cBhvr>
                                        <p:cTn id="34" dur="1000" fill="hold"/>
                                        <p:tgtEl>
                                          <p:spTgt spid="54"/>
                                        </p:tgtEl>
                                        <p:attrNameLst>
                                          <p:attrName>ppt_x</p:attrName>
                                        </p:attrNameLst>
                                      </p:cBhvr>
                                      <p:tavLst>
                                        <p:tav tm="0">
                                          <p:val>
                                            <p:strVal val="#ppt_x-.2"/>
                                          </p:val>
                                        </p:tav>
                                        <p:tav tm="100000">
                                          <p:val>
                                            <p:strVal val="#ppt_x"/>
                                          </p:val>
                                        </p:tav>
                                      </p:tavLst>
                                    </p:anim>
                                    <p:anim calcmode="lin" valueType="num">
                                      <p:cBhvr>
                                        <p:cTn id="35" dur="1000" fill="hold"/>
                                        <p:tgtEl>
                                          <p:spTgt spid="54"/>
                                        </p:tgtEl>
                                        <p:attrNameLst>
                                          <p:attrName>ppt_y</p:attrName>
                                        </p:attrNameLst>
                                      </p:cBhvr>
                                      <p:tavLst>
                                        <p:tav tm="0">
                                          <p:val>
                                            <p:strVal val="#ppt_y"/>
                                          </p:val>
                                        </p:tav>
                                        <p:tav tm="100000">
                                          <p:val>
                                            <p:strVal val="#ppt_y"/>
                                          </p:val>
                                        </p:tav>
                                      </p:tavLst>
                                    </p:anim>
                                    <p:animEffect transition="in" filter="wipe(right)" prLst="gradientSize: 0.1">
                                      <p:cBhvr>
                                        <p:cTn id="36" dur="1000"/>
                                        <p:tgtEl>
                                          <p:spTgt spid="54"/>
                                        </p:tgtEl>
                                      </p:cBhvr>
                                    </p:animEffect>
                                  </p:childTnLst>
                                </p:cTn>
                              </p:par>
                            </p:childTnLst>
                          </p:cTn>
                        </p:par>
                        <p:par>
                          <p:cTn id="37" fill="hold">
                            <p:stCondLst>
                              <p:cond delay="4000"/>
                            </p:stCondLst>
                            <p:childTnLst>
                              <p:par>
                                <p:cTn id="38" presetID="18" presetClass="entr" presetSubtype="6" fill="hold" grpId="0" nodeType="afterEffect">
                                  <p:stCondLst>
                                    <p:cond delay="0"/>
                                  </p:stCondLst>
                                  <p:childTnLst>
                                    <p:set>
                                      <p:cBhvr>
                                        <p:cTn id="39" dur="1" fill="hold">
                                          <p:stCondLst>
                                            <p:cond delay="0"/>
                                          </p:stCondLst>
                                        </p:cTn>
                                        <p:tgtEl>
                                          <p:spTgt spid="56"/>
                                        </p:tgtEl>
                                        <p:attrNameLst>
                                          <p:attrName>style.visibility</p:attrName>
                                        </p:attrNameLst>
                                      </p:cBhvr>
                                      <p:to>
                                        <p:strVal val="visible"/>
                                      </p:to>
                                    </p:set>
                                    <p:animEffect transition="in" filter="strips(downRight)">
                                      <p:cBhvr>
                                        <p:cTn id="40" dur="500"/>
                                        <p:tgtEl>
                                          <p:spTgt spid="56"/>
                                        </p:tgtEl>
                                      </p:cBhvr>
                                    </p:animEffect>
                                  </p:childTnLst>
                                </p:cTn>
                              </p:par>
                              <p:par>
                                <p:cTn id="41" presetID="18" presetClass="entr" presetSubtype="6" fill="hold" grpId="0" nodeType="with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strips(downRight)">
                                      <p:cBhvr>
                                        <p:cTn id="43" dur="500"/>
                                        <p:tgtEl>
                                          <p:spTgt spid="44"/>
                                        </p:tgtEl>
                                      </p:cBhvr>
                                    </p:animEffect>
                                  </p:childTnLst>
                                </p:cTn>
                              </p:par>
                            </p:childTnLst>
                          </p:cTn>
                        </p:par>
                        <p:par>
                          <p:cTn id="44" fill="hold">
                            <p:stCondLst>
                              <p:cond delay="4500"/>
                            </p:stCondLst>
                            <p:childTnLst>
                              <p:par>
                                <p:cTn id="45" presetID="41" presetClass="entr" presetSubtype="0" fill="hold" grpId="0" nodeType="afterEffect">
                                  <p:stCondLst>
                                    <p:cond delay="0"/>
                                  </p:stCondLst>
                                  <p:iterate type="lt">
                                    <p:tmPct val="10000"/>
                                  </p:iterate>
                                  <p:childTnLst>
                                    <p:set>
                                      <p:cBhvr>
                                        <p:cTn id="46" dur="1" fill="hold">
                                          <p:stCondLst>
                                            <p:cond delay="0"/>
                                          </p:stCondLst>
                                        </p:cTn>
                                        <p:tgtEl>
                                          <p:spTgt spid="48"/>
                                        </p:tgtEl>
                                        <p:attrNameLst>
                                          <p:attrName>style.visibility</p:attrName>
                                        </p:attrNameLst>
                                      </p:cBhvr>
                                      <p:to>
                                        <p:strVal val="visible"/>
                                      </p:to>
                                    </p:set>
                                    <p:anim calcmode="lin" valueType="num">
                                      <p:cBhvr>
                                        <p:cTn id="47" dur="500" fill="hold"/>
                                        <p:tgtEl>
                                          <p:spTgt spid="48"/>
                                        </p:tgtEl>
                                        <p:attrNameLst>
                                          <p:attrName>ppt_x</p:attrName>
                                        </p:attrNameLst>
                                      </p:cBhvr>
                                      <p:tavLst>
                                        <p:tav tm="0">
                                          <p:val>
                                            <p:strVal val="#ppt_x"/>
                                          </p:val>
                                        </p:tav>
                                        <p:tav tm="50000">
                                          <p:val>
                                            <p:strVal val="#ppt_x+.1"/>
                                          </p:val>
                                        </p:tav>
                                        <p:tav tm="100000">
                                          <p:val>
                                            <p:strVal val="#ppt_x"/>
                                          </p:val>
                                        </p:tav>
                                      </p:tavLst>
                                    </p:anim>
                                    <p:anim calcmode="lin" valueType="num">
                                      <p:cBhvr>
                                        <p:cTn id="48" dur="500" fill="hold"/>
                                        <p:tgtEl>
                                          <p:spTgt spid="48"/>
                                        </p:tgtEl>
                                        <p:attrNameLst>
                                          <p:attrName>ppt_y</p:attrName>
                                        </p:attrNameLst>
                                      </p:cBhvr>
                                      <p:tavLst>
                                        <p:tav tm="0">
                                          <p:val>
                                            <p:strVal val="#ppt_y"/>
                                          </p:val>
                                        </p:tav>
                                        <p:tav tm="100000">
                                          <p:val>
                                            <p:strVal val="#ppt_y"/>
                                          </p:val>
                                        </p:tav>
                                      </p:tavLst>
                                    </p:anim>
                                    <p:anim calcmode="lin" valueType="num">
                                      <p:cBhvr>
                                        <p:cTn id="49" dur="500" fill="hold"/>
                                        <p:tgtEl>
                                          <p:spTgt spid="48"/>
                                        </p:tgtEl>
                                        <p:attrNameLst>
                                          <p:attrName>ppt_h</p:attrName>
                                        </p:attrNameLst>
                                      </p:cBhvr>
                                      <p:tavLst>
                                        <p:tav tm="0">
                                          <p:val>
                                            <p:strVal val="#ppt_h/10"/>
                                          </p:val>
                                        </p:tav>
                                        <p:tav tm="50000">
                                          <p:val>
                                            <p:strVal val="#ppt_h+.01"/>
                                          </p:val>
                                        </p:tav>
                                        <p:tav tm="100000">
                                          <p:val>
                                            <p:strVal val="#ppt_h"/>
                                          </p:val>
                                        </p:tav>
                                      </p:tavLst>
                                    </p:anim>
                                    <p:anim calcmode="lin" valueType="num">
                                      <p:cBhvr>
                                        <p:cTn id="50" dur="500" fill="hold"/>
                                        <p:tgtEl>
                                          <p:spTgt spid="48"/>
                                        </p:tgtEl>
                                        <p:attrNameLst>
                                          <p:attrName>ppt_w</p:attrName>
                                        </p:attrNameLst>
                                      </p:cBhvr>
                                      <p:tavLst>
                                        <p:tav tm="0">
                                          <p:val>
                                            <p:strVal val="#ppt_w/10"/>
                                          </p:val>
                                        </p:tav>
                                        <p:tav tm="50000">
                                          <p:val>
                                            <p:strVal val="#ppt_w+.01"/>
                                          </p:val>
                                        </p:tav>
                                        <p:tav tm="100000">
                                          <p:val>
                                            <p:strVal val="#ppt_w"/>
                                          </p:val>
                                        </p:tav>
                                      </p:tavLst>
                                    </p:anim>
                                    <p:animEffect transition="in" filter="fade">
                                      <p:cBhvr>
                                        <p:cTn id="51" dur="500" tmFilter="0,0; .5, 1; 1, 1"/>
                                        <p:tgtEl>
                                          <p:spTgt spid="48"/>
                                        </p:tgtEl>
                                      </p:cBhvr>
                                    </p:animEffect>
                                  </p:childTnLst>
                                </p:cTn>
                              </p:par>
                            </p:childTnLst>
                          </p:cTn>
                        </p:par>
                        <p:par>
                          <p:cTn id="52" fill="hold">
                            <p:stCondLst>
                              <p:cond delay="5250"/>
                            </p:stCondLst>
                            <p:childTnLst>
                              <p:par>
                                <p:cTn id="53" presetID="18" presetClass="entr" presetSubtype="6" fill="hold" grpId="0" nodeType="afterEffect">
                                  <p:stCondLst>
                                    <p:cond delay="0"/>
                                  </p:stCondLst>
                                  <p:childTnLst>
                                    <p:set>
                                      <p:cBhvr>
                                        <p:cTn id="54" dur="1" fill="hold">
                                          <p:stCondLst>
                                            <p:cond delay="0"/>
                                          </p:stCondLst>
                                        </p:cTn>
                                        <p:tgtEl>
                                          <p:spTgt spid="57"/>
                                        </p:tgtEl>
                                        <p:attrNameLst>
                                          <p:attrName>style.visibility</p:attrName>
                                        </p:attrNameLst>
                                      </p:cBhvr>
                                      <p:to>
                                        <p:strVal val="visible"/>
                                      </p:to>
                                    </p:set>
                                    <p:animEffect transition="in" filter="strips(downRight)">
                                      <p:cBhvr>
                                        <p:cTn id="55" dur="500"/>
                                        <p:tgtEl>
                                          <p:spTgt spid="57"/>
                                        </p:tgtEl>
                                      </p:cBhvr>
                                    </p:animEffect>
                                  </p:childTnLst>
                                </p:cTn>
                              </p:par>
                              <p:par>
                                <p:cTn id="56" presetID="18" presetClass="entr" presetSubtype="6" fill="hold" grpId="0" nodeType="withEffect">
                                  <p:stCondLst>
                                    <p:cond delay="0"/>
                                  </p:stCondLst>
                                  <p:childTnLst>
                                    <p:set>
                                      <p:cBhvr>
                                        <p:cTn id="57" dur="1" fill="hold">
                                          <p:stCondLst>
                                            <p:cond delay="0"/>
                                          </p:stCondLst>
                                        </p:cTn>
                                        <p:tgtEl>
                                          <p:spTgt spid="45"/>
                                        </p:tgtEl>
                                        <p:attrNameLst>
                                          <p:attrName>style.visibility</p:attrName>
                                        </p:attrNameLst>
                                      </p:cBhvr>
                                      <p:to>
                                        <p:strVal val="visible"/>
                                      </p:to>
                                    </p:set>
                                    <p:animEffect transition="in" filter="strips(downRight)">
                                      <p:cBhvr>
                                        <p:cTn id="58" dur="500"/>
                                        <p:tgtEl>
                                          <p:spTgt spid="45"/>
                                        </p:tgtEl>
                                      </p:cBhvr>
                                    </p:animEffect>
                                  </p:childTnLst>
                                </p:cTn>
                              </p:par>
                            </p:childTnLst>
                          </p:cTn>
                        </p:par>
                        <p:par>
                          <p:cTn id="59" fill="hold">
                            <p:stCondLst>
                              <p:cond delay="5750"/>
                            </p:stCondLst>
                            <p:childTnLst>
                              <p:par>
                                <p:cTn id="60" presetID="41" presetClass="entr" presetSubtype="0" fill="hold" nodeType="afterEffect">
                                  <p:stCondLst>
                                    <p:cond delay="0"/>
                                  </p:stCondLst>
                                  <p:iterate type="lt">
                                    <p:tmPct val="10000"/>
                                  </p:iterate>
                                  <p:childTnLst>
                                    <p:set>
                                      <p:cBhvr>
                                        <p:cTn id="61" dur="1" fill="hold">
                                          <p:stCondLst>
                                            <p:cond delay="0"/>
                                          </p:stCondLst>
                                        </p:cTn>
                                        <p:tgtEl>
                                          <p:spTgt spid="49">
                                            <p:txEl>
                                              <p:pRg st="0" end="0"/>
                                            </p:txEl>
                                          </p:spTgt>
                                        </p:tgtEl>
                                        <p:attrNameLst>
                                          <p:attrName>style.visibility</p:attrName>
                                        </p:attrNameLst>
                                      </p:cBhvr>
                                      <p:to>
                                        <p:strVal val="visible"/>
                                      </p:to>
                                    </p:set>
                                    <p:anim calcmode="lin" valueType="num">
                                      <p:cBhvr>
                                        <p:cTn id="62" dur="500" fill="hold"/>
                                        <p:tgtEl>
                                          <p:spTgt spid="49">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63" dur="500" fill="hold"/>
                                        <p:tgtEl>
                                          <p:spTgt spid="49">
                                            <p:txEl>
                                              <p:pRg st="0" end="0"/>
                                            </p:txEl>
                                          </p:spTgt>
                                        </p:tgtEl>
                                        <p:attrNameLst>
                                          <p:attrName>ppt_y</p:attrName>
                                        </p:attrNameLst>
                                      </p:cBhvr>
                                      <p:tavLst>
                                        <p:tav tm="0">
                                          <p:val>
                                            <p:strVal val="#ppt_y"/>
                                          </p:val>
                                        </p:tav>
                                        <p:tav tm="100000">
                                          <p:val>
                                            <p:strVal val="#ppt_y"/>
                                          </p:val>
                                        </p:tav>
                                      </p:tavLst>
                                    </p:anim>
                                    <p:anim calcmode="lin" valueType="num">
                                      <p:cBhvr>
                                        <p:cTn id="64" dur="500" fill="hold"/>
                                        <p:tgtEl>
                                          <p:spTgt spid="49">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65" dur="500" fill="hold"/>
                                        <p:tgtEl>
                                          <p:spTgt spid="49">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66" dur="500" tmFilter="0,0; .5, 1; 1, 1"/>
                                        <p:tgtEl>
                                          <p:spTgt spid="49">
                                            <p:txEl>
                                              <p:pRg st="0" end="0"/>
                                            </p:txEl>
                                          </p:spTgt>
                                        </p:tgtEl>
                                      </p:cBhvr>
                                    </p:animEffect>
                                  </p:childTnLst>
                                </p:cTn>
                              </p:par>
                            </p:childTnLst>
                          </p:cTn>
                        </p:par>
                        <p:par>
                          <p:cTn id="67" fill="hold">
                            <p:stCondLst>
                              <p:cond delay="6500"/>
                            </p:stCondLst>
                            <p:childTnLst>
                              <p:par>
                                <p:cTn id="68" presetID="18" presetClass="entr" presetSubtype="6" fill="hold" grpId="0" nodeType="afterEffect">
                                  <p:stCondLst>
                                    <p:cond delay="0"/>
                                  </p:stCondLst>
                                  <p:childTnLst>
                                    <p:set>
                                      <p:cBhvr>
                                        <p:cTn id="69" dur="1" fill="hold">
                                          <p:stCondLst>
                                            <p:cond delay="0"/>
                                          </p:stCondLst>
                                        </p:cTn>
                                        <p:tgtEl>
                                          <p:spTgt spid="59"/>
                                        </p:tgtEl>
                                        <p:attrNameLst>
                                          <p:attrName>style.visibility</p:attrName>
                                        </p:attrNameLst>
                                      </p:cBhvr>
                                      <p:to>
                                        <p:strVal val="visible"/>
                                      </p:to>
                                    </p:set>
                                    <p:animEffect transition="in" filter="strips(downRight)">
                                      <p:cBhvr>
                                        <p:cTn id="70" dur="500"/>
                                        <p:tgtEl>
                                          <p:spTgt spid="59"/>
                                        </p:tgtEl>
                                      </p:cBhvr>
                                    </p:animEffect>
                                  </p:childTnLst>
                                </p:cTn>
                              </p:par>
                              <p:par>
                                <p:cTn id="71" presetID="18" presetClass="entr" presetSubtype="6" fill="hold" grpId="0" nodeType="with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strips(downRight)">
                                      <p:cBhvr>
                                        <p:cTn id="73" dur="500"/>
                                        <p:tgtEl>
                                          <p:spTgt spid="46"/>
                                        </p:tgtEl>
                                      </p:cBhvr>
                                    </p:animEffect>
                                  </p:childTnLst>
                                </p:cTn>
                              </p:par>
                            </p:childTnLst>
                          </p:cTn>
                        </p:par>
                        <p:par>
                          <p:cTn id="74" fill="hold">
                            <p:stCondLst>
                              <p:cond delay="7000"/>
                            </p:stCondLst>
                            <p:childTnLst>
                              <p:par>
                                <p:cTn id="75" presetID="41" presetClass="entr" presetSubtype="0" fill="hold" grpId="0" nodeType="afterEffect">
                                  <p:stCondLst>
                                    <p:cond delay="0"/>
                                  </p:stCondLst>
                                  <p:iterate type="lt">
                                    <p:tmPct val="10000"/>
                                  </p:iterate>
                                  <p:childTnLst>
                                    <p:set>
                                      <p:cBhvr>
                                        <p:cTn id="76" dur="1" fill="hold">
                                          <p:stCondLst>
                                            <p:cond delay="0"/>
                                          </p:stCondLst>
                                        </p:cTn>
                                        <p:tgtEl>
                                          <p:spTgt spid="50"/>
                                        </p:tgtEl>
                                        <p:attrNameLst>
                                          <p:attrName>style.visibility</p:attrName>
                                        </p:attrNameLst>
                                      </p:cBhvr>
                                      <p:to>
                                        <p:strVal val="visible"/>
                                      </p:to>
                                    </p:set>
                                    <p:anim calcmode="lin" valueType="num">
                                      <p:cBhvr>
                                        <p:cTn id="77" dur="500" fill="hold"/>
                                        <p:tgtEl>
                                          <p:spTgt spid="50"/>
                                        </p:tgtEl>
                                        <p:attrNameLst>
                                          <p:attrName>ppt_x</p:attrName>
                                        </p:attrNameLst>
                                      </p:cBhvr>
                                      <p:tavLst>
                                        <p:tav tm="0">
                                          <p:val>
                                            <p:strVal val="#ppt_x"/>
                                          </p:val>
                                        </p:tav>
                                        <p:tav tm="50000">
                                          <p:val>
                                            <p:strVal val="#ppt_x+.1"/>
                                          </p:val>
                                        </p:tav>
                                        <p:tav tm="100000">
                                          <p:val>
                                            <p:strVal val="#ppt_x"/>
                                          </p:val>
                                        </p:tav>
                                      </p:tavLst>
                                    </p:anim>
                                    <p:anim calcmode="lin" valueType="num">
                                      <p:cBhvr>
                                        <p:cTn id="78" dur="500" fill="hold"/>
                                        <p:tgtEl>
                                          <p:spTgt spid="50"/>
                                        </p:tgtEl>
                                        <p:attrNameLst>
                                          <p:attrName>ppt_y</p:attrName>
                                        </p:attrNameLst>
                                      </p:cBhvr>
                                      <p:tavLst>
                                        <p:tav tm="0">
                                          <p:val>
                                            <p:strVal val="#ppt_y"/>
                                          </p:val>
                                        </p:tav>
                                        <p:tav tm="100000">
                                          <p:val>
                                            <p:strVal val="#ppt_y"/>
                                          </p:val>
                                        </p:tav>
                                      </p:tavLst>
                                    </p:anim>
                                    <p:anim calcmode="lin" valueType="num">
                                      <p:cBhvr>
                                        <p:cTn id="79" dur="500" fill="hold"/>
                                        <p:tgtEl>
                                          <p:spTgt spid="50"/>
                                        </p:tgtEl>
                                        <p:attrNameLst>
                                          <p:attrName>ppt_h</p:attrName>
                                        </p:attrNameLst>
                                      </p:cBhvr>
                                      <p:tavLst>
                                        <p:tav tm="0">
                                          <p:val>
                                            <p:strVal val="#ppt_h/10"/>
                                          </p:val>
                                        </p:tav>
                                        <p:tav tm="50000">
                                          <p:val>
                                            <p:strVal val="#ppt_h+.01"/>
                                          </p:val>
                                        </p:tav>
                                        <p:tav tm="100000">
                                          <p:val>
                                            <p:strVal val="#ppt_h"/>
                                          </p:val>
                                        </p:tav>
                                      </p:tavLst>
                                    </p:anim>
                                    <p:anim calcmode="lin" valueType="num">
                                      <p:cBhvr>
                                        <p:cTn id="80" dur="500" fill="hold"/>
                                        <p:tgtEl>
                                          <p:spTgt spid="50"/>
                                        </p:tgtEl>
                                        <p:attrNameLst>
                                          <p:attrName>ppt_w</p:attrName>
                                        </p:attrNameLst>
                                      </p:cBhvr>
                                      <p:tavLst>
                                        <p:tav tm="0">
                                          <p:val>
                                            <p:strVal val="#ppt_w/10"/>
                                          </p:val>
                                        </p:tav>
                                        <p:tav tm="50000">
                                          <p:val>
                                            <p:strVal val="#ppt_w+.01"/>
                                          </p:val>
                                        </p:tav>
                                        <p:tav tm="100000">
                                          <p:val>
                                            <p:strVal val="#ppt_w"/>
                                          </p:val>
                                        </p:tav>
                                      </p:tavLst>
                                    </p:anim>
                                    <p:animEffect transition="in" filter="fade">
                                      <p:cBhvr>
                                        <p:cTn id="81" dur="500" tmFilter="0,0; .5, 1; 1, 1"/>
                                        <p:tgtEl>
                                          <p:spTgt spid="50"/>
                                        </p:tgtEl>
                                      </p:cBhvr>
                                    </p:animEffect>
                                  </p:childTnLst>
                                </p:cTn>
                              </p:par>
                            </p:childTnLst>
                          </p:cTn>
                        </p:par>
                        <p:par>
                          <p:cTn id="82" fill="hold">
                            <p:stCondLst>
                              <p:cond delay="7750"/>
                            </p:stCondLst>
                            <p:childTnLst>
                              <p:par>
                                <p:cTn id="83" presetID="18" presetClass="entr" presetSubtype="6" fill="hold" grpId="0"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strips(downRight)">
                                      <p:cBhvr>
                                        <p:cTn id="85" dur="500"/>
                                        <p:tgtEl>
                                          <p:spTgt spid="58"/>
                                        </p:tgtEl>
                                      </p:cBhvr>
                                    </p:animEffect>
                                  </p:childTnLst>
                                </p:cTn>
                              </p:par>
                              <p:par>
                                <p:cTn id="86" presetID="18" presetClass="entr" presetSubtype="6" fill="hold" grpId="0" nodeType="withEffect">
                                  <p:stCondLst>
                                    <p:cond delay="0"/>
                                  </p:stCondLst>
                                  <p:childTnLst>
                                    <p:set>
                                      <p:cBhvr>
                                        <p:cTn id="87" dur="1" fill="hold">
                                          <p:stCondLst>
                                            <p:cond delay="0"/>
                                          </p:stCondLst>
                                        </p:cTn>
                                        <p:tgtEl>
                                          <p:spTgt spid="47"/>
                                        </p:tgtEl>
                                        <p:attrNameLst>
                                          <p:attrName>style.visibility</p:attrName>
                                        </p:attrNameLst>
                                      </p:cBhvr>
                                      <p:to>
                                        <p:strVal val="visible"/>
                                      </p:to>
                                    </p:set>
                                    <p:animEffect transition="in" filter="strips(downRight)">
                                      <p:cBhvr>
                                        <p:cTn id="88" dur="500"/>
                                        <p:tgtEl>
                                          <p:spTgt spid="47"/>
                                        </p:tgtEl>
                                      </p:cBhvr>
                                    </p:animEffect>
                                  </p:childTnLst>
                                </p:cTn>
                              </p:par>
                            </p:childTnLst>
                          </p:cTn>
                        </p:par>
                        <p:par>
                          <p:cTn id="89" fill="hold">
                            <p:stCondLst>
                              <p:cond delay="8250"/>
                            </p:stCondLst>
                            <p:childTnLst>
                              <p:par>
                                <p:cTn id="90" presetID="41" presetClass="entr" presetSubtype="0" fill="hold" grpId="0" nodeType="afterEffect">
                                  <p:stCondLst>
                                    <p:cond delay="0"/>
                                  </p:stCondLst>
                                  <p:iterate type="lt">
                                    <p:tmPct val="10000"/>
                                  </p:iterate>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ppt_x</p:attrName>
                                        </p:attrNameLst>
                                      </p:cBhvr>
                                      <p:tavLst>
                                        <p:tav tm="0">
                                          <p:val>
                                            <p:strVal val="#ppt_x"/>
                                          </p:val>
                                        </p:tav>
                                        <p:tav tm="50000">
                                          <p:val>
                                            <p:strVal val="#ppt_x+.1"/>
                                          </p:val>
                                        </p:tav>
                                        <p:tav tm="100000">
                                          <p:val>
                                            <p:strVal val="#ppt_x"/>
                                          </p:val>
                                        </p:tav>
                                      </p:tavLst>
                                    </p:anim>
                                    <p:anim calcmode="lin" valueType="num">
                                      <p:cBhvr>
                                        <p:cTn id="93" dur="500" fill="hold"/>
                                        <p:tgtEl>
                                          <p:spTgt spid="51"/>
                                        </p:tgtEl>
                                        <p:attrNameLst>
                                          <p:attrName>ppt_y</p:attrName>
                                        </p:attrNameLst>
                                      </p:cBhvr>
                                      <p:tavLst>
                                        <p:tav tm="0">
                                          <p:val>
                                            <p:strVal val="#ppt_y"/>
                                          </p:val>
                                        </p:tav>
                                        <p:tav tm="100000">
                                          <p:val>
                                            <p:strVal val="#ppt_y"/>
                                          </p:val>
                                        </p:tav>
                                      </p:tavLst>
                                    </p:anim>
                                    <p:anim calcmode="lin" valueType="num">
                                      <p:cBhvr>
                                        <p:cTn id="94" dur="500" fill="hold"/>
                                        <p:tgtEl>
                                          <p:spTgt spid="51"/>
                                        </p:tgtEl>
                                        <p:attrNameLst>
                                          <p:attrName>ppt_h</p:attrName>
                                        </p:attrNameLst>
                                      </p:cBhvr>
                                      <p:tavLst>
                                        <p:tav tm="0">
                                          <p:val>
                                            <p:strVal val="#ppt_h/10"/>
                                          </p:val>
                                        </p:tav>
                                        <p:tav tm="50000">
                                          <p:val>
                                            <p:strVal val="#ppt_h+.01"/>
                                          </p:val>
                                        </p:tav>
                                        <p:tav tm="100000">
                                          <p:val>
                                            <p:strVal val="#ppt_h"/>
                                          </p:val>
                                        </p:tav>
                                      </p:tavLst>
                                    </p:anim>
                                    <p:anim calcmode="lin" valueType="num">
                                      <p:cBhvr>
                                        <p:cTn id="95" dur="500" fill="hold"/>
                                        <p:tgtEl>
                                          <p:spTgt spid="51"/>
                                        </p:tgtEl>
                                        <p:attrNameLst>
                                          <p:attrName>ppt_w</p:attrName>
                                        </p:attrNameLst>
                                      </p:cBhvr>
                                      <p:tavLst>
                                        <p:tav tm="0">
                                          <p:val>
                                            <p:strVal val="#ppt_w/10"/>
                                          </p:val>
                                        </p:tav>
                                        <p:tav tm="50000">
                                          <p:val>
                                            <p:strVal val="#ppt_w+.01"/>
                                          </p:val>
                                        </p:tav>
                                        <p:tav tm="100000">
                                          <p:val>
                                            <p:strVal val="#ppt_w"/>
                                          </p:val>
                                        </p:tav>
                                      </p:tavLst>
                                    </p:anim>
                                    <p:animEffect transition="in" filter="fade">
                                      <p:cBhvr>
                                        <p:cTn id="96" dur="500" tmFilter="0,0; .5, 1; 1, 1"/>
                                        <p:tgtEl>
                                          <p:spTgt spid="51"/>
                                        </p:tgtEl>
                                      </p:cBhvr>
                                    </p:animEffect>
                                  </p:childTnLst>
                                </p:cTn>
                              </p:par>
                            </p:childTnLst>
                          </p:cTn>
                        </p:par>
                        <p:par>
                          <p:cTn id="97" fill="hold">
                            <p:stCondLst>
                              <p:cond delay="9000"/>
                            </p:stCondLst>
                            <p:childTnLst>
                              <p:par>
                                <p:cTn id="98" presetID="22" presetClass="entr" presetSubtype="1" fill="hold" grpId="0" nodeType="afterEffect">
                                  <p:stCondLst>
                                    <p:cond delay="0"/>
                                  </p:stCondLst>
                                  <p:childTnLst>
                                    <p:set>
                                      <p:cBhvr>
                                        <p:cTn id="99" dur="1" fill="hold">
                                          <p:stCondLst>
                                            <p:cond delay="0"/>
                                          </p:stCondLst>
                                        </p:cTn>
                                        <p:tgtEl>
                                          <p:spTgt spid="62"/>
                                        </p:tgtEl>
                                        <p:attrNameLst>
                                          <p:attrName>style.visibility</p:attrName>
                                        </p:attrNameLst>
                                      </p:cBhvr>
                                      <p:to>
                                        <p:strVal val="visible"/>
                                      </p:to>
                                    </p:set>
                                    <p:animEffect transition="in" filter="wipe(up)">
                                      <p:cBhvr>
                                        <p:cTn id="100" dur="10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4" grpId="0" animBg="1"/>
      <p:bldP spid="45" grpId="0" animBg="1"/>
      <p:bldP spid="46" grpId="0" animBg="1"/>
      <p:bldP spid="47" grpId="0" animBg="1"/>
      <p:bldP spid="48" grpId="0"/>
      <p:bldP spid="50" grpId="0"/>
      <p:bldP spid="51" grpId="0"/>
      <p:bldP spid="56" grpId="0" animBg="1"/>
      <p:bldP spid="57" grpId="0" animBg="1"/>
      <p:bldP spid="58" grpId="0" animBg="1"/>
      <p:bldP spid="59" grpId="0" animBg="1"/>
      <p:bldP spid="6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3"/>
          <p:cNvSpPr>
            <a:spLocks noChangeArrowheads="1"/>
          </p:cNvSpPr>
          <p:nvPr/>
        </p:nvSpPr>
        <p:spPr bwMode="auto">
          <a:xfrm>
            <a:off x="4250061" y="386569"/>
            <a:ext cx="1831252" cy="4077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68571" tIns="34286" rIns="68571" bIns="3428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spcBef>
                <a:spcPct val="0"/>
              </a:spcBef>
              <a:buNone/>
            </a:pPr>
            <a:r>
              <a:rPr lang="zh-CN" altLang="en-US" sz="2200" b="1" dirty="0" smtClean="0">
                <a:solidFill>
                  <a:schemeClr val="tx1">
                    <a:lumMod val="75000"/>
                    <a:lumOff val="25000"/>
                  </a:schemeClr>
                </a:solidFill>
                <a:latin typeface="Arial" panose="020B0604020202020204" pitchFamily="34" charset="0"/>
                <a:cs typeface="Arial" panose="020B0604020202020204" pitchFamily="34" charset="0"/>
              </a:rPr>
              <a:t>明年工作计划</a:t>
            </a:r>
            <a:endParaRPr lang="zh-CN" altLang="en-US" sz="2200" b="1" dirty="0">
              <a:solidFill>
                <a:schemeClr val="tx1">
                  <a:lumMod val="75000"/>
                  <a:lumOff val="25000"/>
                </a:schemeClr>
              </a:solidFill>
              <a:latin typeface="Arial" panose="020B0604020202020204" pitchFamily="34" charset="0"/>
              <a:cs typeface="Arial" panose="020B0604020202020204" pitchFamily="34" charset="0"/>
            </a:endParaRPr>
          </a:p>
        </p:txBody>
      </p:sp>
      <p:grpSp>
        <p:nvGrpSpPr>
          <p:cNvPr id="3" name="组合 2"/>
          <p:cNvGrpSpPr/>
          <p:nvPr/>
        </p:nvGrpSpPr>
        <p:grpSpPr>
          <a:xfrm>
            <a:off x="3782214" y="427662"/>
            <a:ext cx="197506" cy="296260"/>
            <a:chOff x="5284519" y="1508166"/>
            <a:chExt cx="213756" cy="427512"/>
          </a:xfrm>
        </p:grpSpPr>
        <p:cxnSp>
          <p:nvCxnSpPr>
            <p:cNvPr id="4" name="直接连接符 3"/>
            <p:cNvCxnSpPr/>
            <p:nvPr/>
          </p:nvCxnSpPr>
          <p:spPr>
            <a:xfrm>
              <a:off x="5284519" y="1508166"/>
              <a:ext cx="213756" cy="213756"/>
            </a:xfrm>
            <a:prstGeom prst="line">
              <a:avLst/>
            </a:prstGeom>
            <a:ln w="19050">
              <a:solidFill>
                <a:schemeClr val="tx1">
                  <a:lumMod val="75000"/>
                  <a:lumOff val="25000"/>
                </a:schemeClr>
              </a:solidFill>
              <a:headEnd type="oval" w="med" len="med"/>
              <a:tailEnd type="oval" w="lg" len="lg"/>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flipH="1">
              <a:off x="5284519" y="1721922"/>
              <a:ext cx="213756" cy="213756"/>
            </a:xfrm>
            <a:prstGeom prst="line">
              <a:avLst/>
            </a:prstGeom>
            <a:ln w="19050">
              <a:solidFill>
                <a:schemeClr val="tx1">
                  <a:lumMod val="75000"/>
                  <a:lumOff val="25000"/>
                </a:schemeClr>
              </a:solidFill>
              <a:headEnd type="oval" w="med" len="med"/>
              <a:tailEnd type="oval" w="lg" len="lg"/>
            </a:ln>
          </p:spPr>
          <p:style>
            <a:lnRef idx="1">
              <a:schemeClr val="accent1"/>
            </a:lnRef>
            <a:fillRef idx="0">
              <a:schemeClr val="accent1"/>
            </a:fillRef>
            <a:effectRef idx="0">
              <a:schemeClr val="accent1"/>
            </a:effectRef>
            <a:fontRef idx="minor">
              <a:schemeClr val="tx1"/>
            </a:fontRef>
          </p:style>
        </p:cxnSp>
      </p:grpSp>
      <p:sp>
        <p:nvSpPr>
          <p:cNvPr id="6" name="AutoShape 28"/>
          <p:cNvSpPr>
            <a:spLocks noChangeArrowheads="1"/>
          </p:cNvSpPr>
          <p:nvPr/>
        </p:nvSpPr>
        <p:spPr bwMode="auto">
          <a:xfrm>
            <a:off x="4084808" y="1957570"/>
            <a:ext cx="2160075" cy="2159794"/>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noFill/>
          <a:ln w="25400" cap="rnd">
            <a:solidFill>
              <a:srgbClr val="0070C0"/>
            </a:solidFill>
            <a:prstDash val="sysDot"/>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68580" tIns="34290" rIns="68580" bIns="34290" anchor="ctr"/>
          <a:lstStyle/>
          <a:p>
            <a:endParaRPr lang="zh-CN" altLang="en-US">
              <a:solidFill>
                <a:schemeClr val="tx1">
                  <a:lumMod val="65000"/>
                  <a:lumOff val="35000"/>
                </a:schemeClr>
              </a:solidFill>
              <a:latin typeface="微软雅黑" pitchFamily="34" charset="-122"/>
              <a:ea typeface="微软雅黑" pitchFamily="34" charset="-122"/>
            </a:endParaRPr>
          </a:p>
        </p:txBody>
      </p:sp>
      <p:sp>
        <p:nvSpPr>
          <p:cNvPr id="7" name="Oval 53"/>
          <p:cNvSpPr>
            <a:spLocks noChangeArrowheads="1"/>
          </p:cNvSpPr>
          <p:nvPr/>
        </p:nvSpPr>
        <p:spPr bwMode="auto">
          <a:xfrm>
            <a:off x="4176693" y="1669826"/>
            <a:ext cx="766775" cy="767081"/>
          </a:xfrm>
          <a:prstGeom prst="ellipse">
            <a:avLst/>
          </a:prstGeom>
          <a:solidFill>
            <a:srgbClr val="0070C0"/>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a:solidFill>
                <a:schemeClr val="tx1">
                  <a:lumMod val="65000"/>
                  <a:lumOff val="35000"/>
                </a:schemeClr>
              </a:solidFill>
              <a:latin typeface="微软雅黑" pitchFamily="34" charset="-122"/>
              <a:ea typeface="微软雅黑" pitchFamily="34" charset="-122"/>
            </a:endParaRPr>
          </a:p>
        </p:txBody>
      </p:sp>
      <p:sp>
        <p:nvSpPr>
          <p:cNvPr id="8" name="Oval 53"/>
          <p:cNvSpPr>
            <a:spLocks noChangeArrowheads="1"/>
          </p:cNvSpPr>
          <p:nvPr/>
        </p:nvSpPr>
        <p:spPr bwMode="auto">
          <a:xfrm>
            <a:off x="3763492" y="2649711"/>
            <a:ext cx="766775" cy="767080"/>
          </a:xfrm>
          <a:prstGeom prst="ellipse">
            <a:avLst/>
          </a:prstGeom>
          <a:solidFill>
            <a:srgbClr val="0070C0"/>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a:solidFill>
                <a:schemeClr val="tx1">
                  <a:lumMod val="65000"/>
                  <a:lumOff val="35000"/>
                </a:schemeClr>
              </a:solidFill>
              <a:latin typeface="微软雅黑" pitchFamily="34" charset="-122"/>
              <a:ea typeface="微软雅黑" pitchFamily="34" charset="-122"/>
            </a:endParaRPr>
          </a:p>
        </p:txBody>
      </p:sp>
      <p:sp>
        <p:nvSpPr>
          <p:cNvPr id="9" name="Oval 53"/>
          <p:cNvSpPr>
            <a:spLocks noChangeArrowheads="1"/>
          </p:cNvSpPr>
          <p:nvPr/>
        </p:nvSpPr>
        <p:spPr bwMode="auto">
          <a:xfrm>
            <a:off x="4195746" y="3560538"/>
            <a:ext cx="766775" cy="767081"/>
          </a:xfrm>
          <a:prstGeom prst="ellipse">
            <a:avLst/>
          </a:prstGeom>
          <a:solidFill>
            <a:srgbClr val="0070C0"/>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a:solidFill>
                <a:schemeClr val="tx1">
                  <a:lumMod val="65000"/>
                  <a:lumOff val="35000"/>
                </a:schemeClr>
              </a:solidFill>
              <a:latin typeface="微软雅黑" pitchFamily="34" charset="-122"/>
              <a:ea typeface="微软雅黑" pitchFamily="34" charset="-122"/>
            </a:endParaRPr>
          </a:p>
        </p:txBody>
      </p:sp>
      <p:sp>
        <p:nvSpPr>
          <p:cNvPr id="10" name="Oval 53"/>
          <p:cNvSpPr>
            <a:spLocks noChangeArrowheads="1"/>
          </p:cNvSpPr>
          <p:nvPr/>
        </p:nvSpPr>
        <p:spPr bwMode="auto">
          <a:xfrm>
            <a:off x="5329369" y="3560538"/>
            <a:ext cx="766775" cy="767081"/>
          </a:xfrm>
          <a:prstGeom prst="ellipse">
            <a:avLst/>
          </a:prstGeom>
          <a:solidFill>
            <a:srgbClr val="0070C0"/>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a:solidFill>
                <a:schemeClr val="tx1">
                  <a:lumMod val="65000"/>
                  <a:lumOff val="35000"/>
                </a:schemeClr>
              </a:solidFill>
              <a:latin typeface="微软雅黑" pitchFamily="34" charset="-122"/>
              <a:ea typeface="微软雅黑" pitchFamily="34" charset="-122"/>
            </a:endParaRPr>
          </a:p>
        </p:txBody>
      </p:sp>
      <p:sp>
        <p:nvSpPr>
          <p:cNvPr id="11" name="Oval 53"/>
          <p:cNvSpPr>
            <a:spLocks noChangeArrowheads="1"/>
          </p:cNvSpPr>
          <p:nvPr/>
        </p:nvSpPr>
        <p:spPr bwMode="auto">
          <a:xfrm>
            <a:off x="5794963" y="2588988"/>
            <a:ext cx="766775" cy="767081"/>
          </a:xfrm>
          <a:prstGeom prst="ellipse">
            <a:avLst/>
          </a:prstGeom>
          <a:solidFill>
            <a:srgbClr val="0070C0"/>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a:solidFill>
                <a:schemeClr val="tx1">
                  <a:lumMod val="65000"/>
                  <a:lumOff val="35000"/>
                </a:schemeClr>
              </a:solidFill>
              <a:latin typeface="微软雅黑" pitchFamily="34" charset="-122"/>
              <a:ea typeface="微软雅黑" pitchFamily="34" charset="-122"/>
            </a:endParaRPr>
          </a:p>
        </p:txBody>
      </p:sp>
      <p:sp>
        <p:nvSpPr>
          <p:cNvPr id="12" name="Oval 53"/>
          <p:cNvSpPr>
            <a:spLocks noChangeArrowheads="1"/>
          </p:cNvSpPr>
          <p:nvPr/>
        </p:nvSpPr>
        <p:spPr bwMode="auto">
          <a:xfrm>
            <a:off x="5336513" y="1637680"/>
            <a:ext cx="766775" cy="767080"/>
          </a:xfrm>
          <a:prstGeom prst="ellipse">
            <a:avLst/>
          </a:prstGeom>
          <a:solidFill>
            <a:srgbClr val="0070C0"/>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a:solidFill>
                <a:schemeClr val="tx1">
                  <a:lumMod val="65000"/>
                  <a:lumOff val="35000"/>
                </a:schemeClr>
              </a:solidFill>
              <a:latin typeface="微软雅黑" pitchFamily="34" charset="-122"/>
              <a:ea typeface="微软雅黑" pitchFamily="34" charset="-122"/>
            </a:endParaRPr>
          </a:p>
        </p:txBody>
      </p:sp>
      <p:sp>
        <p:nvSpPr>
          <p:cNvPr id="13" name="Line 548"/>
          <p:cNvSpPr>
            <a:spLocks noChangeShapeType="1"/>
          </p:cNvSpPr>
          <p:nvPr/>
        </p:nvSpPr>
        <p:spPr bwMode="auto">
          <a:xfrm flipH="1">
            <a:off x="6569966" y="3251780"/>
            <a:ext cx="1836183" cy="0"/>
          </a:xfrm>
          <a:prstGeom prst="line">
            <a:avLst/>
          </a:prstGeom>
          <a:noFill/>
          <a:ln w="19050">
            <a:solidFill>
              <a:srgbClr val="0070C0"/>
            </a:solidFill>
            <a:prstDash val="dash"/>
            <a:round/>
            <a:headEnd type="stealth" w="med" len="med"/>
            <a:tailEnd type="oval" w="med" len="med"/>
          </a:ln>
          <a:extLst>
            <a:ext uri="{909E8E84-426E-40DD-AFC4-6F175D3DCCD1}">
              <a14:hiddenFill xmlns:a14="http://schemas.microsoft.com/office/drawing/2010/main" xmlns="">
                <a:noFill/>
              </a14:hiddenFill>
            </a:ext>
          </a:extLst>
        </p:spPr>
        <p:txBody>
          <a:bodyPr lIns="68580" tIns="34290" rIns="68580" bIns="34290"/>
          <a:lstStyle/>
          <a:p>
            <a:endParaRPr lang="zh-CN" altLang="en-US">
              <a:solidFill>
                <a:schemeClr val="tx1">
                  <a:lumMod val="65000"/>
                  <a:lumOff val="35000"/>
                </a:schemeClr>
              </a:solidFill>
              <a:latin typeface="微软雅黑" pitchFamily="34" charset="-122"/>
              <a:ea typeface="微软雅黑" pitchFamily="34" charset="-122"/>
            </a:endParaRPr>
          </a:p>
        </p:txBody>
      </p:sp>
      <p:sp>
        <p:nvSpPr>
          <p:cNvPr id="14" name="Line 548"/>
          <p:cNvSpPr>
            <a:spLocks noChangeShapeType="1"/>
          </p:cNvSpPr>
          <p:nvPr/>
        </p:nvSpPr>
        <p:spPr bwMode="auto">
          <a:xfrm flipH="1">
            <a:off x="6084128" y="4224520"/>
            <a:ext cx="1727821" cy="0"/>
          </a:xfrm>
          <a:prstGeom prst="line">
            <a:avLst/>
          </a:prstGeom>
          <a:noFill/>
          <a:ln w="19050">
            <a:solidFill>
              <a:srgbClr val="0070C0"/>
            </a:solidFill>
            <a:prstDash val="dash"/>
            <a:round/>
            <a:headEnd type="stealth" w="med" len="med"/>
            <a:tailEnd type="oval" w="med" len="med"/>
          </a:ln>
          <a:extLst>
            <a:ext uri="{909E8E84-426E-40DD-AFC4-6F175D3DCCD1}">
              <a14:hiddenFill xmlns:a14="http://schemas.microsoft.com/office/drawing/2010/main" xmlns="">
                <a:noFill/>
              </a14:hiddenFill>
            </a:ext>
          </a:extLst>
        </p:spPr>
        <p:txBody>
          <a:bodyPr lIns="68580" tIns="34290" rIns="68580" bIns="34290"/>
          <a:lstStyle/>
          <a:p>
            <a:endParaRPr lang="zh-CN" altLang="en-US">
              <a:solidFill>
                <a:schemeClr val="tx1">
                  <a:lumMod val="65000"/>
                  <a:lumOff val="35000"/>
                </a:schemeClr>
              </a:solidFill>
              <a:latin typeface="微软雅黑" pitchFamily="34" charset="-122"/>
              <a:ea typeface="微软雅黑" pitchFamily="34" charset="-122"/>
            </a:endParaRPr>
          </a:p>
        </p:txBody>
      </p:sp>
      <p:sp>
        <p:nvSpPr>
          <p:cNvPr id="15" name="Line 548"/>
          <p:cNvSpPr>
            <a:spLocks noChangeShapeType="1"/>
          </p:cNvSpPr>
          <p:nvPr/>
        </p:nvSpPr>
        <p:spPr bwMode="auto">
          <a:xfrm flipH="1">
            <a:off x="6137713" y="2226651"/>
            <a:ext cx="1836183" cy="0"/>
          </a:xfrm>
          <a:prstGeom prst="line">
            <a:avLst/>
          </a:prstGeom>
          <a:noFill/>
          <a:ln w="19050">
            <a:solidFill>
              <a:srgbClr val="0070C0"/>
            </a:solidFill>
            <a:prstDash val="dash"/>
            <a:round/>
            <a:headEnd type="stealth" w="med" len="med"/>
            <a:tailEnd type="oval" w="med" len="med"/>
          </a:ln>
          <a:extLst>
            <a:ext uri="{909E8E84-426E-40DD-AFC4-6F175D3DCCD1}">
              <a14:hiddenFill xmlns:a14="http://schemas.microsoft.com/office/drawing/2010/main" xmlns="">
                <a:noFill/>
              </a14:hiddenFill>
            </a:ext>
          </a:extLst>
        </p:spPr>
        <p:txBody>
          <a:bodyPr lIns="68580" tIns="34290" rIns="68580" bIns="34290"/>
          <a:lstStyle/>
          <a:p>
            <a:endParaRPr lang="zh-CN" altLang="en-US">
              <a:solidFill>
                <a:schemeClr val="tx1">
                  <a:lumMod val="65000"/>
                  <a:lumOff val="35000"/>
                </a:schemeClr>
              </a:solidFill>
              <a:latin typeface="微软雅黑" pitchFamily="34" charset="-122"/>
              <a:ea typeface="微软雅黑" pitchFamily="34" charset="-122"/>
            </a:endParaRPr>
          </a:p>
        </p:txBody>
      </p:sp>
      <p:sp>
        <p:nvSpPr>
          <p:cNvPr id="16" name="Line 548"/>
          <p:cNvSpPr>
            <a:spLocks noChangeShapeType="1"/>
          </p:cNvSpPr>
          <p:nvPr/>
        </p:nvSpPr>
        <p:spPr bwMode="auto">
          <a:xfrm>
            <a:off x="2410572" y="2226651"/>
            <a:ext cx="1727822" cy="0"/>
          </a:xfrm>
          <a:prstGeom prst="line">
            <a:avLst/>
          </a:prstGeom>
          <a:noFill/>
          <a:ln w="19050">
            <a:solidFill>
              <a:srgbClr val="0070C0"/>
            </a:solidFill>
            <a:prstDash val="dash"/>
            <a:round/>
            <a:headEnd type="stealth" w="med" len="med"/>
            <a:tailEnd type="oval" w="med" len="med"/>
          </a:ln>
          <a:extLst>
            <a:ext uri="{909E8E84-426E-40DD-AFC4-6F175D3DCCD1}">
              <a14:hiddenFill xmlns:a14="http://schemas.microsoft.com/office/drawing/2010/main" xmlns="">
                <a:noFill/>
              </a14:hiddenFill>
            </a:ext>
          </a:extLst>
        </p:spPr>
        <p:txBody>
          <a:bodyPr lIns="68580" tIns="34290" rIns="68580" bIns="34290"/>
          <a:lstStyle/>
          <a:p>
            <a:endParaRPr lang="zh-CN" altLang="en-US">
              <a:solidFill>
                <a:schemeClr val="tx1">
                  <a:lumMod val="65000"/>
                  <a:lumOff val="35000"/>
                </a:schemeClr>
              </a:solidFill>
              <a:latin typeface="微软雅黑" pitchFamily="34" charset="-122"/>
              <a:ea typeface="微软雅黑" pitchFamily="34" charset="-122"/>
            </a:endParaRPr>
          </a:p>
        </p:txBody>
      </p:sp>
      <p:sp>
        <p:nvSpPr>
          <p:cNvPr id="17" name="Rectangle 42"/>
          <p:cNvSpPr>
            <a:spLocks noChangeArrowheads="1"/>
          </p:cNvSpPr>
          <p:nvPr/>
        </p:nvSpPr>
        <p:spPr bwMode="auto">
          <a:xfrm>
            <a:off x="2410571" y="1794455"/>
            <a:ext cx="1836183" cy="39241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68580" tIns="34290" rIns="68580" bIns="34290">
            <a:spAutoFit/>
          </a:bodyPr>
          <a:lstStyle/>
          <a:p>
            <a:pPr>
              <a:lnSpc>
                <a:spcPct val="150000"/>
              </a:lnSpc>
            </a:pPr>
            <a:r>
              <a:rPr lang="zh-CN" altLang="en-US" sz="700">
                <a:solidFill>
                  <a:schemeClr val="tx1">
                    <a:lumMod val="65000"/>
                    <a:lumOff val="35000"/>
                  </a:schemeClr>
                </a:solidFill>
                <a:latin typeface="微软雅黑" pitchFamily="34" charset="-122"/>
                <a:ea typeface="微软雅黑" pitchFamily="34" charset="-122"/>
              </a:rPr>
              <a:t>添加文本内容添加文本内容添加文本内容</a:t>
            </a:r>
          </a:p>
          <a:p>
            <a:pPr>
              <a:lnSpc>
                <a:spcPct val="150000"/>
              </a:lnSpc>
            </a:pPr>
            <a:r>
              <a:rPr lang="zh-CN" altLang="en-US" sz="700">
                <a:solidFill>
                  <a:schemeClr val="tx1">
                    <a:lumMod val="65000"/>
                    <a:lumOff val="35000"/>
                  </a:schemeClr>
                </a:solidFill>
                <a:latin typeface="微软雅黑" pitchFamily="34" charset="-122"/>
                <a:ea typeface="微软雅黑" pitchFamily="34" charset="-122"/>
              </a:rPr>
              <a:t>添加文本内容添加文本内容添加文本内容</a:t>
            </a:r>
          </a:p>
        </p:txBody>
      </p:sp>
      <p:sp>
        <p:nvSpPr>
          <p:cNvPr id="18" name="Rectangle 45"/>
          <p:cNvSpPr>
            <a:spLocks noChangeArrowheads="1"/>
          </p:cNvSpPr>
          <p:nvPr/>
        </p:nvSpPr>
        <p:spPr bwMode="auto">
          <a:xfrm>
            <a:off x="6137713" y="3845901"/>
            <a:ext cx="2538743" cy="39241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68580" tIns="34290" rIns="68580" bIns="34290">
            <a:spAutoFit/>
          </a:bodyPr>
          <a:lstStyle/>
          <a:p>
            <a:pPr>
              <a:lnSpc>
                <a:spcPct val="150000"/>
              </a:lnSpc>
            </a:pPr>
            <a:r>
              <a:rPr lang="zh-CN" altLang="en-US" sz="700">
                <a:solidFill>
                  <a:schemeClr val="tx1">
                    <a:lumMod val="65000"/>
                    <a:lumOff val="35000"/>
                  </a:schemeClr>
                </a:solidFill>
                <a:latin typeface="微软雅黑" pitchFamily="34" charset="-122"/>
                <a:ea typeface="微软雅黑" pitchFamily="34" charset="-122"/>
              </a:rPr>
              <a:t>添加文本内容添加文本内容添加文本内容</a:t>
            </a:r>
          </a:p>
          <a:p>
            <a:pPr>
              <a:lnSpc>
                <a:spcPct val="150000"/>
              </a:lnSpc>
            </a:pPr>
            <a:r>
              <a:rPr lang="zh-CN" altLang="en-US" sz="700">
                <a:solidFill>
                  <a:schemeClr val="tx1">
                    <a:lumMod val="65000"/>
                    <a:lumOff val="35000"/>
                  </a:schemeClr>
                </a:solidFill>
                <a:latin typeface="微软雅黑" pitchFamily="34" charset="-122"/>
                <a:ea typeface="微软雅黑" pitchFamily="34" charset="-122"/>
              </a:rPr>
              <a:t>添加文本内容添加文本内容添加文本内容</a:t>
            </a:r>
          </a:p>
        </p:txBody>
      </p:sp>
      <p:sp>
        <p:nvSpPr>
          <p:cNvPr id="19" name="Rectangle 46"/>
          <p:cNvSpPr>
            <a:spLocks noChangeArrowheads="1"/>
          </p:cNvSpPr>
          <p:nvPr/>
        </p:nvSpPr>
        <p:spPr bwMode="auto">
          <a:xfrm>
            <a:off x="6731913" y="2873161"/>
            <a:ext cx="1944543" cy="39241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68580" tIns="34290" rIns="68580" bIns="34290">
            <a:spAutoFit/>
          </a:bodyPr>
          <a:lstStyle/>
          <a:p>
            <a:pPr>
              <a:lnSpc>
                <a:spcPct val="150000"/>
              </a:lnSpc>
            </a:pPr>
            <a:r>
              <a:rPr lang="zh-CN" altLang="en-US" sz="700">
                <a:solidFill>
                  <a:schemeClr val="tx1">
                    <a:lumMod val="65000"/>
                    <a:lumOff val="35000"/>
                  </a:schemeClr>
                </a:solidFill>
                <a:latin typeface="微软雅黑" pitchFamily="34" charset="-122"/>
                <a:ea typeface="微软雅黑" pitchFamily="34" charset="-122"/>
              </a:rPr>
              <a:t>添加文本内容添加文本内容添加文本内容</a:t>
            </a:r>
          </a:p>
          <a:p>
            <a:pPr>
              <a:lnSpc>
                <a:spcPct val="150000"/>
              </a:lnSpc>
            </a:pPr>
            <a:r>
              <a:rPr lang="zh-CN" altLang="en-US" sz="700">
                <a:solidFill>
                  <a:schemeClr val="tx1">
                    <a:lumMod val="65000"/>
                    <a:lumOff val="35000"/>
                  </a:schemeClr>
                </a:solidFill>
                <a:latin typeface="微软雅黑" pitchFamily="34" charset="-122"/>
                <a:ea typeface="微软雅黑" pitchFamily="34" charset="-122"/>
              </a:rPr>
              <a:t>添加文本内容添加文本内容添加文本内容</a:t>
            </a:r>
          </a:p>
        </p:txBody>
      </p:sp>
      <p:sp>
        <p:nvSpPr>
          <p:cNvPr id="20" name="Rectangle 47"/>
          <p:cNvSpPr>
            <a:spLocks noChangeArrowheads="1"/>
          </p:cNvSpPr>
          <p:nvPr/>
        </p:nvSpPr>
        <p:spPr bwMode="auto">
          <a:xfrm>
            <a:off x="6244883" y="1850414"/>
            <a:ext cx="1782598" cy="39241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68580" tIns="34290" rIns="68580" bIns="34290">
            <a:spAutoFit/>
          </a:bodyPr>
          <a:lstStyle/>
          <a:p>
            <a:pPr>
              <a:lnSpc>
                <a:spcPct val="150000"/>
              </a:lnSpc>
            </a:pPr>
            <a:r>
              <a:rPr lang="zh-CN" altLang="en-US" sz="700">
                <a:solidFill>
                  <a:schemeClr val="tx1">
                    <a:lumMod val="65000"/>
                    <a:lumOff val="35000"/>
                  </a:schemeClr>
                </a:solidFill>
                <a:latin typeface="微软雅黑" pitchFamily="34" charset="-122"/>
                <a:ea typeface="微软雅黑" pitchFamily="34" charset="-122"/>
              </a:rPr>
              <a:t>添加文本内容添加文本内容添加文本内容</a:t>
            </a:r>
          </a:p>
          <a:p>
            <a:pPr>
              <a:lnSpc>
                <a:spcPct val="150000"/>
              </a:lnSpc>
            </a:pPr>
            <a:r>
              <a:rPr lang="zh-CN" altLang="en-US" sz="700">
                <a:solidFill>
                  <a:schemeClr val="tx1">
                    <a:lumMod val="65000"/>
                    <a:lumOff val="35000"/>
                  </a:schemeClr>
                </a:solidFill>
                <a:latin typeface="微软雅黑" pitchFamily="34" charset="-122"/>
                <a:ea typeface="微软雅黑" pitchFamily="34" charset="-122"/>
              </a:rPr>
              <a:t>添加文本内容添加文本内容添加文本内容</a:t>
            </a:r>
          </a:p>
        </p:txBody>
      </p:sp>
      <p:sp>
        <p:nvSpPr>
          <p:cNvPr id="21" name="Rectangle 49"/>
          <p:cNvSpPr>
            <a:spLocks noChangeArrowheads="1"/>
          </p:cNvSpPr>
          <p:nvPr/>
        </p:nvSpPr>
        <p:spPr bwMode="auto">
          <a:xfrm>
            <a:off x="3328662" y="1491630"/>
            <a:ext cx="863316" cy="35432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68580" tIns="34290" rIns="68580" bIns="34290">
            <a:spAutoFit/>
          </a:bodyPr>
          <a:lstStyle/>
          <a:p>
            <a:pPr>
              <a:lnSpc>
                <a:spcPct val="150000"/>
              </a:lnSpc>
            </a:pPr>
            <a:r>
              <a:rPr lang="zh-CN" altLang="en-US" sz="1400" b="1" dirty="0" smtClean="0">
                <a:solidFill>
                  <a:srgbClr val="0070C0"/>
                </a:solidFill>
                <a:latin typeface="微软雅黑" pitchFamily="34" charset="-122"/>
                <a:ea typeface="微软雅黑" pitchFamily="34" charset="-122"/>
              </a:rPr>
              <a:t>添加标题</a:t>
            </a:r>
            <a:endParaRPr lang="zh-CN" altLang="en-US" sz="1400" b="1" dirty="0">
              <a:solidFill>
                <a:srgbClr val="0070C0"/>
              </a:solidFill>
              <a:latin typeface="微软雅黑" pitchFamily="34" charset="-122"/>
              <a:ea typeface="微软雅黑" pitchFamily="34" charset="-122"/>
            </a:endParaRPr>
          </a:p>
        </p:txBody>
      </p:sp>
      <p:sp>
        <p:nvSpPr>
          <p:cNvPr id="22" name="Line 548"/>
          <p:cNvSpPr>
            <a:spLocks noChangeShapeType="1"/>
          </p:cNvSpPr>
          <p:nvPr/>
        </p:nvSpPr>
        <p:spPr bwMode="auto">
          <a:xfrm>
            <a:off x="1978318" y="3251780"/>
            <a:ext cx="1729013" cy="0"/>
          </a:xfrm>
          <a:prstGeom prst="line">
            <a:avLst/>
          </a:prstGeom>
          <a:noFill/>
          <a:ln w="19050">
            <a:solidFill>
              <a:srgbClr val="0070C0"/>
            </a:solidFill>
            <a:prstDash val="dash"/>
            <a:round/>
            <a:headEnd type="stealth" w="med" len="med"/>
            <a:tailEnd type="oval" w="med" len="med"/>
          </a:ln>
          <a:extLst>
            <a:ext uri="{909E8E84-426E-40DD-AFC4-6F175D3DCCD1}">
              <a14:hiddenFill xmlns:a14="http://schemas.microsoft.com/office/drawing/2010/main" xmlns="">
                <a:noFill/>
              </a14:hiddenFill>
            </a:ext>
          </a:extLst>
        </p:spPr>
        <p:txBody>
          <a:bodyPr lIns="68580" tIns="34290" rIns="68580" bIns="34290"/>
          <a:lstStyle/>
          <a:p>
            <a:endParaRPr lang="zh-CN" altLang="en-US">
              <a:solidFill>
                <a:schemeClr val="tx1">
                  <a:lumMod val="65000"/>
                  <a:lumOff val="35000"/>
                </a:schemeClr>
              </a:solidFill>
              <a:latin typeface="微软雅黑" pitchFamily="34" charset="-122"/>
              <a:ea typeface="微软雅黑" pitchFamily="34" charset="-122"/>
            </a:endParaRPr>
          </a:p>
        </p:txBody>
      </p:sp>
      <p:sp>
        <p:nvSpPr>
          <p:cNvPr id="23" name="Rectangle 51"/>
          <p:cNvSpPr>
            <a:spLocks noChangeArrowheads="1"/>
          </p:cNvSpPr>
          <p:nvPr/>
        </p:nvSpPr>
        <p:spPr bwMode="auto">
          <a:xfrm>
            <a:off x="1978319" y="2821964"/>
            <a:ext cx="1836183" cy="39241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68580" tIns="34290" rIns="68580" bIns="34290">
            <a:spAutoFit/>
          </a:bodyPr>
          <a:lstStyle/>
          <a:p>
            <a:pPr>
              <a:lnSpc>
                <a:spcPct val="150000"/>
              </a:lnSpc>
            </a:pPr>
            <a:r>
              <a:rPr lang="zh-CN" altLang="en-US" sz="700">
                <a:solidFill>
                  <a:schemeClr val="tx1">
                    <a:lumMod val="65000"/>
                    <a:lumOff val="35000"/>
                  </a:schemeClr>
                </a:solidFill>
                <a:latin typeface="微软雅黑" pitchFamily="34" charset="-122"/>
                <a:ea typeface="微软雅黑" pitchFamily="34" charset="-122"/>
              </a:rPr>
              <a:t>添加文本内容添加文本内容添加文本内容</a:t>
            </a:r>
          </a:p>
          <a:p>
            <a:pPr>
              <a:lnSpc>
                <a:spcPct val="150000"/>
              </a:lnSpc>
            </a:pPr>
            <a:r>
              <a:rPr lang="zh-CN" altLang="en-US" sz="700">
                <a:solidFill>
                  <a:schemeClr val="tx1">
                    <a:lumMod val="65000"/>
                    <a:lumOff val="35000"/>
                  </a:schemeClr>
                </a:solidFill>
                <a:latin typeface="微软雅黑" pitchFamily="34" charset="-122"/>
                <a:ea typeface="微软雅黑" pitchFamily="34" charset="-122"/>
              </a:rPr>
              <a:t>添加文本内容添加文本内容添加文本内容</a:t>
            </a:r>
          </a:p>
        </p:txBody>
      </p:sp>
      <p:sp>
        <p:nvSpPr>
          <p:cNvPr id="24" name="Rectangle 52"/>
          <p:cNvSpPr>
            <a:spLocks noChangeArrowheads="1"/>
          </p:cNvSpPr>
          <p:nvPr/>
        </p:nvSpPr>
        <p:spPr bwMode="auto">
          <a:xfrm>
            <a:off x="2842824" y="2517948"/>
            <a:ext cx="918092" cy="35432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68580" tIns="34290" rIns="68580" bIns="34290">
            <a:spAutoFit/>
          </a:bodyPr>
          <a:lstStyle/>
          <a:p>
            <a:pPr>
              <a:lnSpc>
                <a:spcPct val="150000"/>
              </a:lnSpc>
            </a:pPr>
            <a:r>
              <a:rPr lang="zh-CN" altLang="en-US" sz="1400" b="1" dirty="0" smtClean="0">
                <a:solidFill>
                  <a:srgbClr val="0070C0"/>
                </a:solidFill>
                <a:latin typeface="微软雅黑" pitchFamily="34" charset="-122"/>
                <a:ea typeface="微软雅黑" pitchFamily="34" charset="-122"/>
              </a:rPr>
              <a:t>添加标题</a:t>
            </a:r>
            <a:endParaRPr lang="zh-CN" altLang="en-US" sz="1400" b="1" dirty="0">
              <a:solidFill>
                <a:srgbClr val="0070C0"/>
              </a:solidFill>
              <a:latin typeface="微软雅黑" pitchFamily="34" charset="-122"/>
              <a:ea typeface="微软雅黑" pitchFamily="34" charset="-122"/>
            </a:endParaRPr>
          </a:p>
        </p:txBody>
      </p:sp>
      <p:sp>
        <p:nvSpPr>
          <p:cNvPr id="25" name="Line 548"/>
          <p:cNvSpPr>
            <a:spLocks noChangeShapeType="1"/>
          </p:cNvSpPr>
          <p:nvPr/>
        </p:nvSpPr>
        <p:spPr bwMode="auto">
          <a:xfrm>
            <a:off x="2464156" y="4224520"/>
            <a:ext cx="1729013" cy="0"/>
          </a:xfrm>
          <a:prstGeom prst="line">
            <a:avLst/>
          </a:prstGeom>
          <a:noFill/>
          <a:ln w="19050">
            <a:solidFill>
              <a:srgbClr val="0070C0"/>
            </a:solidFill>
            <a:prstDash val="dash"/>
            <a:round/>
            <a:headEnd type="stealth" w="med" len="med"/>
            <a:tailEnd type="oval" w="med" len="med"/>
          </a:ln>
          <a:extLst>
            <a:ext uri="{909E8E84-426E-40DD-AFC4-6F175D3DCCD1}">
              <a14:hiddenFill xmlns:a14="http://schemas.microsoft.com/office/drawing/2010/main" xmlns="">
                <a:noFill/>
              </a14:hiddenFill>
            </a:ext>
          </a:extLst>
        </p:spPr>
        <p:txBody>
          <a:bodyPr lIns="68580" tIns="34290" rIns="68580" bIns="34290"/>
          <a:lstStyle/>
          <a:p>
            <a:endParaRPr lang="zh-CN" altLang="en-US">
              <a:solidFill>
                <a:schemeClr val="tx1">
                  <a:lumMod val="65000"/>
                  <a:lumOff val="35000"/>
                </a:schemeClr>
              </a:solidFill>
              <a:latin typeface="微软雅黑" pitchFamily="34" charset="-122"/>
              <a:ea typeface="微软雅黑" pitchFamily="34" charset="-122"/>
            </a:endParaRPr>
          </a:p>
        </p:txBody>
      </p:sp>
      <p:sp>
        <p:nvSpPr>
          <p:cNvPr id="26" name="Rectangle 54"/>
          <p:cNvSpPr>
            <a:spLocks noChangeArrowheads="1"/>
          </p:cNvSpPr>
          <p:nvPr/>
        </p:nvSpPr>
        <p:spPr bwMode="auto">
          <a:xfrm>
            <a:off x="2464157" y="3845901"/>
            <a:ext cx="1836183" cy="39241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68580" tIns="34290" rIns="68580" bIns="34290">
            <a:spAutoFit/>
          </a:bodyPr>
          <a:lstStyle/>
          <a:p>
            <a:pPr>
              <a:lnSpc>
                <a:spcPct val="150000"/>
              </a:lnSpc>
            </a:pPr>
            <a:r>
              <a:rPr lang="zh-CN" altLang="en-US" sz="700">
                <a:solidFill>
                  <a:schemeClr val="tx1">
                    <a:lumMod val="65000"/>
                    <a:lumOff val="35000"/>
                  </a:schemeClr>
                </a:solidFill>
                <a:latin typeface="微软雅黑" pitchFamily="34" charset="-122"/>
                <a:ea typeface="微软雅黑" pitchFamily="34" charset="-122"/>
              </a:rPr>
              <a:t>添加文本内容添加文本内容添加文本内容</a:t>
            </a:r>
          </a:p>
          <a:p>
            <a:pPr>
              <a:lnSpc>
                <a:spcPct val="150000"/>
              </a:lnSpc>
            </a:pPr>
            <a:r>
              <a:rPr lang="zh-CN" altLang="en-US" sz="700">
                <a:solidFill>
                  <a:schemeClr val="tx1">
                    <a:lumMod val="65000"/>
                    <a:lumOff val="35000"/>
                  </a:schemeClr>
                </a:solidFill>
                <a:latin typeface="微软雅黑" pitchFamily="34" charset="-122"/>
                <a:ea typeface="微软雅黑" pitchFamily="34" charset="-122"/>
              </a:rPr>
              <a:t>添加文本内容添加文本内容添加文本内容</a:t>
            </a:r>
          </a:p>
        </p:txBody>
      </p:sp>
      <p:sp>
        <p:nvSpPr>
          <p:cNvPr id="27" name="Rectangle 55"/>
          <p:cNvSpPr>
            <a:spLocks noChangeArrowheads="1"/>
          </p:cNvSpPr>
          <p:nvPr/>
        </p:nvSpPr>
        <p:spPr bwMode="auto">
          <a:xfrm>
            <a:off x="3274483" y="3524026"/>
            <a:ext cx="972271" cy="35432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68580" tIns="34290" rIns="68580" bIns="34290">
            <a:spAutoFit/>
          </a:bodyPr>
          <a:lstStyle/>
          <a:p>
            <a:pPr>
              <a:lnSpc>
                <a:spcPct val="150000"/>
              </a:lnSpc>
            </a:pPr>
            <a:r>
              <a:rPr lang="zh-CN" altLang="en-US" sz="1400" b="1" dirty="0" smtClean="0">
                <a:solidFill>
                  <a:srgbClr val="0070C0"/>
                </a:solidFill>
                <a:latin typeface="微软雅黑" pitchFamily="34" charset="-122"/>
                <a:ea typeface="微软雅黑" pitchFamily="34" charset="-122"/>
              </a:rPr>
              <a:t>添加标题</a:t>
            </a:r>
            <a:endParaRPr lang="zh-CN" altLang="en-US" sz="1400" b="1" dirty="0">
              <a:solidFill>
                <a:srgbClr val="0070C0"/>
              </a:solidFill>
              <a:latin typeface="微软雅黑" pitchFamily="34" charset="-122"/>
              <a:ea typeface="微软雅黑" pitchFamily="34" charset="-122"/>
            </a:endParaRPr>
          </a:p>
        </p:txBody>
      </p:sp>
      <p:sp>
        <p:nvSpPr>
          <p:cNvPr id="28" name="Rectangle 59"/>
          <p:cNvSpPr>
            <a:spLocks noChangeArrowheads="1"/>
          </p:cNvSpPr>
          <p:nvPr/>
        </p:nvSpPr>
        <p:spPr bwMode="auto">
          <a:xfrm>
            <a:off x="6246074" y="1526157"/>
            <a:ext cx="1241983" cy="39241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68580" tIns="34290" rIns="68580" bIns="34290">
            <a:spAutoFit/>
          </a:bodyPr>
          <a:lstStyle/>
          <a:p>
            <a:pPr>
              <a:lnSpc>
                <a:spcPct val="150000"/>
              </a:lnSpc>
            </a:pPr>
            <a:r>
              <a:rPr lang="zh-CN" altLang="en-US" sz="1400" b="1" dirty="0">
                <a:solidFill>
                  <a:srgbClr val="0070C0"/>
                </a:solidFill>
                <a:latin typeface="微软雅黑" pitchFamily="34" charset="-122"/>
                <a:ea typeface="微软雅黑" pitchFamily="34" charset="-122"/>
              </a:rPr>
              <a:t>添加标题</a:t>
            </a:r>
          </a:p>
        </p:txBody>
      </p:sp>
      <p:sp>
        <p:nvSpPr>
          <p:cNvPr id="29" name="Rectangle 60"/>
          <p:cNvSpPr>
            <a:spLocks noChangeArrowheads="1"/>
          </p:cNvSpPr>
          <p:nvPr/>
        </p:nvSpPr>
        <p:spPr bwMode="auto">
          <a:xfrm>
            <a:off x="6731912" y="2551286"/>
            <a:ext cx="1080037" cy="35432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68580" tIns="34290" rIns="68580" bIns="34290">
            <a:spAutoFit/>
          </a:bodyPr>
          <a:lstStyle/>
          <a:p>
            <a:pPr>
              <a:lnSpc>
                <a:spcPct val="150000"/>
              </a:lnSpc>
            </a:pPr>
            <a:r>
              <a:rPr lang="zh-CN" altLang="en-US" sz="1400" b="1" dirty="0" smtClean="0">
                <a:solidFill>
                  <a:srgbClr val="0070C0"/>
                </a:solidFill>
                <a:latin typeface="微软雅黑" pitchFamily="34" charset="-122"/>
                <a:ea typeface="微软雅黑" pitchFamily="34" charset="-122"/>
              </a:rPr>
              <a:t>添加标题</a:t>
            </a:r>
            <a:endParaRPr lang="zh-CN" altLang="en-US" sz="1400" b="1" dirty="0">
              <a:solidFill>
                <a:srgbClr val="0070C0"/>
              </a:solidFill>
              <a:latin typeface="微软雅黑" pitchFamily="34" charset="-122"/>
              <a:ea typeface="微软雅黑" pitchFamily="34" charset="-122"/>
            </a:endParaRPr>
          </a:p>
        </p:txBody>
      </p:sp>
      <p:sp>
        <p:nvSpPr>
          <p:cNvPr id="30" name="Rectangle 61"/>
          <p:cNvSpPr>
            <a:spLocks noChangeArrowheads="1"/>
          </p:cNvSpPr>
          <p:nvPr/>
        </p:nvSpPr>
        <p:spPr bwMode="auto">
          <a:xfrm>
            <a:off x="6137712" y="3544267"/>
            <a:ext cx="1133623" cy="35432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68580" tIns="34290" rIns="68580" bIns="34290">
            <a:spAutoFit/>
          </a:bodyPr>
          <a:lstStyle/>
          <a:p>
            <a:pPr>
              <a:lnSpc>
                <a:spcPct val="150000"/>
              </a:lnSpc>
            </a:pPr>
            <a:r>
              <a:rPr lang="zh-CN" altLang="en-US" sz="1400" b="1" dirty="0" smtClean="0">
                <a:solidFill>
                  <a:srgbClr val="0070C0"/>
                </a:solidFill>
                <a:latin typeface="微软雅黑" pitchFamily="34" charset="-122"/>
                <a:ea typeface="微软雅黑" pitchFamily="34" charset="-122"/>
              </a:rPr>
              <a:t>添加标题</a:t>
            </a:r>
            <a:endParaRPr lang="zh-CN" altLang="en-US" sz="1400" b="1" dirty="0">
              <a:solidFill>
                <a:srgbClr val="0070C0"/>
              </a:solidFill>
              <a:latin typeface="微软雅黑" pitchFamily="34" charset="-122"/>
              <a:ea typeface="微软雅黑" pitchFamily="34" charset="-122"/>
            </a:endParaRPr>
          </a:p>
        </p:txBody>
      </p:sp>
      <p:sp>
        <p:nvSpPr>
          <p:cNvPr id="31" name="Freeform 34"/>
          <p:cNvSpPr>
            <a:spLocks noEditPoints="1"/>
          </p:cNvSpPr>
          <p:nvPr/>
        </p:nvSpPr>
        <p:spPr bwMode="auto">
          <a:xfrm>
            <a:off x="4437279" y="1923042"/>
            <a:ext cx="284597" cy="276225"/>
          </a:xfrm>
          <a:custGeom>
            <a:avLst/>
            <a:gdLst>
              <a:gd name="T0" fmla="*/ 353844 w 132"/>
              <a:gd name="T1" fmla="*/ 0 h 128"/>
              <a:gd name="T2" fmla="*/ 210801 w 132"/>
              <a:gd name="T3" fmla="*/ 101798 h 128"/>
              <a:gd name="T4" fmla="*/ 207036 w 132"/>
              <a:gd name="T5" fmla="*/ 101798 h 128"/>
              <a:gd name="T6" fmla="*/ 52700 w 132"/>
              <a:gd name="T7" fmla="*/ 260152 h 128"/>
              <a:gd name="T8" fmla="*/ 3764 w 132"/>
              <a:gd name="T9" fmla="*/ 414734 h 128"/>
              <a:gd name="T10" fmla="*/ 52700 w 132"/>
              <a:gd name="T11" fmla="*/ 482600 h 128"/>
              <a:gd name="T12" fmla="*/ 199508 w 132"/>
              <a:gd name="T13" fmla="*/ 444897 h 128"/>
              <a:gd name="T14" fmla="*/ 451715 w 132"/>
              <a:gd name="T15" fmla="*/ 199827 h 128"/>
              <a:gd name="T16" fmla="*/ 240915 w 132"/>
              <a:gd name="T17" fmla="*/ 358180 h 128"/>
              <a:gd name="T18" fmla="*/ 372665 w 132"/>
              <a:gd name="T19" fmla="*/ 177205 h 128"/>
              <a:gd name="T20" fmla="*/ 357608 w 132"/>
              <a:gd name="T21" fmla="*/ 252611 h 128"/>
              <a:gd name="T22" fmla="*/ 240915 w 132"/>
              <a:gd name="T23" fmla="*/ 369491 h 128"/>
              <a:gd name="T24" fmla="*/ 222093 w 132"/>
              <a:gd name="T25" fmla="*/ 305395 h 128"/>
              <a:gd name="T26" fmla="*/ 173158 w 132"/>
              <a:gd name="T27" fmla="*/ 256381 h 128"/>
              <a:gd name="T28" fmla="*/ 346315 w 132"/>
              <a:gd name="T29" fmla="*/ 135731 h 128"/>
              <a:gd name="T30" fmla="*/ 222093 w 132"/>
              <a:gd name="T31" fmla="*/ 305395 h 128"/>
              <a:gd name="T32" fmla="*/ 112929 w 132"/>
              <a:gd name="T33" fmla="*/ 241300 h 128"/>
              <a:gd name="T34" fmla="*/ 301144 w 132"/>
              <a:gd name="T35" fmla="*/ 109339 h 128"/>
              <a:gd name="T36" fmla="*/ 63993 w 132"/>
              <a:gd name="T37" fmla="*/ 448667 h 128"/>
              <a:gd name="T38" fmla="*/ 30114 w 132"/>
              <a:gd name="T39" fmla="*/ 429816 h 128"/>
              <a:gd name="T40" fmla="*/ 48936 w 132"/>
              <a:gd name="T41" fmla="*/ 361950 h 128"/>
              <a:gd name="T42" fmla="*/ 120457 w 132"/>
              <a:gd name="T43" fmla="*/ 437356 h 128"/>
              <a:gd name="T44" fmla="*/ 131750 w 132"/>
              <a:gd name="T45" fmla="*/ 433586 h 128"/>
              <a:gd name="T46" fmla="*/ 52700 w 132"/>
              <a:gd name="T47" fmla="*/ 346869 h 128"/>
              <a:gd name="T48" fmla="*/ 71522 w 132"/>
              <a:gd name="T49" fmla="*/ 282773 h 128"/>
              <a:gd name="T50" fmla="*/ 195743 w 132"/>
              <a:gd name="T51" fmla="*/ 414734 h 128"/>
              <a:gd name="T52" fmla="*/ 131750 w 132"/>
              <a:gd name="T53" fmla="*/ 433586 h 128"/>
              <a:gd name="T54" fmla="*/ 406544 w 132"/>
              <a:gd name="T55" fmla="*/ 203597 h 128"/>
              <a:gd name="T56" fmla="*/ 368901 w 132"/>
              <a:gd name="T57" fmla="*/ 113109 h 128"/>
              <a:gd name="T58" fmla="*/ 304908 w 132"/>
              <a:gd name="T59" fmla="*/ 49014 h 128"/>
              <a:gd name="T60" fmla="*/ 421601 w 132"/>
              <a:gd name="T61" fmla="*/ 60325 h 128"/>
              <a:gd name="T62" fmla="*/ 432894 w 132"/>
              <a:gd name="T63" fmla="*/ 177205 h 12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32"/>
              <a:gd name="T97" fmla="*/ 0 h 128"/>
              <a:gd name="T98" fmla="*/ 132 w 132"/>
              <a:gd name="T99" fmla="*/ 128 h 12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32" h="128">
                <a:moveTo>
                  <a:pt x="118" y="10"/>
                </a:moveTo>
                <a:cubicBezTo>
                  <a:pt x="111" y="4"/>
                  <a:pt x="102" y="0"/>
                  <a:pt x="94" y="0"/>
                </a:cubicBezTo>
                <a:cubicBezTo>
                  <a:pt x="87" y="0"/>
                  <a:pt x="80" y="3"/>
                  <a:pt x="75" y="8"/>
                </a:cubicBezTo>
                <a:cubicBezTo>
                  <a:pt x="56" y="27"/>
                  <a:pt x="56" y="27"/>
                  <a:pt x="56" y="27"/>
                </a:cubicBezTo>
                <a:cubicBezTo>
                  <a:pt x="56" y="27"/>
                  <a:pt x="56" y="27"/>
                  <a:pt x="55" y="27"/>
                </a:cubicBezTo>
                <a:cubicBezTo>
                  <a:pt x="55" y="27"/>
                  <a:pt x="55" y="27"/>
                  <a:pt x="55" y="27"/>
                </a:cubicBezTo>
                <a:cubicBezTo>
                  <a:pt x="55" y="27"/>
                  <a:pt x="55" y="27"/>
                  <a:pt x="55" y="27"/>
                </a:cubicBezTo>
                <a:cubicBezTo>
                  <a:pt x="14" y="69"/>
                  <a:pt x="14" y="69"/>
                  <a:pt x="14" y="69"/>
                </a:cubicBezTo>
                <a:cubicBezTo>
                  <a:pt x="12" y="71"/>
                  <a:pt x="11" y="73"/>
                  <a:pt x="10" y="76"/>
                </a:cubicBezTo>
                <a:cubicBezTo>
                  <a:pt x="1" y="110"/>
                  <a:pt x="1" y="110"/>
                  <a:pt x="1" y="110"/>
                </a:cubicBezTo>
                <a:cubicBezTo>
                  <a:pt x="1" y="110"/>
                  <a:pt x="0" y="113"/>
                  <a:pt x="0" y="114"/>
                </a:cubicBezTo>
                <a:cubicBezTo>
                  <a:pt x="0" y="122"/>
                  <a:pt x="6" y="128"/>
                  <a:pt x="14" y="128"/>
                </a:cubicBezTo>
                <a:cubicBezTo>
                  <a:pt x="16" y="128"/>
                  <a:pt x="19" y="127"/>
                  <a:pt x="19" y="127"/>
                </a:cubicBezTo>
                <a:cubicBezTo>
                  <a:pt x="53" y="118"/>
                  <a:pt x="53" y="118"/>
                  <a:pt x="53" y="118"/>
                </a:cubicBezTo>
                <a:cubicBezTo>
                  <a:pt x="55" y="118"/>
                  <a:pt x="57" y="116"/>
                  <a:pt x="59" y="114"/>
                </a:cubicBezTo>
                <a:cubicBezTo>
                  <a:pt x="120" y="53"/>
                  <a:pt x="120" y="53"/>
                  <a:pt x="120" y="53"/>
                </a:cubicBezTo>
                <a:cubicBezTo>
                  <a:pt x="132" y="42"/>
                  <a:pt x="130" y="23"/>
                  <a:pt x="118" y="10"/>
                </a:cubicBezTo>
                <a:close/>
                <a:moveTo>
                  <a:pt x="64" y="95"/>
                </a:moveTo>
                <a:cubicBezTo>
                  <a:pt x="64" y="92"/>
                  <a:pt x="63" y="88"/>
                  <a:pt x="61" y="85"/>
                </a:cubicBezTo>
                <a:cubicBezTo>
                  <a:pt x="99" y="47"/>
                  <a:pt x="99" y="47"/>
                  <a:pt x="99" y="47"/>
                </a:cubicBezTo>
                <a:cubicBezTo>
                  <a:pt x="101" y="54"/>
                  <a:pt x="100" y="62"/>
                  <a:pt x="95" y="67"/>
                </a:cubicBezTo>
                <a:cubicBezTo>
                  <a:pt x="95" y="67"/>
                  <a:pt x="95" y="67"/>
                  <a:pt x="95" y="67"/>
                </a:cubicBezTo>
                <a:cubicBezTo>
                  <a:pt x="95" y="67"/>
                  <a:pt x="95" y="67"/>
                  <a:pt x="95" y="67"/>
                </a:cubicBezTo>
                <a:cubicBezTo>
                  <a:pt x="64" y="98"/>
                  <a:pt x="64" y="98"/>
                  <a:pt x="64" y="98"/>
                </a:cubicBezTo>
                <a:cubicBezTo>
                  <a:pt x="64" y="97"/>
                  <a:pt x="64" y="96"/>
                  <a:pt x="64" y="95"/>
                </a:cubicBezTo>
                <a:close/>
                <a:moveTo>
                  <a:pt x="59" y="81"/>
                </a:moveTo>
                <a:cubicBezTo>
                  <a:pt x="58" y="79"/>
                  <a:pt x="56" y="76"/>
                  <a:pt x="54" y="74"/>
                </a:cubicBezTo>
                <a:cubicBezTo>
                  <a:pt x="51" y="72"/>
                  <a:pt x="49" y="70"/>
                  <a:pt x="46" y="68"/>
                </a:cubicBezTo>
                <a:cubicBezTo>
                  <a:pt x="84" y="30"/>
                  <a:pt x="84" y="30"/>
                  <a:pt x="84" y="30"/>
                </a:cubicBezTo>
                <a:cubicBezTo>
                  <a:pt x="87" y="31"/>
                  <a:pt x="90" y="33"/>
                  <a:pt x="92" y="36"/>
                </a:cubicBezTo>
                <a:cubicBezTo>
                  <a:pt x="94" y="38"/>
                  <a:pt x="96" y="40"/>
                  <a:pt x="97" y="43"/>
                </a:cubicBezTo>
                <a:lnTo>
                  <a:pt x="59" y="81"/>
                </a:lnTo>
                <a:close/>
                <a:moveTo>
                  <a:pt x="42" y="66"/>
                </a:moveTo>
                <a:cubicBezTo>
                  <a:pt x="38" y="65"/>
                  <a:pt x="34" y="64"/>
                  <a:pt x="30" y="64"/>
                </a:cubicBezTo>
                <a:cubicBezTo>
                  <a:pt x="61" y="33"/>
                  <a:pt x="61" y="33"/>
                  <a:pt x="61" y="33"/>
                </a:cubicBezTo>
                <a:cubicBezTo>
                  <a:pt x="66" y="28"/>
                  <a:pt x="73" y="27"/>
                  <a:pt x="80" y="29"/>
                </a:cubicBezTo>
                <a:lnTo>
                  <a:pt x="42" y="66"/>
                </a:lnTo>
                <a:close/>
                <a:moveTo>
                  <a:pt x="17" y="119"/>
                </a:moveTo>
                <a:cubicBezTo>
                  <a:pt x="16" y="120"/>
                  <a:pt x="15" y="120"/>
                  <a:pt x="14" y="120"/>
                </a:cubicBezTo>
                <a:cubicBezTo>
                  <a:pt x="11" y="120"/>
                  <a:pt x="8" y="117"/>
                  <a:pt x="8" y="114"/>
                </a:cubicBezTo>
                <a:cubicBezTo>
                  <a:pt x="8" y="113"/>
                  <a:pt x="8" y="112"/>
                  <a:pt x="8" y="112"/>
                </a:cubicBezTo>
                <a:cubicBezTo>
                  <a:pt x="13" y="96"/>
                  <a:pt x="13" y="96"/>
                  <a:pt x="13" y="96"/>
                </a:cubicBezTo>
                <a:cubicBezTo>
                  <a:pt x="17" y="96"/>
                  <a:pt x="22" y="98"/>
                  <a:pt x="26" y="102"/>
                </a:cubicBezTo>
                <a:cubicBezTo>
                  <a:pt x="30" y="106"/>
                  <a:pt x="32" y="111"/>
                  <a:pt x="32" y="116"/>
                </a:cubicBezTo>
                <a:lnTo>
                  <a:pt x="17" y="119"/>
                </a:lnTo>
                <a:close/>
                <a:moveTo>
                  <a:pt x="35" y="115"/>
                </a:moveTo>
                <a:cubicBezTo>
                  <a:pt x="35" y="109"/>
                  <a:pt x="33" y="104"/>
                  <a:pt x="29" y="99"/>
                </a:cubicBezTo>
                <a:cubicBezTo>
                  <a:pt x="25" y="95"/>
                  <a:pt x="19" y="93"/>
                  <a:pt x="14" y="92"/>
                </a:cubicBezTo>
                <a:cubicBezTo>
                  <a:pt x="18" y="78"/>
                  <a:pt x="18" y="78"/>
                  <a:pt x="18" y="78"/>
                </a:cubicBezTo>
                <a:cubicBezTo>
                  <a:pt x="18" y="77"/>
                  <a:pt x="19" y="76"/>
                  <a:pt x="19" y="75"/>
                </a:cubicBezTo>
                <a:cubicBezTo>
                  <a:pt x="27" y="69"/>
                  <a:pt x="40" y="71"/>
                  <a:pt x="48" y="80"/>
                </a:cubicBezTo>
                <a:cubicBezTo>
                  <a:pt x="57" y="89"/>
                  <a:pt x="59" y="102"/>
                  <a:pt x="52" y="110"/>
                </a:cubicBezTo>
                <a:cubicBezTo>
                  <a:pt x="51" y="110"/>
                  <a:pt x="51" y="111"/>
                  <a:pt x="50" y="111"/>
                </a:cubicBezTo>
                <a:lnTo>
                  <a:pt x="35" y="115"/>
                </a:lnTo>
                <a:close/>
                <a:moveTo>
                  <a:pt x="115" y="47"/>
                </a:moveTo>
                <a:cubicBezTo>
                  <a:pt x="108" y="54"/>
                  <a:pt x="108" y="54"/>
                  <a:pt x="108" y="54"/>
                </a:cubicBezTo>
                <a:cubicBezTo>
                  <a:pt x="108" y="53"/>
                  <a:pt x="108" y="52"/>
                  <a:pt x="108" y="51"/>
                </a:cubicBezTo>
                <a:cubicBezTo>
                  <a:pt x="107" y="43"/>
                  <a:pt x="104" y="36"/>
                  <a:pt x="98" y="30"/>
                </a:cubicBezTo>
                <a:cubicBezTo>
                  <a:pt x="91" y="24"/>
                  <a:pt x="83" y="20"/>
                  <a:pt x="74" y="20"/>
                </a:cubicBezTo>
                <a:cubicBezTo>
                  <a:pt x="81" y="13"/>
                  <a:pt x="81" y="13"/>
                  <a:pt x="81" y="13"/>
                </a:cubicBezTo>
                <a:cubicBezTo>
                  <a:pt x="84" y="10"/>
                  <a:pt x="89" y="8"/>
                  <a:pt x="94" y="8"/>
                </a:cubicBezTo>
                <a:cubicBezTo>
                  <a:pt x="100" y="8"/>
                  <a:pt x="107" y="11"/>
                  <a:pt x="112" y="16"/>
                </a:cubicBezTo>
                <a:cubicBezTo>
                  <a:pt x="117" y="21"/>
                  <a:pt x="120" y="27"/>
                  <a:pt x="120" y="33"/>
                </a:cubicBezTo>
                <a:cubicBezTo>
                  <a:pt x="120" y="38"/>
                  <a:pt x="118" y="43"/>
                  <a:pt x="115" y="47"/>
                </a:cubicBezTo>
                <a:close/>
              </a:path>
            </a:pathLst>
          </a:custGeom>
          <a:solidFill>
            <a:schemeClr val="bg1"/>
          </a:solidFill>
          <a:ln>
            <a:noFill/>
          </a:ln>
          <a:extLst/>
        </p:spPr>
        <p:txBody>
          <a:bodyPr lIns="68580" tIns="34290" rIns="68580" bIns="34290"/>
          <a:lstStyle/>
          <a:p>
            <a:endParaRPr lang="zh-CN" altLang="en-US">
              <a:solidFill>
                <a:schemeClr val="tx1">
                  <a:lumMod val="65000"/>
                  <a:lumOff val="35000"/>
                </a:schemeClr>
              </a:solidFill>
              <a:latin typeface="微软雅黑" pitchFamily="34" charset="-122"/>
              <a:ea typeface="微软雅黑" pitchFamily="34" charset="-122"/>
            </a:endParaRPr>
          </a:p>
        </p:txBody>
      </p:sp>
      <p:pic>
        <p:nvPicPr>
          <p:cNvPr id="32" name="Group 2"/>
          <p:cNvPicPr>
            <a:picLocks noChangeArrowheads="1"/>
          </p:cNvPicPr>
          <p:nvPr/>
        </p:nvPicPr>
        <p:blipFill>
          <a:blip r:embed="rId2" cstate="print">
            <a:clrChange>
              <a:clrFrom>
                <a:srgbClr val="000000"/>
              </a:clrFrom>
              <a:clrTo>
                <a:srgbClr val="000000">
                  <a:alpha val="0"/>
                </a:srgbClr>
              </a:clrTo>
            </a:clrChange>
            <a:lum bright="70000" contrast="-70000"/>
            <a:extLst>
              <a:ext uri="{28A0092B-C50C-407E-A947-70E740481C1C}">
                <a14:useLocalDpi xmlns:a14="http://schemas.microsoft.com/office/drawing/2010/main" xmlns="" val="0"/>
              </a:ext>
            </a:extLst>
          </a:blip>
          <a:srcRect/>
          <a:stretch>
            <a:fillRect/>
          </a:stretch>
        </p:blipFill>
        <p:spPr bwMode="auto">
          <a:xfrm>
            <a:off x="3989546" y="2874351"/>
            <a:ext cx="320320" cy="323850"/>
          </a:xfrm>
          <a:prstGeom prst="rect">
            <a:avLst/>
          </a:prstGeom>
          <a:noFill/>
          <a:extLst>
            <a:ext uri="{909E8E84-426E-40DD-AFC4-6F175D3DCCD1}">
              <a14:hiddenFill xmlns:a14="http://schemas.microsoft.com/office/drawing/2010/main" xmlns="">
                <a:solidFill>
                  <a:srgbClr val="333333"/>
                </a:solidFill>
              </a14:hiddenFill>
            </a:ext>
          </a:extLst>
        </p:spPr>
      </p:pic>
      <p:pic>
        <p:nvPicPr>
          <p:cNvPr id="33" name="Group 22"/>
          <p:cNvPicPr>
            <a:picLocks noChangeArrowheads="1"/>
          </p:cNvPicPr>
          <p:nvPr/>
        </p:nvPicPr>
        <p:blipFill>
          <a:blip r:embed="rId3" cstate="print">
            <a:clrChange>
              <a:clrFrom>
                <a:srgbClr val="000000"/>
              </a:clrFrom>
              <a:clrTo>
                <a:srgbClr val="000000">
                  <a:alpha val="0"/>
                </a:srgbClr>
              </a:clrTo>
            </a:clrChange>
            <a:lum bright="70000" contrast="-70000"/>
            <a:extLst>
              <a:ext uri="{28A0092B-C50C-407E-A947-70E740481C1C}">
                <a14:useLocalDpi xmlns:a14="http://schemas.microsoft.com/office/drawing/2010/main" xmlns="" val="0"/>
              </a:ext>
            </a:extLst>
          </a:blip>
          <a:srcRect/>
          <a:stretch>
            <a:fillRect/>
          </a:stretch>
        </p:blipFill>
        <p:spPr bwMode="auto">
          <a:xfrm>
            <a:off x="5524461" y="3786370"/>
            <a:ext cx="375095" cy="388144"/>
          </a:xfrm>
          <a:prstGeom prst="rect">
            <a:avLst/>
          </a:prstGeom>
          <a:noFill/>
          <a:extLst>
            <a:ext uri="{909E8E84-426E-40DD-AFC4-6F175D3DCCD1}">
              <a14:hiddenFill xmlns:a14="http://schemas.microsoft.com/office/drawing/2010/main" xmlns="">
                <a:solidFill>
                  <a:srgbClr val="333333"/>
                </a:solidFill>
              </a14:hiddenFill>
            </a:ext>
          </a:extLst>
        </p:spPr>
      </p:pic>
      <p:pic>
        <p:nvPicPr>
          <p:cNvPr id="34" name="Group 25"/>
          <p:cNvPicPr>
            <a:picLocks noChangeArrowheads="1"/>
          </p:cNvPicPr>
          <p:nvPr/>
        </p:nvPicPr>
        <p:blipFill>
          <a:blip r:embed="rId4" cstate="print">
            <a:clrChange>
              <a:clrFrom>
                <a:srgbClr val="000000"/>
              </a:clrFrom>
              <a:clrTo>
                <a:srgbClr val="000000">
                  <a:alpha val="0"/>
                </a:srgbClr>
              </a:clrTo>
            </a:clrChange>
            <a:lum bright="70000" contrast="-70000"/>
            <a:extLst>
              <a:ext uri="{28A0092B-C50C-407E-A947-70E740481C1C}">
                <a14:useLocalDpi xmlns:a14="http://schemas.microsoft.com/office/drawing/2010/main" xmlns="" val="0"/>
              </a:ext>
            </a:extLst>
          </a:blip>
          <a:srcRect/>
          <a:stretch>
            <a:fillRect/>
          </a:stretch>
        </p:blipFill>
        <p:spPr bwMode="auto">
          <a:xfrm>
            <a:off x="5597098" y="1902801"/>
            <a:ext cx="267926" cy="285750"/>
          </a:xfrm>
          <a:prstGeom prst="rect">
            <a:avLst/>
          </a:prstGeom>
          <a:noFill/>
          <a:extLst>
            <a:ext uri="{909E8E84-426E-40DD-AFC4-6F175D3DCCD1}">
              <a14:hiddenFill xmlns:a14="http://schemas.microsoft.com/office/drawing/2010/main" xmlns="">
                <a:solidFill>
                  <a:srgbClr val="333333"/>
                </a:solidFill>
              </a14:hiddenFill>
            </a:ext>
          </a:extLst>
        </p:spPr>
      </p:pic>
      <p:pic>
        <p:nvPicPr>
          <p:cNvPr id="35" name="Group 65"/>
          <p:cNvPicPr>
            <a:picLocks noChangeArrowheads="1"/>
          </p:cNvPicPr>
          <p:nvPr/>
        </p:nvPicPr>
        <p:blipFill>
          <a:blip r:embed="rId5" cstate="print">
            <a:clrChange>
              <a:clrFrom>
                <a:srgbClr val="000000"/>
              </a:clrFrom>
              <a:clrTo>
                <a:srgbClr val="000000">
                  <a:alpha val="0"/>
                </a:srgbClr>
              </a:clrTo>
            </a:clrChange>
            <a:lum bright="70000" contrast="-70000"/>
            <a:extLst>
              <a:ext uri="{28A0092B-C50C-407E-A947-70E740481C1C}">
                <a14:useLocalDpi xmlns:a14="http://schemas.microsoft.com/office/drawing/2010/main" xmlns="" val="0"/>
              </a:ext>
            </a:extLst>
          </a:blip>
          <a:srcRect/>
          <a:stretch>
            <a:fillRect/>
          </a:stretch>
        </p:blipFill>
        <p:spPr bwMode="auto">
          <a:xfrm>
            <a:off x="4393220" y="3824470"/>
            <a:ext cx="370332" cy="302419"/>
          </a:xfrm>
          <a:prstGeom prst="rect">
            <a:avLst/>
          </a:prstGeom>
          <a:noFill/>
          <a:extLst>
            <a:ext uri="{909E8E84-426E-40DD-AFC4-6F175D3DCCD1}">
              <a14:hiddenFill xmlns:a14="http://schemas.microsoft.com/office/drawing/2010/main" xmlns="">
                <a:solidFill>
                  <a:srgbClr val="333333"/>
                </a:solidFill>
              </a14:hiddenFill>
            </a:ext>
          </a:extLst>
        </p:spPr>
      </p:pic>
      <p:pic>
        <p:nvPicPr>
          <p:cNvPr id="36" name="Group 30"/>
          <p:cNvPicPr>
            <a:picLocks noChangeArrowheads="1"/>
          </p:cNvPicPr>
          <p:nvPr/>
        </p:nvPicPr>
        <p:blipFill>
          <a:blip r:embed="rId6" cstate="print">
            <a:clrChange>
              <a:clrFrom>
                <a:srgbClr val="000000"/>
              </a:clrFrom>
              <a:clrTo>
                <a:srgbClr val="000000">
                  <a:alpha val="0"/>
                </a:srgbClr>
              </a:clrTo>
            </a:clrChange>
            <a:lum bright="70000" contrast="-70000"/>
            <a:extLst>
              <a:ext uri="{28A0092B-C50C-407E-A947-70E740481C1C}">
                <a14:useLocalDpi xmlns:a14="http://schemas.microsoft.com/office/drawing/2010/main" xmlns="" val="0"/>
              </a:ext>
            </a:extLst>
          </a:blip>
          <a:srcRect/>
          <a:stretch>
            <a:fillRect/>
          </a:stretch>
        </p:blipFill>
        <p:spPr bwMode="auto">
          <a:xfrm>
            <a:off x="6001964" y="2800533"/>
            <a:ext cx="370333" cy="370285"/>
          </a:xfrm>
          <a:prstGeom prst="rect">
            <a:avLst/>
          </a:prstGeom>
          <a:noFill/>
          <a:extLst>
            <a:ext uri="{909E8E84-426E-40DD-AFC4-6F175D3DCCD1}">
              <a14:hiddenFill xmlns:a14="http://schemas.microsoft.com/office/drawing/2010/main" xmlns="">
                <a:solidFill>
                  <a:srgbClr val="333333"/>
                </a:solidFill>
              </a14:hiddenFill>
            </a:ext>
          </a:extLst>
        </p:spPr>
      </p:pic>
      <p:grpSp>
        <p:nvGrpSpPr>
          <p:cNvPr id="37" name="Group 99"/>
          <p:cNvGrpSpPr>
            <a:grpSpLocks/>
          </p:cNvGrpSpPr>
          <p:nvPr/>
        </p:nvGrpSpPr>
        <p:grpSpPr bwMode="auto">
          <a:xfrm>
            <a:off x="4262234" y="2226652"/>
            <a:ext cx="1767118" cy="1774031"/>
            <a:chOff x="3840" y="1570"/>
            <a:chExt cx="1770" cy="1776"/>
          </a:xfrm>
        </p:grpSpPr>
        <p:grpSp>
          <p:nvGrpSpPr>
            <p:cNvPr id="38" name="组合 54"/>
            <p:cNvGrpSpPr>
              <a:grpSpLocks/>
            </p:cNvGrpSpPr>
            <p:nvPr/>
          </p:nvGrpSpPr>
          <p:grpSpPr bwMode="auto">
            <a:xfrm>
              <a:off x="4334" y="1994"/>
              <a:ext cx="776" cy="776"/>
              <a:chOff x="4619504" y="2380975"/>
              <a:chExt cx="3138274" cy="3138274"/>
            </a:xfrm>
          </p:grpSpPr>
          <p:grpSp>
            <p:nvGrpSpPr>
              <p:cNvPr id="47" name="椭圆 56"/>
              <p:cNvGrpSpPr>
                <a:grpSpLocks/>
              </p:cNvGrpSpPr>
              <p:nvPr/>
            </p:nvGrpSpPr>
            <p:grpSpPr bwMode="auto">
              <a:xfrm>
                <a:off x="4603676" y="2372160"/>
                <a:ext cx="3169927" cy="3155901"/>
                <a:chOff x="5407152" y="2743200"/>
                <a:chExt cx="1377696" cy="1371600"/>
              </a:xfrm>
            </p:grpSpPr>
            <p:pic>
              <p:nvPicPr>
                <p:cNvPr id="49" name="椭圆 56"/>
                <p:cNvPicPr>
                  <a:picLocks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5407152" y="2743200"/>
                  <a:ext cx="1377696" cy="1371600"/>
                </a:xfrm>
                <a:prstGeom prst="rect">
                  <a:avLst/>
                </a:prstGeom>
                <a:noFill/>
                <a:extLst>
                  <a:ext uri="{909E8E84-426E-40DD-AFC4-6F175D3DCCD1}">
                    <a14:hiddenFill xmlns:a14="http://schemas.microsoft.com/office/drawing/2010/main" xmlns="">
                      <a:solidFill>
                        <a:srgbClr val="FFFFFF"/>
                      </a:solidFill>
                    </a14:hiddenFill>
                  </a:ext>
                </a:extLst>
              </p:spPr>
            </p:pic>
            <p:sp>
              <p:nvSpPr>
                <p:cNvPr id="50" name="Text Box 103"/>
                <p:cNvSpPr txBox="1">
                  <a:spLocks noChangeArrowheads="1"/>
                </p:cNvSpPr>
                <p:nvPr/>
              </p:nvSpPr>
              <p:spPr bwMode="auto">
                <a:xfrm rot="5400000">
                  <a:off x="5613775" y="2946775"/>
                  <a:ext cx="964451" cy="9644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10800000" vert="eaVert" anchor="ct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fontAlgn="base">
                    <a:spcBef>
                      <a:spcPct val="0"/>
                    </a:spcBef>
                    <a:spcAft>
                      <a:spcPct val="0"/>
                    </a:spcAft>
                    <a:defRPr>
                      <a:solidFill>
                        <a:schemeClr val="tx1"/>
                      </a:solidFill>
                      <a:latin typeface="Arial" charset="0"/>
                      <a:ea typeface="宋体" charset="-122"/>
                    </a:defRPr>
                  </a:lvl6pPr>
                  <a:lvl7pPr marL="2971800" indent="-228600" fontAlgn="base">
                    <a:spcBef>
                      <a:spcPct val="0"/>
                    </a:spcBef>
                    <a:spcAft>
                      <a:spcPct val="0"/>
                    </a:spcAft>
                    <a:defRPr>
                      <a:solidFill>
                        <a:schemeClr val="tx1"/>
                      </a:solidFill>
                      <a:latin typeface="Arial" charset="0"/>
                      <a:ea typeface="宋体" charset="-122"/>
                    </a:defRPr>
                  </a:lvl7pPr>
                  <a:lvl8pPr marL="3429000" indent="-228600" fontAlgn="base">
                    <a:spcBef>
                      <a:spcPct val="0"/>
                    </a:spcBef>
                    <a:spcAft>
                      <a:spcPct val="0"/>
                    </a:spcAft>
                    <a:defRPr>
                      <a:solidFill>
                        <a:schemeClr val="tx1"/>
                      </a:solidFill>
                      <a:latin typeface="Arial" charset="0"/>
                      <a:ea typeface="宋体" charset="-122"/>
                    </a:defRPr>
                  </a:lvl8pPr>
                  <a:lvl9pPr marL="3886200" indent="-228600" fontAlgn="base">
                    <a:spcBef>
                      <a:spcPct val="0"/>
                    </a:spcBef>
                    <a:spcAft>
                      <a:spcPct val="0"/>
                    </a:spcAft>
                    <a:defRPr>
                      <a:solidFill>
                        <a:schemeClr val="tx1"/>
                      </a:solidFill>
                      <a:latin typeface="Arial" charset="0"/>
                      <a:ea typeface="宋体" charset="-122"/>
                    </a:defRPr>
                  </a:lvl9pPr>
                </a:lstStyle>
                <a:p>
                  <a:pPr algn="ctr"/>
                  <a:endParaRPr lang="zh-CN" altLang="zh-CN">
                    <a:solidFill>
                      <a:schemeClr val="tx1">
                        <a:lumMod val="65000"/>
                        <a:lumOff val="35000"/>
                      </a:schemeClr>
                    </a:solidFill>
                    <a:latin typeface="微软雅黑" pitchFamily="34" charset="-122"/>
                    <a:ea typeface="微软雅黑" pitchFamily="34" charset="-122"/>
                  </a:endParaRPr>
                </a:p>
              </p:txBody>
            </p:sp>
          </p:grpSp>
          <p:sp>
            <p:nvSpPr>
              <p:cNvPr id="48" name="圆角矩形 57"/>
              <p:cNvSpPr>
                <a:spLocks noChangeArrowheads="1"/>
              </p:cNvSpPr>
              <p:nvPr/>
            </p:nvSpPr>
            <p:spPr bwMode="auto">
              <a:xfrm rot="2700000">
                <a:off x="5030747" y="2792218"/>
                <a:ext cx="2315789" cy="2315789"/>
              </a:xfrm>
              <a:prstGeom prst="roundRect">
                <a:avLst>
                  <a:gd name="adj" fmla="val 50000"/>
                </a:avLst>
              </a:prstGeom>
              <a:gradFill rotWithShape="1">
                <a:gsLst>
                  <a:gs pos="0">
                    <a:srgbClr val="B8BBBC"/>
                  </a:gs>
                  <a:gs pos="100000">
                    <a:schemeClr val="bg1"/>
                  </a:gs>
                </a:gsLst>
                <a:lin ang="5400000"/>
              </a:gradFill>
              <a:ln>
                <a:noFill/>
              </a:ln>
              <a:extLst>
                <a:ext uri="{91240B29-F687-4F45-9708-019B960494DF}">
                  <a14:hiddenLine xmlns:a14="http://schemas.microsoft.com/office/drawing/2010/main" xmlns="" w="12700" algn="ctr">
                    <a:solidFill>
                      <a:srgbClr val="000000"/>
                    </a:solidFill>
                    <a:miter lim="800000"/>
                    <a:headEnd/>
                    <a:tailEnd/>
                  </a14:hiddenLine>
                </a:ext>
              </a:extLst>
            </p:spPr>
            <p:txBody>
              <a:bodyPr rot="10800000" vert="eaVert" anchor="ctr"/>
              <a:lstStyle/>
              <a:p>
                <a:pPr algn="ctr"/>
                <a:endParaRPr lang="zh-CN" altLang="zh-CN">
                  <a:solidFill>
                    <a:schemeClr val="tx1">
                      <a:lumMod val="65000"/>
                      <a:lumOff val="35000"/>
                    </a:schemeClr>
                  </a:solidFill>
                  <a:latin typeface="微软雅黑" pitchFamily="34" charset="-122"/>
                  <a:ea typeface="微软雅黑" pitchFamily="34" charset="-122"/>
                </a:endParaRPr>
              </a:p>
            </p:txBody>
          </p:sp>
        </p:grpSp>
        <p:grpSp>
          <p:nvGrpSpPr>
            <p:cNvPr id="39" name="组合 2"/>
            <p:cNvGrpSpPr/>
            <p:nvPr/>
          </p:nvGrpSpPr>
          <p:grpSpPr>
            <a:xfrm>
              <a:off x="4131" y="1792"/>
              <a:ext cx="1188" cy="1187"/>
              <a:chOff x="10012420" y="-396754"/>
              <a:chExt cx="1425600" cy="1425600"/>
            </a:xfrm>
            <a:effectLst>
              <a:outerShdw blurRad="279400" dist="63500" dir="5400000" sx="102000" sy="102000" algn="t" rotWithShape="0">
                <a:prstClr val="black">
                  <a:alpha val="28000"/>
                </a:prstClr>
              </a:outerShdw>
            </a:effectLst>
          </p:grpSpPr>
          <p:sp>
            <p:nvSpPr>
              <p:cNvPr id="45" name="Freeform 15"/>
              <p:cNvSpPr>
                <a:spLocks/>
              </p:cNvSpPr>
              <p:nvPr/>
            </p:nvSpPr>
            <p:spPr bwMode="auto">
              <a:xfrm>
                <a:off x="10012420" y="-396754"/>
                <a:ext cx="1425600" cy="1425600"/>
              </a:xfrm>
              <a:custGeom>
                <a:avLst/>
                <a:gdLst>
                  <a:gd name="T0" fmla="*/ 744 w 794"/>
                  <a:gd name="T1" fmla="*/ 323 h 794"/>
                  <a:gd name="T2" fmla="*/ 733 w 794"/>
                  <a:gd name="T3" fmla="*/ 284 h 794"/>
                  <a:gd name="T4" fmla="*/ 755 w 794"/>
                  <a:gd name="T5" fmla="*/ 224 h 794"/>
                  <a:gd name="T6" fmla="*/ 696 w 794"/>
                  <a:gd name="T7" fmla="*/ 219 h 794"/>
                  <a:gd name="T8" fmla="*/ 706 w 794"/>
                  <a:gd name="T9" fmla="*/ 157 h 794"/>
                  <a:gd name="T10" fmla="*/ 678 w 794"/>
                  <a:gd name="T11" fmla="*/ 124 h 794"/>
                  <a:gd name="T12" fmla="*/ 614 w 794"/>
                  <a:gd name="T13" fmla="*/ 125 h 794"/>
                  <a:gd name="T14" fmla="*/ 618 w 794"/>
                  <a:gd name="T15" fmla="*/ 67 h 794"/>
                  <a:gd name="T16" fmla="*/ 555 w 794"/>
                  <a:gd name="T17" fmla="*/ 80 h 794"/>
                  <a:gd name="T18" fmla="*/ 518 w 794"/>
                  <a:gd name="T19" fmla="*/ 65 h 794"/>
                  <a:gd name="T20" fmla="*/ 485 w 794"/>
                  <a:gd name="T21" fmla="*/ 10 h 794"/>
                  <a:gd name="T22" fmla="*/ 445 w 794"/>
                  <a:gd name="T23" fmla="*/ 53 h 794"/>
                  <a:gd name="T24" fmla="*/ 402 w 794"/>
                  <a:gd name="T25" fmla="*/ 6 h 794"/>
                  <a:gd name="T26" fmla="*/ 359 w 794"/>
                  <a:gd name="T27" fmla="*/ 8 h 794"/>
                  <a:gd name="T28" fmla="*/ 320 w 794"/>
                  <a:gd name="T29" fmla="*/ 59 h 794"/>
                  <a:gd name="T30" fmla="*/ 276 w 794"/>
                  <a:gd name="T31" fmla="*/ 19 h 794"/>
                  <a:gd name="T32" fmla="*/ 248 w 794"/>
                  <a:gd name="T33" fmla="*/ 77 h 794"/>
                  <a:gd name="T34" fmla="*/ 213 w 794"/>
                  <a:gd name="T35" fmla="*/ 96 h 794"/>
                  <a:gd name="T36" fmla="*/ 149 w 794"/>
                  <a:gd name="T37" fmla="*/ 88 h 794"/>
                  <a:gd name="T38" fmla="*/ 158 w 794"/>
                  <a:gd name="T39" fmla="*/ 146 h 794"/>
                  <a:gd name="T40" fmla="*/ 94 w 794"/>
                  <a:gd name="T41" fmla="*/ 150 h 794"/>
                  <a:gd name="T42" fmla="*/ 69 w 794"/>
                  <a:gd name="T43" fmla="*/ 185 h 794"/>
                  <a:gd name="T44" fmla="*/ 85 w 794"/>
                  <a:gd name="T45" fmla="*/ 247 h 794"/>
                  <a:gd name="T46" fmla="*/ 26 w 794"/>
                  <a:gd name="T47" fmla="*/ 257 h 794"/>
                  <a:gd name="T48" fmla="*/ 54 w 794"/>
                  <a:gd name="T49" fmla="*/ 314 h 794"/>
                  <a:gd name="T50" fmla="*/ 46 w 794"/>
                  <a:gd name="T51" fmla="*/ 354 h 794"/>
                  <a:gd name="T52" fmla="*/ 1 w 794"/>
                  <a:gd name="T53" fmla="*/ 399 h 794"/>
                  <a:gd name="T54" fmla="*/ 52 w 794"/>
                  <a:gd name="T55" fmla="*/ 428 h 794"/>
                  <a:gd name="T56" fmla="*/ 15 w 794"/>
                  <a:gd name="T57" fmla="*/ 480 h 794"/>
                  <a:gd name="T58" fmla="*/ 27 w 794"/>
                  <a:gd name="T59" fmla="*/ 522 h 794"/>
                  <a:gd name="T60" fmla="*/ 85 w 794"/>
                  <a:gd name="T61" fmla="*/ 548 h 794"/>
                  <a:gd name="T62" fmla="*/ 56 w 794"/>
                  <a:gd name="T63" fmla="*/ 600 h 794"/>
                  <a:gd name="T64" fmla="*/ 118 w 794"/>
                  <a:gd name="T65" fmla="*/ 615 h 794"/>
                  <a:gd name="T66" fmla="*/ 145 w 794"/>
                  <a:gd name="T67" fmla="*/ 645 h 794"/>
                  <a:gd name="T68" fmla="*/ 151 w 794"/>
                  <a:gd name="T69" fmla="*/ 709 h 794"/>
                  <a:gd name="T70" fmla="*/ 206 w 794"/>
                  <a:gd name="T71" fmla="*/ 687 h 794"/>
                  <a:gd name="T72" fmla="*/ 224 w 794"/>
                  <a:gd name="T73" fmla="*/ 748 h 794"/>
                  <a:gd name="T74" fmla="*/ 264 w 794"/>
                  <a:gd name="T75" fmla="*/ 765 h 794"/>
                  <a:gd name="T76" fmla="*/ 321 w 794"/>
                  <a:gd name="T77" fmla="*/ 736 h 794"/>
                  <a:gd name="T78" fmla="*/ 343 w 794"/>
                  <a:gd name="T79" fmla="*/ 791 h 794"/>
                  <a:gd name="T80" fmla="*/ 394 w 794"/>
                  <a:gd name="T81" fmla="*/ 751 h 794"/>
                  <a:gd name="T82" fmla="*/ 434 w 794"/>
                  <a:gd name="T83" fmla="*/ 750 h 794"/>
                  <a:gd name="T84" fmla="*/ 487 w 794"/>
                  <a:gd name="T85" fmla="*/ 784 h 794"/>
                  <a:gd name="T86" fmla="*/ 505 w 794"/>
                  <a:gd name="T87" fmla="*/ 728 h 794"/>
                  <a:gd name="T88" fmla="*/ 564 w 794"/>
                  <a:gd name="T89" fmla="*/ 752 h 794"/>
                  <a:gd name="T90" fmla="*/ 602 w 794"/>
                  <a:gd name="T91" fmla="*/ 731 h 794"/>
                  <a:gd name="T92" fmla="*/ 615 w 794"/>
                  <a:gd name="T93" fmla="*/ 669 h 794"/>
                  <a:gd name="T94" fmla="*/ 671 w 794"/>
                  <a:gd name="T95" fmla="*/ 685 h 794"/>
                  <a:gd name="T96" fmla="*/ 672 w 794"/>
                  <a:gd name="T97" fmla="*/ 621 h 794"/>
                  <a:gd name="T98" fmla="*/ 695 w 794"/>
                  <a:gd name="T99" fmla="*/ 589 h 794"/>
                  <a:gd name="T100" fmla="*/ 756 w 794"/>
                  <a:gd name="T101" fmla="*/ 569 h 794"/>
                  <a:gd name="T102" fmla="*/ 723 w 794"/>
                  <a:gd name="T103" fmla="*/ 520 h 794"/>
                  <a:gd name="T104" fmla="*/ 778 w 794"/>
                  <a:gd name="T105" fmla="*/ 488 h 794"/>
                  <a:gd name="T106" fmla="*/ 786 w 794"/>
                  <a:gd name="T107" fmla="*/ 446 h 794"/>
                  <a:gd name="T108" fmla="*/ 745 w 794"/>
                  <a:gd name="T109" fmla="*/ 397 h 794"/>
                  <a:gd name="T110" fmla="*/ 794 w 794"/>
                  <a:gd name="T111" fmla="*/ 363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94" h="794">
                    <a:moveTo>
                      <a:pt x="790" y="337"/>
                    </a:moveTo>
                    <a:cubicBezTo>
                      <a:pt x="790" y="333"/>
                      <a:pt x="787" y="330"/>
                      <a:pt x="783" y="329"/>
                    </a:cubicBezTo>
                    <a:cubicBezTo>
                      <a:pt x="744" y="323"/>
                      <a:pt x="744" y="323"/>
                      <a:pt x="744" y="323"/>
                    </a:cubicBezTo>
                    <a:cubicBezTo>
                      <a:pt x="740" y="322"/>
                      <a:pt x="736" y="319"/>
                      <a:pt x="735" y="315"/>
                    </a:cubicBezTo>
                    <a:cubicBezTo>
                      <a:pt x="730" y="295"/>
                      <a:pt x="730" y="295"/>
                      <a:pt x="730" y="295"/>
                    </a:cubicBezTo>
                    <a:cubicBezTo>
                      <a:pt x="729" y="291"/>
                      <a:pt x="730" y="286"/>
                      <a:pt x="733" y="284"/>
                    </a:cubicBezTo>
                    <a:cubicBezTo>
                      <a:pt x="763" y="258"/>
                      <a:pt x="763" y="258"/>
                      <a:pt x="763" y="258"/>
                    </a:cubicBezTo>
                    <a:cubicBezTo>
                      <a:pt x="766" y="256"/>
                      <a:pt x="767" y="251"/>
                      <a:pt x="766" y="248"/>
                    </a:cubicBezTo>
                    <a:cubicBezTo>
                      <a:pt x="755" y="224"/>
                      <a:pt x="755" y="224"/>
                      <a:pt x="755" y="224"/>
                    </a:cubicBezTo>
                    <a:cubicBezTo>
                      <a:pt x="754" y="221"/>
                      <a:pt x="749" y="218"/>
                      <a:pt x="746" y="219"/>
                    </a:cubicBezTo>
                    <a:cubicBezTo>
                      <a:pt x="706" y="224"/>
                      <a:pt x="706" y="224"/>
                      <a:pt x="706" y="224"/>
                    </a:cubicBezTo>
                    <a:cubicBezTo>
                      <a:pt x="703" y="225"/>
                      <a:pt x="698" y="222"/>
                      <a:pt x="696" y="219"/>
                    </a:cubicBezTo>
                    <a:cubicBezTo>
                      <a:pt x="685" y="201"/>
                      <a:pt x="685" y="201"/>
                      <a:pt x="685" y="201"/>
                    </a:cubicBezTo>
                    <a:cubicBezTo>
                      <a:pt x="683" y="198"/>
                      <a:pt x="683" y="193"/>
                      <a:pt x="685" y="190"/>
                    </a:cubicBezTo>
                    <a:cubicBezTo>
                      <a:pt x="706" y="157"/>
                      <a:pt x="706" y="157"/>
                      <a:pt x="706" y="157"/>
                    </a:cubicBezTo>
                    <a:cubicBezTo>
                      <a:pt x="708" y="154"/>
                      <a:pt x="708" y="149"/>
                      <a:pt x="705" y="146"/>
                    </a:cubicBezTo>
                    <a:cubicBezTo>
                      <a:pt x="688" y="126"/>
                      <a:pt x="688" y="126"/>
                      <a:pt x="688" y="126"/>
                    </a:cubicBezTo>
                    <a:cubicBezTo>
                      <a:pt x="686" y="124"/>
                      <a:pt x="681" y="123"/>
                      <a:pt x="678" y="124"/>
                    </a:cubicBezTo>
                    <a:cubicBezTo>
                      <a:pt x="642" y="141"/>
                      <a:pt x="642" y="141"/>
                      <a:pt x="642" y="141"/>
                    </a:cubicBezTo>
                    <a:cubicBezTo>
                      <a:pt x="638" y="142"/>
                      <a:pt x="633" y="142"/>
                      <a:pt x="631" y="139"/>
                    </a:cubicBezTo>
                    <a:cubicBezTo>
                      <a:pt x="614" y="125"/>
                      <a:pt x="614" y="125"/>
                      <a:pt x="614" y="125"/>
                    </a:cubicBezTo>
                    <a:cubicBezTo>
                      <a:pt x="611" y="123"/>
                      <a:pt x="610" y="118"/>
                      <a:pt x="611" y="115"/>
                    </a:cubicBezTo>
                    <a:cubicBezTo>
                      <a:pt x="622" y="76"/>
                      <a:pt x="622" y="76"/>
                      <a:pt x="622" y="76"/>
                    </a:cubicBezTo>
                    <a:cubicBezTo>
                      <a:pt x="623" y="73"/>
                      <a:pt x="621" y="69"/>
                      <a:pt x="618" y="67"/>
                    </a:cubicBezTo>
                    <a:cubicBezTo>
                      <a:pt x="595" y="53"/>
                      <a:pt x="595" y="53"/>
                      <a:pt x="595" y="53"/>
                    </a:cubicBezTo>
                    <a:cubicBezTo>
                      <a:pt x="592" y="51"/>
                      <a:pt x="587" y="51"/>
                      <a:pt x="585" y="54"/>
                    </a:cubicBezTo>
                    <a:cubicBezTo>
                      <a:pt x="555" y="80"/>
                      <a:pt x="555" y="80"/>
                      <a:pt x="555" y="80"/>
                    </a:cubicBezTo>
                    <a:cubicBezTo>
                      <a:pt x="552" y="83"/>
                      <a:pt x="548" y="84"/>
                      <a:pt x="544" y="82"/>
                    </a:cubicBezTo>
                    <a:cubicBezTo>
                      <a:pt x="524" y="74"/>
                      <a:pt x="524" y="74"/>
                      <a:pt x="524" y="74"/>
                    </a:cubicBezTo>
                    <a:cubicBezTo>
                      <a:pt x="521" y="72"/>
                      <a:pt x="518" y="68"/>
                      <a:pt x="518" y="65"/>
                    </a:cubicBezTo>
                    <a:cubicBezTo>
                      <a:pt x="517" y="25"/>
                      <a:pt x="517" y="25"/>
                      <a:pt x="517" y="25"/>
                    </a:cubicBezTo>
                    <a:cubicBezTo>
                      <a:pt x="517" y="21"/>
                      <a:pt x="514" y="17"/>
                      <a:pt x="510" y="16"/>
                    </a:cubicBezTo>
                    <a:cubicBezTo>
                      <a:pt x="485" y="10"/>
                      <a:pt x="485" y="10"/>
                      <a:pt x="485" y="10"/>
                    </a:cubicBezTo>
                    <a:cubicBezTo>
                      <a:pt x="481" y="9"/>
                      <a:pt x="477" y="11"/>
                      <a:pt x="475" y="14"/>
                    </a:cubicBezTo>
                    <a:cubicBezTo>
                      <a:pt x="455" y="48"/>
                      <a:pt x="455" y="48"/>
                      <a:pt x="455" y="48"/>
                    </a:cubicBezTo>
                    <a:cubicBezTo>
                      <a:pt x="453" y="51"/>
                      <a:pt x="448" y="53"/>
                      <a:pt x="445" y="53"/>
                    </a:cubicBezTo>
                    <a:cubicBezTo>
                      <a:pt x="423" y="51"/>
                      <a:pt x="423" y="51"/>
                      <a:pt x="423" y="51"/>
                    </a:cubicBezTo>
                    <a:cubicBezTo>
                      <a:pt x="420" y="50"/>
                      <a:pt x="416" y="47"/>
                      <a:pt x="415" y="44"/>
                    </a:cubicBezTo>
                    <a:cubicBezTo>
                      <a:pt x="402" y="6"/>
                      <a:pt x="402" y="6"/>
                      <a:pt x="402" y="6"/>
                    </a:cubicBezTo>
                    <a:cubicBezTo>
                      <a:pt x="401" y="3"/>
                      <a:pt x="397" y="0"/>
                      <a:pt x="393" y="0"/>
                    </a:cubicBezTo>
                    <a:cubicBezTo>
                      <a:pt x="367" y="1"/>
                      <a:pt x="367" y="1"/>
                      <a:pt x="367" y="1"/>
                    </a:cubicBezTo>
                    <a:cubicBezTo>
                      <a:pt x="363" y="2"/>
                      <a:pt x="359" y="5"/>
                      <a:pt x="359" y="8"/>
                    </a:cubicBezTo>
                    <a:cubicBezTo>
                      <a:pt x="349" y="47"/>
                      <a:pt x="349" y="47"/>
                      <a:pt x="349" y="47"/>
                    </a:cubicBezTo>
                    <a:cubicBezTo>
                      <a:pt x="348" y="50"/>
                      <a:pt x="345" y="54"/>
                      <a:pt x="341" y="54"/>
                    </a:cubicBezTo>
                    <a:cubicBezTo>
                      <a:pt x="320" y="59"/>
                      <a:pt x="320" y="59"/>
                      <a:pt x="320" y="59"/>
                    </a:cubicBezTo>
                    <a:cubicBezTo>
                      <a:pt x="317" y="59"/>
                      <a:pt x="312" y="57"/>
                      <a:pt x="310" y="55"/>
                    </a:cubicBezTo>
                    <a:cubicBezTo>
                      <a:pt x="286" y="22"/>
                      <a:pt x="286" y="22"/>
                      <a:pt x="286" y="22"/>
                    </a:cubicBezTo>
                    <a:cubicBezTo>
                      <a:pt x="284" y="19"/>
                      <a:pt x="280" y="18"/>
                      <a:pt x="276" y="19"/>
                    </a:cubicBezTo>
                    <a:cubicBezTo>
                      <a:pt x="251" y="28"/>
                      <a:pt x="251" y="28"/>
                      <a:pt x="251" y="28"/>
                    </a:cubicBezTo>
                    <a:cubicBezTo>
                      <a:pt x="248" y="29"/>
                      <a:pt x="245" y="33"/>
                      <a:pt x="246" y="37"/>
                    </a:cubicBezTo>
                    <a:cubicBezTo>
                      <a:pt x="248" y="77"/>
                      <a:pt x="248" y="77"/>
                      <a:pt x="248" y="77"/>
                    </a:cubicBezTo>
                    <a:cubicBezTo>
                      <a:pt x="248" y="80"/>
                      <a:pt x="246" y="85"/>
                      <a:pt x="243" y="86"/>
                    </a:cubicBezTo>
                    <a:cubicBezTo>
                      <a:pt x="224" y="97"/>
                      <a:pt x="224" y="97"/>
                      <a:pt x="224" y="97"/>
                    </a:cubicBezTo>
                    <a:cubicBezTo>
                      <a:pt x="221" y="98"/>
                      <a:pt x="216" y="98"/>
                      <a:pt x="213" y="96"/>
                    </a:cubicBezTo>
                    <a:cubicBezTo>
                      <a:pt x="181" y="72"/>
                      <a:pt x="181" y="72"/>
                      <a:pt x="181" y="72"/>
                    </a:cubicBezTo>
                    <a:cubicBezTo>
                      <a:pt x="178" y="70"/>
                      <a:pt x="173" y="70"/>
                      <a:pt x="170" y="72"/>
                    </a:cubicBezTo>
                    <a:cubicBezTo>
                      <a:pt x="149" y="88"/>
                      <a:pt x="149" y="88"/>
                      <a:pt x="149" y="88"/>
                    </a:cubicBezTo>
                    <a:cubicBezTo>
                      <a:pt x="146" y="90"/>
                      <a:pt x="145" y="94"/>
                      <a:pt x="146" y="98"/>
                    </a:cubicBezTo>
                    <a:cubicBezTo>
                      <a:pt x="160" y="135"/>
                      <a:pt x="160" y="135"/>
                      <a:pt x="160" y="135"/>
                    </a:cubicBezTo>
                    <a:cubicBezTo>
                      <a:pt x="161" y="138"/>
                      <a:pt x="160" y="143"/>
                      <a:pt x="158" y="146"/>
                    </a:cubicBezTo>
                    <a:cubicBezTo>
                      <a:pt x="143" y="161"/>
                      <a:pt x="143" y="161"/>
                      <a:pt x="143" y="161"/>
                    </a:cubicBezTo>
                    <a:cubicBezTo>
                      <a:pt x="140" y="164"/>
                      <a:pt x="135" y="165"/>
                      <a:pt x="132" y="164"/>
                    </a:cubicBezTo>
                    <a:cubicBezTo>
                      <a:pt x="94" y="150"/>
                      <a:pt x="94" y="150"/>
                      <a:pt x="94" y="150"/>
                    </a:cubicBezTo>
                    <a:cubicBezTo>
                      <a:pt x="91" y="149"/>
                      <a:pt x="86" y="150"/>
                      <a:pt x="84" y="153"/>
                    </a:cubicBezTo>
                    <a:cubicBezTo>
                      <a:pt x="69" y="175"/>
                      <a:pt x="69" y="175"/>
                      <a:pt x="69" y="175"/>
                    </a:cubicBezTo>
                    <a:cubicBezTo>
                      <a:pt x="67" y="178"/>
                      <a:pt x="67" y="182"/>
                      <a:pt x="69" y="185"/>
                    </a:cubicBezTo>
                    <a:cubicBezTo>
                      <a:pt x="93" y="217"/>
                      <a:pt x="93" y="217"/>
                      <a:pt x="93" y="217"/>
                    </a:cubicBezTo>
                    <a:cubicBezTo>
                      <a:pt x="96" y="220"/>
                      <a:pt x="96" y="225"/>
                      <a:pt x="94" y="228"/>
                    </a:cubicBezTo>
                    <a:cubicBezTo>
                      <a:pt x="85" y="247"/>
                      <a:pt x="85" y="247"/>
                      <a:pt x="85" y="247"/>
                    </a:cubicBezTo>
                    <a:cubicBezTo>
                      <a:pt x="83" y="250"/>
                      <a:pt x="78" y="253"/>
                      <a:pt x="75" y="252"/>
                    </a:cubicBezTo>
                    <a:cubicBezTo>
                      <a:pt x="35" y="251"/>
                      <a:pt x="35" y="251"/>
                      <a:pt x="35" y="251"/>
                    </a:cubicBezTo>
                    <a:cubicBezTo>
                      <a:pt x="31" y="250"/>
                      <a:pt x="28" y="253"/>
                      <a:pt x="26" y="257"/>
                    </a:cubicBezTo>
                    <a:cubicBezTo>
                      <a:pt x="18" y="282"/>
                      <a:pt x="18" y="282"/>
                      <a:pt x="18" y="282"/>
                    </a:cubicBezTo>
                    <a:cubicBezTo>
                      <a:pt x="17" y="285"/>
                      <a:pt x="18" y="290"/>
                      <a:pt x="21" y="292"/>
                    </a:cubicBezTo>
                    <a:cubicBezTo>
                      <a:pt x="54" y="314"/>
                      <a:pt x="54" y="314"/>
                      <a:pt x="54" y="314"/>
                    </a:cubicBezTo>
                    <a:cubicBezTo>
                      <a:pt x="57" y="317"/>
                      <a:pt x="59" y="321"/>
                      <a:pt x="58" y="325"/>
                    </a:cubicBezTo>
                    <a:cubicBezTo>
                      <a:pt x="54" y="346"/>
                      <a:pt x="54" y="346"/>
                      <a:pt x="54" y="346"/>
                    </a:cubicBezTo>
                    <a:cubicBezTo>
                      <a:pt x="53" y="349"/>
                      <a:pt x="50" y="353"/>
                      <a:pt x="46" y="354"/>
                    </a:cubicBezTo>
                    <a:cubicBezTo>
                      <a:pt x="8" y="364"/>
                      <a:pt x="8" y="364"/>
                      <a:pt x="8" y="364"/>
                    </a:cubicBezTo>
                    <a:cubicBezTo>
                      <a:pt x="4" y="365"/>
                      <a:pt x="1" y="369"/>
                      <a:pt x="1" y="372"/>
                    </a:cubicBezTo>
                    <a:cubicBezTo>
                      <a:pt x="1" y="399"/>
                      <a:pt x="1" y="399"/>
                      <a:pt x="1" y="399"/>
                    </a:cubicBezTo>
                    <a:cubicBezTo>
                      <a:pt x="0" y="402"/>
                      <a:pt x="3" y="406"/>
                      <a:pt x="7" y="407"/>
                    </a:cubicBezTo>
                    <a:cubicBezTo>
                      <a:pt x="45" y="420"/>
                      <a:pt x="45" y="420"/>
                      <a:pt x="45" y="420"/>
                    </a:cubicBezTo>
                    <a:cubicBezTo>
                      <a:pt x="48" y="421"/>
                      <a:pt x="51" y="425"/>
                      <a:pt x="52" y="428"/>
                    </a:cubicBezTo>
                    <a:cubicBezTo>
                      <a:pt x="54" y="449"/>
                      <a:pt x="54" y="449"/>
                      <a:pt x="54" y="449"/>
                    </a:cubicBezTo>
                    <a:cubicBezTo>
                      <a:pt x="55" y="453"/>
                      <a:pt x="52" y="458"/>
                      <a:pt x="49" y="460"/>
                    </a:cubicBezTo>
                    <a:cubicBezTo>
                      <a:pt x="15" y="480"/>
                      <a:pt x="15" y="480"/>
                      <a:pt x="15" y="480"/>
                    </a:cubicBezTo>
                    <a:cubicBezTo>
                      <a:pt x="12" y="482"/>
                      <a:pt x="11" y="487"/>
                      <a:pt x="12" y="490"/>
                    </a:cubicBezTo>
                    <a:cubicBezTo>
                      <a:pt x="19" y="516"/>
                      <a:pt x="19" y="516"/>
                      <a:pt x="19" y="516"/>
                    </a:cubicBezTo>
                    <a:cubicBezTo>
                      <a:pt x="20" y="519"/>
                      <a:pt x="23" y="522"/>
                      <a:pt x="27" y="522"/>
                    </a:cubicBezTo>
                    <a:cubicBezTo>
                      <a:pt x="67" y="523"/>
                      <a:pt x="67" y="523"/>
                      <a:pt x="67" y="523"/>
                    </a:cubicBezTo>
                    <a:cubicBezTo>
                      <a:pt x="70" y="523"/>
                      <a:pt x="75" y="526"/>
                      <a:pt x="76" y="529"/>
                    </a:cubicBezTo>
                    <a:cubicBezTo>
                      <a:pt x="85" y="548"/>
                      <a:pt x="85" y="548"/>
                      <a:pt x="85" y="548"/>
                    </a:cubicBezTo>
                    <a:cubicBezTo>
                      <a:pt x="86" y="552"/>
                      <a:pt x="86" y="557"/>
                      <a:pt x="83" y="559"/>
                    </a:cubicBezTo>
                    <a:cubicBezTo>
                      <a:pt x="57" y="589"/>
                      <a:pt x="57" y="589"/>
                      <a:pt x="57" y="589"/>
                    </a:cubicBezTo>
                    <a:cubicBezTo>
                      <a:pt x="55" y="592"/>
                      <a:pt x="54" y="597"/>
                      <a:pt x="56" y="600"/>
                    </a:cubicBezTo>
                    <a:cubicBezTo>
                      <a:pt x="70" y="622"/>
                      <a:pt x="70" y="622"/>
                      <a:pt x="70" y="622"/>
                    </a:cubicBezTo>
                    <a:cubicBezTo>
                      <a:pt x="72" y="625"/>
                      <a:pt x="77" y="627"/>
                      <a:pt x="80" y="626"/>
                    </a:cubicBezTo>
                    <a:cubicBezTo>
                      <a:pt x="118" y="615"/>
                      <a:pt x="118" y="615"/>
                      <a:pt x="118" y="615"/>
                    </a:cubicBezTo>
                    <a:cubicBezTo>
                      <a:pt x="122" y="614"/>
                      <a:pt x="127" y="615"/>
                      <a:pt x="129" y="618"/>
                    </a:cubicBezTo>
                    <a:cubicBezTo>
                      <a:pt x="143" y="634"/>
                      <a:pt x="143" y="634"/>
                      <a:pt x="143" y="634"/>
                    </a:cubicBezTo>
                    <a:cubicBezTo>
                      <a:pt x="146" y="637"/>
                      <a:pt x="146" y="642"/>
                      <a:pt x="145" y="645"/>
                    </a:cubicBezTo>
                    <a:cubicBezTo>
                      <a:pt x="129" y="681"/>
                      <a:pt x="129" y="681"/>
                      <a:pt x="129" y="681"/>
                    </a:cubicBezTo>
                    <a:cubicBezTo>
                      <a:pt x="127" y="685"/>
                      <a:pt x="128" y="689"/>
                      <a:pt x="131" y="692"/>
                    </a:cubicBezTo>
                    <a:cubicBezTo>
                      <a:pt x="151" y="709"/>
                      <a:pt x="151" y="709"/>
                      <a:pt x="151" y="709"/>
                    </a:cubicBezTo>
                    <a:cubicBezTo>
                      <a:pt x="154" y="711"/>
                      <a:pt x="159" y="711"/>
                      <a:pt x="162" y="709"/>
                    </a:cubicBezTo>
                    <a:cubicBezTo>
                      <a:pt x="195" y="687"/>
                      <a:pt x="195" y="687"/>
                      <a:pt x="195" y="687"/>
                    </a:cubicBezTo>
                    <a:cubicBezTo>
                      <a:pt x="198" y="685"/>
                      <a:pt x="203" y="685"/>
                      <a:pt x="206" y="687"/>
                    </a:cubicBezTo>
                    <a:cubicBezTo>
                      <a:pt x="224" y="699"/>
                      <a:pt x="224" y="699"/>
                      <a:pt x="224" y="699"/>
                    </a:cubicBezTo>
                    <a:cubicBezTo>
                      <a:pt x="227" y="700"/>
                      <a:pt x="230" y="705"/>
                      <a:pt x="229" y="709"/>
                    </a:cubicBezTo>
                    <a:cubicBezTo>
                      <a:pt x="224" y="748"/>
                      <a:pt x="224" y="748"/>
                      <a:pt x="224" y="748"/>
                    </a:cubicBezTo>
                    <a:cubicBezTo>
                      <a:pt x="224" y="752"/>
                      <a:pt x="226" y="756"/>
                      <a:pt x="230" y="757"/>
                    </a:cubicBezTo>
                    <a:cubicBezTo>
                      <a:pt x="254" y="768"/>
                      <a:pt x="254" y="768"/>
                      <a:pt x="254" y="768"/>
                    </a:cubicBezTo>
                    <a:cubicBezTo>
                      <a:pt x="257" y="769"/>
                      <a:pt x="262" y="768"/>
                      <a:pt x="264" y="765"/>
                    </a:cubicBezTo>
                    <a:cubicBezTo>
                      <a:pt x="289" y="734"/>
                      <a:pt x="289" y="734"/>
                      <a:pt x="289" y="734"/>
                    </a:cubicBezTo>
                    <a:cubicBezTo>
                      <a:pt x="292" y="732"/>
                      <a:pt x="296" y="730"/>
                      <a:pt x="300" y="731"/>
                    </a:cubicBezTo>
                    <a:cubicBezTo>
                      <a:pt x="321" y="736"/>
                      <a:pt x="321" y="736"/>
                      <a:pt x="321" y="736"/>
                    </a:cubicBezTo>
                    <a:cubicBezTo>
                      <a:pt x="324" y="737"/>
                      <a:pt x="328" y="741"/>
                      <a:pt x="328" y="744"/>
                    </a:cubicBezTo>
                    <a:cubicBezTo>
                      <a:pt x="335" y="784"/>
                      <a:pt x="335" y="784"/>
                      <a:pt x="335" y="784"/>
                    </a:cubicBezTo>
                    <a:cubicBezTo>
                      <a:pt x="336" y="787"/>
                      <a:pt x="340" y="790"/>
                      <a:pt x="343" y="791"/>
                    </a:cubicBezTo>
                    <a:cubicBezTo>
                      <a:pt x="369" y="794"/>
                      <a:pt x="369" y="794"/>
                      <a:pt x="369" y="794"/>
                    </a:cubicBezTo>
                    <a:cubicBezTo>
                      <a:pt x="373" y="794"/>
                      <a:pt x="377" y="792"/>
                      <a:pt x="378" y="788"/>
                    </a:cubicBezTo>
                    <a:cubicBezTo>
                      <a:pt x="394" y="751"/>
                      <a:pt x="394" y="751"/>
                      <a:pt x="394" y="751"/>
                    </a:cubicBezTo>
                    <a:cubicBezTo>
                      <a:pt x="395" y="748"/>
                      <a:pt x="399" y="745"/>
                      <a:pt x="403" y="745"/>
                    </a:cubicBezTo>
                    <a:cubicBezTo>
                      <a:pt x="424" y="744"/>
                      <a:pt x="424" y="744"/>
                      <a:pt x="424" y="744"/>
                    </a:cubicBezTo>
                    <a:cubicBezTo>
                      <a:pt x="428" y="744"/>
                      <a:pt x="432" y="746"/>
                      <a:pt x="434" y="750"/>
                    </a:cubicBezTo>
                    <a:cubicBezTo>
                      <a:pt x="452" y="785"/>
                      <a:pt x="452" y="785"/>
                      <a:pt x="452" y="785"/>
                    </a:cubicBezTo>
                    <a:cubicBezTo>
                      <a:pt x="454" y="788"/>
                      <a:pt x="458" y="790"/>
                      <a:pt x="462" y="789"/>
                    </a:cubicBezTo>
                    <a:cubicBezTo>
                      <a:pt x="487" y="784"/>
                      <a:pt x="487" y="784"/>
                      <a:pt x="487" y="784"/>
                    </a:cubicBezTo>
                    <a:cubicBezTo>
                      <a:pt x="491" y="784"/>
                      <a:pt x="494" y="780"/>
                      <a:pt x="495" y="776"/>
                    </a:cubicBezTo>
                    <a:cubicBezTo>
                      <a:pt x="498" y="737"/>
                      <a:pt x="498" y="737"/>
                      <a:pt x="498" y="737"/>
                    </a:cubicBezTo>
                    <a:cubicBezTo>
                      <a:pt x="498" y="733"/>
                      <a:pt x="501" y="729"/>
                      <a:pt x="505" y="728"/>
                    </a:cubicBezTo>
                    <a:cubicBezTo>
                      <a:pt x="525" y="721"/>
                      <a:pt x="525" y="721"/>
                      <a:pt x="525" y="721"/>
                    </a:cubicBezTo>
                    <a:cubicBezTo>
                      <a:pt x="528" y="720"/>
                      <a:pt x="533" y="721"/>
                      <a:pt x="536" y="723"/>
                    </a:cubicBezTo>
                    <a:cubicBezTo>
                      <a:pt x="564" y="752"/>
                      <a:pt x="564" y="752"/>
                      <a:pt x="564" y="752"/>
                    </a:cubicBezTo>
                    <a:cubicBezTo>
                      <a:pt x="566" y="754"/>
                      <a:pt x="571" y="755"/>
                      <a:pt x="574" y="753"/>
                    </a:cubicBezTo>
                    <a:cubicBezTo>
                      <a:pt x="597" y="741"/>
                      <a:pt x="597" y="741"/>
                      <a:pt x="597" y="741"/>
                    </a:cubicBezTo>
                    <a:cubicBezTo>
                      <a:pt x="601" y="739"/>
                      <a:pt x="603" y="735"/>
                      <a:pt x="602" y="731"/>
                    </a:cubicBezTo>
                    <a:cubicBezTo>
                      <a:pt x="594" y="692"/>
                      <a:pt x="594" y="692"/>
                      <a:pt x="594" y="692"/>
                    </a:cubicBezTo>
                    <a:cubicBezTo>
                      <a:pt x="593" y="689"/>
                      <a:pt x="595" y="684"/>
                      <a:pt x="598" y="682"/>
                    </a:cubicBezTo>
                    <a:cubicBezTo>
                      <a:pt x="615" y="669"/>
                      <a:pt x="615" y="669"/>
                      <a:pt x="615" y="669"/>
                    </a:cubicBezTo>
                    <a:cubicBezTo>
                      <a:pt x="618" y="667"/>
                      <a:pt x="623" y="666"/>
                      <a:pt x="626" y="668"/>
                    </a:cubicBezTo>
                    <a:cubicBezTo>
                      <a:pt x="661" y="687"/>
                      <a:pt x="661" y="687"/>
                      <a:pt x="661" y="687"/>
                    </a:cubicBezTo>
                    <a:cubicBezTo>
                      <a:pt x="664" y="689"/>
                      <a:pt x="669" y="688"/>
                      <a:pt x="671" y="685"/>
                    </a:cubicBezTo>
                    <a:cubicBezTo>
                      <a:pt x="690" y="667"/>
                      <a:pt x="690" y="667"/>
                      <a:pt x="690" y="667"/>
                    </a:cubicBezTo>
                    <a:cubicBezTo>
                      <a:pt x="692" y="664"/>
                      <a:pt x="693" y="659"/>
                      <a:pt x="691" y="656"/>
                    </a:cubicBezTo>
                    <a:cubicBezTo>
                      <a:pt x="672" y="621"/>
                      <a:pt x="672" y="621"/>
                      <a:pt x="672" y="621"/>
                    </a:cubicBezTo>
                    <a:cubicBezTo>
                      <a:pt x="670" y="618"/>
                      <a:pt x="670" y="613"/>
                      <a:pt x="673" y="610"/>
                    </a:cubicBezTo>
                    <a:cubicBezTo>
                      <a:pt x="685" y="593"/>
                      <a:pt x="685" y="593"/>
                      <a:pt x="685" y="593"/>
                    </a:cubicBezTo>
                    <a:cubicBezTo>
                      <a:pt x="687" y="590"/>
                      <a:pt x="692" y="588"/>
                      <a:pt x="695" y="589"/>
                    </a:cubicBezTo>
                    <a:cubicBezTo>
                      <a:pt x="735" y="597"/>
                      <a:pt x="735" y="597"/>
                      <a:pt x="735" y="597"/>
                    </a:cubicBezTo>
                    <a:cubicBezTo>
                      <a:pt x="738" y="597"/>
                      <a:pt x="742" y="595"/>
                      <a:pt x="744" y="592"/>
                    </a:cubicBezTo>
                    <a:cubicBezTo>
                      <a:pt x="756" y="569"/>
                      <a:pt x="756" y="569"/>
                      <a:pt x="756" y="569"/>
                    </a:cubicBezTo>
                    <a:cubicBezTo>
                      <a:pt x="758" y="565"/>
                      <a:pt x="757" y="561"/>
                      <a:pt x="754" y="558"/>
                    </a:cubicBezTo>
                    <a:cubicBezTo>
                      <a:pt x="726" y="531"/>
                      <a:pt x="726" y="531"/>
                      <a:pt x="726" y="531"/>
                    </a:cubicBezTo>
                    <a:cubicBezTo>
                      <a:pt x="723" y="528"/>
                      <a:pt x="722" y="523"/>
                      <a:pt x="723" y="520"/>
                    </a:cubicBezTo>
                    <a:cubicBezTo>
                      <a:pt x="730" y="500"/>
                      <a:pt x="730" y="500"/>
                      <a:pt x="730" y="500"/>
                    </a:cubicBezTo>
                    <a:cubicBezTo>
                      <a:pt x="731" y="496"/>
                      <a:pt x="735" y="493"/>
                      <a:pt x="739" y="493"/>
                    </a:cubicBezTo>
                    <a:cubicBezTo>
                      <a:pt x="778" y="488"/>
                      <a:pt x="778" y="488"/>
                      <a:pt x="778" y="488"/>
                    </a:cubicBezTo>
                    <a:cubicBezTo>
                      <a:pt x="782" y="488"/>
                      <a:pt x="785" y="485"/>
                      <a:pt x="786" y="481"/>
                    </a:cubicBezTo>
                    <a:cubicBezTo>
                      <a:pt x="791" y="455"/>
                      <a:pt x="791" y="455"/>
                      <a:pt x="791" y="455"/>
                    </a:cubicBezTo>
                    <a:cubicBezTo>
                      <a:pt x="791" y="452"/>
                      <a:pt x="789" y="447"/>
                      <a:pt x="786" y="446"/>
                    </a:cubicBezTo>
                    <a:cubicBezTo>
                      <a:pt x="750" y="428"/>
                      <a:pt x="750" y="428"/>
                      <a:pt x="750" y="428"/>
                    </a:cubicBezTo>
                    <a:cubicBezTo>
                      <a:pt x="747" y="426"/>
                      <a:pt x="745" y="422"/>
                      <a:pt x="745" y="419"/>
                    </a:cubicBezTo>
                    <a:cubicBezTo>
                      <a:pt x="745" y="397"/>
                      <a:pt x="745" y="397"/>
                      <a:pt x="745" y="397"/>
                    </a:cubicBezTo>
                    <a:cubicBezTo>
                      <a:pt x="745" y="393"/>
                      <a:pt x="748" y="389"/>
                      <a:pt x="752" y="388"/>
                    </a:cubicBezTo>
                    <a:cubicBezTo>
                      <a:pt x="788" y="372"/>
                      <a:pt x="788" y="372"/>
                      <a:pt x="788" y="372"/>
                    </a:cubicBezTo>
                    <a:cubicBezTo>
                      <a:pt x="792" y="371"/>
                      <a:pt x="794" y="367"/>
                      <a:pt x="794" y="363"/>
                    </a:cubicBezTo>
                    <a:lnTo>
                      <a:pt x="790" y="337"/>
                    </a:lnTo>
                    <a:close/>
                  </a:path>
                </a:pathLst>
              </a:custGeom>
              <a:gradFill>
                <a:gsLst>
                  <a:gs pos="100000">
                    <a:srgbClr val="D7D7D7"/>
                  </a:gs>
                  <a:gs pos="0">
                    <a:srgbClr val="F9F8FA"/>
                  </a:gs>
                </a:gsLst>
                <a:lin ang="5400000" scaled="1"/>
              </a:gradFill>
              <a:ln w="9525">
                <a:noFill/>
                <a:round/>
                <a:headEnd/>
                <a:tailEnd/>
              </a:ln>
            </p:spPr>
            <p:txBody>
              <a:bodyPr/>
              <a:lstStyle/>
              <a:p>
                <a:pPr fontAlgn="auto">
                  <a:spcBef>
                    <a:spcPts val="0"/>
                  </a:spcBef>
                  <a:spcAft>
                    <a:spcPts val="0"/>
                  </a:spcAft>
                  <a:defRPr/>
                </a:pPr>
                <a:endParaRPr lang="zh-CN" altLang="en-US">
                  <a:solidFill>
                    <a:schemeClr val="tx1">
                      <a:lumMod val="65000"/>
                      <a:lumOff val="35000"/>
                    </a:schemeClr>
                  </a:solidFill>
                  <a:latin typeface="微软雅黑" pitchFamily="34" charset="-122"/>
                  <a:ea typeface="微软雅黑" pitchFamily="34" charset="-122"/>
                </a:endParaRPr>
              </a:p>
            </p:txBody>
          </p:sp>
          <p:sp>
            <p:nvSpPr>
              <p:cNvPr id="46" name="椭圆 8"/>
              <p:cNvSpPr/>
              <p:nvPr/>
            </p:nvSpPr>
            <p:spPr>
              <a:xfrm>
                <a:off x="10243307" y="-165867"/>
                <a:ext cx="963827" cy="963827"/>
              </a:xfrm>
              <a:prstGeom prst="ellipse">
                <a:avLst/>
              </a:prstGeom>
              <a:solidFill>
                <a:srgbClr val="9FC628"/>
              </a:solidFill>
              <a:ln w="136525">
                <a:gradFill>
                  <a:gsLst>
                    <a:gs pos="0">
                      <a:srgbClr val="C9C7C8"/>
                    </a:gs>
                    <a:gs pos="100000">
                      <a:srgbClr val="F9F9F8"/>
                    </a:gs>
                  </a:gsLst>
                  <a:lin ang="5400000" scaled="1"/>
                </a:gradFill>
              </a:ln>
              <a:effectLst>
                <a:innerShdw blurRad="215900" dist="88900" dir="16200000">
                  <a:prstClr val="black">
                    <a:alpha val="45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lumMod val="65000"/>
                      <a:lumOff val="35000"/>
                    </a:schemeClr>
                  </a:solidFill>
                  <a:latin typeface="微软雅黑" pitchFamily="34" charset="-122"/>
                  <a:ea typeface="微软雅黑" pitchFamily="34" charset="-122"/>
                </a:endParaRPr>
              </a:p>
            </p:txBody>
          </p:sp>
        </p:grpSp>
        <p:grpSp>
          <p:nvGrpSpPr>
            <p:cNvPr id="40" name="组合 54"/>
            <p:cNvGrpSpPr>
              <a:grpSpLocks/>
            </p:cNvGrpSpPr>
            <p:nvPr/>
          </p:nvGrpSpPr>
          <p:grpSpPr bwMode="auto">
            <a:xfrm>
              <a:off x="4289" y="1949"/>
              <a:ext cx="866" cy="866"/>
              <a:chOff x="4619504" y="2380975"/>
              <a:chExt cx="3138274" cy="3138274"/>
            </a:xfrm>
          </p:grpSpPr>
          <p:grpSp>
            <p:nvGrpSpPr>
              <p:cNvPr id="41" name="椭圆 56"/>
              <p:cNvGrpSpPr>
                <a:grpSpLocks/>
              </p:cNvGrpSpPr>
              <p:nvPr/>
            </p:nvGrpSpPr>
            <p:grpSpPr bwMode="auto">
              <a:xfrm>
                <a:off x="4603676" y="2372160"/>
                <a:ext cx="3169927" cy="3155901"/>
                <a:chOff x="5407152" y="2743200"/>
                <a:chExt cx="1377696" cy="1371600"/>
              </a:xfrm>
            </p:grpSpPr>
            <p:pic>
              <p:nvPicPr>
                <p:cNvPr id="43" name="椭圆 56"/>
                <p:cNvPicPr>
                  <a:picLocks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5407152" y="2743200"/>
                  <a:ext cx="1377696" cy="1371600"/>
                </a:xfrm>
                <a:prstGeom prst="rect">
                  <a:avLst/>
                </a:prstGeom>
                <a:noFill/>
                <a:extLst>
                  <a:ext uri="{909E8E84-426E-40DD-AFC4-6F175D3DCCD1}">
                    <a14:hiddenFill xmlns:a14="http://schemas.microsoft.com/office/drawing/2010/main" xmlns="">
                      <a:solidFill>
                        <a:srgbClr val="FFFFFF"/>
                      </a:solidFill>
                    </a14:hiddenFill>
                  </a:ext>
                </a:extLst>
              </p:spPr>
            </p:pic>
            <p:sp>
              <p:nvSpPr>
                <p:cNvPr id="44" name="Text Box 109"/>
                <p:cNvSpPr txBox="1">
                  <a:spLocks noChangeArrowheads="1"/>
                </p:cNvSpPr>
                <p:nvPr/>
              </p:nvSpPr>
              <p:spPr bwMode="auto">
                <a:xfrm rot="5400000">
                  <a:off x="5613775" y="2946775"/>
                  <a:ext cx="964451" cy="9644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10800000" vert="eaVert" anchor="ct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fontAlgn="base">
                    <a:spcBef>
                      <a:spcPct val="0"/>
                    </a:spcBef>
                    <a:spcAft>
                      <a:spcPct val="0"/>
                    </a:spcAft>
                    <a:defRPr>
                      <a:solidFill>
                        <a:schemeClr val="tx1"/>
                      </a:solidFill>
                      <a:latin typeface="Arial" charset="0"/>
                      <a:ea typeface="宋体" charset="-122"/>
                    </a:defRPr>
                  </a:lvl6pPr>
                  <a:lvl7pPr marL="2971800" indent="-228600" fontAlgn="base">
                    <a:spcBef>
                      <a:spcPct val="0"/>
                    </a:spcBef>
                    <a:spcAft>
                      <a:spcPct val="0"/>
                    </a:spcAft>
                    <a:defRPr>
                      <a:solidFill>
                        <a:schemeClr val="tx1"/>
                      </a:solidFill>
                      <a:latin typeface="Arial" charset="0"/>
                      <a:ea typeface="宋体" charset="-122"/>
                    </a:defRPr>
                  </a:lvl7pPr>
                  <a:lvl8pPr marL="3429000" indent="-228600" fontAlgn="base">
                    <a:spcBef>
                      <a:spcPct val="0"/>
                    </a:spcBef>
                    <a:spcAft>
                      <a:spcPct val="0"/>
                    </a:spcAft>
                    <a:defRPr>
                      <a:solidFill>
                        <a:schemeClr val="tx1"/>
                      </a:solidFill>
                      <a:latin typeface="Arial" charset="0"/>
                      <a:ea typeface="宋体" charset="-122"/>
                    </a:defRPr>
                  </a:lvl8pPr>
                  <a:lvl9pPr marL="3886200" indent="-228600" fontAlgn="base">
                    <a:spcBef>
                      <a:spcPct val="0"/>
                    </a:spcBef>
                    <a:spcAft>
                      <a:spcPct val="0"/>
                    </a:spcAft>
                    <a:defRPr>
                      <a:solidFill>
                        <a:schemeClr val="tx1"/>
                      </a:solidFill>
                      <a:latin typeface="Arial" charset="0"/>
                      <a:ea typeface="宋体" charset="-122"/>
                    </a:defRPr>
                  </a:lvl9pPr>
                </a:lstStyle>
                <a:p>
                  <a:pPr algn="ctr"/>
                  <a:endParaRPr lang="zh-CN" altLang="zh-CN">
                    <a:solidFill>
                      <a:schemeClr val="tx1">
                        <a:lumMod val="65000"/>
                        <a:lumOff val="35000"/>
                      </a:schemeClr>
                    </a:solidFill>
                    <a:latin typeface="微软雅黑" pitchFamily="34" charset="-122"/>
                    <a:ea typeface="微软雅黑" pitchFamily="34" charset="-122"/>
                  </a:endParaRPr>
                </a:p>
              </p:txBody>
            </p:sp>
          </p:grpSp>
          <p:sp>
            <p:nvSpPr>
              <p:cNvPr id="42" name="圆角矩形 57"/>
              <p:cNvSpPr>
                <a:spLocks noChangeArrowheads="1"/>
              </p:cNvSpPr>
              <p:nvPr/>
            </p:nvSpPr>
            <p:spPr bwMode="auto">
              <a:xfrm rot="2700000">
                <a:off x="5030747" y="2792218"/>
                <a:ext cx="2315789" cy="2315789"/>
              </a:xfrm>
              <a:prstGeom prst="roundRect">
                <a:avLst>
                  <a:gd name="adj" fmla="val 50000"/>
                </a:avLst>
              </a:prstGeom>
              <a:gradFill rotWithShape="1">
                <a:gsLst>
                  <a:gs pos="0">
                    <a:srgbClr val="B8BBBC"/>
                  </a:gs>
                  <a:gs pos="100000">
                    <a:schemeClr val="bg1"/>
                  </a:gs>
                </a:gsLst>
                <a:lin ang="5400000"/>
              </a:gradFill>
              <a:ln>
                <a:noFill/>
              </a:ln>
              <a:extLst>
                <a:ext uri="{91240B29-F687-4F45-9708-019B960494DF}">
                  <a14:hiddenLine xmlns:a14="http://schemas.microsoft.com/office/drawing/2010/main" xmlns="" w="12700" algn="ctr">
                    <a:solidFill>
                      <a:srgbClr val="000000"/>
                    </a:solidFill>
                    <a:miter lim="800000"/>
                    <a:headEnd/>
                    <a:tailEnd/>
                  </a14:hiddenLine>
                </a:ext>
              </a:extLst>
            </p:spPr>
            <p:txBody>
              <a:bodyPr rot="10800000" vert="eaVert" anchor="ctr"/>
              <a:lstStyle/>
              <a:p>
                <a:pPr algn="ctr"/>
                <a:endParaRPr lang="zh-CN" altLang="zh-CN">
                  <a:solidFill>
                    <a:schemeClr val="tx1">
                      <a:lumMod val="65000"/>
                      <a:lumOff val="35000"/>
                    </a:schemeClr>
                  </a:solidFill>
                  <a:latin typeface="微软雅黑" pitchFamily="34" charset="-122"/>
                  <a:ea typeface="微软雅黑" pitchFamily="34" charset="-122"/>
                </a:endParaRPr>
              </a:p>
            </p:txBody>
          </p:sp>
        </p:grpSp>
      </p:grpSp>
    </p:spTree>
    <p:extLst>
      <p:ext uri="{BB962C8B-B14F-4D97-AF65-F5344CB8AC3E}">
        <p14:creationId xmlns:p14="http://schemas.microsoft.com/office/powerpoint/2010/main" xmlns="" val="3323154632"/>
      </p:ext>
    </p:extLst>
  </p:cSld>
  <p:clrMapOvr>
    <a:masterClrMapping/>
  </p:clrMapOvr>
  <p:transition spd="slow"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000"/>
                            </p:stCondLst>
                            <p:childTnLst>
                              <p:par>
                                <p:cTn id="13" presetID="26"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80">
                                          <p:stCondLst>
                                            <p:cond delay="0"/>
                                          </p:stCondLst>
                                        </p:cTn>
                                        <p:tgtEl>
                                          <p:spTgt spid="6"/>
                                        </p:tgtEl>
                                      </p:cBhvr>
                                    </p:animEffect>
                                    <p:anim calcmode="lin" valueType="num">
                                      <p:cBhvr>
                                        <p:cTn id="16"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1" dur="26">
                                          <p:stCondLst>
                                            <p:cond delay="650"/>
                                          </p:stCondLst>
                                        </p:cTn>
                                        <p:tgtEl>
                                          <p:spTgt spid="6"/>
                                        </p:tgtEl>
                                      </p:cBhvr>
                                      <p:to x="100000" y="60000"/>
                                    </p:animScale>
                                    <p:animScale>
                                      <p:cBhvr>
                                        <p:cTn id="22" dur="166" decel="50000">
                                          <p:stCondLst>
                                            <p:cond delay="676"/>
                                          </p:stCondLst>
                                        </p:cTn>
                                        <p:tgtEl>
                                          <p:spTgt spid="6"/>
                                        </p:tgtEl>
                                      </p:cBhvr>
                                      <p:to x="100000" y="100000"/>
                                    </p:animScale>
                                    <p:animScale>
                                      <p:cBhvr>
                                        <p:cTn id="23" dur="26">
                                          <p:stCondLst>
                                            <p:cond delay="1312"/>
                                          </p:stCondLst>
                                        </p:cTn>
                                        <p:tgtEl>
                                          <p:spTgt spid="6"/>
                                        </p:tgtEl>
                                      </p:cBhvr>
                                      <p:to x="100000" y="80000"/>
                                    </p:animScale>
                                    <p:animScale>
                                      <p:cBhvr>
                                        <p:cTn id="24" dur="166" decel="50000">
                                          <p:stCondLst>
                                            <p:cond delay="1338"/>
                                          </p:stCondLst>
                                        </p:cTn>
                                        <p:tgtEl>
                                          <p:spTgt spid="6"/>
                                        </p:tgtEl>
                                      </p:cBhvr>
                                      <p:to x="100000" y="100000"/>
                                    </p:animScale>
                                    <p:animScale>
                                      <p:cBhvr>
                                        <p:cTn id="25" dur="26">
                                          <p:stCondLst>
                                            <p:cond delay="1642"/>
                                          </p:stCondLst>
                                        </p:cTn>
                                        <p:tgtEl>
                                          <p:spTgt spid="6"/>
                                        </p:tgtEl>
                                      </p:cBhvr>
                                      <p:to x="100000" y="90000"/>
                                    </p:animScale>
                                    <p:animScale>
                                      <p:cBhvr>
                                        <p:cTn id="26" dur="166" decel="50000">
                                          <p:stCondLst>
                                            <p:cond delay="1668"/>
                                          </p:stCondLst>
                                        </p:cTn>
                                        <p:tgtEl>
                                          <p:spTgt spid="6"/>
                                        </p:tgtEl>
                                      </p:cBhvr>
                                      <p:to x="100000" y="100000"/>
                                    </p:animScale>
                                    <p:animScale>
                                      <p:cBhvr>
                                        <p:cTn id="27" dur="26">
                                          <p:stCondLst>
                                            <p:cond delay="1808"/>
                                          </p:stCondLst>
                                        </p:cTn>
                                        <p:tgtEl>
                                          <p:spTgt spid="6"/>
                                        </p:tgtEl>
                                      </p:cBhvr>
                                      <p:to x="100000" y="95000"/>
                                    </p:animScale>
                                    <p:animScale>
                                      <p:cBhvr>
                                        <p:cTn id="28" dur="166" decel="50000">
                                          <p:stCondLst>
                                            <p:cond delay="1834"/>
                                          </p:stCondLst>
                                        </p:cTn>
                                        <p:tgtEl>
                                          <p:spTgt spid="6"/>
                                        </p:tgtEl>
                                      </p:cBhvr>
                                      <p:to x="100000" y="100000"/>
                                    </p:animScale>
                                  </p:childTnLst>
                                </p:cTn>
                              </p:par>
                            </p:childTnLst>
                          </p:cTn>
                        </p:par>
                        <p:par>
                          <p:cTn id="29" fill="hold">
                            <p:stCondLst>
                              <p:cond delay="3000"/>
                            </p:stCondLst>
                            <p:childTnLst>
                              <p:par>
                                <p:cTn id="30" presetID="49" presetClass="entr" presetSubtype="0" decel="100000" fill="hold" nodeType="afterEffect">
                                  <p:stCondLst>
                                    <p:cond delay="0"/>
                                  </p:stCondLst>
                                  <p:childTnLst>
                                    <p:set>
                                      <p:cBhvr>
                                        <p:cTn id="31" dur="1" fill="hold">
                                          <p:stCondLst>
                                            <p:cond delay="0"/>
                                          </p:stCondLst>
                                        </p:cTn>
                                        <p:tgtEl>
                                          <p:spTgt spid="37"/>
                                        </p:tgtEl>
                                        <p:attrNameLst>
                                          <p:attrName>style.visibility</p:attrName>
                                        </p:attrNameLst>
                                      </p:cBhvr>
                                      <p:to>
                                        <p:strVal val="visible"/>
                                      </p:to>
                                    </p:set>
                                    <p:anim calcmode="lin" valueType="num">
                                      <p:cBhvr>
                                        <p:cTn id="32" dur="500" fill="hold"/>
                                        <p:tgtEl>
                                          <p:spTgt spid="37"/>
                                        </p:tgtEl>
                                        <p:attrNameLst>
                                          <p:attrName>ppt_w</p:attrName>
                                        </p:attrNameLst>
                                      </p:cBhvr>
                                      <p:tavLst>
                                        <p:tav tm="0">
                                          <p:val>
                                            <p:fltVal val="0"/>
                                          </p:val>
                                        </p:tav>
                                        <p:tav tm="100000">
                                          <p:val>
                                            <p:strVal val="#ppt_w"/>
                                          </p:val>
                                        </p:tav>
                                      </p:tavLst>
                                    </p:anim>
                                    <p:anim calcmode="lin" valueType="num">
                                      <p:cBhvr>
                                        <p:cTn id="33" dur="500" fill="hold"/>
                                        <p:tgtEl>
                                          <p:spTgt spid="37"/>
                                        </p:tgtEl>
                                        <p:attrNameLst>
                                          <p:attrName>ppt_h</p:attrName>
                                        </p:attrNameLst>
                                      </p:cBhvr>
                                      <p:tavLst>
                                        <p:tav tm="0">
                                          <p:val>
                                            <p:fltVal val="0"/>
                                          </p:val>
                                        </p:tav>
                                        <p:tav tm="100000">
                                          <p:val>
                                            <p:strVal val="#ppt_h"/>
                                          </p:val>
                                        </p:tav>
                                      </p:tavLst>
                                    </p:anim>
                                    <p:anim calcmode="lin" valueType="num">
                                      <p:cBhvr>
                                        <p:cTn id="34" dur="500" fill="hold"/>
                                        <p:tgtEl>
                                          <p:spTgt spid="37"/>
                                        </p:tgtEl>
                                        <p:attrNameLst>
                                          <p:attrName>style.rotation</p:attrName>
                                        </p:attrNameLst>
                                      </p:cBhvr>
                                      <p:tavLst>
                                        <p:tav tm="0">
                                          <p:val>
                                            <p:fltVal val="360"/>
                                          </p:val>
                                        </p:tav>
                                        <p:tav tm="100000">
                                          <p:val>
                                            <p:fltVal val="0"/>
                                          </p:val>
                                        </p:tav>
                                      </p:tavLst>
                                    </p:anim>
                                    <p:animEffect transition="in" filter="fade">
                                      <p:cBhvr>
                                        <p:cTn id="35" dur="500"/>
                                        <p:tgtEl>
                                          <p:spTgt spid="37"/>
                                        </p:tgtEl>
                                      </p:cBhvr>
                                    </p:animEffect>
                                  </p:childTnLst>
                                </p:cTn>
                              </p:par>
                            </p:childTnLst>
                          </p:cTn>
                        </p:par>
                        <p:par>
                          <p:cTn id="36" fill="hold">
                            <p:stCondLst>
                              <p:cond delay="3500"/>
                            </p:stCondLst>
                            <p:childTnLst>
                              <p:par>
                                <p:cTn id="37" presetID="14" presetClass="entr" presetSubtype="10" fill="hold"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randombar(horizontal)">
                                      <p:cBhvr>
                                        <p:cTn id="39" dur="500"/>
                                        <p:tgtEl>
                                          <p:spTgt spid="7"/>
                                        </p:tgtEl>
                                      </p:cBhvr>
                                    </p:animEffect>
                                  </p:childTnLst>
                                </p:cTn>
                              </p:par>
                            </p:childTnLst>
                          </p:cTn>
                        </p:par>
                        <p:par>
                          <p:cTn id="40" fill="hold">
                            <p:stCondLst>
                              <p:cond delay="4000"/>
                            </p:stCondLst>
                            <p:childTnLst>
                              <p:par>
                                <p:cTn id="41" presetID="14" presetClass="entr" presetSubtype="10" fill="hold"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randombar(horizontal)">
                                      <p:cBhvr>
                                        <p:cTn id="43" dur="500"/>
                                        <p:tgtEl>
                                          <p:spTgt spid="12"/>
                                        </p:tgtEl>
                                      </p:cBhvr>
                                    </p:animEffect>
                                  </p:childTnLst>
                                </p:cTn>
                              </p:par>
                            </p:childTnLst>
                          </p:cTn>
                        </p:par>
                        <p:par>
                          <p:cTn id="44" fill="hold">
                            <p:stCondLst>
                              <p:cond delay="4500"/>
                            </p:stCondLst>
                            <p:childTnLst>
                              <p:par>
                                <p:cTn id="45" presetID="14" presetClass="entr" presetSubtype="10" fill="hold" nodeType="after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randombar(horizontal)">
                                      <p:cBhvr>
                                        <p:cTn id="47" dur="500"/>
                                        <p:tgtEl>
                                          <p:spTgt spid="11"/>
                                        </p:tgtEl>
                                      </p:cBhvr>
                                    </p:animEffect>
                                  </p:childTnLst>
                                </p:cTn>
                              </p:par>
                            </p:childTnLst>
                          </p:cTn>
                        </p:par>
                        <p:par>
                          <p:cTn id="48" fill="hold">
                            <p:stCondLst>
                              <p:cond delay="5000"/>
                            </p:stCondLst>
                            <p:childTnLst>
                              <p:par>
                                <p:cTn id="49" presetID="14" presetClass="entr" presetSubtype="10" fill="hold" nodeType="afterEffect">
                                  <p:stCondLst>
                                    <p:cond delay="0"/>
                                  </p:stCondLst>
                                  <p:childTnLst>
                                    <p:set>
                                      <p:cBhvr>
                                        <p:cTn id="50" dur="1" fill="hold">
                                          <p:stCondLst>
                                            <p:cond delay="0"/>
                                          </p:stCondLst>
                                        </p:cTn>
                                        <p:tgtEl>
                                          <p:spTgt spid="8"/>
                                        </p:tgtEl>
                                        <p:attrNameLst>
                                          <p:attrName>style.visibility</p:attrName>
                                        </p:attrNameLst>
                                      </p:cBhvr>
                                      <p:to>
                                        <p:strVal val="visible"/>
                                      </p:to>
                                    </p:set>
                                    <p:animEffect transition="in" filter="randombar(horizontal)">
                                      <p:cBhvr>
                                        <p:cTn id="51" dur="500"/>
                                        <p:tgtEl>
                                          <p:spTgt spid="8"/>
                                        </p:tgtEl>
                                      </p:cBhvr>
                                    </p:animEffect>
                                  </p:childTnLst>
                                </p:cTn>
                              </p:par>
                            </p:childTnLst>
                          </p:cTn>
                        </p:par>
                        <p:par>
                          <p:cTn id="52" fill="hold">
                            <p:stCondLst>
                              <p:cond delay="5500"/>
                            </p:stCondLst>
                            <p:childTnLst>
                              <p:par>
                                <p:cTn id="53" presetID="14" presetClass="entr" presetSubtype="10" fill="hold"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randombar(horizontal)">
                                      <p:cBhvr>
                                        <p:cTn id="55" dur="500"/>
                                        <p:tgtEl>
                                          <p:spTgt spid="9"/>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Effect transition="in" filter="randombar(horizontal)">
                                      <p:cBhvr>
                                        <p:cTn id="59" dur="500"/>
                                        <p:tgtEl>
                                          <p:spTgt spid="10"/>
                                        </p:tgtEl>
                                      </p:cBhvr>
                                    </p:animEffect>
                                  </p:childTnLst>
                                </p:cTn>
                              </p:par>
                            </p:childTnLst>
                          </p:cTn>
                        </p:par>
                        <p:par>
                          <p:cTn id="60" fill="hold">
                            <p:stCondLst>
                              <p:cond delay="6500"/>
                            </p:stCondLst>
                            <p:childTnLst>
                              <p:par>
                                <p:cTn id="61" presetID="49" presetClass="entr" presetSubtype="0" decel="100000" fill="hold"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 calcmode="lin" valueType="num">
                                      <p:cBhvr>
                                        <p:cTn id="65" dur="500" fill="hold"/>
                                        <p:tgtEl>
                                          <p:spTgt spid="35"/>
                                        </p:tgtEl>
                                        <p:attrNameLst>
                                          <p:attrName>style.rotation</p:attrName>
                                        </p:attrNameLst>
                                      </p:cBhvr>
                                      <p:tavLst>
                                        <p:tav tm="0">
                                          <p:val>
                                            <p:fltVal val="360"/>
                                          </p:val>
                                        </p:tav>
                                        <p:tav tm="100000">
                                          <p:val>
                                            <p:fltVal val="0"/>
                                          </p:val>
                                        </p:tav>
                                      </p:tavLst>
                                    </p:anim>
                                    <p:animEffect transition="in" filter="fade">
                                      <p:cBhvr>
                                        <p:cTn id="66" dur="500"/>
                                        <p:tgtEl>
                                          <p:spTgt spid="35"/>
                                        </p:tgtEl>
                                      </p:cBhvr>
                                    </p:animEffect>
                                  </p:childTnLst>
                                </p:cTn>
                              </p:par>
                              <p:par>
                                <p:cTn id="67" presetID="49" presetClass="entr" presetSubtype="0" decel="100000" fill="hold" nodeType="withEffect">
                                  <p:stCondLst>
                                    <p:cond delay="0"/>
                                  </p:stCondLst>
                                  <p:childTnLst>
                                    <p:set>
                                      <p:cBhvr>
                                        <p:cTn id="68" dur="1" fill="hold">
                                          <p:stCondLst>
                                            <p:cond delay="0"/>
                                          </p:stCondLst>
                                        </p:cTn>
                                        <p:tgtEl>
                                          <p:spTgt spid="33"/>
                                        </p:tgtEl>
                                        <p:attrNameLst>
                                          <p:attrName>style.visibility</p:attrName>
                                        </p:attrNameLst>
                                      </p:cBhvr>
                                      <p:to>
                                        <p:strVal val="visible"/>
                                      </p:to>
                                    </p:set>
                                    <p:anim calcmode="lin" valueType="num">
                                      <p:cBhvr>
                                        <p:cTn id="69" dur="500" fill="hold"/>
                                        <p:tgtEl>
                                          <p:spTgt spid="33"/>
                                        </p:tgtEl>
                                        <p:attrNameLst>
                                          <p:attrName>ppt_w</p:attrName>
                                        </p:attrNameLst>
                                      </p:cBhvr>
                                      <p:tavLst>
                                        <p:tav tm="0">
                                          <p:val>
                                            <p:fltVal val="0"/>
                                          </p:val>
                                        </p:tav>
                                        <p:tav tm="100000">
                                          <p:val>
                                            <p:strVal val="#ppt_w"/>
                                          </p:val>
                                        </p:tav>
                                      </p:tavLst>
                                    </p:anim>
                                    <p:anim calcmode="lin" valueType="num">
                                      <p:cBhvr>
                                        <p:cTn id="70" dur="500" fill="hold"/>
                                        <p:tgtEl>
                                          <p:spTgt spid="33"/>
                                        </p:tgtEl>
                                        <p:attrNameLst>
                                          <p:attrName>ppt_h</p:attrName>
                                        </p:attrNameLst>
                                      </p:cBhvr>
                                      <p:tavLst>
                                        <p:tav tm="0">
                                          <p:val>
                                            <p:fltVal val="0"/>
                                          </p:val>
                                        </p:tav>
                                        <p:tav tm="100000">
                                          <p:val>
                                            <p:strVal val="#ppt_h"/>
                                          </p:val>
                                        </p:tav>
                                      </p:tavLst>
                                    </p:anim>
                                    <p:anim calcmode="lin" valueType="num">
                                      <p:cBhvr>
                                        <p:cTn id="71" dur="500" fill="hold"/>
                                        <p:tgtEl>
                                          <p:spTgt spid="33"/>
                                        </p:tgtEl>
                                        <p:attrNameLst>
                                          <p:attrName>style.rotation</p:attrName>
                                        </p:attrNameLst>
                                      </p:cBhvr>
                                      <p:tavLst>
                                        <p:tav tm="0">
                                          <p:val>
                                            <p:fltVal val="360"/>
                                          </p:val>
                                        </p:tav>
                                        <p:tav tm="100000">
                                          <p:val>
                                            <p:fltVal val="0"/>
                                          </p:val>
                                        </p:tav>
                                      </p:tavLst>
                                    </p:anim>
                                    <p:animEffect transition="in" filter="fade">
                                      <p:cBhvr>
                                        <p:cTn id="72" dur="500"/>
                                        <p:tgtEl>
                                          <p:spTgt spid="33"/>
                                        </p:tgtEl>
                                      </p:cBhvr>
                                    </p:animEffect>
                                  </p:childTnLst>
                                </p:cTn>
                              </p:par>
                              <p:par>
                                <p:cTn id="73" presetID="49" presetClass="entr" presetSubtype="0" decel="100000" fill="hold" nodeType="withEffect">
                                  <p:stCondLst>
                                    <p:cond delay="0"/>
                                  </p:stCondLst>
                                  <p:childTnLst>
                                    <p:set>
                                      <p:cBhvr>
                                        <p:cTn id="74" dur="1" fill="hold">
                                          <p:stCondLst>
                                            <p:cond delay="0"/>
                                          </p:stCondLst>
                                        </p:cTn>
                                        <p:tgtEl>
                                          <p:spTgt spid="36"/>
                                        </p:tgtEl>
                                        <p:attrNameLst>
                                          <p:attrName>style.visibility</p:attrName>
                                        </p:attrNameLst>
                                      </p:cBhvr>
                                      <p:to>
                                        <p:strVal val="visible"/>
                                      </p:to>
                                    </p:set>
                                    <p:anim calcmode="lin" valueType="num">
                                      <p:cBhvr>
                                        <p:cTn id="75" dur="500" fill="hold"/>
                                        <p:tgtEl>
                                          <p:spTgt spid="36"/>
                                        </p:tgtEl>
                                        <p:attrNameLst>
                                          <p:attrName>ppt_w</p:attrName>
                                        </p:attrNameLst>
                                      </p:cBhvr>
                                      <p:tavLst>
                                        <p:tav tm="0">
                                          <p:val>
                                            <p:fltVal val="0"/>
                                          </p:val>
                                        </p:tav>
                                        <p:tav tm="100000">
                                          <p:val>
                                            <p:strVal val="#ppt_w"/>
                                          </p:val>
                                        </p:tav>
                                      </p:tavLst>
                                    </p:anim>
                                    <p:anim calcmode="lin" valueType="num">
                                      <p:cBhvr>
                                        <p:cTn id="76" dur="500" fill="hold"/>
                                        <p:tgtEl>
                                          <p:spTgt spid="36"/>
                                        </p:tgtEl>
                                        <p:attrNameLst>
                                          <p:attrName>ppt_h</p:attrName>
                                        </p:attrNameLst>
                                      </p:cBhvr>
                                      <p:tavLst>
                                        <p:tav tm="0">
                                          <p:val>
                                            <p:fltVal val="0"/>
                                          </p:val>
                                        </p:tav>
                                        <p:tav tm="100000">
                                          <p:val>
                                            <p:strVal val="#ppt_h"/>
                                          </p:val>
                                        </p:tav>
                                      </p:tavLst>
                                    </p:anim>
                                    <p:anim calcmode="lin" valueType="num">
                                      <p:cBhvr>
                                        <p:cTn id="77" dur="500" fill="hold"/>
                                        <p:tgtEl>
                                          <p:spTgt spid="36"/>
                                        </p:tgtEl>
                                        <p:attrNameLst>
                                          <p:attrName>style.rotation</p:attrName>
                                        </p:attrNameLst>
                                      </p:cBhvr>
                                      <p:tavLst>
                                        <p:tav tm="0">
                                          <p:val>
                                            <p:fltVal val="360"/>
                                          </p:val>
                                        </p:tav>
                                        <p:tav tm="100000">
                                          <p:val>
                                            <p:fltVal val="0"/>
                                          </p:val>
                                        </p:tav>
                                      </p:tavLst>
                                    </p:anim>
                                    <p:animEffect transition="in" filter="fade">
                                      <p:cBhvr>
                                        <p:cTn id="78" dur="500"/>
                                        <p:tgtEl>
                                          <p:spTgt spid="36"/>
                                        </p:tgtEl>
                                      </p:cBhvr>
                                    </p:animEffect>
                                  </p:childTnLst>
                                </p:cTn>
                              </p:par>
                              <p:par>
                                <p:cTn id="79" presetID="49" presetClass="entr" presetSubtype="0" decel="100000" fill="hold" nodeType="withEffect">
                                  <p:stCondLst>
                                    <p:cond delay="0"/>
                                  </p:stCondLst>
                                  <p:childTnLst>
                                    <p:set>
                                      <p:cBhvr>
                                        <p:cTn id="80" dur="1" fill="hold">
                                          <p:stCondLst>
                                            <p:cond delay="0"/>
                                          </p:stCondLst>
                                        </p:cTn>
                                        <p:tgtEl>
                                          <p:spTgt spid="34"/>
                                        </p:tgtEl>
                                        <p:attrNameLst>
                                          <p:attrName>style.visibility</p:attrName>
                                        </p:attrNameLst>
                                      </p:cBhvr>
                                      <p:to>
                                        <p:strVal val="visible"/>
                                      </p:to>
                                    </p:set>
                                    <p:anim calcmode="lin" valueType="num">
                                      <p:cBhvr>
                                        <p:cTn id="81" dur="500" fill="hold"/>
                                        <p:tgtEl>
                                          <p:spTgt spid="34"/>
                                        </p:tgtEl>
                                        <p:attrNameLst>
                                          <p:attrName>ppt_w</p:attrName>
                                        </p:attrNameLst>
                                      </p:cBhvr>
                                      <p:tavLst>
                                        <p:tav tm="0">
                                          <p:val>
                                            <p:fltVal val="0"/>
                                          </p:val>
                                        </p:tav>
                                        <p:tav tm="100000">
                                          <p:val>
                                            <p:strVal val="#ppt_w"/>
                                          </p:val>
                                        </p:tav>
                                      </p:tavLst>
                                    </p:anim>
                                    <p:anim calcmode="lin" valueType="num">
                                      <p:cBhvr>
                                        <p:cTn id="82" dur="500" fill="hold"/>
                                        <p:tgtEl>
                                          <p:spTgt spid="34"/>
                                        </p:tgtEl>
                                        <p:attrNameLst>
                                          <p:attrName>ppt_h</p:attrName>
                                        </p:attrNameLst>
                                      </p:cBhvr>
                                      <p:tavLst>
                                        <p:tav tm="0">
                                          <p:val>
                                            <p:fltVal val="0"/>
                                          </p:val>
                                        </p:tav>
                                        <p:tav tm="100000">
                                          <p:val>
                                            <p:strVal val="#ppt_h"/>
                                          </p:val>
                                        </p:tav>
                                      </p:tavLst>
                                    </p:anim>
                                    <p:anim calcmode="lin" valueType="num">
                                      <p:cBhvr>
                                        <p:cTn id="83" dur="500" fill="hold"/>
                                        <p:tgtEl>
                                          <p:spTgt spid="34"/>
                                        </p:tgtEl>
                                        <p:attrNameLst>
                                          <p:attrName>style.rotation</p:attrName>
                                        </p:attrNameLst>
                                      </p:cBhvr>
                                      <p:tavLst>
                                        <p:tav tm="0">
                                          <p:val>
                                            <p:fltVal val="360"/>
                                          </p:val>
                                        </p:tav>
                                        <p:tav tm="100000">
                                          <p:val>
                                            <p:fltVal val="0"/>
                                          </p:val>
                                        </p:tav>
                                      </p:tavLst>
                                    </p:anim>
                                    <p:animEffect transition="in" filter="fade">
                                      <p:cBhvr>
                                        <p:cTn id="84" dur="500"/>
                                        <p:tgtEl>
                                          <p:spTgt spid="34"/>
                                        </p:tgtEl>
                                      </p:cBhvr>
                                    </p:animEffect>
                                  </p:childTnLst>
                                </p:cTn>
                              </p:par>
                              <p:par>
                                <p:cTn id="85" presetID="49" presetClass="entr" presetSubtype="0" decel="100000" fill="hold" nodeType="withEffect">
                                  <p:stCondLst>
                                    <p:cond delay="0"/>
                                  </p:stCondLst>
                                  <p:childTnLst>
                                    <p:set>
                                      <p:cBhvr>
                                        <p:cTn id="86" dur="1" fill="hold">
                                          <p:stCondLst>
                                            <p:cond delay="0"/>
                                          </p:stCondLst>
                                        </p:cTn>
                                        <p:tgtEl>
                                          <p:spTgt spid="32"/>
                                        </p:tgtEl>
                                        <p:attrNameLst>
                                          <p:attrName>style.visibility</p:attrName>
                                        </p:attrNameLst>
                                      </p:cBhvr>
                                      <p:to>
                                        <p:strVal val="visible"/>
                                      </p:to>
                                    </p:set>
                                    <p:anim calcmode="lin" valueType="num">
                                      <p:cBhvr>
                                        <p:cTn id="87" dur="500" fill="hold"/>
                                        <p:tgtEl>
                                          <p:spTgt spid="32"/>
                                        </p:tgtEl>
                                        <p:attrNameLst>
                                          <p:attrName>ppt_w</p:attrName>
                                        </p:attrNameLst>
                                      </p:cBhvr>
                                      <p:tavLst>
                                        <p:tav tm="0">
                                          <p:val>
                                            <p:fltVal val="0"/>
                                          </p:val>
                                        </p:tav>
                                        <p:tav tm="100000">
                                          <p:val>
                                            <p:strVal val="#ppt_w"/>
                                          </p:val>
                                        </p:tav>
                                      </p:tavLst>
                                    </p:anim>
                                    <p:anim calcmode="lin" valueType="num">
                                      <p:cBhvr>
                                        <p:cTn id="88" dur="500" fill="hold"/>
                                        <p:tgtEl>
                                          <p:spTgt spid="32"/>
                                        </p:tgtEl>
                                        <p:attrNameLst>
                                          <p:attrName>ppt_h</p:attrName>
                                        </p:attrNameLst>
                                      </p:cBhvr>
                                      <p:tavLst>
                                        <p:tav tm="0">
                                          <p:val>
                                            <p:fltVal val="0"/>
                                          </p:val>
                                        </p:tav>
                                        <p:tav tm="100000">
                                          <p:val>
                                            <p:strVal val="#ppt_h"/>
                                          </p:val>
                                        </p:tav>
                                      </p:tavLst>
                                    </p:anim>
                                    <p:anim calcmode="lin" valueType="num">
                                      <p:cBhvr>
                                        <p:cTn id="89" dur="500" fill="hold"/>
                                        <p:tgtEl>
                                          <p:spTgt spid="32"/>
                                        </p:tgtEl>
                                        <p:attrNameLst>
                                          <p:attrName>style.rotation</p:attrName>
                                        </p:attrNameLst>
                                      </p:cBhvr>
                                      <p:tavLst>
                                        <p:tav tm="0">
                                          <p:val>
                                            <p:fltVal val="360"/>
                                          </p:val>
                                        </p:tav>
                                        <p:tav tm="100000">
                                          <p:val>
                                            <p:fltVal val="0"/>
                                          </p:val>
                                        </p:tav>
                                      </p:tavLst>
                                    </p:anim>
                                    <p:animEffect transition="in" filter="fade">
                                      <p:cBhvr>
                                        <p:cTn id="90" dur="500"/>
                                        <p:tgtEl>
                                          <p:spTgt spid="32"/>
                                        </p:tgtEl>
                                      </p:cBhvr>
                                    </p:animEffect>
                                  </p:childTnLst>
                                </p:cTn>
                              </p:par>
                              <p:par>
                                <p:cTn id="91" presetID="49" presetClass="entr" presetSubtype="0" decel="100000" fill="hold" grpId="0" nodeType="withEffect">
                                  <p:stCondLst>
                                    <p:cond delay="0"/>
                                  </p:stCondLst>
                                  <p:childTnLst>
                                    <p:set>
                                      <p:cBhvr>
                                        <p:cTn id="92" dur="1" fill="hold">
                                          <p:stCondLst>
                                            <p:cond delay="0"/>
                                          </p:stCondLst>
                                        </p:cTn>
                                        <p:tgtEl>
                                          <p:spTgt spid="31"/>
                                        </p:tgtEl>
                                        <p:attrNameLst>
                                          <p:attrName>style.visibility</p:attrName>
                                        </p:attrNameLst>
                                      </p:cBhvr>
                                      <p:to>
                                        <p:strVal val="visible"/>
                                      </p:to>
                                    </p:set>
                                    <p:anim calcmode="lin" valueType="num">
                                      <p:cBhvr>
                                        <p:cTn id="93" dur="500" fill="hold"/>
                                        <p:tgtEl>
                                          <p:spTgt spid="31"/>
                                        </p:tgtEl>
                                        <p:attrNameLst>
                                          <p:attrName>ppt_w</p:attrName>
                                        </p:attrNameLst>
                                      </p:cBhvr>
                                      <p:tavLst>
                                        <p:tav tm="0">
                                          <p:val>
                                            <p:fltVal val="0"/>
                                          </p:val>
                                        </p:tav>
                                        <p:tav tm="100000">
                                          <p:val>
                                            <p:strVal val="#ppt_w"/>
                                          </p:val>
                                        </p:tav>
                                      </p:tavLst>
                                    </p:anim>
                                    <p:anim calcmode="lin" valueType="num">
                                      <p:cBhvr>
                                        <p:cTn id="94" dur="500" fill="hold"/>
                                        <p:tgtEl>
                                          <p:spTgt spid="31"/>
                                        </p:tgtEl>
                                        <p:attrNameLst>
                                          <p:attrName>ppt_h</p:attrName>
                                        </p:attrNameLst>
                                      </p:cBhvr>
                                      <p:tavLst>
                                        <p:tav tm="0">
                                          <p:val>
                                            <p:fltVal val="0"/>
                                          </p:val>
                                        </p:tav>
                                        <p:tav tm="100000">
                                          <p:val>
                                            <p:strVal val="#ppt_h"/>
                                          </p:val>
                                        </p:tav>
                                      </p:tavLst>
                                    </p:anim>
                                    <p:anim calcmode="lin" valueType="num">
                                      <p:cBhvr>
                                        <p:cTn id="95" dur="500" fill="hold"/>
                                        <p:tgtEl>
                                          <p:spTgt spid="31"/>
                                        </p:tgtEl>
                                        <p:attrNameLst>
                                          <p:attrName>style.rotation</p:attrName>
                                        </p:attrNameLst>
                                      </p:cBhvr>
                                      <p:tavLst>
                                        <p:tav tm="0">
                                          <p:val>
                                            <p:fltVal val="360"/>
                                          </p:val>
                                        </p:tav>
                                        <p:tav tm="100000">
                                          <p:val>
                                            <p:fltVal val="0"/>
                                          </p:val>
                                        </p:tav>
                                      </p:tavLst>
                                    </p:anim>
                                    <p:animEffect transition="in" filter="fade">
                                      <p:cBhvr>
                                        <p:cTn id="96" dur="500"/>
                                        <p:tgtEl>
                                          <p:spTgt spid="31"/>
                                        </p:tgtEl>
                                      </p:cBhvr>
                                    </p:animEffect>
                                  </p:childTnLst>
                                </p:cTn>
                              </p:par>
                            </p:childTnLst>
                          </p:cTn>
                        </p:par>
                        <p:par>
                          <p:cTn id="97" fill="hold">
                            <p:stCondLst>
                              <p:cond delay="7000"/>
                            </p:stCondLst>
                            <p:childTnLst>
                              <p:par>
                                <p:cTn id="98" presetID="2" presetClass="entr" presetSubtype="8" fill="hold" grpId="0" nodeType="afterEffect">
                                  <p:stCondLst>
                                    <p:cond delay="0"/>
                                  </p:stCondLst>
                                  <p:childTnLst>
                                    <p:set>
                                      <p:cBhvr>
                                        <p:cTn id="99" dur="1" fill="hold">
                                          <p:stCondLst>
                                            <p:cond delay="0"/>
                                          </p:stCondLst>
                                        </p:cTn>
                                        <p:tgtEl>
                                          <p:spTgt spid="16"/>
                                        </p:tgtEl>
                                        <p:attrNameLst>
                                          <p:attrName>style.visibility</p:attrName>
                                        </p:attrNameLst>
                                      </p:cBhvr>
                                      <p:to>
                                        <p:strVal val="visible"/>
                                      </p:to>
                                    </p:set>
                                    <p:anim calcmode="lin" valueType="num">
                                      <p:cBhvr additive="base">
                                        <p:cTn id="100" dur="500" fill="hold"/>
                                        <p:tgtEl>
                                          <p:spTgt spid="16"/>
                                        </p:tgtEl>
                                        <p:attrNameLst>
                                          <p:attrName>ppt_x</p:attrName>
                                        </p:attrNameLst>
                                      </p:cBhvr>
                                      <p:tavLst>
                                        <p:tav tm="0">
                                          <p:val>
                                            <p:strVal val="0-#ppt_w/2"/>
                                          </p:val>
                                        </p:tav>
                                        <p:tav tm="100000">
                                          <p:val>
                                            <p:strVal val="#ppt_x"/>
                                          </p:val>
                                        </p:tav>
                                      </p:tavLst>
                                    </p:anim>
                                    <p:anim calcmode="lin" valueType="num">
                                      <p:cBhvr additive="base">
                                        <p:cTn id="101" dur="500" fill="hold"/>
                                        <p:tgtEl>
                                          <p:spTgt spid="16"/>
                                        </p:tgtEl>
                                        <p:attrNameLst>
                                          <p:attrName>ppt_y</p:attrName>
                                        </p:attrNameLst>
                                      </p:cBhvr>
                                      <p:tavLst>
                                        <p:tav tm="0">
                                          <p:val>
                                            <p:strVal val="#ppt_y"/>
                                          </p:val>
                                        </p:tav>
                                        <p:tav tm="100000">
                                          <p:val>
                                            <p:strVal val="#ppt_y"/>
                                          </p:val>
                                        </p:tav>
                                      </p:tavLst>
                                    </p:anim>
                                  </p:childTnLst>
                                </p:cTn>
                              </p:par>
                              <p:par>
                                <p:cTn id="102" presetID="2" presetClass="entr" presetSubtype="8" fill="hold" grpId="0" nodeType="with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0-#ppt_w/2"/>
                                          </p:val>
                                        </p:tav>
                                        <p:tav tm="100000">
                                          <p:val>
                                            <p:strVal val="#ppt_x"/>
                                          </p:val>
                                        </p:tav>
                                      </p:tavLst>
                                    </p:anim>
                                    <p:anim calcmode="lin" valueType="num">
                                      <p:cBhvr additive="base">
                                        <p:cTn id="105" dur="500" fill="hold"/>
                                        <p:tgtEl>
                                          <p:spTgt spid="17"/>
                                        </p:tgtEl>
                                        <p:attrNameLst>
                                          <p:attrName>ppt_y</p:attrName>
                                        </p:attrNameLst>
                                      </p:cBhvr>
                                      <p:tavLst>
                                        <p:tav tm="0">
                                          <p:val>
                                            <p:strVal val="#ppt_y"/>
                                          </p:val>
                                        </p:tav>
                                        <p:tav tm="100000">
                                          <p:val>
                                            <p:strVal val="#ppt_y"/>
                                          </p:val>
                                        </p:tav>
                                      </p:tavLst>
                                    </p:anim>
                                  </p:childTnLst>
                                </p:cTn>
                              </p:par>
                              <p:par>
                                <p:cTn id="106" presetID="2" presetClass="entr" presetSubtype="8" fill="hold" grpId="0" nodeType="withEffect">
                                  <p:stCondLst>
                                    <p:cond delay="0"/>
                                  </p:stCondLst>
                                  <p:childTnLst>
                                    <p:set>
                                      <p:cBhvr>
                                        <p:cTn id="107" dur="1" fill="hold">
                                          <p:stCondLst>
                                            <p:cond delay="0"/>
                                          </p:stCondLst>
                                        </p:cTn>
                                        <p:tgtEl>
                                          <p:spTgt spid="21"/>
                                        </p:tgtEl>
                                        <p:attrNameLst>
                                          <p:attrName>style.visibility</p:attrName>
                                        </p:attrNameLst>
                                      </p:cBhvr>
                                      <p:to>
                                        <p:strVal val="visible"/>
                                      </p:to>
                                    </p:set>
                                    <p:anim calcmode="lin" valueType="num">
                                      <p:cBhvr additive="base">
                                        <p:cTn id="108" dur="500" fill="hold"/>
                                        <p:tgtEl>
                                          <p:spTgt spid="21"/>
                                        </p:tgtEl>
                                        <p:attrNameLst>
                                          <p:attrName>ppt_x</p:attrName>
                                        </p:attrNameLst>
                                      </p:cBhvr>
                                      <p:tavLst>
                                        <p:tav tm="0">
                                          <p:val>
                                            <p:strVal val="0-#ppt_w/2"/>
                                          </p:val>
                                        </p:tav>
                                        <p:tav tm="100000">
                                          <p:val>
                                            <p:strVal val="#ppt_x"/>
                                          </p:val>
                                        </p:tav>
                                      </p:tavLst>
                                    </p:anim>
                                    <p:anim calcmode="lin" valueType="num">
                                      <p:cBhvr additive="base">
                                        <p:cTn id="109" dur="500" fill="hold"/>
                                        <p:tgtEl>
                                          <p:spTgt spid="21"/>
                                        </p:tgtEl>
                                        <p:attrNameLst>
                                          <p:attrName>ppt_y</p:attrName>
                                        </p:attrNameLst>
                                      </p:cBhvr>
                                      <p:tavLst>
                                        <p:tav tm="0">
                                          <p:val>
                                            <p:strVal val="#ppt_y"/>
                                          </p:val>
                                        </p:tav>
                                        <p:tav tm="100000">
                                          <p:val>
                                            <p:strVal val="#ppt_y"/>
                                          </p:val>
                                        </p:tav>
                                      </p:tavLst>
                                    </p:anim>
                                  </p:childTnLst>
                                </p:cTn>
                              </p:par>
                            </p:childTnLst>
                          </p:cTn>
                        </p:par>
                        <p:par>
                          <p:cTn id="110" fill="hold">
                            <p:stCondLst>
                              <p:cond delay="7500"/>
                            </p:stCondLst>
                            <p:childTnLst>
                              <p:par>
                                <p:cTn id="111" presetID="2" presetClass="entr" presetSubtype="8" fill="hold" grpId="0" nodeType="afterEffect">
                                  <p:stCondLst>
                                    <p:cond delay="0"/>
                                  </p:stCondLst>
                                  <p:childTnLst>
                                    <p:set>
                                      <p:cBhvr>
                                        <p:cTn id="112" dur="1" fill="hold">
                                          <p:stCondLst>
                                            <p:cond delay="0"/>
                                          </p:stCondLst>
                                        </p:cTn>
                                        <p:tgtEl>
                                          <p:spTgt spid="22"/>
                                        </p:tgtEl>
                                        <p:attrNameLst>
                                          <p:attrName>style.visibility</p:attrName>
                                        </p:attrNameLst>
                                      </p:cBhvr>
                                      <p:to>
                                        <p:strVal val="visible"/>
                                      </p:to>
                                    </p:set>
                                    <p:anim calcmode="lin" valueType="num">
                                      <p:cBhvr additive="base">
                                        <p:cTn id="113" dur="500" fill="hold"/>
                                        <p:tgtEl>
                                          <p:spTgt spid="22"/>
                                        </p:tgtEl>
                                        <p:attrNameLst>
                                          <p:attrName>ppt_x</p:attrName>
                                        </p:attrNameLst>
                                      </p:cBhvr>
                                      <p:tavLst>
                                        <p:tav tm="0">
                                          <p:val>
                                            <p:strVal val="0-#ppt_w/2"/>
                                          </p:val>
                                        </p:tav>
                                        <p:tav tm="100000">
                                          <p:val>
                                            <p:strVal val="#ppt_x"/>
                                          </p:val>
                                        </p:tav>
                                      </p:tavLst>
                                    </p:anim>
                                    <p:anim calcmode="lin" valueType="num">
                                      <p:cBhvr additive="base">
                                        <p:cTn id="114" dur="500" fill="hold"/>
                                        <p:tgtEl>
                                          <p:spTgt spid="22"/>
                                        </p:tgtEl>
                                        <p:attrNameLst>
                                          <p:attrName>ppt_y</p:attrName>
                                        </p:attrNameLst>
                                      </p:cBhvr>
                                      <p:tavLst>
                                        <p:tav tm="0">
                                          <p:val>
                                            <p:strVal val="#ppt_y"/>
                                          </p:val>
                                        </p:tav>
                                        <p:tav tm="100000">
                                          <p:val>
                                            <p:strVal val="#ppt_y"/>
                                          </p:val>
                                        </p:tav>
                                      </p:tavLst>
                                    </p:anim>
                                  </p:childTnLst>
                                </p:cTn>
                              </p:par>
                              <p:par>
                                <p:cTn id="115" presetID="2" presetClass="entr" presetSubtype="8" fill="hold" grpId="0" nodeType="withEffect">
                                  <p:stCondLst>
                                    <p:cond delay="0"/>
                                  </p:stCondLst>
                                  <p:childTnLst>
                                    <p:set>
                                      <p:cBhvr>
                                        <p:cTn id="116" dur="1" fill="hold">
                                          <p:stCondLst>
                                            <p:cond delay="0"/>
                                          </p:stCondLst>
                                        </p:cTn>
                                        <p:tgtEl>
                                          <p:spTgt spid="23"/>
                                        </p:tgtEl>
                                        <p:attrNameLst>
                                          <p:attrName>style.visibility</p:attrName>
                                        </p:attrNameLst>
                                      </p:cBhvr>
                                      <p:to>
                                        <p:strVal val="visible"/>
                                      </p:to>
                                    </p:set>
                                    <p:anim calcmode="lin" valueType="num">
                                      <p:cBhvr additive="base">
                                        <p:cTn id="117" dur="500" fill="hold"/>
                                        <p:tgtEl>
                                          <p:spTgt spid="23"/>
                                        </p:tgtEl>
                                        <p:attrNameLst>
                                          <p:attrName>ppt_x</p:attrName>
                                        </p:attrNameLst>
                                      </p:cBhvr>
                                      <p:tavLst>
                                        <p:tav tm="0">
                                          <p:val>
                                            <p:strVal val="0-#ppt_w/2"/>
                                          </p:val>
                                        </p:tav>
                                        <p:tav tm="100000">
                                          <p:val>
                                            <p:strVal val="#ppt_x"/>
                                          </p:val>
                                        </p:tav>
                                      </p:tavLst>
                                    </p:anim>
                                    <p:anim calcmode="lin" valueType="num">
                                      <p:cBhvr additive="base">
                                        <p:cTn id="118" dur="500" fill="hold"/>
                                        <p:tgtEl>
                                          <p:spTgt spid="23"/>
                                        </p:tgtEl>
                                        <p:attrNameLst>
                                          <p:attrName>ppt_y</p:attrName>
                                        </p:attrNameLst>
                                      </p:cBhvr>
                                      <p:tavLst>
                                        <p:tav tm="0">
                                          <p:val>
                                            <p:strVal val="#ppt_y"/>
                                          </p:val>
                                        </p:tav>
                                        <p:tav tm="100000">
                                          <p:val>
                                            <p:strVal val="#ppt_y"/>
                                          </p:val>
                                        </p:tav>
                                      </p:tavLst>
                                    </p:anim>
                                  </p:childTnLst>
                                </p:cTn>
                              </p:par>
                              <p:par>
                                <p:cTn id="119" presetID="2" presetClass="entr" presetSubtype="8" fill="hold" grpId="0" nodeType="withEffect">
                                  <p:stCondLst>
                                    <p:cond delay="0"/>
                                  </p:stCondLst>
                                  <p:childTnLst>
                                    <p:set>
                                      <p:cBhvr>
                                        <p:cTn id="120" dur="1" fill="hold">
                                          <p:stCondLst>
                                            <p:cond delay="0"/>
                                          </p:stCondLst>
                                        </p:cTn>
                                        <p:tgtEl>
                                          <p:spTgt spid="24"/>
                                        </p:tgtEl>
                                        <p:attrNameLst>
                                          <p:attrName>style.visibility</p:attrName>
                                        </p:attrNameLst>
                                      </p:cBhvr>
                                      <p:to>
                                        <p:strVal val="visible"/>
                                      </p:to>
                                    </p:set>
                                    <p:anim calcmode="lin" valueType="num">
                                      <p:cBhvr additive="base">
                                        <p:cTn id="121" dur="500" fill="hold"/>
                                        <p:tgtEl>
                                          <p:spTgt spid="24"/>
                                        </p:tgtEl>
                                        <p:attrNameLst>
                                          <p:attrName>ppt_x</p:attrName>
                                        </p:attrNameLst>
                                      </p:cBhvr>
                                      <p:tavLst>
                                        <p:tav tm="0">
                                          <p:val>
                                            <p:strVal val="0-#ppt_w/2"/>
                                          </p:val>
                                        </p:tav>
                                        <p:tav tm="100000">
                                          <p:val>
                                            <p:strVal val="#ppt_x"/>
                                          </p:val>
                                        </p:tav>
                                      </p:tavLst>
                                    </p:anim>
                                    <p:anim calcmode="lin" valueType="num">
                                      <p:cBhvr additive="base">
                                        <p:cTn id="122" dur="500" fill="hold"/>
                                        <p:tgtEl>
                                          <p:spTgt spid="24"/>
                                        </p:tgtEl>
                                        <p:attrNameLst>
                                          <p:attrName>ppt_y</p:attrName>
                                        </p:attrNameLst>
                                      </p:cBhvr>
                                      <p:tavLst>
                                        <p:tav tm="0">
                                          <p:val>
                                            <p:strVal val="#ppt_y"/>
                                          </p:val>
                                        </p:tav>
                                        <p:tav tm="100000">
                                          <p:val>
                                            <p:strVal val="#ppt_y"/>
                                          </p:val>
                                        </p:tav>
                                      </p:tavLst>
                                    </p:anim>
                                  </p:childTnLst>
                                </p:cTn>
                              </p:par>
                            </p:childTnLst>
                          </p:cTn>
                        </p:par>
                        <p:par>
                          <p:cTn id="123" fill="hold">
                            <p:stCondLst>
                              <p:cond delay="8000"/>
                            </p:stCondLst>
                            <p:childTnLst>
                              <p:par>
                                <p:cTn id="124" presetID="2" presetClass="entr" presetSubtype="4" fill="hold" grpId="0" nodeType="afterEffect">
                                  <p:stCondLst>
                                    <p:cond delay="0"/>
                                  </p:stCondLst>
                                  <p:childTnLst>
                                    <p:set>
                                      <p:cBhvr>
                                        <p:cTn id="125" dur="1" fill="hold">
                                          <p:stCondLst>
                                            <p:cond delay="0"/>
                                          </p:stCondLst>
                                        </p:cTn>
                                        <p:tgtEl>
                                          <p:spTgt spid="25"/>
                                        </p:tgtEl>
                                        <p:attrNameLst>
                                          <p:attrName>style.visibility</p:attrName>
                                        </p:attrNameLst>
                                      </p:cBhvr>
                                      <p:to>
                                        <p:strVal val="visible"/>
                                      </p:to>
                                    </p:set>
                                    <p:anim calcmode="lin" valueType="num">
                                      <p:cBhvr additive="base">
                                        <p:cTn id="126" dur="500" fill="hold"/>
                                        <p:tgtEl>
                                          <p:spTgt spid="25"/>
                                        </p:tgtEl>
                                        <p:attrNameLst>
                                          <p:attrName>ppt_x</p:attrName>
                                        </p:attrNameLst>
                                      </p:cBhvr>
                                      <p:tavLst>
                                        <p:tav tm="0">
                                          <p:val>
                                            <p:strVal val="#ppt_x"/>
                                          </p:val>
                                        </p:tav>
                                        <p:tav tm="100000">
                                          <p:val>
                                            <p:strVal val="#ppt_x"/>
                                          </p:val>
                                        </p:tav>
                                      </p:tavLst>
                                    </p:anim>
                                    <p:anim calcmode="lin" valueType="num">
                                      <p:cBhvr additive="base">
                                        <p:cTn id="127" dur="500" fill="hold"/>
                                        <p:tgtEl>
                                          <p:spTgt spid="25"/>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26"/>
                                        </p:tgtEl>
                                        <p:attrNameLst>
                                          <p:attrName>style.visibility</p:attrName>
                                        </p:attrNameLst>
                                      </p:cBhvr>
                                      <p:to>
                                        <p:strVal val="visible"/>
                                      </p:to>
                                    </p:set>
                                    <p:anim calcmode="lin" valueType="num">
                                      <p:cBhvr additive="base">
                                        <p:cTn id="130" dur="500" fill="hold"/>
                                        <p:tgtEl>
                                          <p:spTgt spid="26"/>
                                        </p:tgtEl>
                                        <p:attrNameLst>
                                          <p:attrName>ppt_x</p:attrName>
                                        </p:attrNameLst>
                                      </p:cBhvr>
                                      <p:tavLst>
                                        <p:tav tm="0">
                                          <p:val>
                                            <p:strVal val="#ppt_x"/>
                                          </p:val>
                                        </p:tav>
                                        <p:tav tm="100000">
                                          <p:val>
                                            <p:strVal val="#ppt_x"/>
                                          </p:val>
                                        </p:tav>
                                      </p:tavLst>
                                    </p:anim>
                                    <p:anim calcmode="lin" valueType="num">
                                      <p:cBhvr additive="base">
                                        <p:cTn id="131" dur="500" fill="hold"/>
                                        <p:tgtEl>
                                          <p:spTgt spid="26"/>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27"/>
                                        </p:tgtEl>
                                        <p:attrNameLst>
                                          <p:attrName>style.visibility</p:attrName>
                                        </p:attrNameLst>
                                      </p:cBhvr>
                                      <p:to>
                                        <p:strVal val="visible"/>
                                      </p:to>
                                    </p:set>
                                    <p:anim calcmode="lin" valueType="num">
                                      <p:cBhvr additive="base">
                                        <p:cTn id="134" dur="500" fill="hold"/>
                                        <p:tgtEl>
                                          <p:spTgt spid="27"/>
                                        </p:tgtEl>
                                        <p:attrNameLst>
                                          <p:attrName>ppt_x</p:attrName>
                                        </p:attrNameLst>
                                      </p:cBhvr>
                                      <p:tavLst>
                                        <p:tav tm="0">
                                          <p:val>
                                            <p:strVal val="#ppt_x"/>
                                          </p:val>
                                        </p:tav>
                                        <p:tav tm="100000">
                                          <p:val>
                                            <p:strVal val="#ppt_x"/>
                                          </p:val>
                                        </p:tav>
                                      </p:tavLst>
                                    </p:anim>
                                    <p:anim calcmode="lin" valueType="num">
                                      <p:cBhvr additive="base">
                                        <p:cTn id="135" dur="500" fill="hold"/>
                                        <p:tgtEl>
                                          <p:spTgt spid="27"/>
                                        </p:tgtEl>
                                        <p:attrNameLst>
                                          <p:attrName>ppt_y</p:attrName>
                                        </p:attrNameLst>
                                      </p:cBhvr>
                                      <p:tavLst>
                                        <p:tav tm="0">
                                          <p:val>
                                            <p:strVal val="1+#ppt_h/2"/>
                                          </p:val>
                                        </p:tav>
                                        <p:tav tm="100000">
                                          <p:val>
                                            <p:strVal val="#ppt_y"/>
                                          </p:val>
                                        </p:tav>
                                      </p:tavLst>
                                    </p:anim>
                                  </p:childTnLst>
                                </p:cTn>
                              </p:par>
                            </p:childTnLst>
                          </p:cTn>
                        </p:par>
                        <p:par>
                          <p:cTn id="136" fill="hold">
                            <p:stCondLst>
                              <p:cond delay="8500"/>
                            </p:stCondLst>
                            <p:childTnLst>
                              <p:par>
                                <p:cTn id="137" presetID="2" presetClass="entr" presetSubtype="2" fill="hold" grpId="0" nodeType="afterEffect">
                                  <p:stCondLst>
                                    <p:cond delay="0"/>
                                  </p:stCondLst>
                                  <p:childTnLst>
                                    <p:set>
                                      <p:cBhvr>
                                        <p:cTn id="138" dur="1" fill="hold">
                                          <p:stCondLst>
                                            <p:cond delay="0"/>
                                          </p:stCondLst>
                                        </p:cTn>
                                        <p:tgtEl>
                                          <p:spTgt spid="15"/>
                                        </p:tgtEl>
                                        <p:attrNameLst>
                                          <p:attrName>style.visibility</p:attrName>
                                        </p:attrNameLst>
                                      </p:cBhvr>
                                      <p:to>
                                        <p:strVal val="visible"/>
                                      </p:to>
                                    </p:set>
                                    <p:anim calcmode="lin" valueType="num">
                                      <p:cBhvr additive="base">
                                        <p:cTn id="139" dur="500" fill="hold"/>
                                        <p:tgtEl>
                                          <p:spTgt spid="15"/>
                                        </p:tgtEl>
                                        <p:attrNameLst>
                                          <p:attrName>ppt_x</p:attrName>
                                        </p:attrNameLst>
                                      </p:cBhvr>
                                      <p:tavLst>
                                        <p:tav tm="0">
                                          <p:val>
                                            <p:strVal val="1+#ppt_w/2"/>
                                          </p:val>
                                        </p:tav>
                                        <p:tav tm="100000">
                                          <p:val>
                                            <p:strVal val="#ppt_x"/>
                                          </p:val>
                                        </p:tav>
                                      </p:tavLst>
                                    </p:anim>
                                    <p:anim calcmode="lin" valueType="num">
                                      <p:cBhvr additive="base">
                                        <p:cTn id="140" dur="500" fill="hold"/>
                                        <p:tgtEl>
                                          <p:spTgt spid="15"/>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0"/>
                                        </p:tgtEl>
                                        <p:attrNameLst>
                                          <p:attrName>style.visibility</p:attrName>
                                        </p:attrNameLst>
                                      </p:cBhvr>
                                      <p:to>
                                        <p:strVal val="visible"/>
                                      </p:to>
                                    </p:set>
                                    <p:anim calcmode="lin" valueType="num">
                                      <p:cBhvr additive="base">
                                        <p:cTn id="143" dur="500" fill="hold"/>
                                        <p:tgtEl>
                                          <p:spTgt spid="20"/>
                                        </p:tgtEl>
                                        <p:attrNameLst>
                                          <p:attrName>ppt_x</p:attrName>
                                        </p:attrNameLst>
                                      </p:cBhvr>
                                      <p:tavLst>
                                        <p:tav tm="0">
                                          <p:val>
                                            <p:strVal val="1+#ppt_w/2"/>
                                          </p:val>
                                        </p:tav>
                                        <p:tav tm="100000">
                                          <p:val>
                                            <p:strVal val="#ppt_x"/>
                                          </p:val>
                                        </p:tav>
                                      </p:tavLst>
                                    </p:anim>
                                    <p:anim calcmode="lin" valueType="num">
                                      <p:cBhvr additive="base">
                                        <p:cTn id="144" dur="500" fill="hold"/>
                                        <p:tgtEl>
                                          <p:spTgt spid="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8"/>
                                        </p:tgtEl>
                                        <p:attrNameLst>
                                          <p:attrName>style.visibility</p:attrName>
                                        </p:attrNameLst>
                                      </p:cBhvr>
                                      <p:to>
                                        <p:strVal val="visible"/>
                                      </p:to>
                                    </p:set>
                                    <p:anim calcmode="lin" valueType="num">
                                      <p:cBhvr additive="base">
                                        <p:cTn id="147" dur="500" fill="hold"/>
                                        <p:tgtEl>
                                          <p:spTgt spid="28"/>
                                        </p:tgtEl>
                                        <p:attrNameLst>
                                          <p:attrName>ppt_x</p:attrName>
                                        </p:attrNameLst>
                                      </p:cBhvr>
                                      <p:tavLst>
                                        <p:tav tm="0">
                                          <p:val>
                                            <p:strVal val="1+#ppt_w/2"/>
                                          </p:val>
                                        </p:tav>
                                        <p:tav tm="100000">
                                          <p:val>
                                            <p:strVal val="#ppt_x"/>
                                          </p:val>
                                        </p:tav>
                                      </p:tavLst>
                                    </p:anim>
                                    <p:anim calcmode="lin" valueType="num">
                                      <p:cBhvr additive="base">
                                        <p:cTn id="148" dur="500" fill="hold"/>
                                        <p:tgtEl>
                                          <p:spTgt spid="28"/>
                                        </p:tgtEl>
                                        <p:attrNameLst>
                                          <p:attrName>ppt_y</p:attrName>
                                        </p:attrNameLst>
                                      </p:cBhvr>
                                      <p:tavLst>
                                        <p:tav tm="0">
                                          <p:val>
                                            <p:strVal val="#ppt_y"/>
                                          </p:val>
                                        </p:tav>
                                        <p:tav tm="100000">
                                          <p:val>
                                            <p:strVal val="#ppt_y"/>
                                          </p:val>
                                        </p:tav>
                                      </p:tavLst>
                                    </p:anim>
                                  </p:childTnLst>
                                </p:cTn>
                              </p:par>
                            </p:childTnLst>
                          </p:cTn>
                        </p:par>
                        <p:par>
                          <p:cTn id="149" fill="hold">
                            <p:stCondLst>
                              <p:cond delay="9000"/>
                            </p:stCondLst>
                            <p:childTnLst>
                              <p:par>
                                <p:cTn id="150" presetID="2" presetClass="entr" presetSubtype="2" fill="hold" grpId="0" nodeType="afterEffect">
                                  <p:stCondLst>
                                    <p:cond delay="0"/>
                                  </p:stCondLst>
                                  <p:childTnLst>
                                    <p:set>
                                      <p:cBhvr>
                                        <p:cTn id="151" dur="1" fill="hold">
                                          <p:stCondLst>
                                            <p:cond delay="0"/>
                                          </p:stCondLst>
                                        </p:cTn>
                                        <p:tgtEl>
                                          <p:spTgt spid="13"/>
                                        </p:tgtEl>
                                        <p:attrNameLst>
                                          <p:attrName>style.visibility</p:attrName>
                                        </p:attrNameLst>
                                      </p:cBhvr>
                                      <p:to>
                                        <p:strVal val="visible"/>
                                      </p:to>
                                    </p:set>
                                    <p:anim calcmode="lin" valueType="num">
                                      <p:cBhvr additive="base">
                                        <p:cTn id="152" dur="500" fill="hold"/>
                                        <p:tgtEl>
                                          <p:spTgt spid="13"/>
                                        </p:tgtEl>
                                        <p:attrNameLst>
                                          <p:attrName>ppt_x</p:attrName>
                                        </p:attrNameLst>
                                      </p:cBhvr>
                                      <p:tavLst>
                                        <p:tav tm="0">
                                          <p:val>
                                            <p:strVal val="1+#ppt_w/2"/>
                                          </p:val>
                                        </p:tav>
                                        <p:tav tm="100000">
                                          <p:val>
                                            <p:strVal val="#ppt_x"/>
                                          </p:val>
                                        </p:tav>
                                      </p:tavLst>
                                    </p:anim>
                                    <p:anim calcmode="lin" valueType="num">
                                      <p:cBhvr additive="base">
                                        <p:cTn id="153" dur="500" fill="hold"/>
                                        <p:tgtEl>
                                          <p:spTgt spid="13"/>
                                        </p:tgtEl>
                                        <p:attrNameLst>
                                          <p:attrName>ppt_y</p:attrName>
                                        </p:attrNameLst>
                                      </p:cBhvr>
                                      <p:tavLst>
                                        <p:tav tm="0">
                                          <p:val>
                                            <p:strVal val="#ppt_y"/>
                                          </p:val>
                                        </p:tav>
                                        <p:tav tm="100000">
                                          <p:val>
                                            <p:strVal val="#ppt_y"/>
                                          </p:val>
                                        </p:tav>
                                      </p:tavLst>
                                    </p:anim>
                                  </p:childTnLst>
                                </p:cTn>
                              </p:par>
                              <p:par>
                                <p:cTn id="154" presetID="2" presetClass="entr" presetSubtype="2" fill="hold" grpId="0" nodeType="withEffect">
                                  <p:stCondLst>
                                    <p:cond delay="0"/>
                                  </p:stCondLst>
                                  <p:childTnLst>
                                    <p:set>
                                      <p:cBhvr>
                                        <p:cTn id="155" dur="1" fill="hold">
                                          <p:stCondLst>
                                            <p:cond delay="0"/>
                                          </p:stCondLst>
                                        </p:cTn>
                                        <p:tgtEl>
                                          <p:spTgt spid="19"/>
                                        </p:tgtEl>
                                        <p:attrNameLst>
                                          <p:attrName>style.visibility</p:attrName>
                                        </p:attrNameLst>
                                      </p:cBhvr>
                                      <p:to>
                                        <p:strVal val="visible"/>
                                      </p:to>
                                    </p:set>
                                    <p:anim calcmode="lin" valueType="num">
                                      <p:cBhvr additive="base">
                                        <p:cTn id="156" dur="500" fill="hold"/>
                                        <p:tgtEl>
                                          <p:spTgt spid="19"/>
                                        </p:tgtEl>
                                        <p:attrNameLst>
                                          <p:attrName>ppt_x</p:attrName>
                                        </p:attrNameLst>
                                      </p:cBhvr>
                                      <p:tavLst>
                                        <p:tav tm="0">
                                          <p:val>
                                            <p:strVal val="1+#ppt_w/2"/>
                                          </p:val>
                                        </p:tav>
                                        <p:tav tm="100000">
                                          <p:val>
                                            <p:strVal val="#ppt_x"/>
                                          </p:val>
                                        </p:tav>
                                      </p:tavLst>
                                    </p:anim>
                                    <p:anim calcmode="lin" valueType="num">
                                      <p:cBhvr additive="base">
                                        <p:cTn id="157" dur="500" fill="hold"/>
                                        <p:tgtEl>
                                          <p:spTgt spid="19"/>
                                        </p:tgtEl>
                                        <p:attrNameLst>
                                          <p:attrName>ppt_y</p:attrName>
                                        </p:attrNameLst>
                                      </p:cBhvr>
                                      <p:tavLst>
                                        <p:tav tm="0">
                                          <p:val>
                                            <p:strVal val="#ppt_y"/>
                                          </p:val>
                                        </p:tav>
                                        <p:tav tm="100000">
                                          <p:val>
                                            <p:strVal val="#ppt_y"/>
                                          </p:val>
                                        </p:tav>
                                      </p:tavLst>
                                    </p:anim>
                                  </p:childTnLst>
                                </p:cTn>
                              </p:par>
                              <p:par>
                                <p:cTn id="158" presetID="2" presetClass="entr" presetSubtype="2" fill="hold" grpId="0" nodeType="withEffect">
                                  <p:stCondLst>
                                    <p:cond delay="0"/>
                                  </p:stCondLst>
                                  <p:childTnLst>
                                    <p:set>
                                      <p:cBhvr>
                                        <p:cTn id="159" dur="1" fill="hold">
                                          <p:stCondLst>
                                            <p:cond delay="0"/>
                                          </p:stCondLst>
                                        </p:cTn>
                                        <p:tgtEl>
                                          <p:spTgt spid="29"/>
                                        </p:tgtEl>
                                        <p:attrNameLst>
                                          <p:attrName>style.visibility</p:attrName>
                                        </p:attrNameLst>
                                      </p:cBhvr>
                                      <p:to>
                                        <p:strVal val="visible"/>
                                      </p:to>
                                    </p:set>
                                    <p:anim calcmode="lin" valueType="num">
                                      <p:cBhvr additive="base">
                                        <p:cTn id="160" dur="500" fill="hold"/>
                                        <p:tgtEl>
                                          <p:spTgt spid="29"/>
                                        </p:tgtEl>
                                        <p:attrNameLst>
                                          <p:attrName>ppt_x</p:attrName>
                                        </p:attrNameLst>
                                      </p:cBhvr>
                                      <p:tavLst>
                                        <p:tav tm="0">
                                          <p:val>
                                            <p:strVal val="1+#ppt_w/2"/>
                                          </p:val>
                                        </p:tav>
                                        <p:tav tm="100000">
                                          <p:val>
                                            <p:strVal val="#ppt_x"/>
                                          </p:val>
                                        </p:tav>
                                      </p:tavLst>
                                    </p:anim>
                                    <p:anim calcmode="lin" valueType="num">
                                      <p:cBhvr additive="base">
                                        <p:cTn id="161" dur="500" fill="hold"/>
                                        <p:tgtEl>
                                          <p:spTgt spid="29"/>
                                        </p:tgtEl>
                                        <p:attrNameLst>
                                          <p:attrName>ppt_y</p:attrName>
                                        </p:attrNameLst>
                                      </p:cBhvr>
                                      <p:tavLst>
                                        <p:tav tm="0">
                                          <p:val>
                                            <p:strVal val="#ppt_y"/>
                                          </p:val>
                                        </p:tav>
                                        <p:tav tm="100000">
                                          <p:val>
                                            <p:strVal val="#ppt_y"/>
                                          </p:val>
                                        </p:tav>
                                      </p:tavLst>
                                    </p:anim>
                                  </p:childTnLst>
                                </p:cTn>
                              </p:par>
                            </p:childTnLst>
                          </p:cTn>
                        </p:par>
                        <p:par>
                          <p:cTn id="162" fill="hold">
                            <p:stCondLst>
                              <p:cond delay="9500"/>
                            </p:stCondLst>
                            <p:childTnLst>
                              <p:par>
                                <p:cTn id="163" presetID="2" presetClass="entr" presetSubtype="4" fill="hold" grpId="0" nodeType="afterEffect">
                                  <p:stCondLst>
                                    <p:cond delay="0"/>
                                  </p:stCondLst>
                                  <p:childTnLst>
                                    <p:set>
                                      <p:cBhvr>
                                        <p:cTn id="164" dur="1" fill="hold">
                                          <p:stCondLst>
                                            <p:cond delay="0"/>
                                          </p:stCondLst>
                                        </p:cTn>
                                        <p:tgtEl>
                                          <p:spTgt spid="14"/>
                                        </p:tgtEl>
                                        <p:attrNameLst>
                                          <p:attrName>style.visibility</p:attrName>
                                        </p:attrNameLst>
                                      </p:cBhvr>
                                      <p:to>
                                        <p:strVal val="visible"/>
                                      </p:to>
                                    </p:set>
                                    <p:anim calcmode="lin" valueType="num">
                                      <p:cBhvr additive="base">
                                        <p:cTn id="165" dur="500" fill="hold"/>
                                        <p:tgtEl>
                                          <p:spTgt spid="14"/>
                                        </p:tgtEl>
                                        <p:attrNameLst>
                                          <p:attrName>ppt_x</p:attrName>
                                        </p:attrNameLst>
                                      </p:cBhvr>
                                      <p:tavLst>
                                        <p:tav tm="0">
                                          <p:val>
                                            <p:strVal val="#ppt_x"/>
                                          </p:val>
                                        </p:tav>
                                        <p:tav tm="100000">
                                          <p:val>
                                            <p:strVal val="#ppt_x"/>
                                          </p:val>
                                        </p:tav>
                                      </p:tavLst>
                                    </p:anim>
                                    <p:anim calcmode="lin" valueType="num">
                                      <p:cBhvr additive="base">
                                        <p:cTn id="166" dur="500" fill="hold"/>
                                        <p:tgtEl>
                                          <p:spTgt spid="14"/>
                                        </p:tgtEl>
                                        <p:attrNameLst>
                                          <p:attrName>ppt_y</p:attrName>
                                        </p:attrNameLst>
                                      </p:cBhvr>
                                      <p:tavLst>
                                        <p:tav tm="0">
                                          <p:val>
                                            <p:strVal val="1+#ppt_h/2"/>
                                          </p:val>
                                        </p:tav>
                                        <p:tav tm="100000">
                                          <p:val>
                                            <p:strVal val="#ppt_y"/>
                                          </p:val>
                                        </p:tav>
                                      </p:tavLst>
                                    </p:anim>
                                  </p:childTnLst>
                                </p:cTn>
                              </p:par>
                              <p:par>
                                <p:cTn id="167" presetID="2" presetClass="entr" presetSubtype="4" fill="hold" grpId="0" nodeType="withEffect">
                                  <p:stCondLst>
                                    <p:cond delay="0"/>
                                  </p:stCondLst>
                                  <p:childTnLst>
                                    <p:set>
                                      <p:cBhvr>
                                        <p:cTn id="168" dur="1" fill="hold">
                                          <p:stCondLst>
                                            <p:cond delay="0"/>
                                          </p:stCondLst>
                                        </p:cTn>
                                        <p:tgtEl>
                                          <p:spTgt spid="18"/>
                                        </p:tgtEl>
                                        <p:attrNameLst>
                                          <p:attrName>style.visibility</p:attrName>
                                        </p:attrNameLst>
                                      </p:cBhvr>
                                      <p:to>
                                        <p:strVal val="visible"/>
                                      </p:to>
                                    </p:set>
                                    <p:anim calcmode="lin" valueType="num">
                                      <p:cBhvr additive="base">
                                        <p:cTn id="169" dur="500" fill="hold"/>
                                        <p:tgtEl>
                                          <p:spTgt spid="18"/>
                                        </p:tgtEl>
                                        <p:attrNameLst>
                                          <p:attrName>ppt_x</p:attrName>
                                        </p:attrNameLst>
                                      </p:cBhvr>
                                      <p:tavLst>
                                        <p:tav tm="0">
                                          <p:val>
                                            <p:strVal val="#ppt_x"/>
                                          </p:val>
                                        </p:tav>
                                        <p:tav tm="100000">
                                          <p:val>
                                            <p:strVal val="#ppt_x"/>
                                          </p:val>
                                        </p:tav>
                                      </p:tavLst>
                                    </p:anim>
                                    <p:anim calcmode="lin" valueType="num">
                                      <p:cBhvr additive="base">
                                        <p:cTn id="170" dur="500" fill="hold"/>
                                        <p:tgtEl>
                                          <p:spTgt spid="18"/>
                                        </p:tgtEl>
                                        <p:attrNameLst>
                                          <p:attrName>ppt_y</p:attrName>
                                        </p:attrNameLst>
                                      </p:cBhvr>
                                      <p:tavLst>
                                        <p:tav tm="0">
                                          <p:val>
                                            <p:strVal val="1+#ppt_h/2"/>
                                          </p:val>
                                        </p:tav>
                                        <p:tav tm="100000">
                                          <p:val>
                                            <p:strVal val="#ppt_y"/>
                                          </p:val>
                                        </p:tav>
                                      </p:tavLst>
                                    </p:anim>
                                  </p:childTnLst>
                                </p:cTn>
                              </p:par>
                              <p:par>
                                <p:cTn id="171" presetID="2" presetClass="entr" presetSubtype="4" fill="hold" grpId="0" nodeType="withEffect">
                                  <p:stCondLst>
                                    <p:cond delay="0"/>
                                  </p:stCondLst>
                                  <p:childTnLst>
                                    <p:set>
                                      <p:cBhvr>
                                        <p:cTn id="172" dur="1" fill="hold">
                                          <p:stCondLst>
                                            <p:cond delay="0"/>
                                          </p:stCondLst>
                                        </p:cTn>
                                        <p:tgtEl>
                                          <p:spTgt spid="30"/>
                                        </p:tgtEl>
                                        <p:attrNameLst>
                                          <p:attrName>style.visibility</p:attrName>
                                        </p:attrNameLst>
                                      </p:cBhvr>
                                      <p:to>
                                        <p:strVal val="visible"/>
                                      </p:to>
                                    </p:set>
                                    <p:anim calcmode="lin" valueType="num">
                                      <p:cBhvr additive="base">
                                        <p:cTn id="173" dur="500" fill="hold"/>
                                        <p:tgtEl>
                                          <p:spTgt spid="30"/>
                                        </p:tgtEl>
                                        <p:attrNameLst>
                                          <p:attrName>ppt_x</p:attrName>
                                        </p:attrNameLst>
                                      </p:cBhvr>
                                      <p:tavLst>
                                        <p:tav tm="0">
                                          <p:val>
                                            <p:strVal val="#ppt_x"/>
                                          </p:val>
                                        </p:tav>
                                        <p:tav tm="100000">
                                          <p:val>
                                            <p:strVal val="#ppt_x"/>
                                          </p:val>
                                        </p:tav>
                                      </p:tavLst>
                                    </p:anim>
                                    <p:anim calcmode="lin" valueType="num">
                                      <p:cBhvr additive="base">
                                        <p:cTn id="174"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P spid="13" grpId="0" animBg="1"/>
      <p:bldP spid="14" grpId="0" animBg="1"/>
      <p:bldP spid="15" grpId="0" animBg="1"/>
      <p:bldP spid="16" grpId="0" animBg="1"/>
      <p:bldP spid="17" grpId="0"/>
      <p:bldP spid="18" grpId="0"/>
      <p:bldP spid="19" grpId="0"/>
      <p:bldP spid="20" grpId="0"/>
      <p:bldP spid="21" grpId="0"/>
      <p:bldP spid="22" grpId="0" animBg="1"/>
      <p:bldP spid="23" grpId="0"/>
      <p:bldP spid="24" grpId="0"/>
      <p:bldP spid="25" grpId="0" animBg="1"/>
      <p:bldP spid="26" grpId="0"/>
      <p:bldP spid="27" grpId="0"/>
      <p:bldP spid="28" grpId="0"/>
      <p:bldP spid="29" grpId="0"/>
      <p:bldP spid="30" grpId="0"/>
      <p:bldP spid="31"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3"/>
          <p:cNvSpPr>
            <a:spLocks noChangeArrowheads="1"/>
          </p:cNvSpPr>
          <p:nvPr/>
        </p:nvSpPr>
        <p:spPr bwMode="auto">
          <a:xfrm>
            <a:off x="4250061" y="386569"/>
            <a:ext cx="1831252" cy="4077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68571" tIns="34286" rIns="68571" bIns="3428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spcBef>
                <a:spcPct val="0"/>
              </a:spcBef>
              <a:buNone/>
            </a:pPr>
            <a:r>
              <a:rPr lang="zh-CN" altLang="en-US" sz="2200" b="1" dirty="0" smtClean="0">
                <a:solidFill>
                  <a:schemeClr val="tx1">
                    <a:lumMod val="75000"/>
                    <a:lumOff val="25000"/>
                  </a:schemeClr>
                </a:solidFill>
                <a:latin typeface="Arial" panose="020B0604020202020204" pitchFamily="34" charset="0"/>
                <a:cs typeface="Arial" panose="020B0604020202020204" pitchFamily="34" charset="0"/>
              </a:rPr>
              <a:t>明年工作计划</a:t>
            </a:r>
            <a:endParaRPr lang="zh-CN" altLang="en-US" sz="2200" b="1" dirty="0">
              <a:solidFill>
                <a:schemeClr val="tx1">
                  <a:lumMod val="75000"/>
                  <a:lumOff val="25000"/>
                </a:schemeClr>
              </a:solidFill>
              <a:latin typeface="Arial" panose="020B0604020202020204" pitchFamily="34" charset="0"/>
              <a:cs typeface="Arial" panose="020B0604020202020204" pitchFamily="34" charset="0"/>
            </a:endParaRPr>
          </a:p>
        </p:txBody>
      </p:sp>
      <p:grpSp>
        <p:nvGrpSpPr>
          <p:cNvPr id="3" name="组合 2"/>
          <p:cNvGrpSpPr/>
          <p:nvPr/>
        </p:nvGrpSpPr>
        <p:grpSpPr>
          <a:xfrm>
            <a:off x="3782214" y="427662"/>
            <a:ext cx="197506" cy="296260"/>
            <a:chOff x="5284519" y="1508166"/>
            <a:chExt cx="213756" cy="427512"/>
          </a:xfrm>
        </p:grpSpPr>
        <p:cxnSp>
          <p:nvCxnSpPr>
            <p:cNvPr id="4" name="直接连接符 3"/>
            <p:cNvCxnSpPr/>
            <p:nvPr/>
          </p:nvCxnSpPr>
          <p:spPr>
            <a:xfrm>
              <a:off x="5284519" y="1508166"/>
              <a:ext cx="213756" cy="213756"/>
            </a:xfrm>
            <a:prstGeom prst="line">
              <a:avLst/>
            </a:prstGeom>
            <a:ln w="19050">
              <a:solidFill>
                <a:schemeClr val="tx1">
                  <a:lumMod val="75000"/>
                  <a:lumOff val="25000"/>
                </a:schemeClr>
              </a:solidFill>
              <a:headEnd type="oval" w="med" len="med"/>
              <a:tailEnd type="oval" w="lg" len="lg"/>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flipH="1">
              <a:off x="5284519" y="1721922"/>
              <a:ext cx="213756" cy="213756"/>
            </a:xfrm>
            <a:prstGeom prst="line">
              <a:avLst/>
            </a:prstGeom>
            <a:ln w="19050">
              <a:solidFill>
                <a:schemeClr val="tx1">
                  <a:lumMod val="75000"/>
                  <a:lumOff val="25000"/>
                </a:schemeClr>
              </a:solidFill>
              <a:headEnd type="oval" w="med" len="med"/>
              <a:tailEnd type="oval" w="lg" len="lg"/>
            </a:ln>
          </p:spPr>
          <p:style>
            <a:lnRef idx="1">
              <a:schemeClr val="accent1"/>
            </a:lnRef>
            <a:fillRef idx="0">
              <a:schemeClr val="accent1"/>
            </a:fillRef>
            <a:effectRef idx="0">
              <a:schemeClr val="accent1"/>
            </a:effectRef>
            <a:fontRef idx="minor">
              <a:schemeClr val="tx1"/>
            </a:fontRef>
          </p:style>
        </p:cxnSp>
      </p:grpSp>
      <p:grpSp>
        <p:nvGrpSpPr>
          <p:cNvPr id="6" name="组合 5"/>
          <p:cNvGrpSpPr/>
          <p:nvPr/>
        </p:nvGrpSpPr>
        <p:grpSpPr>
          <a:xfrm>
            <a:off x="2632649" y="1672359"/>
            <a:ext cx="3307504" cy="1369219"/>
            <a:chOff x="1980253" y="2205769"/>
            <a:chExt cx="5194887" cy="1826048"/>
          </a:xfrm>
        </p:grpSpPr>
        <p:sp>
          <p:nvSpPr>
            <p:cNvPr id="7" name="圆角矩形 6"/>
            <p:cNvSpPr/>
            <p:nvPr/>
          </p:nvSpPr>
          <p:spPr>
            <a:xfrm>
              <a:off x="1980253" y="3815867"/>
              <a:ext cx="5194887" cy="215950"/>
            </a:xfrm>
            <a:prstGeom prst="roundRect">
              <a:avLst>
                <a:gd name="adj" fmla="val 50000"/>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896" tIns="54448" rIns="108896" bIns="54448" anchor="ctr"/>
            <a:lstStyle/>
            <a:p>
              <a:pPr algn="ctr">
                <a:defRPr/>
              </a:pPr>
              <a:endParaRPr lang="zh-CN" altLang="en-US">
                <a:solidFill>
                  <a:schemeClr val="tx1"/>
                </a:solidFill>
                <a:latin typeface="微软雅黑" pitchFamily="34" charset="-122"/>
                <a:ea typeface="微软雅黑" pitchFamily="34" charset="-122"/>
              </a:endParaRPr>
            </a:p>
          </p:txBody>
        </p:sp>
        <p:sp>
          <p:nvSpPr>
            <p:cNvPr id="8" name="圆角矩形 7"/>
            <p:cNvSpPr/>
            <p:nvPr/>
          </p:nvSpPr>
          <p:spPr>
            <a:xfrm>
              <a:off x="1980253" y="3287108"/>
              <a:ext cx="5194887" cy="215950"/>
            </a:xfrm>
            <a:prstGeom prst="roundRect">
              <a:avLst>
                <a:gd name="adj" fmla="val 50000"/>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896" tIns="54448" rIns="108896" bIns="54448" anchor="ctr"/>
            <a:lstStyle/>
            <a:p>
              <a:pPr algn="ctr">
                <a:defRPr/>
              </a:pPr>
              <a:endParaRPr lang="zh-CN" altLang="en-US">
                <a:solidFill>
                  <a:schemeClr val="tx1"/>
                </a:solidFill>
                <a:latin typeface="微软雅黑" pitchFamily="34" charset="-122"/>
                <a:ea typeface="微软雅黑" pitchFamily="34" charset="-122"/>
              </a:endParaRPr>
            </a:p>
          </p:txBody>
        </p:sp>
        <p:sp>
          <p:nvSpPr>
            <p:cNvPr id="9" name="圆角矩形 8"/>
            <p:cNvSpPr/>
            <p:nvPr/>
          </p:nvSpPr>
          <p:spPr>
            <a:xfrm>
              <a:off x="1980253" y="2737706"/>
              <a:ext cx="5194887" cy="217537"/>
            </a:xfrm>
            <a:prstGeom prst="roundRect">
              <a:avLst>
                <a:gd name="adj" fmla="val 50000"/>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896" tIns="54448" rIns="108896" bIns="54448" anchor="ctr"/>
            <a:lstStyle/>
            <a:p>
              <a:pPr algn="ctr">
                <a:defRPr/>
              </a:pPr>
              <a:endParaRPr lang="zh-CN" altLang="en-US">
                <a:solidFill>
                  <a:schemeClr val="tx1"/>
                </a:solidFill>
                <a:latin typeface="微软雅黑" pitchFamily="34" charset="-122"/>
                <a:ea typeface="微软雅黑" pitchFamily="34" charset="-122"/>
              </a:endParaRPr>
            </a:p>
          </p:txBody>
        </p:sp>
        <p:sp>
          <p:nvSpPr>
            <p:cNvPr id="10" name="圆角矩形 9"/>
            <p:cNvSpPr/>
            <p:nvPr/>
          </p:nvSpPr>
          <p:spPr>
            <a:xfrm>
              <a:off x="1980253" y="2205769"/>
              <a:ext cx="5194887" cy="215950"/>
            </a:xfrm>
            <a:prstGeom prst="roundRect">
              <a:avLst>
                <a:gd name="adj" fmla="val 50000"/>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896" tIns="54448" rIns="108896" bIns="54448" anchor="ctr"/>
            <a:lstStyle/>
            <a:p>
              <a:pPr algn="ctr">
                <a:defRPr/>
              </a:pPr>
              <a:endParaRPr lang="zh-CN" altLang="en-US">
                <a:solidFill>
                  <a:schemeClr val="tx1"/>
                </a:solidFill>
                <a:latin typeface="微软雅黑" pitchFamily="34" charset="-122"/>
                <a:ea typeface="微软雅黑" pitchFamily="34" charset="-122"/>
              </a:endParaRPr>
            </a:p>
          </p:txBody>
        </p:sp>
      </p:grpSp>
      <p:sp>
        <p:nvSpPr>
          <p:cNvPr id="11" name="文本框 8"/>
          <p:cNvSpPr txBox="1">
            <a:spLocks noChangeArrowheads="1"/>
          </p:cNvSpPr>
          <p:nvPr/>
        </p:nvSpPr>
        <p:spPr bwMode="auto">
          <a:xfrm>
            <a:off x="1576959" y="1584253"/>
            <a:ext cx="914400" cy="2774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1628" tIns="40814" rIns="81628" bIns="40814" anchor="ct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r" eaLnBrk="1" hangingPunct="1"/>
            <a:r>
              <a:rPr lang="zh-CN" altLang="en-US" sz="1400" dirty="0">
                <a:latin typeface="微软雅黑" pitchFamily="34" charset="-122"/>
                <a:ea typeface="微软雅黑" pitchFamily="34" charset="-122"/>
              </a:rPr>
              <a:t>输入标题</a:t>
            </a:r>
          </a:p>
        </p:txBody>
      </p:sp>
      <p:sp>
        <p:nvSpPr>
          <p:cNvPr id="12" name="文本框 9"/>
          <p:cNvSpPr txBox="1">
            <a:spLocks noChangeArrowheads="1"/>
          </p:cNvSpPr>
          <p:nvPr/>
        </p:nvSpPr>
        <p:spPr bwMode="auto">
          <a:xfrm>
            <a:off x="6084168" y="1604494"/>
            <a:ext cx="719137" cy="2619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ct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r>
              <a:rPr lang="en-US" altLang="zh-CN" sz="2200" dirty="0">
                <a:ea typeface="微软雅黑" pitchFamily="34" charset="-122"/>
              </a:rPr>
              <a:t>40</a:t>
            </a:r>
            <a:r>
              <a:rPr lang="en-US" altLang="zh-CN" sz="1400" dirty="0">
                <a:ea typeface="微软雅黑" pitchFamily="34" charset="-122"/>
              </a:rPr>
              <a:t>%</a:t>
            </a:r>
            <a:endParaRPr lang="zh-CN" altLang="en-US" sz="1400" dirty="0">
              <a:ea typeface="微软雅黑" pitchFamily="34" charset="-122"/>
            </a:endParaRPr>
          </a:p>
        </p:txBody>
      </p:sp>
      <p:sp>
        <p:nvSpPr>
          <p:cNvPr id="13" name="文本框 23"/>
          <p:cNvSpPr txBox="1">
            <a:spLocks noChangeArrowheads="1"/>
          </p:cNvSpPr>
          <p:nvPr/>
        </p:nvSpPr>
        <p:spPr bwMode="auto">
          <a:xfrm>
            <a:off x="1576959" y="1986684"/>
            <a:ext cx="914400" cy="2774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1628" tIns="40814" rIns="81628" bIns="40814" anchor="ct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r"/>
            <a:r>
              <a:rPr lang="zh-CN" altLang="en-US" sz="1400" dirty="0">
                <a:latin typeface="微软雅黑" pitchFamily="34" charset="-122"/>
                <a:ea typeface="微软雅黑" pitchFamily="34" charset="-122"/>
              </a:rPr>
              <a:t>输入标题</a:t>
            </a:r>
          </a:p>
        </p:txBody>
      </p:sp>
      <p:sp>
        <p:nvSpPr>
          <p:cNvPr id="14" name="文本框 24"/>
          <p:cNvSpPr txBox="1">
            <a:spLocks noChangeArrowheads="1"/>
          </p:cNvSpPr>
          <p:nvPr/>
        </p:nvSpPr>
        <p:spPr bwMode="auto">
          <a:xfrm>
            <a:off x="6084168" y="2006925"/>
            <a:ext cx="719137" cy="2631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ct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r>
              <a:rPr lang="en-US" altLang="zh-CN" sz="2200">
                <a:ea typeface="微软雅黑" pitchFamily="34" charset="-122"/>
              </a:rPr>
              <a:t>50</a:t>
            </a:r>
            <a:r>
              <a:rPr lang="en-US" altLang="zh-CN" sz="1400">
                <a:ea typeface="微软雅黑" pitchFamily="34" charset="-122"/>
              </a:rPr>
              <a:t>%</a:t>
            </a:r>
            <a:endParaRPr lang="zh-CN" altLang="en-US" sz="1400">
              <a:ea typeface="微软雅黑" pitchFamily="34" charset="-122"/>
            </a:endParaRPr>
          </a:p>
        </p:txBody>
      </p:sp>
      <p:sp>
        <p:nvSpPr>
          <p:cNvPr id="15" name="文本框 27"/>
          <p:cNvSpPr txBox="1">
            <a:spLocks noChangeArrowheads="1"/>
          </p:cNvSpPr>
          <p:nvPr/>
        </p:nvSpPr>
        <p:spPr bwMode="auto">
          <a:xfrm>
            <a:off x="1576959" y="2389116"/>
            <a:ext cx="914400" cy="2774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1628" tIns="40814" rIns="81628" bIns="40814" anchor="ct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r"/>
            <a:r>
              <a:rPr lang="zh-CN" altLang="en-US" sz="1400" dirty="0">
                <a:latin typeface="微软雅黑" pitchFamily="34" charset="-122"/>
                <a:ea typeface="微软雅黑" pitchFamily="34" charset="-122"/>
              </a:rPr>
              <a:t>输入标题</a:t>
            </a:r>
          </a:p>
        </p:txBody>
      </p:sp>
      <p:sp>
        <p:nvSpPr>
          <p:cNvPr id="16" name="文本框 28"/>
          <p:cNvSpPr txBox="1">
            <a:spLocks noChangeArrowheads="1"/>
          </p:cNvSpPr>
          <p:nvPr/>
        </p:nvSpPr>
        <p:spPr bwMode="auto">
          <a:xfrm>
            <a:off x="6084168" y="2410547"/>
            <a:ext cx="719137" cy="2619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ct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r>
              <a:rPr lang="en-US" altLang="zh-CN" sz="2200">
                <a:ea typeface="微软雅黑" pitchFamily="34" charset="-122"/>
              </a:rPr>
              <a:t>80</a:t>
            </a:r>
            <a:r>
              <a:rPr lang="en-US" altLang="zh-CN" sz="1400">
                <a:ea typeface="微软雅黑" pitchFamily="34" charset="-122"/>
              </a:rPr>
              <a:t>%</a:t>
            </a:r>
            <a:endParaRPr lang="zh-CN" altLang="en-US" sz="1400">
              <a:ea typeface="微软雅黑" pitchFamily="34" charset="-122"/>
            </a:endParaRPr>
          </a:p>
        </p:txBody>
      </p:sp>
      <p:sp>
        <p:nvSpPr>
          <p:cNvPr id="17" name="文本框 31"/>
          <p:cNvSpPr txBox="1">
            <a:spLocks noChangeArrowheads="1"/>
          </p:cNvSpPr>
          <p:nvPr/>
        </p:nvSpPr>
        <p:spPr bwMode="auto">
          <a:xfrm>
            <a:off x="1576959" y="2791547"/>
            <a:ext cx="914400" cy="2774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1628" tIns="40814" rIns="81628" bIns="40814" anchor="ct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r"/>
            <a:r>
              <a:rPr lang="zh-CN" altLang="en-US" sz="1400" dirty="0">
                <a:latin typeface="微软雅黑" pitchFamily="34" charset="-122"/>
                <a:ea typeface="微软雅黑" pitchFamily="34" charset="-122"/>
              </a:rPr>
              <a:t>输入标题</a:t>
            </a:r>
          </a:p>
        </p:txBody>
      </p:sp>
      <p:sp>
        <p:nvSpPr>
          <p:cNvPr id="18" name="文本框 32"/>
          <p:cNvSpPr txBox="1">
            <a:spLocks noChangeArrowheads="1"/>
          </p:cNvSpPr>
          <p:nvPr/>
        </p:nvSpPr>
        <p:spPr bwMode="auto">
          <a:xfrm>
            <a:off x="6084168" y="2812979"/>
            <a:ext cx="719137" cy="2631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ct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r>
              <a:rPr lang="en-US" altLang="zh-CN" sz="2200">
                <a:ea typeface="微软雅黑" pitchFamily="34" charset="-122"/>
              </a:rPr>
              <a:t>20</a:t>
            </a:r>
            <a:r>
              <a:rPr lang="en-US" altLang="zh-CN" sz="1400">
                <a:ea typeface="微软雅黑" pitchFamily="34" charset="-122"/>
              </a:rPr>
              <a:t>%</a:t>
            </a:r>
            <a:endParaRPr lang="zh-CN" altLang="en-US" sz="1400">
              <a:ea typeface="微软雅黑" pitchFamily="34" charset="-122"/>
            </a:endParaRPr>
          </a:p>
        </p:txBody>
      </p:sp>
      <p:sp>
        <p:nvSpPr>
          <p:cNvPr id="19" name="矩形 18"/>
          <p:cNvSpPr/>
          <p:nvPr/>
        </p:nvSpPr>
        <p:spPr>
          <a:xfrm>
            <a:off x="1547664" y="3400068"/>
            <a:ext cx="5040560" cy="950118"/>
          </a:xfrm>
          <a:prstGeom prst="rect">
            <a:avLst/>
          </a:prstGeom>
        </p:spPr>
        <p:txBody>
          <a:bodyPr lIns="81628" tIns="40814" rIns="81628" bIns="40814"/>
          <a:lstStyle/>
          <a:p>
            <a:pPr algn="just">
              <a:lnSpc>
                <a:spcPct val="130000"/>
              </a:lnSpc>
              <a:spcBef>
                <a:spcPts val="536"/>
              </a:spcBef>
              <a:spcAft>
                <a:spcPts val="536"/>
              </a:spcAft>
              <a:buClr>
                <a:srgbClr val="00B050"/>
              </a:buClr>
              <a:buSzPct val="80000"/>
              <a:defRPr/>
            </a:pPr>
            <a:r>
              <a:rPr lang="zh-CN" altLang="en-US" sz="1400" dirty="0">
                <a:latin typeface="微软雅黑" pitchFamily="34" charset="-122"/>
                <a:ea typeface="微软雅黑" pitchFamily="34" charset="-122"/>
              </a:rPr>
              <a:t>请在此处输入您的文本或者复制您的文本粘贴到此处，请在此处输入您的文本或者复制您的文本粘贴到此处。请在此处输入您的文本或者复制您的文本粘贴到此处。</a:t>
            </a:r>
          </a:p>
        </p:txBody>
      </p:sp>
      <p:grpSp>
        <p:nvGrpSpPr>
          <p:cNvPr id="20" name="组合 19"/>
          <p:cNvGrpSpPr/>
          <p:nvPr/>
        </p:nvGrpSpPr>
        <p:grpSpPr>
          <a:xfrm>
            <a:off x="2632647" y="1672359"/>
            <a:ext cx="2659433" cy="1369219"/>
            <a:chOff x="1980252" y="2205769"/>
            <a:chExt cx="4464257" cy="1826048"/>
          </a:xfrm>
        </p:grpSpPr>
        <p:sp>
          <p:nvSpPr>
            <p:cNvPr id="21" name="圆角矩形 20"/>
            <p:cNvSpPr/>
            <p:nvPr/>
          </p:nvSpPr>
          <p:spPr>
            <a:xfrm>
              <a:off x="1980253" y="2737706"/>
              <a:ext cx="2551911" cy="217537"/>
            </a:xfrm>
            <a:prstGeom prst="roundRect">
              <a:avLst>
                <a:gd name="adj" fmla="val 5000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108896" tIns="54448" rIns="108896" bIns="54448" anchor="ctr"/>
            <a:lstStyle/>
            <a:p>
              <a:pPr algn="ctr">
                <a:defRPr/>
              </a:pPr>
              <a:endParaRPr lang="zh-CN" altLang="en-US">
                <a:solidFill>
                  <a:schemeClr val="tx1"/>
                </a:solidFill>
                <a:latin typeface="微软雅黑" pitchFamily="34" charset="-122"/>
                <a:ea typeface="微软雅黑" pitchFamily="34" charset="-122"/>
              </a:endParaRPr>
            </a:p>
          </p:txBody>
        </p:sp>
        <p:sp>
          <p:nvSpPr>
            <p:cNvPr id="22" name="圆角矩形 21"/>
            <p:cNvSpPr/>
            <p:nvPr/>
          </p:nvSpPr>
          <p:spPr>
            <a:xfrm>
              <a:off x="1980252" y="3287108"/>
              <a:ext cx="4464257" cy="215950"/>
            </a:xfrm>
            <a:prstGeom prst="roundRect">
              <a:avLst>
                <a:gd name="adj" fmla="val 5000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108896" tIns="54448" rIns="108896" bIns="54448" anchor="ctr"/>
            <a:lstStyle/>
            <a:p>
              <a:pPr algn="ctr">
                <a:defRPr/>
              </a:pPr>
              <a:endParaRPr lang="zh-CN" altLang="en-US">
                <a:solidFill>
                  <a:schemeClr val="tx1"/>
                </a:solidFill>
                <a:latin typeface="微软雅黑" pitchFamily="34" charset="-122"/>
                <a:ea typeface="微软雅黑" pitchFamily="34" charset="-122"/>
              </a:endParaRPr>
            </a:p>
          </p:txBody>
        </p:sp>
        <p:sp>
          <p:nvSpPr>
            <p:cNvPr id="23" name="圆角矩形 22"/>
            <p:cNvSpPr/>
            <p:nvPr/>
          </p:nvSpPr>
          <p:spPr>
            <a:xfrm>
              <a:off x="1980253" y="3815867"/>
              <a:ext cx="1274897" cy="215950"/>
            </a:xfrm>
            <a:prstGeom prst="roundRect">
              <a:avLst>
                <a:gd name="adj" fmla="val 5000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108896" tIns="54448" rIns="108896" bIns="54448" anchor="ctr"/>
            <a:lstStyle/>
            <a:p>
              <a:pPr algn="ctr">
                <a:defRPr/>
              </a:pPr>
              <a:endParaRPr lang="zh-CN" altLang="en-US">
                <a:solidFill>
                  <a:schemeClr val="tx1"/>
                </a:solidFill>
                <a:latin typeface="微软雅黑" pitchFamily="34" charset="-122"/>
                <a:ea typeface="微软雅黑" pitchFamily="34" charset="-122"/>
              </a:endParaRPr>
            </a:p>
          </p:txBody>
        </p:sp>
        <p:sp>
          <p:nvSpPr>
            <p:cNvPr id="24" name="圆角矩形 23"/>
            <p:cNvSpPr/>
            <p:nvPr/>
          </p:nvSpPr>
          <p:spPr>
            <a:xfrm>
              <a:off x="1980252" y="2205769"/>
              <a:ext cx="1912345" cy="215950"/>
            </a:xfrm>
            <a:prstGeom prst="roundRect">
              <a:avLst>
                <a:gd name="adj" fmla="val 5000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108896" tIns="54448" rIns="108896" bIns="54448" anchor="ctr"/>
            <a:lstStyle/>
            <a:p>
              <a:pPr algn="ctr">
                <a:defRPr/>
              </a:pPr>
              <a:endParaRPr lang="zh-CN" altLang="en-US">
                <a:solidFill>
                  <a:schemeClr val="tx1"/>
                </a:solidFill>
                <a:latin typeface="微软雅黑" pitchFamily="34" charset="-122"/>
                <a:ea typeface="微软雅黑" pitchFamily="34" charset="-122"/>
              </a:endParaRPr>
            </a:p>
          </p:txBody>
        </p:sp>
      </p:grpSp>
      <p:sp>
        <p:nvSpPr>
          <p:cNvPr id="25" name="圆角矩形 24"/>
          <p:cNvSpPr>
            <a:spLocks noChangeAspect="1"/>
          </p:cNvSpPr>
          <p:nvPr/>
        </p:nvSpPr>
        <p:spPr>
          <a:xfrm>
            <a:off x="6649116" y="1403758"/>
            <a:ext cx="2081044" cy="2945779"/>
          </a:xfrm>
          <a:prstGeom prst="roundRect">
            <a:avLst>
              <a:gd name="adj" fmla="val 1429"/>
            </a:avLst>
          </a:prstGeom>
          <a:noFill/>
          <a:ln w="3175">
            <a:solidFill>
              <a:srgbClr val="0070C0"/>
            </a:solidFill>
            <a:prstDash val="solid"/>
          </a:ln>
        </p:spPr>
        <p:style>
          <a:lnRef idx="1">
            <a:schemeClr val="accent6"/>
          </a:lnRef>
          <a:fillRef idx="0">
            <a:schemeClr val="accent6"/>
          </a:fillRef>
          <a:effectRef idx="0">
            <a:schemeClr val="accent6"/>
          </a:effectRef>
          <a:fontRef idx="minor">
            <a:schemeClr val="tx1"/>
          </a:fontRef>
        </p:style>
        <p:txBody>
          <a:bodyPr lIns="257097" tIns="642743" rIns="257097" bIns="321372" anchor="ctr"/>
          <a:lstStyle/>
          <a:p>
            <a:pPr algn="just">
              <a:lnSpc>
                <a:spcPct val="120000"/>
              </a:lnSpc>
              <a:spcBef>
                <a:spcPts val="536"/>
              </a:spcBef>
              <a:spcAft>
                <a:spcPts val="536"/>
              </a:spcAft>
              <a:defRPr/>
            </a:pPr>
            <a:endParaRPr lang="zh-CN" altLang="en-US" sz="1400" dirty="0">
              <a:solidFill>
                <a:srgbClr val="454545"/>
              </a:solidFill>
              <a:latin typeface="微软雅黑" panose="020B0503020204020204" pitchFamily="34" charset="-122"/>
            </a:endParaRPr>
          </a:p>
        </p:txBody>
      </p:sp>
      <p:sp>
        <p:nvSpPr>
          <p:cNvPr id="26" name="任意多边形 25"/>
          <p:cNvSpPr/>
          <p:nvPr/>
        </p:nvSpPr>
        <p:spPr>
          <a:xfrm>
            <a:off x="6979667" y="1342599"/>
            <a:ext cx="154612" cy="61159"/>
          </a:xfrm>
          <a:custGeom>
            <a:avLst/>
            <a:gdLst>
              <a:gd name="connsiteX0" fmla="*/ 131005 w 311731"/>
              <a:gd name="connsiteY0" fmla="*/ 0 h 121823"/>
              <a:gd name="connsiteX1" fmla="*/ 180725 w 311731"/>
              <a:gd name="connsiteY1" fmla="*/ 0 h 121823"/>
              <a:gd name="connsiteX2" fmla="*/ 205433 w 311731"/>
              <a:gd name="connsiteY2" fmla="*/ 4162 h 121823"/>
              <a:gd name="connsiteX3" fmla="*/ 309453 w 311731"/>
              <a:gd name="connsiteY3" fmla="*/ 109253 h 121823"/>
              <a:gd name="connsiteX4" fmla="*/ 311731 w 311731"/>
              <a:gd name="connsiteY4" fmla="*/ 121823 h 121823"/>
              <a:gd name="connsiteX5" fmla="*/ 0 w 311731"/>
              <a:gd name="connsiteY5" fmla="*/ 121823 h 121823"/>
              <a:gd name="connsiteX6" fmla="*/ 2277 w 311731"/>
              <a:gd name="connsiteY6" fmla="*/ 109253 h 121823"/>
              <a:gd name="connsiteX7" fmla="*/ 106298 w 311731"/>
              <a:gd name="connsiteY7" fmla="*/ 4162 h 121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1731" h="121823">
                <a:moveTo>
                  <a:pt x="131005" y="0"/>
                </a:moveTo>
                <a:lnTo>
                  <a:pt x="180725" y="0"/>
                </a:lnTo>
                <a:lnTo>
                  <a:pt x="205433" y="4162"/>
                </a:lnTo>
                <a:cubicBezTo>
                  <a:pt x="252408" y="20443"/>
                  <a:pt x="290475" y="59254"/>
                  <a:pt x="309453" y="109253"/>
                </a:cubicBezTo>
                <a:lnTo>
                  <a:pt x="311731" y="121823"/>
                </a:lnTo>
                <a:lnTo>
                  <a:pt x="0" y="121823"/>
                </a:lnTo>
                <a:lnTo>
                  <a:pt x="2277" y="109253"/>
                </a:lnTo>
                <a:cubicBezTo>
                  <a:pt x="21256" y="59254"/>
                  <a:pt x="59323" y="20443"/>
                  <a:pt x="106298" y="4162"/>
                </a:cubicBezTo>
                <a:close/>
              </a:path>
            </a:pathLst>
          </a:custGeom>
          <a:solidFill>
            <a:srgbClr val="00518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zh-CN" altLang="en-US" dirty="0">
              <a:latin typeface="微软雅黑" panose="020B0503020204020204" pitchFamily="34" charset="-122"/>
            </a:endParaRPr>
          </a:p>
        </p:txBody>
      </p:sp>
      <p:sp>
        <p:nvSpPr>
          <p:cNvPr id="27" name="任意多边形 26"/>
          <p:cNvSpPr/>
          <p:nvPr/>
        </p:nvSpPr>
        <p:spPr>
          <a:xfrm>
            <a:off x="8282318" y="1342599"/>
            <a:ext cx="146615" cy="61159"/>
          </a:xfrm>
          <a:custGeom>
            <a:avLst/>
            <a:gdLst>
              <a:gd name="connsiteX0" fmla="*/ 145370 w 318081"/>
              <a:gd name="connsiteY0" fmla="*/ 0 h 130555"/>
              <a:gd name="connsiteX1" fmla="*/ 172710 w 318081"/>
              <a:gd name="connsiteY1" fmla="*/ 0 h 130555"/>
              <a:gd name="connsiteX2" fmla="*/ 209618 w 318081"/>
              <a:gd name="connsiteY2" fmla="*/ 6428 h 130555"/>
              <a:gd name="connsiteX3" fmla="*/ 315757 w 318081"/>
              <a:gd name="connsiteY3" fmla="*/ 117294 h 130555"/>
              <a:gd name="connsiteX4" fmla="*/ 318081 w 318081"/>
              <a:gd name="connsiteY4" fmla="*/ 130555 h 130555"/>
              <a:gd name="connsiteX5" fmla="*/ 0 w 318081"/>
              <a:gd name="connsiteY5" fmla="*/ 130555 h 130555"/>
              <a:gd name="connsiteX6" fmla="*/ 2324 w 318081"/>
              <a:gd name="connsiteY6" fmla="*/ 117294 h 130555"/>
              <a:gd name="connsiteX7" fmla="*/ 108463 w 318081"/>
              <a:gd name="connsiteY7" fmla="*/ 6428 h 130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8081" h="130555">
                <a:moveTo>
                  <a:pt x="145370" y="0"/>
                </a:moveTo>
                <a:lnTo>
                  <a:pt x="172710" y="0"/>
                </a:lnTo>
                <a:lnTo>
                  <a:pt x="209618" y="6428"/>
                </a:lnTo>
                <a:cubicBezTo>
                  <a:pt x="257550" y="23604"/>
                  <a:pt x="296392" y="64548"/>
                  <a:pt x="315757" y="117294"/>
                </a:cubicBezTo>
                <a:lnTo>
                  <a:pt x="318081" y="130555"/>
                </a:lnTo>
                <a:lnTo>
                  <a:pt x="0" y="130555"/>
                </a:lnTo>
                <a:lnTo>
                  <a:pt x="2324" y="117294"/>
                </a:lnTo>
                <a:cubicBezTo>
                  <a:pt x="21689" y="64548"/>
                  <a:pt x="60531" y="23604"/>
                  <a:pt x="108463" y="6428"/>
                </a:cubicBezTo>
                <a:close/>
              </a:path>
            </a:pathLst>
          </a:custGeom>
          <a:solidFill>
            <a:srgbClr val="00518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zh-CN" altLang="en-US" dirty="0">
              <a:latin typeface="微软雅黑" panose="020B0503020204020204" pitchFamily="34" charset="-122"/>
            </a:endParaRPr>
          </a:p>
        </p:txBody>
      </p:sp>
      <p:sp>
        <p:nvSpPr>
          <p:cNvPr id="28" name="任意多边形 27"/>
          <p:cNvSpPr/>
          <p:nvPr/>
        </p:nvSpPr>
        <p:spPr>
          <a:xfrm>
            <a:off x="7057862" y="1342600"/>
            <a:ext cx="1291989" cy="329130"/>
          </a:xfrm>
          <a:custGeom>
            <a:avLst/>
            <a:gdLst>
              <a:gd name="connsiteX0" fmla="*/ 0 w 2600830"/>
              <a:gd name="connsiteY0" fmla="*/ 0 h 649288"/>
              <a:gd name="connsiteX1" fmla="*/ 2600830 w 2600830"/>
              <a:gd name="connsiteY1" fmla="*/ 0 h 649288"/>
              <a:gd name="connsiteX2" fmla="*/ 2520047 w 2600830"/>
              <a:gd name="connsiteY2" fmla="*/ 89402 h 649288"/>
              <a:gd name="connsiteX3" fmla="*/ 1945040 w 2600830"/>
              <a:gd name="connsiteY3" fmla="*/ 646112 h 649288"/>
              <a:gd name="connsiteX4" fmla="*/ 648052 w 2600830"/>
              <a:gd name="connsiteY4" fmla="*/ 649287 h 649288"/>
              <a:gd name="connsiteX5" fmla="*/ 77908 w 2600830"/>
              <a:gd name="connsiteY5" fmla="*/ 84156 h 649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00830" h="649288">
                <a:moveTo>
                  <a:pt x="0" y="0"/>
                </a:moveTo>
                <a:lnTo>
                  <a:pt x="2600830" y="0"/>
                </a:lnTo>
                <a:lnTo>
                  <a:pt x="2520047" y="89402"/>
                </a:lnTo>
                <a:cubicBezTo>
                  <a:pt x="2351572" y="318525"/>
                  <a:pt x="2323328" y="645186"/>
                  <a:pt x="1945040" y="646112"/>
                </a:cubicBezTo>
                <a:lnTo>
                  <a:pt x="648052" y="649287"/>
                </a:lnTo>
                <a:cubicBezTo>
                  <a:pt x="269764" y="650213"/>
                  <a:pt x="245977" y="310819"/>
                  <a:pt x="77908" y="84156"/>
                </a:cubicBezTo>
                <a:close/>
              </a:path>
            </a:pathLst>
          </a:custGeom>
          <a:solidFill>
            <a:srgbClr val="0070C0"/>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81628" tIns="40814" rIns="81628" bIns="40814" anchor="ctr"/>
          <a:lstStyle/>
          <a:p>
            <a:pPr algn="ctr">
              <a:defRPr/>
            </a:pPr>
            <a:r>
              <a:rPr lang="zh-CN" altLang="en-US" sz="1500" dirty="0">
                <a:solidFill>
                  <a:schemeClr val="bg1"/>
                </a:solidFill>
                <a:latin typeface="微软雅黑" panose="020B0503020204020204" pitchFamily="34" charset="-122"/>
                <a:ea typeface="微软雅黑" panose="020B0503020204020204" pitchFamily="34" charset="-122"/>
              </a:rPr>
              <a:t>输入标题</a:t>
            </a:r>
          </a:p>
        </p:txBody>
      </p:sp>
      <p:sp>
        <p:nvSpPr>
          <p:cNvPr id="29" name="矩形 28"/>
          <p:cNvSpPr/>
          <p:nvPr/>
        </p:nvSpPr>
        <p:spPr>
          <a:xfrm>
            <a:off x="6811051" y="1748276"/>
            <a:ext cx="1834928" cy="2493274"/>
          </a:xfrm>
          <a:prstGeom prst="rect">
            <a:avLst/>
          </a:prstGeom>
        </p:spPr>
        <p:txBody>
          <a:bodyPr lIns="81628" tIns="40814" rIns="81628" bIns="40814"/>
          <a:lstStyle/>
          <a:p>
            <a:pPr algn="just">
              <a:lnSpc>
                <a:spcPct val="130000"/>
              </a:lnSpc>
              <a:spcBef>
                <a:spcPts val="536"/>
              </a:spcBef>
              <a:spcAft>
                <a:spcPts val="536"/>
              </a:spcAft>
              <a:buClr>
                <a:srgbClr val="00B050"/>
              </a:buClr>
              <a:buSzPct val="80000"/>
              <a:defRPr/>
            </a:pPr>
            <a:r>
              <a:rPr lang="zh-CN" altLang="en-US" sz="1400" dirty="0">
                <a:latin typeface="微软雅黑" pitchFamily="34" charset="-122"/>
                <a:ea typeface="微软雅黑" pitchFamily="34" charset="-122"/>
              </a:rPr>
              <a:t>请在此处输入您的文本或者复制您的文本粘贴到此处，请在此处输入您的文本或者复制您的文本粘贴到此处。请在此处输入您的文本或者复制您的文本粘贴到此处。</a:t>
            </a:r>
          </a:p>
        </p:txBody>
      </p:sp>
    </p:spTree>
    <p:extLst>
      <p:ext uri="{BB962C8B-B14F-4D97-AF65-F5344CB8AC3E}">
        <p14:creationId xmlns:p14="http://schemas.microsoft.com/office/powerpoint/2010/main" xmlns="" val="3435608042"/>
      </p:ext>
    </p:extLst>
  </p:cSld>
  <p:clrMapOvr>
    <a:masterClrMapping/>
  </p:clrMapOvr>
  <p:transition spd="slow"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0-#ppt_w/2"/>
                                          </p:val>
                                        </p:tav>
                                        <p:tav tm="100000">
                                          <p:val>
                                            <p:strVal val="#ppt_x"/>
                                          </p:val>
                                        </p:tav>
                                      </p:tavLst>
                                    </p:anim>
                                    <p:anim calcmode="lin" valueType="num">
                                      <p:cBhvr additive="base">
                                        <p:cTn id="16" dur="500" fill="hold"/>
                                        <p:tgtEl>
                                          <p:spTgt spid="11"/>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0-#ppt_w/2"/>
                                          </p:val>
                                        </p:tav>
                                        <p:tav tm="100000">
                                          <p:val>
                                            <p:strVal val="#ppt_x"/>
                                          </p:val>
                                        </p:tav>
                                      </p:tavLst>
                                    </p:anim>
                                    <p:anim calcmode="lin" valueType="num">
                                      <p:cBhvr additive="base">
                                        <p:cTn id="20" dur="500" fill="hold"/>
                                        <p:tgtEl>
                                          <p:spTgt spid="13"/>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0-#ppt_w/2"/>
                                          </p:val>
                                        </p:tav>
                                        <p:tav tm="100000">
                                          <p:val>
                                            <p:strVal val="#ppt_x"/>
                                          </p:val>
                                        </p:tav>
                                      </p:tavLst>
                                    </p:anim>
                                    <p:anim calcmode="lin" valueType="num">
                                      <p:cBhvr additive="base">
                                        <p:cTn id="24" dur="500" fill="hold"/>
                                        <p:tgtEl>
                                          <p:spTgt spid="15"/>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0-#ppt_w/2"/>
                                          </p:val>
                                        </p:tav>
                                        <p:tav tm="100000">
                                          <p:val>
                                            <p:strVal val="#ppt_x"/>
                                          </p:val>
                                        </p:tav>
                                      </p:tavLst>
                                    </p:anim>
                                    <p:anim calcmode="lin" valueType="num">
                                      <p:cBhvr additive="base">
                                        <p:cTn id="28" dur="500" fill="hold"/>
                                        <p:tgtEl>
                                          <p:spTgt spid="17"/>
                                        </p:tgtEl>
                                        <p:attrNameLst>
                                          <p:attrName>ppt_y</p:attrName>
                                        </p:attrNameLst>
                                      </p:cBhvr>
                                      <p:tavLst>
                                        <p:tav tm="0">
                                          <p:val>
                                            <p:strVal val="#ppt_y"/>
                                          </p:val>
                                        </p:tav>
                                        <p:tav tm="100000">
                                          <p:val>
                                            <p:strVal val="#ppt_y"/>
                                          </p:val>
                                        </p:tav>
                                      </p:tavLst>
                                    </p:anim>
                                  </p:childTnLst>
                                </p:cTn>
                              </p:par>
                            </p:childTnLst>
                          </p:cTn>
                        </p:par>
                        <p:par>
                          <p:cTn id="29" fill="hold">
                            <p:stCondLst>
                              <p:cond delay="1500"/>
                            </p:stCondLst>
                            <p:childTnLst>
                              <p:par>
                                <p:cTn id="30" presetID="22" presetClass="entr" presetSubtype="8" fill="hold"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left)">
                                      <p:cBhvr>
                                        <p:cTn id="32" dur="1250"/>
                                        <p:tgtEl>
                                          <p:spTgt spid="6"/>
                                        </p:tgtEl>
                                      </p:cBhvr>
                                    </p:animEffect>
                                  </p:childTnLst>
                                </p:cTn>
                              </p:par>
                              <p:par>
                                <p:cTn id="33" presetID="22" presetClass="entr" presetSubtype="8" fill="hold" nodeType="withEffect">
                                  <p:stCondLst>
                                    <p:cond delay="250"/>
                                  </p:stCondLst>
                                  <p:childTnLst>
                                    <p:set>
                                      <p:cBhvr>
                                        <p:cTn id="34" dur="1" fill="hold">
                                          <p:stCondLst>
                                            <p:cond delay="0"/>
                                          </p:stCondLst>
                                        </p:cTn>
                                        <p:tgtEl>
                                          <p:spTgt spid="20"/>
                                        </p:tgtEl>
                                        <p:attrNameLst>
                                          <p:attrName>style.visibility</p:attrName>
                                        </p:attrNameLst>
                                      </p:cBhvr>
                                      <p:to>
                                        <p:strVal val="visible"/>
                                      </p:to>
                                    </p:set>
                                    <p:animEffect transition="in" filter="wipe(left)">
                                      <p:cBhvr>
                                        <p:cTn id="35" dur="1250"/>
                                        <p:tgtEl>
                                          <p:spTgt spid="20"/>
                                        </p:tgtEl>
                                      </p:cBhvr>
                                    </p:animEffect>
                                  </p:childTnLst>
                                </p:cTn>
                              </p:par>
                            </p:childTnLst>
                          </p:cTn>
                        </p:par>
                        <p:par>
                          <p:cTn id="36" fill="hold">
                            <p:stCondLst>
                              <p:cond delay="3000"/>
                            </p:stCondLst>
                            <p:childTnLst>
                              <p:par>
                                <p:cTn id="37" presetID="22" presetClass="entr" presetSubtype="4" fill="hold" grpId="0" nodeType="after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wipe(down)">
                                      <p:cBhvr>
                                        <p:cTn id="39" dur="500"/>
                                        <p:tgtEl>
                                          <p:spTgt spid="12"/>
                                        </p:tgtEl>
                                      </p:cBhvr>
                                    </p:animEffect>
                                  </p:childTnLst>
                                </p:cTn>
                              </p:par>
                              <p:par>
                                <p:cTn id="40" presetID="22" presetClass="entr" presetSubtype="4" fill="hold" grpId="0" nodeType="with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down)">
                                      <p:cBhvr>
                                        <p:cTn id="42" dur="500"/>
                                        <p:tgtEl>
                                          <p:spTgt spid="14"/>
                                        </p:tgtEl>
                                      </p:cBhvr>
                                    </p:animEffect>
                                  </p:childTnLst>
                                </p:cTn>
                              </p:par>
                              <p:par>
                                <p:cTn id="43" presetID="22" presetClass="entr" presetSubtype="4" fill="hold" grpId="0" nodeType="with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down)">
                                      <p:cBhvr>
                                        <p:cTn id="45" dur="500"/>
                                        <p:tgtEl>
                                          <p:spTgt spid="16"/>
                                        </p:tgtEl>
                                      </p:cBhvr>
                                    </p:animEffect>
                                  </p:childTnLst>
                                </p:cTn>
                              </p:par>
                              <p:par>
                                <p:cTn id="46" presetID="22" presetClass="entr" presetSubtype="4" fill="hold" grpId="0" nodeType="with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wipe(down)">
                                      <p:cBhvr>
                                        <p:cTn id="48" dur="500"/>
                                        <p:tgtEl>
                                          <p:spTgt spid="18"/>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fade">
                                      <p:cBhvr>
                                        <p:cTn id="52" dur="1000"/>
                                        <p:tgtEl>
                                          <p:spTgt spid="19"/>
                                        </p:tgtEl>
                                      </p:cBhvr>
                                    </p:animEffect>
                                    <p:anim calcmode="lin" valueType="num">
                                      <p:cBhvr>
                                        <p:cTn id="53" dur="1000" fill="hold"/>
                                        <p:tgtEl>
                                          <p:spTgt spid="19"/>
                                        </p:tgtEl>
                                        <p:attrNameLst>
                                          <p:attrName>ppt_x</p:attrName>
                                        </p:attrNameLst>
                                      </p:cBhvr>
                                      <p:tavLst>
                                        <p:tav tm="0">
                                          <p:val>
                                            <p:strVal val="#ppt_x"/>
                                          </p:val>
                                        </p:tav>
                                        <p:tav tm="100000">
                                          <p:val>
                                            <p:strVal val="#ppt_x"/>
                                          </p:val>
                                        </p:tav>
                                      </p:tavLst>
                                    </p:anim>
                                    <p:anim calcmode="lin" valueType="num">
                                      <p:cBhvr>
                                        <p:cTn id="54" dur="1000" fill="hold"/>
                                        <p:tgtEl>
                                          <p:spTgt spid="19"/>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14" presetClass="entr" presetSubtype="10"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Effect transition="in" filter="randombar(horizontal)">
                                      <p:cBhvr>
                                        <p:cTn id="58" dur="500"/>
                                        <p:tgtEl>
                                          <p:spTgt spid="26"/>
                                        </p:tgtEl>
                                      </p:cBhvr>
                                    </p:animEffect>
                                  </p:childTnLst>
                                </p:cTn>
                              </p:par>
                              <p:par>
                                <p:cTn id="59" presetID="14" presetClass="entr" presetSubtype="10" fill="hold" grpId="0" nodeType="with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randombar(horizontal)">
                                      <p:cBhvr>
                                        <p:cTn id="61" dur="500"/>
                                        <p:tgtEl>
                                          <p:spTgt spid="27"/>
                                        </p:tgtEl>
                                      </p:cBhvr>
                                    </p:animEffect>
                                  </p:childTnLst>
                                </p:cTn>
                              </p:par>
                              <p:par>
                                <p:cTn id="62" presetID="14" presetClass="entr" presetSubtype="10" fill="hold" grpId="0" nodeType="with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randombar(horizontal)">
                                      <p:cBhvr>
                                        <p:cTn id="64" dur="500"/>
                                        <p:tgtEl>
                                          <p:spTgt spid="28"/>
                                        </p:tgtEl>
                                      </p:cBhvr>
                                    </p:animEffect>
                                  </p:childTnLst>
                                </p:cTn>
                              </p:par>
                            </p:childTnLst>
                          </p:cTn>
                        </p:par>
                        <p:par>
                          <p:cTn id="65" fill="hold">
                            <p:stCondLst>
                              <p:cond delay="5000"/>
                            </p:stCondLst>
                            <p:childTnLst>
                              <p:par>
                                <p:cTn id="66" presetID="22" presetClass="entr" presetSubtype="1"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wipe(up)">
                                      <p:cBhvr>
                                        <p:cTn id="68" dur="500"/>
                                        <p:tgtEl>
                                          <p:spTgt spid="25"/>
                                        </p:tgtEl>
                                      </p:cBhvr>
                                    </p:animEffect>
                                  </p:childTnLst>
                                </p:cTn>
                              </p:par>
                            </p:childTnLst>
                          </p:cTn>
                        </p:par>
                        <p:par>
                          <p:cTn id="69" fill="hold">
                            <p:stCondLst>
                              <p:cond delay="5500"/>
                            </p:stCondLst>
                            <p:childTnLst>
                              <p:par>
                                <p:cTn id="70" presetID="42" presetClass="entr" presetSubtype="0"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fade">
                                      <p:cBhvr>
                                        <p:cTn id="72" dur="1000"/>
                                        <p:tgtEl>
                                          <p:spTgt spid="29"/>
                                        </p:tgtEl>
                                      </p:cBhvr>
                                    </p:animEffect>
                                    <p:anim calcmode="lin" valueType="num">
                                      <p:cBhvr>
                                        <p:cTn id="73" dur="1000" fill="hold"/>
                                        <p:tgtEl>
                                          <p:spTgt spid="29"/>
                                        </p:tgtEl>
                                        <p:attrNameLst>
                                          <p:attrName>ppt_x</p:attrName>
                                        </p:attrNameLst>
                                      </p:cBhvr>
                                      <p:tavLst>
                                        <p:tav tm="0">
                                          <p:val>
                                            <p:strVal val="#ppt_x"/>
                                          </p:val>
                                        </p:tav>
                                        <p:tav tm="100000">
                                          <p:val>
                                            <p:strVal val="#ppt_x"/>
                                          </p:val>
                                        </p:tav>
                                      </p:tavLst>
                                    </p:anim>
                                    <p:anim calcmode="lin" valueType="num">
                                      <p:cBhvr>
                                        <p:cTn id="74"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P spid="12" grpId="0"/>
      <p:bldP spid="13" grpId="0"/>
      <p:bldP spid="14" grpId="0"/>
      <p:bldP spid="15" grpId="0"/>
      <p:bldP spid="16" grpId="0"/>
      <p:bldP spid="17" grpId="0"/>
      <p:bldP spid="18" grpId="0"/>
      <p:bldP spid="19" grpId="0"/>
      <p:bldP spid="25" grpId="0" animBg="1"/>
      <p:bldP spid="26" grpId="0" animBg="1"/>
      <p:bldP spid="27" grpId="0" animBg="1"/>
      <p:bldP spid="28" grpId="0" animBg="1"/>
      <p:bldP spid="2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3"/>
          <p:cNvSpPr>
            <a:spLocks noChangeArrowheads="1"/>
          </p:cNvSpPr>
          <p:nvPr/>
        </p:nvSpPr>
        <p:spPr bwMode="auto">
          <a:xfrm>
            <a:off x="4250061" y="386569"/>
            <a:ext cx="1266995" cy="4077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68571" tIns="34286" rIns="68571" bIns="3428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spcBef>
                <a:spcPct val="0"/>
              </a:spcBef>
              <a:buNone/>
            </a:pPr>
            <a:r>
              <a:rPr lang="zh-CN" altLang="en-US" sz="2200" b="1" dirty="0" smtClean="0">
                <a:solidFill>
                  <a:schemeClr val="tx1">
                    <a:lumMod val="75000"/>
                    <a:lumOff val="25000"/>
                  </a:schemeClr>
                </a:solidFill>
                <a:latin typeface="Arial" panose="020B0604020202020204" pitchFamily="34" charset="0"/>
                <a:cs typeface="Arial" panose="020B0604020202020204" pitchFamily="34" charset="0"/>
              </a:rPr>
              <a:t>公司介绍</a:t>
            </a:r>
            <a:endParaRPr lang="zh-CN" altLang="en-US" sz="2200" b="1" dirty="0">
              <a:solidFill>
                <a:schemeClr val="tx1">
                  <a:lumMod val="75000"/>
                  <a:lumOff val="25000"/>
                </a:schemeClr>
              </a:solidFill>
              <a:latin typeface="Arial" panose="020B0604020202020204" pitchFamily="34" charset="0"/>
              <a:cs typeface="Arial" panose="020B0604020202020204" pitchFamily="34" charset="0"/>
            </a:endParaRPr>
          </a:p>
        </p:txBody>
      </p:sp>
      <p:grpSp>
        <p:nvGrpSpPr>
          <p:cNvPr id="3" name="组合 2"/>
          <p:cNvGrpSpPr/>
          <p:nvPr/>
        </p:nvGrpSpPr>
        <p:grpSpPr>
          <a:xfrm>
            <a:off x="3782214" y="427662"/>
            <a:ext cx="197506" cy="296260"/>
            <a:chOff x="5284519" y="1508166"/>
            <a:chExt cx="213756" cy="427512"/>
          </a:xfrm>
        </p:grpSpPr>
        <p:cxnSp>
          <p:nvCxnSpPr>
            <p:cNvPr id="4" name="直接连接符 3"/>
            <p:cNvCxnSpPr/>
            <p:nvPr/>
          </p:nvCxnSpPr>
          <p:spPr>
            <a:xfrm>
              <a:off x="5284519" y="1508166"/>
              <a:ext cx="213756" cy="213756"/>
            </a:xfrm>
            <a:prstGeom prst="line">
              <a:avLst/>
            </a:prstGeom>
            <a:ln w="19050">
              <a:solidFill>
                <a:schemeClr val="tx1">
                  <a:lumMod val="75000"/>
                  <a:lumOff val="25000"/>
                </a:schemeClr>
              </a:solidFill>
              <a:headEnd type="oval" w="med" len="med"/>
              <a:tailEnd type="oval" w="lg" len="lg"/>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flipH="1">
              <a:off x="5284519" y="1721922"/>
              <a:ext cx="213756" cy="213756"/>
            </a:xfrm>
            <a:prstGeom prst="line">
              <a:avLst/>
            </a:prstGeom>
            <a:ln w="19050">
              <a:solidFill>
                <a:schemeClr val="tx1">
                  <a:lumMod val="75000"/>
                  <a:lumOff val="25000"/>
                </a:schemeClr>
              </a:solidFill>
              <a:headEnd type="oval" w="med" len="med"/>
              <a:tailEnd type="oval" w="lg" len="lg"/>
            </a:ln>
          </p:spPr>
          <p:style>
            <a:lnRef idx="1">
              <a:schemeClr val="accent1"/>
            </a:lnRef>
            <a:fillRef idx="0">
              <a:schemeClr val="accent1"/>
            </a:fillRef>
            <a:effectRef idx="0">
              <a:schemeClr val="accent1"/>
            </a:effectRef>
            <a:fontRef idx="minor">
              <a:schemeClr val="tx1"/>
            </a:fontRef>
          </p:style>
        </p:cxnSp>
      </p:grpSp>
      <p:sp>
        <p:nvSpPr>
          <p:cNvPr id="31" name="Text Box 12"/>
          <p:cNvSpPr txBox="1">
            <a:spLocks noChangeArrowheads="1"/>
          </p:cNvSpPr>
          <p:nvPr/>
        </p:nvSpPr>
        <p:spPr bwMode="auto">
          <a:xfrm>
            <a:off x="4860032" y="1476655"/>
            <a:ext cx="3888432" cy="126957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68580" tIns="34290" rIns="68580" bIns="34290">
            <a:spAutoFit/>
          </a:bodyPr>
          <a:lstStyle/>
          <a:p>
            <a:pPr>
              <a:lnSpc>
                <a:spcPct val="130000"/>
              </a:lnSpc>
            </a:pPr>
            <a:r>
              <a:rPr lang="zh-CN" altLang="en-US" sz="1200" dirty="0" smtClean="0">
                <a:latin typeface="微软雅黑" pitchFamily="34" charset="-122"/>
                <a:ea typeface="微软雅黑" pitchFamily="34" charset="-122"/>
              </a:rPr>
              <a:t>添加</a:t>
            </a:r>
            <a:r>
              <a:rPr lang="zh-CN" altLang="en-US" sz="1200" dirty="0">
                <a:latin typeface="微软雅黑" pitchFamily="34" charset="-122"/>
                <a:ea typeface="微软雅黑" pitchFamily="34" charset="-122"/>
              </a:rPr>
              <a:t>文本内容添加文本内容添加文本内容添加文本内容添加文本内容添加文本内容添加文本内容添加文本内容添加文本内容添加文本内容添加文本内容添加文本内容添加文本内容添加文本内容添加文本内容添加文本内容添加文本内容添加文本内容添加文本内容添加文本</a:t>
            </a:r>
            <a:r>
              <a:rPr lang="zh-CN" altLang="en-US" sz="1200" dirty="0" smtClean="0">
                <a:latin typeface="微软雅黑" pitchFamily="34" charset="-122"/>
                <a:ea typeface="微软雅黑" pitchFamily="34" charset="-122"/>
              </a:rPr>
              <a:t>内容</a:t>
            </a:r>
            <a:endParaRPr lang="zh-CN" altLang="en-US" sz="1200" dirty="0">
              <a:latin typeface="微软雅黑" pitchFamily="34" charset="-122"/>
              <a:ea typeface="微软雅黑" pitchFamily="34" charset="-122"/>
            </a:endParaRPr>
          </a:p>
        </p:txBody>
      </p:sp>
      <p:sp>
        <p:nvSpPr>
          <p:cNvPr id="34" name="Rectangle 22"/>
          <p:cNvSpPr>
            <a:spLocks noChangeArrowheads="1"/>
          </p:cNvSpPr>
          <p:nvPr/>
        </p:nvSpPr>
        <p:spPr bwMode="auto">
          <a:xfrm>
            <a:off x="4869326" y="1152804"/>
            <a:ext cx="1620651" cy="3893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68580" tIns="34290" rIns="68580" bIns="34290">
            <a:spAutoFit/>
          </a:bodyPr>
          <a:lstStyle/>
          <a:p>
            <a:pPr>
              <a:lnSpc>
                <a:spcPct val="130000"/>
              </a:lnSpc>
            </a:pPr>
            <a:r>
              <a:rPr lang="zh-CN" altLang="en-US" sz="1600" b="1" dirty="0">
                <a:latin typeface="微软雅黑" pitchFamily="34" charset="-122"/>
                <a:ea typeface="微软雅黑" pitchFamily="34" charset="-122"/>
              </a:rPr>
              <a:t>添加标题内容</a:t>
            </a:r>
          </a:p>
        </p:txBody>
      </p:sp>
      <p:sp>
        <p:nvSpPr>
          <p:cNvPr id="36" name="矩形 35"/>
          <p:cNvSpPr/>
          <p:nvPr/>
        </p:nvSpPr>
        <p:spPr>
          <a:xfrm>
            <a:off x="1953697" y="1380741"/>
            <a:ext cx="2657219" cy="2434105"/>
          </a:xfrm>
          <a:prstGeom prst="rect">
            <a:avLst/>
          </a:prstGeom>
          <a:blipFill>
            <a:blip r:embed="rId2" cstate="print"/>
            <a:srcRect/>
            <a:stretch>
              <a:fillRect l="-15532" r="-15532"/>
            </a:stretch>
          </a:bli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endParaRPr lang="zh-CN" altLang="en-US"/>
          </a:p>
        </p:txBody>
      </p:sp>
      <p:sp>
        <p:nvSpPr>
          <p:cNvPr id="37" name="矩形 36"/>
          <p:cNvSpPr/>
          <p:nvPr/>
        </p:nvSpPr>
        <p:spPr>
          <a:xfrm>
            <a:off x="3707904" y="3363838"/>
            <a:ext cx="1328609" cy="1078174"/>
          </a:xfrm>
          <a:prstGeom prst="rect">
            <a:avLst/>
          </a:prstGeom>
          <a:blipFill>
            <a:blip r:embed="rId3" cstate="print"/>
            <a:srcRect/>
            <a:stretch>
              <a:fillRect l="-15532" r="-15532"/>
            </a:stretch>
          </a:bli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endParaRPr lang="zh-CN" altLang="en-US"/>
          </a:p>
        </p:txBody>
      </p:sp>
      <p:sp>
        <p:nvSpPr>
          <p:cNvPr id="38" name="Text Box 12"/>
          <p:cNvSpPr txBox="1">
            <a:spLocks noChangeArrowheads="1"/>
          </p:cNvSpPr>
          <p:nvPr/>
        </p:nvSpPr>
        <p:spPr bwMode="auto">
          <a:xfrm>
            <a:off x="5267130" y="3298352"/>
            <a:ext cx="3481334" cy="126957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68580" tIns="34290" rIns="68580" bIns="34290">
            <a:spAutoFit/>
          </a:bodyPr>
          <a:lstStyle/>
          <a:p>
            <a:pPr>
              <a:lnSpc>
                <a:spcPct val="130000"/>
              </a:lnSpc>
            </a:pPr>
            <a:r>
              <a:rPr lang="zh-CN" altLang="en-US" sz="1200" dirty="0" smtClean="0">
                <a:latin typeface="微软雅黑" pitchFamily="34" charset="-122"/>
                <a:ea typeface="微软雅黑" pitchFamily="34" charset="-122"/>
              </a:rPr>
              <a:t>添加</a:t>
            </a:r>
            <a:r>
              <a:rPr lang="zh-CN" altLang="en-US" sz="1200" dirty="0">
                <a:latin typeface="微软雅黑" pitchFamily="34" charset="-122"/>
                <a:ea typeface="微软雅黑" pitchFamily="34" charset="-122"/>
              </a:rPr>
              <a:t>文本内容添加文本内容添加文本内容添加文本内容添加文本内容添加文本内容添加文本内容添加文本内容添加文本内容添加文本内容添加文本内容添加文本内容添加文本内容添加文本内容添加文本内容添加文本内容添加文本内容添加</a:t>
            </a:r>
            <a:r>
              <a:rPr lang="zh-CN" altLang="en-US" sz="1200" dirty="0" smtClean="0">
                <a:latin typeface="微软雅黑" pitchFamily="34" charset="-122"/>
                <a:ea typeface="微软雅黑" pitchFamily="34" charset="-122"/>
              </a:rPr>
              <a:t>文</a:t>
            </a:r>
            <a:endParaRPr lang="zh-CN" altLang="en-US" sz="1200" dirty="0">
              <a:latin typeface="微软雅黑" pitchFamily="34" charset="-122"/>
              <a:ea typeface="微软雅黑" pitchFamily="34" charset="-122"/>
            </a:endParaRPr>
          </a:p>
        </p:txBody>
      </p:sp>
      <p:sp>
        <p:nvSpPr>
          <p:cNvPr id="39" name="Rectangle 22"/>
          <p:cNvSpPr>
            <a:spLocks noChangeArrowheads="1"/>
          </p:cNvSpPr>
          <p:nvPr/>
        </p:nvSpPr>
        <p:spPr bwMode="auto">
          <a:xfrm>
            <a:off x="5276424" y="2974501"/>
            <a:ext cx="1620651" cy="3893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68580" tIns="34290" rIns="68580" bIns="34290">
            <a:spAutoFit/>
          </a:bodyPr>
          <a:lstStyle/>
          <a:p>
            <a:pPr>
              <a:lnSpc>
                <a:spcPct val="130000"/>
              </a:lnSpc>
            </a:pPr>
            <a:r>
              <a:rPr lang="zh-CN" altLang="en-US" sz="1600" b="1" dirty="0">
                <a:latin typeface="微软雅黑" pitchFamily="34" charset="-122"/>
                <a:ea typeface="微软雅黑" pitchFamily="34" charset="-122"/>
              </a:rPr>
              <a:t>添加标题内容</a:t>
            </a:r>
          </a:p>
        </p:txBody>
      </p:sp>
    </p:spTree>
    <p:extLst>
      <p:ext uri="{BB962C8B-B14F-4D97-AF65-F5344CB8AC3E}">
        <p14:creationId xmlns:p14="http://schemas.microsoft.com/office/powerpoint/2010/main" xmlns="" val="2579651702"/>
      </p:ext>
    </p:extLst>
  </p:cSld>
  <p:clrMapOvr>
    <a:masterClrMapping/>
  </p:clrMapOvr>
  <p:transition spd="slow"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000"/>
                            </p:stCondLst>
                            <p:childTnLst>
                              <p:par>
                                <p:cTn id="13" presetID="18" presetClass="entr" presetSubtype="6"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strips(downRight)">
                                      <p:cBhvr>
                                        <p:cTn id="15" dur="500"/>
                                        <p:tgtEl>
                                          <p:spTgt spid="36"/>
                                        </p:tgtEl>
                                      </p:cBhvr>
                                    </p:animEffect>
                                  </p:childTnLst>
                                </p:cTn>
                              </p:par>
                            </p:childTnLst>
                          </p:cTn>
                        </p:par>
                        <p:par>
                          <p:cTn id="16" fill="hold">
                            <p:stCondLst>
                              <p:cond delay="1500"/>
                            </p:stCondLst>
                            <p:childTnLst>
                              <p:par>
                                <p:cTn id="17" presetID="18" presetClass="entr" presetSubtype="6"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strips(downRight)">
                                      <p:cBhvr>
                                        <p:cTn id="19" dur="500"/>
                                        <p:tgtEl>
                                          <p:spTgt spid="37"/>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wipe(left)">
                                      <p:cBhvr>
                                        <p:cTn id="23" dur="500"/>
                                        <p:tgtEl>
                                          <p:spTgt spid="34"/>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up)">
                                      <p:cBhvr>
                                        <p:cTn id="27" dur="500"/>
                                        <p:tgtEl>
                                          <p:spTgt spid="31"/>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39"/>
                                        </p:tgtEl>
                                        <p:attrNameLst>
                                          <p:attrName>style.visibility</p:attrName>
                                        </p:attrNameLst>
                                      </p:cBhvr>
                                      <p:to>
                                        <p:strVal val="visible"/>
                                      </p:to>
                                    </p:set>
                                    <p:animEffect transition="in" filter="wipe(left)">
                                      <p:cBhvr>
                                        <p:cTn id="31" dur="500"/>
                                        <p:tgtEl>
                                          <p:spTgt spid="39"/>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wipe(up)">
                                      <p:cBhvr>
                                        <p:cTn id="35"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1" grpId="0"/>
      <p:bldP spid="34" grpId="0"/>
      <p:bldP spid="36" grpId="0" animBg="1"/>
      <p:bldP spid="37" grpId="0" animBg="1"/>
      <p:bldP spid="38" grpId="0"/>
      <p:bldP spid="39"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3"/>
          <p:cNvSpPr>
            <a:spLocks noChangeArrowheads="1"/>
          </p:cNvSpPr>
          <p:nvPr/>
        </p:nvSpPr>
        <p:spPr bwMode="auto">
          <a:xfrm>
            <a:off x="4250061" y="386569"/>
            <a:ext cx="1831252" cy="4077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68571" tIns="34286" rIns="68571" bIns="3428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spcBef>
                <a:spcPct val="0"/>
              </a:spcBef>
              <a:buNone/>
            </a:pPr>
            <a:r>
              <a:rPr lang="zh-CN" altLang="en-US" sz="2200" b="1" dirty="0" smtClean="0">
                <a:solidFill>
                  <a:schemeClr val="tx1">
                    <a:lumMod val="75000"/>
                    <a:lumOff val="25000"/>
                  </a:schemeClr>
                </a:solidFill>
                <a:latin typeface="Arial" panose="020B0604020202020204" pitchFamily="34" charset="0"/>
                <a:cs typeface="Arial" panose="020B0604020202020204" pitchFamily="34" charset="0"/>
              </a:rPr>
              <a:t>明年工作计划</a:t>
            </a:r>
            <a:endParaRPr lang="zh-CN" altLang="en-US" sz="2200" b="1" dirty="0">
              <a:solidFill>
                <a:schemeClr val="tx1">
                  <a:lumMod val="75000"/>
                  <a:lumOff val="25000"/>
                </a:schemeClr>
              </a:solidFill>
              <a:latin typeface="Arial" panose="020B0604020202020204" pitchFamily="34" charset="0"/>
              <a:cs typeface="Arial" panose="020B0604020202020204" pitchFamily="34" charset="0"/>
            </a:endParaRPr>
          </a:p>
        </p:txBody>
      </p:sp>
      <p:grpSp>
        <p:nvGrpSpPr>
          <p:cNvPr id="3" name="组合 2"/>
          <p:cNvGrpSpPr/>
          <p:nvPr/>
        </p:nvGrpSpPr>
        <p:grpSpPr>
          <a:xfrm>
            <a:off x="3782214" y="427662"/>
            <a:ext cx="197506" cy="296260"/>
            <a:chOff x="5284519" y="1508166"/>
            <a:chExt cx="213756" cy="427512"/>
          </a:xfrm>
        </p:grpSpPr>
        <p:cxnSp>
          <p:nvCxnSpPr>
            <p:cNvPr id="4" name="直接连接符 3"/>
            <p:cNvCxnSpPr/>
            <p:nvPr/>
          </p:nvCxnSpPr>
          <p:spPr>
            <a:xfrm>
              <a:off x="5284519" y="1508166"/>
              <a:ext cx="213756" cy="213756"/>
            </a:xfrm>
            <a:prstGeom prst="line">
              <a:avLst/>
            </a:prstGeom>
            <a:ln w="19050">
              <a:solidFill>
                <a:schemeClr val="tx1">
                  <a:lumMod val="75000"/>
                  <a:lumOff val="25000"/>
                </a:schemeClr>
              </a:solidFill>
              <a:headEnd type="oval" w="med" len="med"/>
              <a:tailEnd type="oval" w="lg" len="lg"/>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flipH="1">
              <a:off x="5284519" y="1721922"/>
              <a:ext cx="213756" cy="213756"/>
            </a:xfrm>
            <a:prstGeom prst="line">
              <a:avLst/>
            </a:prstGeom>
            <a:ln w="19050">
              <a:solidFill>
                <a:schemeClr val="tx1">
                  <a:lumMod val="75000"/>
                  <a:lumOff val="25000"/>
                </a:schemeClr>
              </a:solidFill>
              <a:headEnd type="oval" w="med" len="med"/>
              <a:tailEnd type="oval" w="lg" len="lg"/>
            </a:ln>
          </p:spPr>
          <p:style>
            <a:lnRef idx="1">
              <a:schemeClr val="accent1"/>
            </a:lnRef>
            <a:fillRef idx="0">
              <a:schemeClr val="accent1"/>
            </a:fillRef>
            <a:effectRef idx="0">
              <a:schemeClr val="accent1"/>
            </a:effectRef>
            <a:fontRef idx="minor">
              <a:schemeClr val="tx1"/>
            </a:fontRef>
          </p:style>
        </p:cxnSp>
      </p:grpSp>
      <p:sp>
        <p:nvSpPr>
          <p:cNvPr id="6" name="TextBox 5"/>
          <p:cNvSpPr txBox="1"/>
          <p:nvPr/>
        </p:nvSpPr>
        <p:spPr>
          <a:xfrm>
            <a:off x="1651626" y="1419622"/>
            <a:ext cx="2780630" cy="511037"/>
          </a:xfrm>
          <a:prstGeom prst="rect">
            <a:avLst/>
          </a:prstGeom>
          <a:noFill/>
          <a:ln>
            <a:noFill/>
          </a:ln>
        </p:spPr>
        <p:txBody>
          <a:bodyPr wrap="square" rtlCol="0">
            <a:spAutoFit/>
          </a:bodyPr>
          <a:lstStyle/>
          <a:p>
            <a:pPr>
              <a:lnSpc>
                <a:spcPct val="130000"/>
              </a:lnSpc>
              <a:defRPr/>
            </a:pPr>
            <a:r>
              <a:rPr lang="zh-CN" altLang="en-US" sz="1100" dirty="0" smtClean="0">
                <a:solidFill>
                  <a:schemeClr val="tx1">
                    <a:lumMod val="65000"/>
                    <a:lumOff val="35000"/>
                  </a:schemeClr>
                </a:solidFill>
                <a:latin typeface="微软雅黑" pitchFamily="34" charset="-122"/>
                <a:ea typeface="微软雅黑" pitchFamily="34" charset="-122"/>
              </a:rPr>
              <a:t>亮亮图文旗舰店</a:t>
            </a:r>
            <a:r>
              <a:rPr lang="en-US" altLang="zh-CN" sz="1100" dirty="0" smtClean="0">
                <a:solidFill>
                  <a:schemeClr val="tx1">
                    <a:lumMod val="65000"/>
                    <a:lumOff val="35000"/>
                  </a:schemeClr>
                </a:solidFill>
                <a:latin typeface="微软雅黑" pitchFamily="34" charset="-122"/>
                <a:ea typeface="微软雅黑" pitchFamily="34" charset="-122"/>
              </a:rPr>
              <a:t>https://liangliangtuwen.tmall.com</a:t>
            </a:r>
            <a:endParaRPr lang="en-US" altLang="zh-CN" sz="1100" dirty="0">
              <a:solidFill>
                <a:schemeClr val="tx1">
                  <a:lumMod val="65000"/>
                  <a:lumOff val="35000"/>
                </a:schemeClr>
              </a:solidFill>
              <a:latin typeface="微软雅黑" pitchFamily="34" charset="-122"/>
              <a:ea typeface="微软雅黑" pitchFamily="34" charset="-122"/>
            </a:endParaRPr>
          </a:p>
        </p:txBody>
      </p:sp>
      <p:sp>
        <p:nvSpPr>
          <p:cNvPr id="7" name="TextBox 6"/>
          <p:cNvSpPr txBox="1"/>
          <p:nvPr/>
        </p:nvSpPr>
        <p:spPr>
          <a:xfrm>
            <a:off x="6156175" y="2395300"/>
            <a:ext cx="2520281" cy="752514"/>
          </a:xfrm>
          <a:prstGeom prst="rect">
            <a:avLst/>
          </a:prstGeom>
          <a:noFill/>
        </p:spPr>
        <p:txBody>
          <a:bodyPr wrap="square" rtlCol="0">
            <a:spAutoFit/>
          </a:bodyPr>
          <a:lstStyle/>
          <a:p>
            <a:pPr>
              <a:lnSpc>
                <a:spcPct val="130000"/>
              </a:lnSpc>
              <a:defRPr/>
            </a:pPr>
            <a:r>
              <a:rPr lang="en-US" altLang="zh-CN" sz="1100" dirty="0" smtClean="0">
                <a:solidFill>
                  <a:schemeClr val="tx1">
                    <a:lumMod val="65000"/>
                    <a:lumOff val="35000"/>
                  </a:schemeClr>
                </a:solidFill>
                <a:latin typeface="微软雅黑" pitchFamily="34" charset="-122"/>
                <a:ea typeface="微软雅黑" pitchFamily="34" charset="-122"/>
              </a:rPr>
              <a:t>01</a:t>
            </a:r>
            <a:r>
              <a:rPr lang="zh-CN" altLang="en-US" sz="1100" dirty="0" smtClean="0">
                <a:solidFill>
                  <a:schemeClr val="tx1">
                    <a:lumMod val="65000"/>
                    <a:lumOff val="35000"/>
                  </a:schemeClr>
                </a:solidFill>
                <a:latin typeface="微软雅黑" pitchFamily="34" charset="-122"/>
                <a:ea typeface="微软雅黑" pitchFamily="34" charset="-122"/>
              </a:rPr>
              <a:t>、点击</a:t>
            </a:r>
            <a:r>
              <a:rPr lang="zh-CN" altLang="en-US" sz="1100" dirty="0">
                <a:solidFill>
                  <a:schemeClr val="tx1">
                    <a:lumMod val="65000"/>
                    <a:lumOff val="35000"/>
                  </a:schemeClr>
                </a:solidFill>
                <a:latin typeface="微软雅黑" pitchFamily="34" charset="-122"/>
                <a:ea typeface="微软雅黑" pitchFamily="34" charset="-122"/>
              </a:rPr>
              <a:t>输入简要文字内容，文字内容需概括精炼，不用多余的文字修饰，言简意赅的说明分项内容</a:t>
            </a:r>
            <a:r>
              <a:rPr lang="en-US" altLang="zh-CN" sz="1100" dirty="0">
                <a:solidFill>
                  <a:schemeClr val="tx1">
                    <a:lumMod val="65000"/>
                    <a:lumOff val="35000"/>
                  </a:schemeClr>
                </a:solidFill>
                <a:latin typeface="微软雅黑" pitchFamily="34" charset="-122"/>
                <a:ea typeface="微软雅黑" pitchFamily="34" charset="-122"/>
              </a:rPr>
              <a:t>……</a:t>
            </a:r>
            <a:endParaRPr lang="zh-CN" altLang="en-US" sz="1100" dirty="0">
              <a:solidFill>
                <a:schemeClr val="tx1">
                  <a:lumMod val="65000"/>
                  <a:lumOff val="35000"/>
                </a:schemeClr>
              </a:solidFill>
              <a:latin typeface="微软雅黑" pitchFamily="34" charset="-122"/>
              <a:ea typeface="微软雅黑" pitchFamily="34" charset="-122"/>
            </a:endParaRPr>
          </a:p>
        </p:txBody>
      </p:sp>
      <p:sp>
        <p:nvSpPr>
          <p:cNvPr id="8" name="TextBox 7"/>
          <p:cNvSpPr txBox="1"/>
          <p:nvPr/>
        </p:nvSpPr>
        <p:spPr>
          <a:xfrm>
            <a:off x="2993482" y="3791481"/>
            <a:ext cx="1723549" cy="284693"/>
          </a:xfrm>
          <a:prstGeom prst="rect">
            <a:avLst/>
          </a:prstGeom>
          <a:noFill/>
          <a:ln>
            <a:noFill/>
          </a:ln>
        </p:spPr>
        <p:txBody>
          <a:bodyPr wrap="none" rtlCol="0">
            <a:spAutoFit/>
          </a:bodyPr>
          <a:lstStyle/>
          <a:p>
            <a:pPr>
              <a:lnSpc>
                <a:spcPts val="1500"/>
              </a:lnSpc>
            </a:pPr>
            <a:r>
              <a:rPr lang="zh-CN" altLang="en-US" sz="1500" b="1" dirty="0" smtClean="0">
                <a:solidFill>
                  <a:srgbClr val="0070C0"/>
                </a:solidFill>
                <a:latin typeface="微软雅黑" pitchFamily="34" charset="-122"/>
                <a:ea typeface="微软雅黑" pitchFamily="34" charset="-122"/>
              </a:rPr>
              <a:t>此处添加标题内容</a:t>
            </a:r>
            <a:endParaRPr lang="zh-CN" altLang="en-US" sz="1500" b="1" dirty="0">
              <a:solidFill>
                <a:srgbClr val="0070C0"/>
              </a:solidFill>
              <a:latin typeface="微软雅黑" pitchFamily="34" charset="-122"/>
              <a:ea typeface="微软雅黑" pitchFamily="34" charset="-122"/>
            </a:endParaRPr>
          </a:p>
        </p:txBody>
      </p:sp>
      <p:sp>
        <p:nvSpPr>
          <p:cNvPr id="9" name="TextBox 8"/>
          <p:cNvSpPr txBox="1"/>
          <p:nvPr/>
        </p:nvSpPr>
        <p:spPr>
          <a:xfrm>
            <a:off x="4448669" y="2715766"/>
            <a:ext cx="1723549" cy="284693"/>
          </a:xfrm>
          <a:prstGeom prst="rect">
            <a:avLst/>
          </a:prstGeom>
          <a:noFill/>
          <a:ln>
            <a:noFill/>
          </a:ln>
        </p:spPr>
        <p:txBody>
          <a:bodyPr wrap="none" rtlCol="0">
            <a:spAutoFit/>
          </a:bodyPr>
          <a:lstStyle/>
          <a:p>
            <a:pPr>
              <a:lnSpc>
                <a:spcPts val="1500"/>
              </a:lnSpc>
            </a:pPr>
            <a:r>
              <a:rPr lang="zh-CN" altLang="en-US" sz="1500" b="1" dirty="0" smtClean="0">
                <a:solidFill>
                  <a:srgbClr val="0070C0"/>
                </a:solidFill>
                <a:latin typeface="微软雅黑" pitchFamily="34" charset="-122"/>
                <a:ea typeface="微软雅黑" pitchFamily="34" charset="-122"/>
              </a:rPr>
              <a:t>此处添加标题内容</a:t>
            </a:r>
            <a:endParaRPr lang="en-US" altLang="zh-CN" sz="1500" b="1" dirty="0">
              <a:solidFill>
                <a:srgbClr val="0070C0"/>
              </a:solidFill>
              <a:latin typeface="微软雅黑" pitchFamily="34" charset="-122"/>
              <a:ea typeface="微软雅黑" pitchFamily="34" charset="-122"/>
            </a:endParaRPr>
          </a:p>
        </p:txBody>
      </p:sp>
      <p:sp>
        <p:nvSpPr>
          <p:cNvPr id="10" name="TextBox 9"/>
          <p:cNvSpPr txBox="1"/>
          <p:nvPr/>
        </p:nvSpPr>
        <p:spPr>
          <a:xfrm>
            <a:off x="5640999" y="1648181"/>
            <a:ext cx="1723549" cy="284693"/>
          </a:xfrm>
          <a:prstGeom prst="rect">
            <a:avLst/>
          </a:prstGeom>
          <a:noFill/>
          <a:ln>
            <a:noFill/>
          </a:ln>
        </p:spPr>
        <p:txBody>
          <a:bodyPr wrap="none" rtlCol="0">
            <a:spAutoFit/>
          </a:bodyPr>
          <a:lstStyle/>
          <a:p>
            <a:pPr>
              <a:lnSpc>
                <a:spcPts val="1500"/>
              </a:lnSpc>
            </a:pPr>
            <a:r>
              <a:rPr lang="zh-CN" altLang="en-US" sz="1500" b="1" dirty="0" smtClean="0">
                <a:solidFill>
                  <a:srgbClr val="0070C0"/>
                </a:solidFill>
                <a:latin typeface="微软雅黑" pitchFamily="34" charset="-122"/>
                <a:ea typeface="微软雅黑" pitchFamily="34" charset="-122"/>
              </a:rPr>
              <a:t>此处添加标题内容</a:t>
            </a:r>
            <a:endParaRPr lang="zh-CN" altLang="en-US" sz="1500" b="1" dirty="0">
              <a:solidFill>
                <a:srgbClr val="0070C0"/>
              </a:solidFill>
              <a:latin typeface="微软雅黑" pitchFamily="34" charset="-122"/>
              <a:ea typeface="微软雅黑" pitchFamily="34" charset="-122"/>
            </a:endParaRPr>
          </a:p>
        </p:txBody>
      </p:sp>
      <p:grpSp>
        <p:nvGrpSpPr>
          <p:cNvPr id="11" name="组合 10"/>
          <p:cNvGrpSpPr/>
          <p:nvPr/>
        </p:nvGrpSpPr>
        <p:grpSpPr>
          <a:xfrm>
            <a:off x="4663956" y="1439571"/>
            <a:ext cx="874116" cy="874116"/>
            <a:chOff x="5125542" y="1399140"/>
            <a:chExt cx="874116" cy="874116"/>
          </a:xfrm>
          <a:solidFill>
            <a:srgbClr val="0070C0"/>
          </a:solidFill>
        </p:grpSpPr>
        <p:sp>
          <p:nvSpPr>
            <p:cNvPr id="15" name="椭圆 14"/>
            <p:cNvSpPr/>
            <p:nvPr/>
          </p:nvSpPr>
          <p:spPr>
            <a:xfrm>
              <a:off x="5125542" y="1399140"/>
              <a:ext cx="874116" cy="8741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pitchFamily="34" charset="-122"/>
                <a:ea typeface="微软雅黑" pitchFamily="34" charset="-122"/>
              </a:endParaRPr>
            </a:p>
          </p:txBody>
        </p:sp>
        <p:sp>
          <p:nvSpPr>
            <p:cNvPr id="13" name="TextBox 12"/>
            <p:cNvSpPr txBox="1"/>
            <p:nvPr/>
          </p:nvSpPr>
          <p:spPr>
            <a:xfrm>
              <a:off x="5314943" y="1628156"/>
              <a:ext cx="502061" cy="400110"/>
            </a:xfrm>
            <a:prstGeom prst="rect">
              <a:avLst/>
            </a:prstGeom>
            <a:grpFill/>
          </p:spPr>
          <p:txBody>
            <a:bodyPr wrap="none" rtlCol="0">
              <a:spAutoFit/>
            </a:bodyPr>
            <a:lstStyle/>
            <a:p>
              <a:r>
                <a:rPr lang="en-US" altLang="zh-CN" sz="2000" dirty="0" smtClean="0">
                  <a:solidFill>
                    <a:schemeClr val="bg1"/>
                  </a:solidFill>
                  <a:latin typeface="微软雅黑" pitchFamily="34" charset="-122"/>
                  <a:ea typeface="微软雅黑" pitchFamily="34" charset="-122"/>
                </a:rPr>
                <a:t>03</a:t>
              </a:r>
              <a:endParaRPr lang="zh-CN" altLang="en-US" sz="2000" dirty="0">
                <a:solidFill>
                  <a:schemeClr val="bg1"/>
                </a:solidFill>
                <a:latin typeface="微软雅黑" pitchFamily="34" charset="-122"/>
                <a:ea typeface="微软雅黑" pitchFamily="34" charset="-122"/>
              </a:endParaRPr>
            </a:p>
          </p:txBody>
        </p:sp>
      </p:grpSp>
      <p:grpSp>
        <p:nvGrpSpPr>
          <p:cNvPr id="16" name="组合 15"/>
          <p:cNvGrpSpPr/>
          <p:nvPr/>
        </p:nvGrpSpPr>
        <p:grpSpPr>
          <a:xfrm>
            <a:off x="3439820" y="2424545"/>
            <a:ext cx="874116" cy="874116"/>
            <a:chOff x="3265229" y="2351922"/>
            <a:chExt cx="874116" cy="874116"/>
          </a:xfrm>
          <a:solidFill>
            <a:srgbClr val="0070C0"/>
          </a:solidFill>
        </p:grpSpPr>
        <p:sp>
          <p:nvSpPr>
            <p:cNvPr id="20" name="椭圆 19"/>
            <p:cNvSpPr/>
            <p:nvPr/>
          </p:nvSpPr>
          <p:spPr>
            <a:xfrm>
              <a:off x="3265229" y="2351922"/>
              <a:ext cx="874116" cy="8741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pitchFamily="34" charset="-122"/>
                <a:ea typeface="微软雅黑" pitchFamily="34" charset="-122"/>
              </a:endParaRPr>
            </a:p>
          </p:txBody>
        </p:sp>
        <p:sp>
          <p:nvSpPr>
            <p:cNvPr id="18" name="TextBox 17"/>
            <p:cNvSpPr txBox="1"/>
            <p:nvPr/>
          </p:nvSpPr>
          <p:spPr>
            <a:xfrm>
              <a:off x="3424802" y="2571135"/>
              <a:ext cx="489236" cy="400110"/>
            </a:xfrm>
            <a:prstGeom prst="rect">
              <a:avLst/>
            </a:prstGeom>
            <a:grpFill/>
          </p:spPr>
          <p:txBody>
            <a:bodyPr wrap="none" rtlCol="0">
              <a:spAutoFit/>
            </a:bodyPr>
            <a:lstStyle/>
            <a:p>
              <a:r>
                <a:rPr lang="en-US" altLang="zh-CN" sz="2000" dirty="0" smtClean="0">
                  <a:solidFill>
                    <a:schemeClr val="bg1"/>
                  </a:solidFill>
                  <a:latin typeface="微软雅黑" pitchFamily="34" charset="-122"/>
                  <a:ea typeface="微软雅黑" pitchFamily="34" charset="-122"/>
                </a:rPr>
                <a:t>02</a:t>
              </a:r>
              <a:endParaRPr lang="zh-CN" altLang="en-US" sz="2000" dirty="0">
                <a:solidFill>
                  <a:schemeClr val="bg1"/>
                </a:solidFill>
                <a:latin typeface="微软雅黑" pitchFamily="34" charset="-122"/>
                <a:ea typeface="微软雅黑" pitchFamily="34" charset="-122"/>
              </a:endParaRPr>
            </a:p>
          </p:txBody>
        </p:sp>
      </p:grpSp>
      <p:grpSp>
        <p:nvGrpSpPr>
          <p:cNvPr id="21" name="组合 20"/>
          <p:cNvGrpSpPr/>
          <p:nvPr/>
        </p:nvGrpSpPr>
        <p:grpSpPr>
          <a:xfrm>
            <a:off x="2028711" y="3427478"/>
            <a:ext cx="874116" cy="874116"/>
            <a:chOff x="1298743" y="3354855"/>
            <a:chExt cx="874116" cy="874116"/>
          </a:xfrm>
          <a:solidFill>
            <a:srgbClr val="0070C0"/>
          </a:solidFill>
        </p:grpSpPr>
        <p:sp>
          <p:nvSpPr>
            <p:cNvPr id="25" name="椭圆 24"/>
            <p:cNvSpPr/>
            <p:nvPr/>
          </p:nvSpPr>
          <p:spPr>
            <a:xfrm>
              <a:off x="1298743" y="3354855"/>
              <a:ext cx="874116" cy="8741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pitchFamily="34" charset="-122"/>
                <a:ea typeface="微软雅黑" pitchFamily="34" charset="-122"/>
              </a:endParaRPr>
            </a:p>
          </p:txBody>
        </p:sp>
        <p:sp>
          <p:nvSpPr>
            <p:cNvPr id="23" name="TextBox 22"/>
            <p:cNvSpPr txBox="1"/>
            <p:nvPr/>
          </p:nvSpPr>
          <p:spPr>
            <a:xfrm>
              <a:off x="1483792" y="3591858"/>
              <a:ext cx="486030" cy="400110"/>
            </a:xfrm>
            <a:prstGeom prst="rect">
              <a:avLst/>
            </a:prstGeom>
            <a:grpFill/>
          </p:spPr>
          <p:txBody>
            <a:bodyPr wrap="none" rtlCol="0">
              <a:spAutoFit/>
            </a:bodyPr>
            <a:lstStyle/>
            <a:p>
              <a:r>
                <a:rPr lang="en-US" altLang="zh-CN" sz="2000" dirty="0" smtClean="0">
                  <a:solidFill>
                    <a:schemeClr val="bg1"/>
                  </a:solidFill>
                  <a:latin typeface="微软雅黑" pitchFamily="34" charset="-122"/>
                  <a:ea typeface="微软雅黑" pitchFamily="34" charset="-122"/>
                </a:rPr>
                <a:t>01</a:t>
              </a:r>
              <a:endParaRPr lang="zh-CN" altLang="en-US" sz="2000" dirty="0">
                <a:solidFill>
                  <a:schemeClr val="bg1"/>
                </a:solidFill>
                <a:latin typeface="微软雅黑" pitchFamily="34" charset="-122"/>
                <a:ea typeface="微软雅黑" pitchFamily="34" charset="-122"/>
              </a:endParaRPr>
            </a:p>
          </p:txBody>
        </p:sp>
      </p:grpSp>
      <p:sp>
        <p:nvSpPr>
          <p:cNvPr id="26" name="TextBox 25"/>
          <p:cNvSpPr txBox="1"/>
          <p:nvPr/>
        </p:nvSpPr>
        <p:spPr>
          <a:xfrm>
            <a:off x="6156175" y="3176370"/>
            <a:ext cx="2520281" cy="752514"/>
          </a:xfrm>
          <a:prstGeom prst="rect">
            <a:avLst/>
          </a:prstGeom>
          <a:noFill/>
        </p:spPr>
        <p:txBody>
          <a:bodyPr wrap="square" rtlCol="0">
            <a:spAutoFit/>
          </a:bodyPr>
          <a:lstStyle/>
          <a:p>
            <a:pPr>
              <a:lnSpc>
                <a:spcPct val="130000"/>
              </a:lnSpc>
              <a:defRPr/>
            </a:pPr>
            <a:r>
              <a:rPr lang="en-US" altLang="zh-CN" sz="1100" dirty="0" smtClean="0">
                <a:solidFill>
                  <a:schemeClr val="tx1">
                    <a:lumMod val="65000"/>
                    <a:lumOff val="35000"/>
                  </a:schemeClr>
                </a:solidFill>
                <a:latin typeface="微软雅黑" pitchFamily="34" charset="-122"/>
                <a:ea typeface="微软雅黑" pitchFamily="34" charset="-122"/>
              </a:rPr>
              <a:t>02</a:t>
            </a:r>
            <a:r>
              <a:rPr lang="zh-CN" altLang="en-US" sz="1100" dirty="0" smtClean="0">
                <a:solidFill>
                  <a:schemeClr val="tx1">
                    <a:lumMod val="65000"/>
                    <a:lumOff val="35000"/>
                  </a:schemeClr>
                </a:solidFill>
                <a:latin typeface="微软雅黑" pitchFamily="34" charset="-122"/>
                <a:ea typeface="微软雅黑" pitchFamily="34" charset="-122"/>
              </a:rPr>
              <a:t>、点击</a:t>
            </a:r>
            <a:r>
              <a:rPr lang="zh-CN" altLang="en-US" sz="1100" dirty="0">
                <a:solidFill>
                  <a:schemeClr val="tx1">
                    <a:lumMod val="65000"/>
                    <a:lumOff val="35000"/>
                  </a:schemeClr>
                </a:solidFill>
                <a:latin typeface="微软雅黑" pitchFamily="34" charset="-122"/>
                <a:ea typeface="微软雅黑" pitchFamily="34" charset="-122"/>
              </a:rPr>
              <a:t>输入简要文字内容，文字内容需概括精炼，不用多余的文字修饰，言简意赅的说明分项内容</a:t>
            </a:r>
            <a:r>
              <a:rPr lang="en-US" altLang="zh-CN" sz="1100" dirty="0">
                <a:solidFill>
                  <a:schemeClr val="tx1">
                    <a:lumMod val="65000"/>
                    <a:lumOff val="35000"/>
                  </a:schemeClr>
                </a:solidFill>
                <a:latin typeface="微软雅黑" pitchFamily="34" charset="-122"/>
                <a:ea typeface="微软雅黑" pitchFamily="34" charset="-122"/>
              </a:rPr>
              <a:t>……</a:t>
            </a:r>
            <a:endParaRPr lang="zh-CN" altLang="en-US" sz="1100" dirty="0">
              <a:solidFill>
                <a:schemeClr val="tx1">
                  <a:lumMod val="65000"/>
                  <a:lumOff val="35000"/>
                </a:schemeClr>
              </a:solidFill>
              <a:latin typeface="微软雅黑" pitchFamily="34" charset="-122"/>
              <a:ea typeface="微软雅黑" pitchFamily="34" charset="-122"/>
            </a:endParaRPr>
          </a:p>
        </p:txBody>
      </p:sp>
      <p:sp>
        <p:nvSpPr>
          <p:cNvPr id="27" name="TextBox 26"/>
          <p:cNvSpPr txBox="1"/>
          <p:nvPr/>
        </p:nvSpPr>
        <p:spPr>
          <a:xfrm>
            <a:off x="6156175" y="3979476"/>
            <a:ext cx="2520281" cy="752514"/>
          </a:xfrm>
          <a:prstGeom prst="rect">
            <a:avLst/>
          </a:prstGeom>
          <a:noFill/>
        </p:spPr>
        <p:txBody>
          <a:bodyPr wrap="square" rtlCol="0">
            <a:spAutoFit/>
          </a:bodyPr>
          <a:lstStyle/>
          <a:p>
            <a:pPr>
              <a:lnSpc>
                <a:spcPct val="130000"/>
              </a:lnSpc>
              <a:defRPr/>
            </a:pPr>
            <a:r>
              <a:rPr lang="en-US" altLang="zh-CN" sz="1100" dirty="0" smtClean="0">
                <a:solidFill>
                  <a:schemeClr val="tx1">
                    <a:lumMod val="65000"/>
                    <a:lumOff val="35000"/>
                  </a:schemeClr>
                </a:solidFill>
                <a:latin typeface="微软雅黑" pitchFamily="34" charset="-122"/>
                <a:ea typeface="微软雅黑" pitchFamily="34" charset="-122"/>
              </a:rPr>
              <a:t>03</a:t>
            </a:r>
            <a:r>
              <a:rPr lang="zh-CN" altLang="en-US" sz="1100" dirty="0" smtClean="0">
                <a:solidFill>
                  <a:schemeClr val="tx1">
                    <a:lumMod val="65000"/>
                    <a:lumOff val="35000"/>
                  </a:schemeClr>
                </a:solidFill>
                <a:latin typeface="微软雅黑" pitchFamily="34" charset="-122"/>
                <a:ea typeface="微软雅黑" pitchFamily="34" charset="-122"/>
              </a:rPr>
              <a:t>、点击</a:t>
            </a:r>
            <a:r>
              <a:rPr lang="zh-CN" altLang="en-US" sz="1100" dirty="0">
                <a:solidFill>
                  <a:schemeClr val="tx1">
                    <a:lumMod val="65000"/>
                    <a:lumOff val="35000"/>
                  </a:schemeClr>
                </a:solidFill>
                <a:latin typeface="微软雅黑" pitchFamily="34" charset="-122"/>
                <a:ea typeface="微软雅黑" pitchFamily="34" charset="-122"/>
              </a:rPr>
              <a:t>输入简要文字内容，文字内容需概括精炼，不用多余的文字修饰，言简意赅的说明分项内容</a:t>
            </a:r>
            <a:r>
              <a:rPr lang="en-US" altLang="zh-CN" sz="1100" dirty="0">
                <a:solidFill>
                  <a:schemeClr val="tx1">
                    <a:lumMod val="65000"/>
                    <a:lumOff val="35000"/>
                  </a:schemeClr>
                </a:solidFill>
                <a:latin typeface="微软雅黑" pitchFamily="34" charset="-122"/>
                <a:ea typeface="微软雅黑" pitchFamily="34" charset="-122"/>
              </a:rPr>
              <a:t>……</a:t>
            </a:r>
            <a:endParaRPr lang="zh-CN" altLang="en-US" sz="1100" dirty="0">
              <a:solidFill>
                <a:schemeClr val="tx1">
                  <a:lumMod val="65000"/>
                  <a:lumOff val="35000"/>
                </a:schemeClr>
              </a:solidFill>
              <a:latin typeface="微软雅黑" pitchFamily="34" charset="-122"/>
              <a:ea typeface="微软雅黑" pitchFamily="34" charset="-122"/>
            </a:endParaRPr>
          </a:p>
        </p:txBody>
      </p:sp>
    </p:spTree>
    <p:extLst>
      <p:ext uri="{BB962C8B-B14F-4D97-AF65-F5344CB8AC3E}">
        <p14:creationId xmlns:p14="http://schemas.microsoft.com/office/powerpoint/2010/main" xmlns="" val="3164910597"/>
      </p:ext>
    </p:extLst>
  </p:cSld>
  <p:clrMapOvr>
    <a:masterClrMapping/>
  </p:clrMapOvr>
  <p:transition spd="slow" advTm="0">
    <p:cover/>
  </p:transition>
  <mc:AlternateContent xmlns:mc="http://schemas.openxmlformats.org/markup-compatibility/2006">
    <mc:Choice xmlns:p14="http://schemas.microsoft.com/office/powerpoint/2010/main" xmlns=""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000"/>
                                </p:stCondLst>
                                <p:childTnLst>
                                  <p:par>
                                    <p:cTn id="13" presetID="2" presetClass="entr" presetSubtype="4" fill="hold" nodeType="afterEffect" p14:presetBounceEnd="44000">
                                      <p:stCondLst>
                                        <p:cond delay="0"/>
                                      </p:stCondLst>
                                      <p:childTnLst>
                                        <p:set>
                                          <p:cBhvr>
                                            <p:cTn id="14" dur="1" fill="hold">
                                              <p:stCondLst>
                                                <p:cond delay="0"/>
                                              </p:stCondLst>
                                            </p:cTn>
                                            <p:tgtEl>
                                              <p:spTgt spid="21"/>
                                            </p:tgtEl>
                                            <p:attrNameLst>
                                              <p:attrName>style.visibility</p:attrName>
                                            </p:attrNameLst>
                                          </p:cBhvr>
                                          <p:to>
                                            <p:strVal val="visible"/>
                                          </p:to>
                                        </p:set>
                                        <p:anim calcmode="lin" valueType="num" p14:bounceEnd="44000">
                                          <p:cBhvr additive="base">
                                            <p:cTn id="15" dur="500" fill="hold"/>
                                            <p:tgtEl>
                                              <p:spTgt spid="21"/>
                                            </p:tgtEl>
                                            <p:attrNameLst>
                                              <p:attrName>ppt_x</p:attrName>
                                            </p:attrNameLst>
                                          </p:cBhvr>
                                          <p:tavLst>
                                            <p:tav tm="0">
                                              <p:val>
                                                <p:strVal val="#ppt_x"/>
                                              </p:val>
                                            </p:tav>
                                            <p:tav tm="100000">
                                              <p:val>
                                                <p:strVal val="#ppt_x"/>
                                              </p:val>
                                            </p:tav>
                                          </p:tavLst>
                                        </p:anim>
                                        <p:anim calcmode="lin" valueType="num" p14:bounceEnd="44000">
                                          <p:cBhvr additive="base">
                                            <p:cTn id="16" dur="500" fill="hold"/>
                                            <p:tgtEl>
                                              <p:spTgt spid="21"/>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14:presetBounceEnd="44000">
                                      <p:stCondLst>
                                        <p:cond delay="300"/>
                                      </p:stCondLst>
                                      <p:childTnLst>
                                        <p:set>
                                          <p:cBhvr>
                                            <p:cTn id="18" dur="1" fill="hold">
                                              <p:stCondLst>
                                                <p:cond delay="0"/>
                                              </p:stCondLst>
                                            </p:cTn>
                                            <p:tgtEl>
                                              <p:spTgt spid="16"/>
                                            </p:tgtEl>
                                            <p:attrNameLst>
                                              <p:attrName>style.visibility</p:attrName>
                                            </p:attrNameLst>
                                          </p:cBhvr>
                                          <p:to>
                                            <p:strVal val="visible"/>
                                          </p:to>
                                        </p:set>
                                        <p:anim calcmode="lin" valueType="num" p14:bounceEnd="44000">
                                          <p:cBhvr additive="base">
                                            <p:cTn id="19" dur="500" fill="hold"/>
                                            <p:tgtEl>
                                              <p:spTgt spid="16"/>
                                            </p:tgtEl>
                                            <p:attrNameLst>
                                              <p:attrName>ppt_x</p:attrName>
                                            </p:attrNameLst>
                                          </p:cBhvr>
                                          <p:tavLst>
                                            <p:tav tm="0">
                                              <p:val>
                                                <p:strVal val="#ppt_x"/>
                                              </p:val>
                                            </p:tav>
                                            <p:tav tm="100000">
                                              <p:val>
                                                <p:strVal val="#ppt_x"/>
                                              </p:val>
                                            </p:tav>
                                          </p:tavLst>
                                        </p:anim>
                                        <p:anim calcmode="lin" valueType="num" p14:bounceEnd="44000">
                                          <p:cBhvr additive="base">
                                            <p:cTn id="20" dur="500" fill="hold"/>
                                            <p:tgtEl>
                                              <p:spTgt spid="16"/>
                                            </p:tgtEl>
                                            <p:attrNameLst>
                                              <p:attrName>ppt_y</p:attrName>
                                            </p:attrNameLst>
                                          </p:cBhvr>
                                          <p:tavLst>
                                            <p:tav tm="0">
                                              <p:val>
                                                <p:strVal val="1+#ppt_h/2"/>
                                              </p:val>
                                            </p:tav>
                                            <p:tav tm="100000">
                                              <p:val>
                                                <p:strVal val="#ppt_y"/>
                                              </p:val>
                                            </p:tav>
                                          </p:tavLst>
                                        </p:anim>
                                      </p:childTnLst>
                                    </p:cTn>
                                  </p:par>
                                  <p:par>
                                    <p:cTn id="21" presetID="12" presetClass="entr" presetSubtype="8" fill="hold" grpId="0" nodeType="withEffect">
                                      <p:stCondLst>
                                        <p:cond delay="30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p:tgtEl>
                                              <p:spTgt spid="8"/>
                                            </p:tgtEl>
                                            <p:attrNameLst>
                                              <p:attrName>ppt_x</p:attrName>
                                            </p:attrNameLst>
                                          </p:cBhvr>
                                          <p:tavLst>
                                            <p:tav tm="0">
                                              <p:val>
                                                <p:strVal val="#ppt_x-#ppt_w*1.125000"/>
                                              </p:val>
                                            </p:tav>
                                            <p:tav tm="100000">
                                              <p:val>
                                                <p:strVal val="#ppt_x"/>
                                              </p:val>
                                            </p:tav>
                                          </p:tavLst>
                                        </p:anim>
                                        <p:animEffect transition="in" filter="wipe(right)">
                                          <p:cBhvr>
                                            <p:cTn id="24" dur="500"/>
                                            <p:tgtEl>
                                              <p:spTgt spid="8"/>
                                            </p:tgtEl>
                                          </p:cBhvr>
                                        </p:animEffect>
                                      </p:childTnLst>
                                    </p:cTn>
                                  </p:par>
                                  <p:par>
                                    <p:cTn id="25" presetID="2" presetClass="entr" presetSubtype="4" fill="hold" nodeType="withEffect" p14:presetBounceEnd="44000">
                                      <p:stCondLst>
                                        <p:cond delay="600"/>
                                      </p:stCondLst>
                                      <p:childTnLst>
                                        <p:set>
                                          <p:cBhvr>
                                            <p:cTn id="26" dur="1" fill="hold">
                                              <p:stCondLst>
                                                <p:cond delay="0"/>
                                              </p:stCondLst>
                                            </p:cTn>
                                            <p:tgtEl>
                                              <p:spTgt spid="11"/>
                                            </p:tgtEl>
                                            <p:attrNameLst>
                                              <p:attrName>style.visibility</p:attrName>
                                            </p:attrNameLst>
                                          </p:cBhvr>
                                          <p:to>
                                            <p:strVal val="visible"/>
                                          </p:to>
                                        </p:set>
                                        <p:anim calcmode="lin" valueType="num" p14:bounceEnd="44000">
                                          <p:cBhvr additive="base">
                                            <p:cTn id="27" dur="500" fill="hold"/>
                                            <p:tgtEl>
                                              <p:spTgt spid="11"/>
                                            </p:tgtEl>
                                            <p:attrNameLst>
                                              <p:attrName>ppt_x</p:attrName>
                                            </p:attrNameLst>
                                          </p:cBhvr>
                                          <p:tavLst>
                                            <p:tav tm="0">
                                              <p:val>
                                                <p:strVal val="#ppt_x"/>
                                              </p:val>
                                            </p:tav>
                                            <p:tav tm="100000">
                                              <p:val>
                                                <p:strVal val="#ppt_x"/>
                                              </p:val>
                                            </p:tav>
                                          </p:tavLst>
                                        </p:anim>
                                        <p:anim calcmode="lin" valueType="num" p14:bounceEnd="44000">
                                          <p:cBhvr additive="base">
                                            <p:cTn id="28" dur="500" fill="hold"/>
                                            <p:tgtEl>
                                              <p:spTgt spid="11"/>
                                            </p:tgtEl>
                                            <p:attrNameLst>
                                              <p:attrName>ppt_y</p:attrName>
                                            </p:attrNameLst>
                                          </p:cBhvr>
                                          <p:tavLst>
                                            <p:tav tm="0">
                                              <p:val>
                                                <p:strVal val="1+#ppt_h/2"/>
                                              </p:val>
                                            </p:tav>
                                            <p:tav tm="100000">
                                              <p:val>
                                                <p:strVal val="#ppt_y"/>
                                              </p:val>
                                            </p:tav>
                                          </p:tavLst>
                                        </p:anim>
                                      </p:childTnLst>
                                    </p:cTn>
                                  </p:par>
                                  <p:par>
                                    <p:cTn id="29" presetID="12" presetClass="entr" presetSubtype="8" fill="hold" grpId="0" nodeType="withEffect">
                                      <p:stCondLst>
                                        <p:cond delay="60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ppt_x</p:attrName>
                                            </p:attrNameLst>
                                          </p:cBhvr>
                                          <p:tavLst>
                                            <p:tav tm="0">
                                              <p:val>
                                                <p:strVal val="#ppt_x-#ppt_w*1.125000"/>
                                              </p:val>
                                            </p:tav>
                                            <p:tav tm="100000">
                                              <p:val>
                                                <p:strVal val="#ppt_x"/>
                                              </p:val>
                                            </p:tav>
                                          </p:tavLst>
                                        </p:anim>
                                        <p:animEffect transition="in" filter="wipe(right)">
                                          <p:cBhvr>
                                            <p:cTn id="32" dur="500"/>
                                            <p:tgtEl>
                                              <p:spTgt spid="9"/>
                                            </p:tgtEl>
                                          </p:cBhvr>
                                        </p:animEffect>
                                      </p:childTnLst>
                                    </p:cTn>
                                  </p:par>
                                  <p:par>
                                    <p:cTn id="33" presetID="12" presetClass="entr" presetSubtype="8" fill="hold" grpId="0" nodeType="withEffect">
                                      <p:stCondLst>
                                        <p:cond delay="90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500"/>
                                            <p:tgtEl>
                                              <p:spTgt spid="10"/>
                                            </p:tgtEl>
                                            <p:attrNameLst>
                                              <p:attrName>ppt_x</p:attrName>
                                            </p:attrNameLst>
                                          </p:cBhvr>
                                          <p:tavLst>
                                            <p:tav tm="0">
                                              <p:val>
                                                <p:strVal val="#ppt_x-#ppt_w*1.125000"/>
                                              </p:val>
                                            </p:tav>
                                            <p:tav tm="100000">
                                              <p:val>
                                                <p:strVal val="#ppt_x"/>
                                              </p:val>
                                            </p:tav>
                                          </p:tavLst>
                                        </p:anim>
                                        <p:animEffect transition="in" filter="wipe(right)">
                                          <p:cBhvr>
                                            <p:cTn id="36" dur="500"/>
                                            <p:tgtEl>
                                              <p:spTgt spid="10"/>
                                            </p:tgtEl>
                                          </p:cBhvr>
                                        </p:animEffect>
                                      </p:childTnLst>
                                    </p:cTn>
                                  </p:par>
                                </p:childTnLst>
                              </p:cTn>
                            </p:par>
                            <p:par>
                              <p:cTn id="37" fill="hold">
                                <p:stCondLst>
                                  <p:cond delay="2400"/>
                                </p:stCondLst>
                                <p:childTnLst>
                                  <p:par>
                                    <p:cTn id="38" presetID="18" presetClass="entr" presetSubtype="3" fill="hold" grpId="0" nodeType="after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strips(upRight)">
                                          <p:cBhvr>
                                            <p:cTn id="40" dur="500"/>
                                            <p:tgtEl>
                                              <p:spTgt spid="6"/>
                                            </p:tgtEl>
                                          </p:cBhvr>
                                        </p:animEffect>
                                      </p:childTnLst>
                                    </p:cTn>
                                  </p:par>
                                  <p:par>
                                    <p:cTn id="41" presetID="18" presetClass="entr" presetSubtype="3" fill="hold" grpId="0" nodeType="withEffect">
                                      <p:stCondLst>
                                        <p:cond delay="300"/>
                                      </p:stCondLst>
                                      <p:childTnLst>
                                        <p:set>
                                          <p:cBhvr>
                                            <p:cTn id="42" dur="1" fill="hold">
                                              <p:stCondLst>
                                                <p:cond delay="0"/>
                                              </p:stCondLst>
                                            </p:cTn>
                                            <p:tgtEl>
                                              <p:spTgt spid="7"/>
                                            </p:tgtEl>
                                            <p:attrNameLst>
                                              <p:attrName>style.visibility</p:attrName>
                                            </p:attrNameLst>
                                          </p:cBhvr>
                                          <p:to>
                                            <p:strVal val="visible"/>
                                          </p:to>
                                        </p:set>
                                        <p:animEffect transition="in" filter="strips(upRight)">
                                          <p:cBhvr>
                                            <p:cTn id="43" dur="500"/>
                                            <p:tgtEl>
                                              <p:spTgt spid="7"/>
                                            </p:tgtEl>
                                          </p:cBhvr>
                                        </p:animEffect>
                                      </p:childTnLst>
                                    </p:cTn>
                                  </p:par>
                                  <p:par>
                                    <p:cTn id="44" presetID="18" presetClass="entr" presetSubtype="3" fill="hold" grpId="0" nodeType="withEffect">
                                      <p:stCondLst>
                                        <p:cond delay="600"/>
                                      </p:stCondLst>
                                      <p:childTnLst>
                                        <p:set>
                                          <p:cBhvr>
                                            <p:cTn id="45" dur="1" fill="hold">
                                              <p:stCondLst>
                                                <p:cond delay="0"/>
                                              </p:stCondLst>
                                            </p:cTn>
                                            <p:tgtEl>
                                              <p:spTgt spid="26"/>
                                            </p:tgtEl>
                                            <p:attrNameLst>
                                              <p:attrName>style.visibility</p:attrName>
                                            </p:attrNameLst>
                                          </p:cBhvr>
                                          <p:to>
                                            <p:strVal val="visible"/>
                                          </p:to>
                                        </p:set>
                                        <p:animEffect transition="in" filter="strips(upRight)">
                                          <p:cBhvr>
                                            <p:cTn id="46" dur="500"/>
                                            <p:tgtEl>
                                              <p:spTgt spid="26"/>
                                            </p:tgtEl>
                                          </p:cBhvr>
                                        </p:animEffect>
                                      </p:childTnLst>
                                    </p:cTn>
                                  </p:par>
                                  <p:par>
                                    <p:cTn id="47" presetID="18" presetClass="entr" presetSubtype="3" fill="hold" grpId="0" nodeType="withEffect">
                                      <p:stCondLst>
                                        <p:cond delay="900"/>
                                      </p:stCondLst>
                                      <p:childTnLst>
                                        <p:set>
                                          <p:cBhvr>
                                            <p:cTn id="48" dur="1" fill="hold">
                                              <p:stCondLst>
                                                <p:cond delay="0"/>
                                              </p:stCondLst>
                                            </p:cTn>
                                            <p:tgtEl>
                                              <p:spTgt spid="27"/>
                                            </p:tgtEl>
                                            <p:attrNameLst>
                                              <p:attrName>style.visibility</p:attrName>
                                            </p:attrNameLst>
                                          </p:cBhvr>
                                          <p:to>
                                            <p:strVal val="visible"/>
                                          </p:to>
                                        </p:set>
                                        <p:animEffect transition="in" filter="strips(upRight)">
                                          <p:cBhvr>
                                            <p:cTn id="4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P spid="8" grpId="0"/>
          <p:bldP spid="9" grpId="0"/>
          <p:bldP spid="10" grpId="0"/>
          <p:bldP spid="26" grpId="0"/>
          <p:bldP spid="27"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000"/>
                                </p:stCondLst>
                                <p:childTnLst>
                                  <p:par>
                                    <p:cTn id="13" presetID="2" presetClass="entr" presetSubtype="4" fill="hold" nodeType="afterEffect">
                                      <p:stCondLst>
                                        <p:cond delay="0"/>
                                      </p:stCondLst>
                                      <p:childTnLst>
                                        <p:set>
                                          <p:cBhvr>
                                            <p:cTn id="14" dur="1" fill="hold">
                                              <p:stCondLst>
                                                <p:cond delay="0"/>
                                              </p:stCondLst>
                                            </p:cTn>
                                            <p:tgtEl>
                                              <p:spTgt spid="21"/>
                                            </p:tgtEl>
                                            <p:attrNameLst>
                                              <p:attrName>style.visibility</p:attrName>
                                            </p:attrNameLst>
                                          </p:cBhvr>
                                          <p:to>
                                            <p:strVal val="visible"/>
                                          </p:to>
                                        </p:set>
                                        <p:anim calcmode="lin" valueType="num">
                                          <p:cBhvr additive="base">
                                            <p:cTn id="15" dur="500" fill="hold"/>
                                            <p:tgtEl>
                                              <p:spTgt spid="21"/>
                                            </p:tgtEl>
                                            <p:attrNameLst>
                                              <p:attrName>ppt_x</p:attrName>
                                            </p:attrNameLst>
                                          </p:cBhvr>
                                          <p:tavLst>
                                            <p:tav tm="0">
                                              <p:val>
                                                <p:strVal val="#ppt_x"/>
                                              </p:val>
                                            </p:tav>
                                            <p:tav tm="100000">
                                              <p:val>
                                                <p:strVal val="#ppt_x"/>
                                              </p:val>
                                            </p:tav>
                                          </p:tavLst>
                                        </p:anim>
                                        <p:anim calcmode="lin" valueType="num">
                                          <p:cBhvr additive="base">
                                            <p:cTn id="16" dur="500" fill="hold"/>
                                            <p:tgtEl>
                                              <p:spTgt spid="21"/>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30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ppt_x"/>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par>
                                    <p:cTn id="21" presetID="12" presetClass="entr" presetSubtype="8" fill="hold" grpId="0" nodeType="withEffect">
                                      <p:stCondLst>
                                        <p:cond delay="30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p:tgtEl>
                                              <p:spTgt spid="8"/>
                                            </p:tgtEl>
                                            <p:attrNameLst>
                                              <p:attrName>ppt_x</p:attrName>
                                            </p:attrNameLst>
                                          </p:cBhvr>
                                          <p:tavLst>
                                            <p:tav tm="0">
                                              <p:val>
                                                <p:strVal val="#ppt_x-#ppt_w*1.125000"/>
                                              </p:val>
                                            </p:tav>
                                            <p:tav tm="100000">
                                              <p:val>
                                                <p:strVal val="#ppt_x"/>
                                              </p:val>
                                            </p:tav>
                                          </p:tavLst>
                                        </p:anim>
                                        <p:animEffect transition="in" filter="wipe(right)">
                                          <p:cBhvr>
                                            <p:cTn id="24" dur="500"/>
                                            <p:tgtEl>
                                              <p:spTgt spid="8"/>
                                            </p:tgtEl>
                                          </p:cBhvr>
                                        </p:animEffect>
                                      </p:childTnLst>
                                    </p:cTn>
                                  </p:par>
                                  <p:par>
                                    <p:cTn id="25" presetID="2" presetClass="entr" presetSubtype="4" fill="hold" nodeType="withEffect">
                                      <p:stCondLst>
                                        <p:cond delay="60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fill="hold"/>
                                            <p:tgtEl>
                                              <p:spTgt spid="11"/>
                                            </p:tgtEl>
                                            <p:attrNameLst>
                                              <p:attrName>ppt_x</p:attrName>
                                            </p:attrNameLst>
                                          </p:cBhvr>
                                          <p:tavLst>
                                            <p:tav tm="0">
                                              <p:val>
                                                <p:strVal val="#ppt_x"/>
                                              </p:val>
                                            </p:tav>
                                            <p:tav tm="100000">
                                              <p:val>
                                                <p:strVal val="#ppt_x"/>
                                              </p:val>
                                            </p:tav>
                                          </p:tavLst>
                                        </p:anim>
                                        <p:anim calcmode="lin" valueType="num">
                                          <p:cBhvr additive="base">
                                            <p:cTn id="28" dur="500" fill="hold"/>
                                            <p:tgtEl>
                                              <p:spTgt spid="11"/>
                                            </p:tgtEl>
                                            <p:attrNameLst>
                                              <p:attrName>ppt_y</p:attrName>
                                            </p:attrNameLst>
                                          </p:cBhvr>
                                          <p:tavLst>
                                            <p:tav tm="0">
                                              <p:val>
                                                <p:strVal val="1+#ppt_h/2"/>
                                              </p:val>
                                            </p:tav>
                                            <p:tav tm="100000">
                                              <p:val>
                                                <p:strVal val="#ppt_y"/>
                                              </p:val>
                                            </p:tav>
                                          </p:tavLst>
                                        </p:anim>
                                      </p:childTnLst>
                                    </p:cTn>
                                  </p:par>
                                  <p:par>
                                    <p:cTn id="29" presetID="12" presetClass="entr" presetSubtype="8" fill="hold" grpId="0" nodeType="withEffect">
                                      <p:stCondLst>
                                        <p:cond delay="60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ppt_x</p:attrName>
                                            </p:attrNameLst>
                                          </p:cBhvr>
                                          <p:tavLst>
                                            <p:tav tm="0">
                                              <p:val>
                                                <p:strVal val="#ppt_x-#ppt_w*1.125000"/>
                                              </p:val>
                                            </p:tav>
                                            <p:tav tm="100000">
                                              <p:val>
                                                <p:strVal val="#ppt_x"/>
                                              </p:val>
                                            </p:tav>
                                          </p:tavLst>
                                        </p:anim>
                                        <p:animEffect transition="in" filter="wipe(right)">
                                          <p:cBhvr>
                                            <p:cTn id="32" dur="500"/>
                                            <p:tgtEl>
                                              <p:spTgt spid="9"/>
                                            </p:tgtEl>
                                          </p:cBhvr>
                                        </p:animEffect>
                                      </p:childTnLst>
                                    </p:cTn>
                                  </p:par>
                                  <p:par>
                                    <p:cTn id="33" presetID="12" presetClass="entr" presetSubtype="8" fill="hold" grpId="0" nodeType="withEffect">
                                      <p:stCondLst>
                                        <p:cond delay="90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500"/>
                                            <p:tgtEl>
                                              <p:spTgt spid="10"/>
                                            </p:tgtEl>
                                            <p:attrNameLst>
                                              <p:attrName>ppt_x</p:attrName>
                                            </p:attrNameLst>
                                          </p:cBhvr>
                                          <p:tavLst>
                                            <p:tav tm="0">
                                              <p:val>
                                                <p:strVal val="#ppt_x-#ppt_w*1.125000"/>
                                              </p:val>
                                            </p:tav>
                                            <p:tav tm="100000">
                                              <p:val>
                                                <p:strVal val="#ppt_x"/>
                                              </p:val>
                                            </p:tav>
                                          </p:tavLst>
                                        </p:anim>
                                        <p:animEffect transition="in" filter="wipe(right)">
                                          <p:cBhvr>
                                            <p:cTn id="36" dur="500"/>
                                            <p:tgtEl>
                                              <p:spTgt spid="10"/>
                                            </p:tgtEl>
                                          </p:cBhvr>
                                        </p:animEffect>
                                      </p:childTnLst>
                                    </p:cTn>
                                  </p:par>
                                </p:childTnLst>
                              </p:cTn>
                            </p:par>
                            <p:par>
                              <p:cTn id="37" fill="hold">
                                <p:stCondLst>
                                  <p:cond delay="2400"/>
                                </p:stCondLst>
                                <p:childTnLst>
                                  <p:par>
                                    <p:cTn id="38" presetID="18" presetClass="entr" presetSubtype="3" fill="hold" grpId="0" nodeType="after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strips(upRight)">
                                          <p:cBhvr>
                                            <p:cTn id="40" dur="500"/>
                                            <p:tgtEl>
                                              <p:spTgt spid="6"/>
                                            </p:tgtEl>
                                          </p:cBhvr>
                                        </p:animEffect>
                                      </p:childTnLst>
                                    </p:cTn>
                                  </p:par>
                                  <p:par>
                                    <p:cTn id="41" presetID="18" presetClass="entr" presetSubtype="3" fill="hold" grpId="0" nodeType="withEffect">
                                      <p:stCondLst>
                                        <p:cond delay="300"/>
                                      </p:stCondLst>
                                      <p:childTnLst>
                                        <p:set>
                                          <p:cBhvr>
                                            <p:cTn id="42" dur="1" fill="hold">
                                              <p:stCondLst>
                                                <p:cond delay="0"/>
                                              </p:stCondLst>
                                            </p:cTn>
                                            <p:tgtEl>
                                              <p:spTgt spid="7"/>
                                            </p:tgtEl>
                                            <p:attrNameLst>
                                              <p:attrName>style.visibility</p:attrName>
                                            </p:attrNameLst>
                                          </p:cBhvr>
                                          <p:to>
                                            <p:strVal val="visible"/>
                                          </p:to>
                                        </p:set>
                                        <p:animEffect transition="in" filter="strips(upRight)">
                                          <p:cBhvr>
                                            <p:cTn id="43" dur="500"/>
                                            <p:tgtEl>
                                              <p:spTgt spid="7"/>
                                            </p:tgtEl>
                                          </p:cBhvr>
                                        </p:animEffect>
                                      </p:childTnLst>
                                    </p:cTn>
                                  </p:par>
                                  <p:par>
                                    <p:cTn id="44" presetID="18" presetClass="entr" presetSubtype="3" fill="hold" grpId="0" nodeType="withEffect">
                                      <p:stCondLst>
                                        <p:cond delay="600"/>
                                      </p:stCondLst>
                                      <p:childTnLst>
                                        <p:set>
                                          <p:cBhvr>
                                            <p:cTn id="45" dur="1" fill="hold">
                                              <p:stCondLst>
                                                <p:cond delay="0"/>
                                              </p:stCondLst>
                                            </p:cTn>
                                            <p:tgtEl>
                                              <p:spTgt spid="26"/>
                                            </p:tgtEl>
                                            <p:attrNameLst>
                                              <p:attrName>style.visibility</p:attrName>
                                            </p:attrNameLst>
                                          </p:cBhvr>
                                          <p:to>
                                            <p:strVal val="visible"/>
                                          </p:to>
                                        </p:set>
                                        <p:animEffect transition="in" filter="strips(upRight)">
                                          <p:cBhvr>
                                            <p:cTn id="46" dur="500"/>
                                            <p:tgtEl>
                                              <p:spTgt spid="26"/>
                                            </p:tgtEl>
                                          </p:cBhvr>
                                        </p:animEffect>
                                      </p:childTnLst>
                                    </p:cTn>
                                  </p:par>
                                  <p:par>
                                    <p:cTn id="47" presetID="18" presetClass="entr" presetSubtype="3" fill="hold" grpId="0" nodeType="withEffect">
                                      <p:stCondLst>
                                        <p:cond delay="900"/>
                                      </p:stCondLst>
                                      <p:childTnLst>
                                        <p:set>
                                          <p:cBhvr>
                                            <p:cTn id="48" dur="1" fill="hold">
                                              <p:stCondLst>
                                                <p:cond delay="0"/>
                                              </p:stCondLst>
                                            </p:cTn>
                                            <p:tgtEl>
                                              <p:spTgt spid="27"/>
                                            </p:tgtEl>
                                            <p:attrNameLst>
                                              <p:attrName>style.visibility</p:attrName>
                                            </p:attrNameLst>
                                          </p:cBhvr>
                                          <p:to>
                                            <p:strVal val="visible"/>
                                          </p:to>
                                        </p:set>
                                        <p:animEffect transition="in" filter="strips(upRight)">
                                          <p:cBhvr>
                                            <p:cTn id="4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P spid="8" grpId="0"/>
          <p:bldP spid="9" grpId="0"/>
          <p:bldP spid="10" grpId="0"/>
          <p:bldP spid="26" grpId="0"/>
          <p:bldP spid="27" grpId="0"/>
        </p:bldLst>
      </p:timing>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3"/>
          <p:cNvSpPr>
            <a:spLocks noChangeArrowheads="1"/>
          </p:cNvSpPr>
          <p:nvPr/>
        </p:nvSpPr>
        <p:spPr bwMode="auto">
          <a:xfrm>
            <a:off x="4250061" y="386569"/>
            <a:ext cx="1831252" cy="4077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68571" tIns="34286" rIns="68571" bIns="3428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spcBef>
                <a:spcPct val="0"/>
              </a:spcBef>
              <a:buNone/>
            </a:pPr>
            <a:r>
              <a:rPr lang="zh-CN" altLang="en-US" sz="2200" b="1" dirty="0" smtClean="0">
                <a:solidFill>
                  <a:schemeClr val="tx1">
                    <a:lumMod val="75000"/>
                    <a:lumOff val="25000"/>
                  </a:schemeClr>
                </a:solidFill>
                <a:latin typeface="Arial" panose="020B0604020202020204" pitchFamily="34" charset="0"/>
                <a:cs typeface="Arial" panose="020B0604020202020204" pitchFamily="34" charset="0"/>
              </a:rPr>
              <a:t>明年工作计划</a:t>
            </a:r>
            <a:endParaRPr lang="zh-CN" altLang="en-US" sz="2200" b="1" dirty="0">
              <a:solidFill>
                <a:schemeClr val="tx1">
                  <a:lumMod val="75000"/>
                  <a:lumOff val="25000"/>
                </a:schemeClr>
              </a:solidFill>
              <a:latin typeface="Arial" panose="020B0604020202020204" pitchFamily="34" charset="0"/>
              <a:cs typeface="Arial" panose="020B0604020202020204" pitchFamily="34" charset="0"/>
            </a:endParaRPr>
          </a:p>
        </p:txBody>
      </p:sp>
      <p:grpSp>
        <p:nvGrpSpPr>
          <p:cNvPr id="3" name="组合 2"/>
          <p:cNvGrpSpPr/>
          <p:nvPr/>
        </p:nvGrpSpPr>
        <p:grpSpPr>
          <a:xfrm>
            <a:off x="3782214" y="427662"/>
            <a:ext cx="197506" cy="296260"/>
            <a:chOff x="5284519" y="1508166"/>
            <a:chExt cx="213756" cy="427512"/>
          </a:xfrm>
        </p:grpSpPr>
        <p:cxnSp>
          <p:nvCxnSpPr>
            <p:cNvPr id="4" name="直接连接符 3"/>
            <p:cNvCxnSpPr/>
            <p:nvPr/>
          </p:nvCxnSpPr>
          <p:spPr>
            <a:xfrm>
              <a:off x="5284519" y="1508166"/>
              <a:ext cx="213756" cy="213756"/>
            </a:xfrm>
            <a:prstGeom prst="line">
              <a:avLst/>
            </a:prstGeom>
            <a:ln w="19050">
              <a:solidFill>
                <a:schemeClr val="tx1">
                  <a:lumMod val="75000"/>
                  <a:lumOff val="25000"/>
                </a:schemeClr>
              </a:solidFill>
              <a:headEnd type="oval" w="med" len="med"/>
              <a:tailEnd type="oval" w="lg" len="lg"/>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flipH="1">
              <a:off x="5284519" y="1721922"/>
              <a:ext cx="213756" cy="213756"/>
            </a:xfrm>
            <a:prstGeom prst="line">
              <a:avLst/>
            </a:prstGeom>
            <a:ln w="19050">
              <a:solidFill>
                <a:schemeClr val="tx1">
                  <a:lumMod val="75000"/>
                  <a:lumOff val="25000"/>
                </a:schemeClr>
              </a:solidFill>
              <a:headEnd type="oval" w="med" len="med"/>
              <a:tailEnd type="oval" w="lg" len="lg"/>
            </a:ln>
          </p:spPr>
          <p:style>
            <a:lnRef idx="1">
              <a:schemeClr val="accent1"/>
            </a:lnRef>
            <a:fillRef idx="0">
              <a:schemeClr val="accent1"/>
            </a:fillRef>
            <a:effectRef idx="0">
              <a:schemeClr val="accent1"/>
            </a:effectRef>
            <a:fontRef idx="minor">
              <a:schemeClr val="tx1"/>
            </a:fontRef>
          </p:style>
        </p:cxnSp>
      </p:grpSp>
      <p:grpSp>
        <p:nvGrpSpPr>
          <p:cNvPr id="6" name="组合 5"/>
          <p:cNvGrpSpPr/>
          <p:nvPr/>
        </p:nvGrpSpPr>
        <p:grpSpPr>
          <a:xfrm>
            <a:off x="2174114" y="1645499"/>
            <a:ext cx="971855" cy="1049540"/>
            <a:chOff x="2546623" y="2154579"/>
            <a:chExt cx="1296144" cy="1399387"/>
          </a:xfrm>
        </p:grpSpPr>
        <p:sp>
          <p:nvSpPr>
            <p:cNvPr id="7" name="菱形 6"/>
            <p:cNvSpPr/>
            <p:nvPr/>
          </p:nvSpPr>
          <p:spPr>
            <a:xfrm>
              <a:off x="2546623" y="2257822"/>
              <a:ext cx="1296144" cy="1296144"/>
            </a:xfrm>
            <a:prstGeom prst="diamond">
              <a:avLst/>
            </a:prstGeom>
            <a:solidFill>
              <a:srgbClr val="007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8" name="椭圆 7"/>
            <p:cNvSpPr/>
            <p:nvPr/>
          </p:nvSpPr>
          <p:spPr>
            <a:xfrm>
              <a:off x="3126197" y="2154579"/>
              <a:ext cx="482333" cy="482333"/>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9" name="椭圆 8"/>
            <p:cNvSpPr/>
            <p:nvPr/>
          </p:nvSpPr>
          <p:spPr>
            <a:xfrm>
              <a:off x="3174818" y="2207744"/>
              <a:ext cx="385091" cy="376002"/>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pic>
          <p:nvPicPr>
            <p:cNvPr id="10" name="Picture 7" descr="C:\Users\Administrator\Downloads\20140811011225727_easyicon_net_301.951672862.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001243" y="2702070"/>
              <a:ext cx="432048" cy="407647"/>
            </a:xfrm>
            <a:prstGeom prst="rect">
              <a:avLst/>
            </a:prstGeom>
            <a:noFill/>
            <a:extLst>
              <a:ext uri="{909E8E84-426E-40DD-AFC4-6F175D3DCCD1}">
                <a14:hiddenFill xmlns:a14="http://schemas.microsoft.com/office/drawing/2010/main" xmlns="">
                  <a:solidFill>
                    <a:srgbClr val="FFFFFF"/>
                  </a:solidFill>
                </a14:hiddenFill>
              </a:ext>
            </a:extLst>
          </p:spPr>
        </p:pic>
        <p:sp>
          <p:nvSpPr>
            <p:cNvPr id="11" name="TextBox 10"/>
            <p:cNvSpPr txBox="1"/>
            <p:nvPr/>
          </p:nvSpPr>
          <p:spPr>
            <a:xfrm>
              <a:off x="3174612" y="2190560"/>
              <a:ext cx="490005" cy="410369"/>
            </a:xfrm>
            <a:prstGeom prst="rect">
              <a:avLst/>
            </a:prstGeom>
            <a:noFill/>
          </p:spPr>
          <p:txBody>
            <a:bodyPr wrap="none" rtlCol="0">
              <a:spAutoFit/>
            </a:bodyPr>
            <a:lstStyle/>
            <a:p>
              <a:r>
                <a:rPr lang="en-US" altLang="zh-CN" sz="1400" dirty="0" smtClean="0">
                  <a:solidFill>
                    <a:schemeClr val="bg1"/>
                  </a:solidFill>
                </a:rPr>
                <a:t>01</a:t>
              </a:r>
              <a:endParaRPr lang="zh-CN" altLang="en-US" sz="1400" dirty="0">
                <a:solidFill>
                  <a:schemeClr val="bg1"/>
                </a:solidFill>
              </a:endParaRPr>
            </a:p>
          </p:txBody>
        </p:sp>
      </p:grpSp>
      <p:grpSp>
        <p:nvGrpSpPr>
          <p:cNvPr id="12" name="组合 11"/>
          <p:cNvGrpSpPr/>
          <p:nvPr/>
        </p:nvGrpSpPr>
        <p:grpSpPr>
          <a:xfrm>
            <a:off x="3916125" y="1645499"/>
            <a:ext cx="971855" cy="1049540"/>
            <a:chOff x="4460433" y="1988840"/>
            <a:chExt cx="1296144" cy="1399387"/>
          </a:xfrm>
        </p:grpSpPr>
        <p:grpSp>
          <p:nvGrpSpPr>
            <p:cNvPr id="13" name="组合 12"/>
            <p:cNvGrpSpPr/>
            <p:nvPr/>
          </p:nvGrpSpPr>
          <p:grpSpPr>
            <a:xfrm>
              <a:off x="4460433" y="1988840"/>
              <a:ext cx="1296144" cy="1399387"/>
              <a:chOff x="2546623" y="2154579"/>
              <a:chExt cx="1296144" cy="1399387"/>
            </a:xfrm>
          </p:grpSpPr>
          <p:sp>
            <p:nvSpPr>
              <p:cNvPr id="15" name="菱形 14"/>
              <p:cNvSpPr/>
              <p:nvPr/>
            </p:nvSpPr>
            <p:spPr>
              <a:xfrm>
                <a:off x="2546623" y="2257822"/>
                <a:ext cx="1296144" cy="1296144"/>
              </a:xfrm>
              <a:prstGeom prst="diamond">
                <a:avLst/>
              </a:prstGeom>
              <a:solidFill>
                <a:srgbClr val="007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6" name="椭圆 15"/>
              <p:cNvSpPr/>
              <p:nvPr/>
            </p:nvSpPr>
            <p:spPr>
              <a:xfrm>
                <a:off x="3126197" y="2154579"/>
                <a:ext cx="482333" cy="482333"/>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7" name="椭圆 16"/>
              <p:cNvSpPr/>
              <p:nvPr/>
            </p:nvSpPr>
            <p:spPr>
              <a:xfrm>
                <a:off x="3174818" y="2207744"/>
                <a:ext cx="385091" cy="376002"/>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8" name="TextBox 17"/>
              <p:cNvSpPr txBox="1"/>
              <p:nvPr/>
            </p:nvSpPr>
            <p:spPr>
              <a:xfrm>
                <a:off x="3141683" y="2195300"/>
                <a:ext cx="490005" cy="410369"/>
              </a:xfrm>
              <a:prstGeom prst="rect">
                <a:avLst/>
              </a:prstGeom>
              <a:noFill/>
            </p:spPr>
            <p:txBody>
              <a:bodyPr wrap="none" rtlCol="0">
                <a:spAutoFit/>
              </a:bodyPr>
              <a:lstStyle/>
              <a:p>
                <a:r>
                  <a:rPr lang="en-US" altLang="zh-CN" sz="1400" dirty="0" smtClean="0">
                    <a:solidFill>
                      <a:schemeClr val="bg1"/>
                    </a:solidFill>
                  </a:rPr>
                  <a:t>02</a:t>
                </a:r>
                <a:endParaRPr lang="zh-CN" altLang="en-US" sz="1400" dirty="0">
                  <a:solidFill>
                    <a:schemeClr val="bg1"/>
                  </a:solidFill>
                </a:endParaRPr>
              </a:p>
            </p:txBody>
          </p:sp>
        </p:grpSp>
        <p:pic>
          <p:nvPicPr>
            <p:cNvPr id="14" name="Picture 5" descr="C:\Users\Administrator\Downloads\20140811010613621_easyicon_net_251.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916513" y="2578669"/>
              <a:ext cx="383983" cy="383983"/>
            </a:xfrm>
            <a:prstGeom prst="rect">
              <a:avLst/>
            </a:prstGeom>
            <a:noFill/>
            <a:extLst>
              <a:ext uri="{909E8E84-426E-40DD-AFC4-6F175D3DCCD1}">
                <a14:hiddenFill xmlns:a14="http://schemas.microsoft.com/office/drawing/2010/main" xmlns="">
                  <a:solidFill>
                    <a:srgbClr val="FFFFFF"/>
                  </a:solidFill>
                </a14:hiddenFill>
              </a:ext>
            </a:extLst>
          </p:spPr>
        </p:pic>
      </p:grpSp>
      <p:grpSp>
        <p:nvGrpSpPr>
          <p:cNvPr id="19" name="组合 18"/>
          <p:cNvGrpSpPr/>
          <p:nvPr/>
        </p:nvGrpSpPr>
        <p:grpSpPr>
          <a:xfrm>
            <a:off x="5619156" y="1645499"/>
            <a:ext cx="971855" cy="1049540"/>
            <a:chOff x="6731732" y="1988840"/>
            <a:chExt cx="1296144" cy="1399387"/>
          </a:xfrm>
        </p:grpSpPr>
        <p:grpSp>
          <p:nvGrpSpPr>
            <p:cNvPr id="20" name="组合 19"/>
            <p:cNvGrpSpPr/>
            <p:nvPr/>
          </p:nvGrpSpPr>
          <p:grpSpPr>
            <a:xfrm>
              <a:off x="6731732" y="1988840"/>
              <a:ext cx="1296144" cy="1399387"/>
              <a:chOff x="2546623" y="2154579"/>
              <a:chExt cx="1296144" cy="1399387"/>
            </a:xfrm>
          </p:grpSpPr>
          <p:sp>
            <p:nvSpPr>
              <p:cNvPr id="22" name="菱形 21"/>
              <p:cNvSpPr/>
              <p:nvPr/>
            </p:nvSpPr>
            <p:spPr>
              <a:xfrm>
                <a:off x="2546623" y="2257822"/>
                <a:ext cx="1296144" cy="1296144"/>
              </a:xfrm>
              <a:prstGeom prst="diamond">
                <a:avLst/>
              </a:prstGeom>
              <a:solidFill>
                <a:srgbClr val="007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3" name="椭圆 22"/>
              <p:cNvSpPr/>
              <p:nvPr/>
            </p:nvSpPr>
            <p:spPr>
              <a:xfrm>
                <a:off x="3126197" y="2154579"/>
                <a:ext cx="482333" cy="482333"/>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4" name="椭圆 23"/>
              <p:cNvSpPr/>
              <p:nvPr/>
            </p:nvSpPr>
            <p:spPr>
              <a:xfrm>
                <a:off x="3174818" y="2207744"/>
                <a:ext cx="385091" cy="376002"/>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5" name="TextBox 24"/>
              <p:cNvSpPr txBox="1"/>
              <p:nvPr/>
            </p:nvSpPr>
            <p:spPr>
              <a:xfrm>
                <a:off x="3126197" y="2159276"/>
                <a:ext cx="490005" cy="410369"/>
              </a:xfrm>
              <a:prstGeom prst="rect">
                <a:avLst/>
              </a:prstGeom>
              <a:noFill/>
            </p:spPr>
            <p:txBody>
              <a:bodyPr wrap="none" rtlCol="0">
                <a:spAutoFit/>
              </a:bodyPr>
              <a:lstStyle/>
              <a:p>
                <a:r>
                  <a:rPr lang="en-US" altLang="zh-CN" sz="1400" dirty="0" smtClean="0">
                    <a:solidFill>
                      <a:schemeClr val="bg1"/>
                    </a:solidFill>
                  </a:rPr>
                  <a:t>03</a:t>
                </a:r>
                <a:endParaRPr lang="zh-CN" altLang="en-US" sz="1400" dirty="0">
                  <a:solidFill>
                    <a:schemeClr val="bg1"/>
                  </a:solidFill>
                </a:endParaRPr>
              </a:p>
            </p:txBody>
          </p:sp>
        </p:grpSp>
        <p:pic>
          <p:nvPicPr>
            <p:cNvPr id="21" name="Picture 6" descr="C:\Users\Administrator\Downloads\20140811010827497_easyicon_net_512.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191235" y="2578669"/>
              <a:ext cx="398389" cy="398389"/>
            </a:xfrm>
            <a:prstGeom prst="rect">
              <a:avLst/>
            </a:prstGeom>
            <a:noFill/>
            <a:extLst>
              <a:ext uri="{909E8E84-426E-40DD-AFC4-6F175D3DCCD1}">
                <a14:hiddenFill xmlns:a14="http://schemas.microsoft.com/office/drawing/2010/main" xmlns="">
                  <a:solidFill>
                    <a:srgbClr val="FFFFFF"/>
                  </a:solidFill>
                </a14:hiddenFill>
              </a:ext>
            </a:extLst>
          </p:spPr>
        </p:pic>
      </p:grpSp>
      <p:grpSp>
        <p:nvGrpSpPr>
          <p:cNvPr id="26" name="组合 25"/>
          <p:cNvGrpSpPr/>
          <p:nvPr/>
        </p:nvGrpSpPr>
        <p:grpSpPr>
          <a:xfrm>
            <a:off x="7322186" y="1645499"/>
            <a:ext cx="971855" cy="1049540"/>
            <a:chOff x="9003030" y="1988840"/>
            <a:chExt cx="1296144" cy="1399387"/>
          </a:xfrm>
        </p:grpSpPr>
        <p:grpSp>
          <p:nvGrpSpPr>
            <p:cNvPr id="27" name="组合 26"/>
            <p:cNvGrpSpPr/>
            <p:nvPr/>
          </p:nvGrpSpPr>
          <p:grpSpPr>
            <a:xfrm>
              <a:off x="9003030" y="1988840"/>
              <a:ext cx="1296144" cy="1399387"/>
              <a:chOff x="2546623" y="2154579"/>
              <a:chExt cx="1296144" cy="1399387"/>
            </a:xfrm>
          </p:grpSpPr>
          <p:sp>
            <p:nvSpPr>
              <p:cNvPr id="29" name="菱形 28"/>
              <p:cNvSpPr/>
              <p:nvPr/>
            </p:nvSpPr>
            <p:spPr>
              <a:xfrm>
                <a:off x="2546623" y="2257822"/>
                <a:ext cx="1296144" cy="1296144"/>
              </a:xfrm>
              <a:prstGeom prst="diamond">
                <a:avLst/>
              </a:prstGeom>
              <a:solidFill>
                <a:srgbClr val="007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30" name="椭圆 29"/>
              <p:cNvSpPr/>
              <p:nvPr/>
            </p:nvSpPr>
            <p:spPr>
              <a:xfrm>
                <a:off x="3126197" y="2154579"/>
                <a:ext cx="482333" cy="482333"/>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31" name="椭圆 30"/>
              <p:cNvSpPr/>
              <p:nvPr/>
            </p:nvSpPr>
            <p:spPr>
              <a:xfrm>
                <a:off x="3174818" y="2207744"/>
                <a:ext cx="385091" cy="376002"/>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32" name="TextBox 31"/>
              <p:cNvSpPr txBox="1"/>
              <p:nvPr/>
            </p:nvSpPr>
            <p:spPr>
              <a:xfrm>
                <a:off x="3122361" y="2159702"/>
                <a:ext cx="490005" cy="410369"/>
              </a:xfrm>
              <a:prstGeom prst="rect">
                <a:avLst/>
              </a:prstGeom>
              <a:noFill/>
            </p:spPr>
            <p:txBody>
              <a:bodyPr wrap="none" rtlCol="0">
                <a:spAutoFit/>
              </a:bodyPr>
              <a:lstStyle/>
              <a:p>
                <a:r>
                  <a:rPr lang="en-US" altLang="zh-CN" sz="1400" dirty="0" smtClean="0">
                    <a:solidFill>
                      <a:schemeClr val="bg1"/>
                    </a:solidFill>
                  </a:rPr>
                  <a:t>04</a:t>
                </a:r>
                <a:endParaRPr lang="zh-CN" altLang="en-US" sz="1400" dirty="0">
                  <a:solidFill>
                    <a:schemeClr val="bg1"/>
                  </a:solidFill>
                </a:endParaRPr>
              </a:p>
            </p:txBody>
          </p:sp>
        </p:grpSp>
        <p:pic>
          <p:nvPicPr>
            <p:cNvPr id="28" name="Picture 4" descr="C:\Users\Administrator\Downloads\1.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9448147" y="2547703"/>
              <a:ext cx="413434" cy="413434"/>
            </a:xfrm>
            <a:prstGeom prst="rect">
              <a:avLst/>
            </a:prstGeom>
            <a:noFill/>
            <a:extLst>
              <a:ext uri="{909E8E84-426E-40DD-AFC4-6F175D3DCCD1}">
                <a14:hiddenFill xmlns:a14="http://schemas.microsoft.com/office/drawing/2010/main" xmlns="">
                  <a:solidFill>
                    <a:srgbClr val="FFFFFF"/>
                  </a:solidFill>
                </a14:hiddenFill>
              </a:ext>
            </a:extLst>
          </p:spPr>
        </p:pic>
      </p:grpSp>
      <p:grpSp>
        <p:nvGrpSpPr>
          <p:cNvPr id="33" name="组合 32"/>
          <p:cNvGrpSpPr/>
          <p:nvPr/>
        </p:nvGrpSpPr>
        <p:grpSpPr>
          <a:xfrm>
            <a:off x="2204339" y="2698757"/>
            <a:ext cx="1023215" cy="273749"/>
            <a:chOff x="2177457" y="3393185"/>
            <a:chExt cx="1364642" cy="364998"/>
          </a:xfrm>
        </p:grpSpPr>
        <p:sp>
          <p:nvSpPr>
            <p:cNvPr id="34" name="矩形 33"/>
            <p:cNvSpPr/>
            <p:nvPr/>
          </p:nvSpPr>
          <p:spPr>
            <a:xfrm>
              <a:off x="2177457" y="3393185"/>
              <a:ext cx="1364642" cy="36499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35" name="TextBox 8"/>
            <p:cNvSpPr txBox="1">
              <a:spLocks noChangeArrowheads="1"/>
            </p:cNvSpPr>
            <p:nvPr/>
          </p:nvSpPr>
          <p:spPr bwMode="auto">
            <a:xfrm>
              <a:off x="2223541" y="3411874"/>
              <a:ext cx="1272474" cy="3282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fontAlgn="base">
                <a:spcBef>
                  <a:spcPct val="0"/>
                </a:spcBef>
                <a:spcAft>
                  <a:spcPct val="0"/>
                </a:spcAft>
                <a:defRPr>
                  <a:solidFill>
                    <a:schemeClr val="tx1"/>
                  </a:solidFill>
                  <a:latin typeface="Arial" charset="0"/>
                  <a:ea typeface="宋体" charset="-122"/>
                </a:defRPr>
              </a:lvl6pPr>
              <a:lvl7pPr marL="2971800" indent="-228600" fontAlgn="base">
                <a:spcBef>
                  <a:spcPct val="0"/>
                </a:spcBef>
                <a:spcAft>
                  <a:spcPct val="0"/>
                </a:spcAft>
                <a:defRPr>
                  <a:solidFill>
                    <a:schemeClr val="tx1"/>
                  </a:solidFill>
                  <a:latin typeface="Arial" charset="0"/>
                  <a:ea typeface="宋体" charset="-122"/>
                </a:defRPr>
              </a:lvl7pPr>
              <a:lvl8pPr marL="3429000" indent="-228600" fontAlgn="base">
                <a:spcBef>
                  <a:spcPct val="0"/>
                </a:spcBef>
                <a:spcAft>
                  <a:spcPct val="0"/>
                </a:spcAft>
                <a:defRPr>
                  <a:solidFill>
                    <a:schemeClr val="tx1"/>
                  </a:solidFill>
                  <a:latin typeface="Arial" charset="0"/>
                  <a:ea typeface="宋体" charset="-122"/>
                </a:defRPr>
              </a:lvl8pPr>
              <a:lvl9pPr marL="3886200" indent="-228600" fontAlgn="base">
                <a:spcBef>
                  <a:spcPct val="0"/>
                </a:spcBef>
                <a:spcAft>
                  <a:spcPct val="0"/>
                </a:spcAft>
                <a:defRPr>
                  <a:solidFill>
                    <a:schemeClr val="tx1"/>
                  </a:solidFill>
                  <a:latin typeface="Arial" charset="0"/>
                  <a:ea typeface="宋体" charset="-122"/>
                </a:defRPr>
              </a:lvl9pPr>
            </a:lstStyle>
            <a:p>
              <a:pPr algn="ctr"/>
              <a:r>
                <a:rPr lang="zh-CN" altLang="en-US" sz="1000" b="1" dirty="0">
                  <a:solidFill>
                    <a:schemeClr val="bg1"/>
                  </a:solidFill>
                  <a:latin typeface="微软雅黑" pitchFamily="34" charset="-122"/>
                  <a:ea typeface="微软雅黑" pitchFamily="34" charset="-122"/>
                </a:rPr>
                <a:t>点击添加标题</a:t>
              </a:r>
              <a:endParaRPr lang="en-US" altLang="zh-CN" sz="1000" b="1" dirty="0">
                <a:solidFill>
                  <a:schemeClr val="bg1"/>
                </a:solidFill>
                <a:latin typeface="微软雅黑" pitchFamily="34" charset="-122"/>
                <a:ea typeface="微软雅黑" pitchFamily="34" charset="-122"/>
              </a:endParaRPr>
            </a:p>
          </p:txBody>
        </p:sp>
      </p:grpSp>
      <p:grpSp>
        <p:nvGrpSpPr>
          <p:cNvPr id="36" name="组合 35"/>
          <p:cNvGrpSpPr/>
          <p:nvPr/>
        </p:nvGrpSpPr>
        <p:grpSpPr>
          <a:xfrm>
            <a:off x="3916125" y="2698757"/>
            <a:ext cx="1023215" cy="273749"/>
            <a:chOff x="4460433" y="3393185"/>
            <a:chExt cx="1364642" cy="364998"/>
          </a:xfrm>
        </p:grpSpPr>
        <p:sp>
          <p:nvSpPr>
            <p:cNvPr id="37" name="矩形 36"/>
            <p:cNvSpPr/>
            <p:nvPr/>
          </p:nvSpPr>
          <p:spPr>
            <a:xfrm>
              <a:off x="4460433" y="3393185"/>
              <a:ext cx="1364642" cy="36499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38" name="TextBox 8"/>
            <p:cNvSpPr txBox="1">
              <a:spLocks noChangeArrowheads="1"/>
            </p:cNvSpPr>
            <p:nvPr/>
          </p:nvSpPr>
          <p:spPr bwMode="auto">
            <a:xfrm>
              <a:off x="4494207" y="3411874"/>
              <a:ext cx="1272474" cy="3282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fontAlgn="base">
                <a:spcBef>
                  <a:spcPct val="0"/>
                </a:spcBef>
                <a:spcAft>
                  <a:spcPct val="0"/>
                </a:spcAft>
                <a:defRPr>
                  <a:solidFill>
                    <a:schemeClr val="tx1"/>
                  </a:solidFill>
                  <a:latin typeface="Arial" charset="0"/>
                  <a:ea typeface="宋体" charset="-122"/>
                </a:defRPr>
              </a:lvl6pPr>
              <a:lvl7pPr marL="2971800" indent="-228600" fontAlgn="base">
                <a:spcBef>
                  <a:spcPct val="0"/>
                </a:spcBef>
                <a:spcAft>
                  <a:spcPct val="0"/>
                </a:spcAft>
                <a:defRPr>
                  <a:solidFill>
                    <a:schemeClr val="tx1"/>
                  </a:solidFill>
                  <a:latin typeface="Arial" charset="0"/>
                  <a:ea typeface="宋体" charset="-122"/>
                </a:defRPr>
              </a:lvl7pPr>
              <a:lvl8pPr marL="3429000" indent="-228600" fontAlgn="base">
                <a:spcBef>
                  <a:spcPct val="0"/>
                </a:spcBef>
                <a:spcAft>
                  <a:spcPct val="0"/>
                </a:spcAft>
                <a:defRPr>
                  <a:solidFill>
                    <a:schemeClr val="tx1"/>
                  </a:solidFill>
                  <a:latin typeface="Arial" charset="0"/>
                  <a:ea typeface="宋体" charset="-122"/>
                </a:defRPr>
              </a:lvl8pPr>
              <a:lvl9pPr marL="3886200" indent="-228600" fontAlgn="base">
                <a:spcBef>
                  <a:spcPct val="0"/>
                </a:spcBef>
                <a:spcAft>
                  <a:spcPct val="0"/>
                </a:spcAft>
                <a:defRPr>
                  <a:solidFill>
                    <a:schemeClr val="tx1"/>
                  </a:solidFill>
                  <a:latin typeface="Arial" charset="0"/>
                  <a:ea typeface="宋体" charset="-122"/>
                </a:defRPr>
              </a:lvl9pPr>
            </a:lstStyle>
            <a:p>
              <a:pPr algn="ctr"/>
              <a:r>
                <a:rPr lang="zh-CN" altLang="en-US" sz="1000" b="1" dirty="0">
                  <a:solidFill>
                    <a:schemeClr val="bg1"/>
                  </a:solidFill>
                  <a:latin typeface="微软雅黑" pitchFamily="34" charset="-122"/>
                  <a:ea typeface="微软雅黑" pitchFamily="34" charset="-122"/>
                </a:rPr>
                <a:t>点击添加标题</a:t>
              </a:r>
              <a:endParaRPr lang="en-US" altLang="zh-CN" sz="1000" b="1" dirty="0">
                <a:solidFill>
                  <a:schemeClr val="bg1"/>
                </a:solidFill>
                <a:latin typeface="微软雅黑" pitchFamily="34" charset="-122"/>
                <a:ea typeface="微软雅黑" pitchFamily="34" charset="-122"/>
              </a:endParaRPr>
            </a:p>
          </p:txBody>
        </p:sp>
      </p:grpSp>
      <p:grpSp>
        <p:nvGrpSpPr>
          <p:cNvPr id="39" name="组合 38"/>
          <p:cNvGrpSpPr/>
          <p:nvPr/>
        </p:nvGrpSpPr>
        <p:grpSpPr>
          <a:xfrm>
            <a:off x="5583103" y="2698757"/>
            <a:ext cx="1023215" cy="273749"/>
            <a:chOff x="6683650" y="3393185"/>
            <a:chExt cx="1364642" cy="364998"/>
          </a:xfrm>
        </p:grpSpPr>
        <p:sp>
          <p:nvSpPr>
            <p:cNvPr id="40" name="矩形 39"/>
            <p:cNvSpPr/>
            <p:nvPr/>
          </p:nvSpPr>
          <p:spPr>
            <a:xfrm>
              <a:off x="6683650" y="3393185"/>
              <a:ext cx="1364642" cy="36499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41" name="TextBox 8"/>
            <p:cNvSpPr txBox="1">
              <a:spLocks noChangeArrowheads="1"/>
            </p:cNvSpPr>
            <p:nvPr/>
          </p:nvSpPr>
          <p:spPr bwMode="auto">
            <a:xfrm>
              <a:off x="6743567" y="3411874"/>
              <a:ext cx="1272474" cy="3282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fontAlgn="base">
                <a:spcBef>
                  <a:spcPct val="0"/>
                </a:spcBef>
                <a:spcAft>
                  <a:spcPct val="0"/>
                </a:spcAft>
                <a:defRPr>
                  <a:solidFill>
                    <a:schemeClr val="tx1"/>
                  </a:solidFill>
                  <a:latin typeface="Arial" charset="0"/>
                  <a:ea typeface="宋体" charset="-122"/>
                </a:defRPr>
              </a:lvl6pPr>
              <a:lvl7pPr marL="2971800" indent="-228600" fontAlgn="base">
                <a:spcBef>
                  <a:spcPct val="0"/>
                </a:spcBef>
                <a:spcAft>
                  <a:spcPct val="0"/>
                </a:spcAft>
                <a:defRPr>
                  <a:solidFill>
                    <a:schemeClr val="tx1"/>
                  </a:solidFill>
                  <a:latin typeface="Arial" charset="0"/>
                  <a:ea typeface="宋体" charset="-122"/>
                </a:defRPr>
              </a:lvl7pPr>
              <a:lvl8pPr marL="3429000" indent="-228600" fontAlgn="base">
                <a:spcBef>
                  <a:spcPct val="0"/>
                </a:spcBef>
                <a:spcAft>
                  <a:spcPct val="0"/>
                </a:spcAft>
                <a:defRPr>
                  <a:solidFill>
                    <a:schemeClr val="tx1"/>
                  </a:solidFill>
                  <a:latin typeface="Arial" charset="0"/>
                  <a:ea typeface="宋体" charset="-122"/>
                </a:defRPr>
              </a:lvl8pPr>
              <a:lvl9pPr marL="3886200" indent="-228600" fontAlgn="base">
                <a:spcBef>
                  <a:spcPct val="0"/>
                </a:spcBef>
                <a:spcAft>
                  <a:spcPct val="0"/>
                </a:spcAft>
                <a:defRPr>
                  <a:solidFill>
                    <a:schemeClr val="tx1"/>
                  </a:solidFill>
                  <a:latin typeface="Arial" charset="0"/>
                  <a:ea typeface="宋体" charset="-122"/>
                </a:defRPr>
              </a:lvl9pPr>
            </a:lstStyle>
            <a:p>
              <a:pPr algn="ctr"/>
              <a:r>
                <a:rPr lang="zh-CN" altLang="en-US" sz="1000" b="1" dirty="0">
                  <a:solidFill>
                    <a:schemeClr val="bg1"/>
                  </a:solidFill>
                  <a:latin typeface="微软雅黑" pitchFamily="34" charset="-122"/>
                  <a:ea typeface="微软雅黑" pitchFamily="34" charset="-122"/>
                </a:rPr>
                <a:t>点击添加标题</a:t>
              </a:r>
              <a:endParaRPr lang="en-US" altLang="zh-CN" sz="1000" b="1" dirty="0">
                <a:solidFill>
                  <a:schemeClr val="bg1"/>
                </a:solidFill>
                <a:latin typeface="微软雅黑" pitchFamily="34" charset="-122"/>
                <a:ea typeface="微软雅黑" pitchFamily="34" charset="-122"/>
              </a:endParaRPr>
            </a:p>
          </p:txBody>
        </p:sp>
      </p:grpSp>
      <p:grpSp>
        <p:nvGrpSpPr>
          <p:cNvPr id="42" name="组合 41"/>
          <p:cNvGrpSpPr/>
          <p:nvPr/>
        </p:nvGrpSpPr>
        <p:grpSpPr>
          <a:xfrm>
            <a:off x="7296506" y="2698757"/>
            <a:ext cx="1023215" cy="273749"/>
            <a:chOff x="8968781" y="3393185"/>
            <a:chExt cx="1364642" cy="364998"/>
          </a:xfrm>
        </p:grpSpPr>
        <p:sp>
          <p:nvSpPr>
            <p:cNvPr id="43" name="矩形 42"/>
            <p:cNvSpPr/>
            <p:nvPr/>
          </p:nvSpPr>
          <p:spPr>
            <a:xfrm>
              <a:off x="8968781" y="3393185"/>
              <a:ext cx="1364642" cy="36499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44" name="TextBox 8"/>
            <p:cNvSpPr txBox="1">
              <a:spLocks noChangeArrowheads="1"/>
            </p:cNvSpPr>
            <p:nvPr/>
          </p:nvSpPr>
          <p:spPr bwMode="auto">
            <a:xfrm>
              <a:off x="9036804" y="3411874"/>
              <a:ext cx="1272474" cy="3282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fontAlgn="base">
                <a:spcBef>
                  <a:spcPct val="0"/>
                </a:spcBef>
                <a:spcAft>
                  <a:spcPct val="0"/>
                </a:spcAft>
                <a:defRPr>
                  <a:solidFill>
                    <a:schemeClr val="tx1"/>
                  </a:solidFill>
                  <a:latin typeface="Arial" charset="0"/>
                  <a:ea typeface="宋体" charset="-122"/>
                </a:defRPr>
              </a:lvl6pPr>
              <a:lvl7pPr marL="2971800" indent="-228600" fontAlgn="base">
                <a:spcBef>
                  <a:spcPct val="0"/>
                </a:spcBef>
                <a:spcAft>
                  <a:spcPct val="0"/>
                </a:spcAft>
                <a:defRPr>
                  <a:solidFill>
                    <a:schemeClr val="tx1"/>
                  </a:solidFill>
                  <a:latin typeface="Arial" charset="0"/>
                  <a:ea typeface="宋体" charset="-122"/>
                </a:defRPr>
              </a:lvl7pPr>
              <a:lvl8pPr marL="3429000" indent="-228600" fontAlgn="base">
                <a:spcBef>
                  <a:spcPct val="0"/>
                </a:spcBef>
                <a:spcAft>
                  <a:spcPct val="0"/>
                </a:spcAft>
                <a:defRPr>
                  <a:solidFill>
                    <a:schemeClr val="tx1"/>
                  </a:solidFill>
                  <a:latin typeface="Arial" charset="0"/>
                  <a:ea typeface="宋体" charset="-122"/>
                </a:defRPr>
              </a:lvl8pPr>
              <a:lvl9pPr marL="3886200" indent="-228600" fontAlgn="base">
                <a:spcBef>
                  <a:spcPct val="0"/>
                </a:spcBef>
                <a:spcAft>
                  <a:spcPct val="0"/>
                </a:spcAft>
                <a:defRPr>
                  <a:solidFill>
                    <a:schemeClr val="tx1"/>
                  </a:solidFill>
                  <a:latin typeface="Arial" charset="0"/>
                  <a:ea typeface="宋体" charset="-122"/>
                </a:defRPr>
              </a:lvl9pPr>
            </a:lstStyle>
            <a:p>
              <a:pPr algn="ctr"/>
              <a:r>
                <a:rPr lang="zh-CN" altLang="en-US" sz="1000" b="1" dirty="0">
                  <a:solidFill>
                    <a:schemeClr val="bg1"/>
                  </a:solidFill>
                  <a:latin typeface="微软雅黑" pitchFamily="34" charset="-122"/>
                  <a:ea typeface="微软雅黑" pitchFamily="34" charset="-122"/>
                </a:rPr>
                <a:t>点击添加标题</a:t>
              </a:r>
              <a:endParaRPr lang="en-US" altLang="zh-CN" sz="1000" b="1" dirty="0">
                <a:solidFill>
                  <a:schemeClr val="bg1"/>
                </a:solidFill>
                <a:latin typeface="微软雅黑" pitchFamily="34" charset="-122"/>
                <a:ea typeface="微软雅黑" pitchFamily="34" charset="-122"/>
              </a:endParaRPr>
            </a:p>
          </p:txBody>
        </p:sp>
      </p:grpSp>
      <p:sp>
        <p:nvSpPr>
          <p:cNvPr id="45" name="TextBox 44"/>
          <p:cNvSpPr txBox="1"/>
          <p:nvPr/>
        </p:nvSpPr>
        <p:spPr>
          <a:xfrm>
            <a:off x="2066131" y="3148556"/>
            <a:ext cx="1282711" cy="1223394"/>
          </a:xfrm>
          <a:prstGeom prst="rect">
            <a:avLst/>
          </a:prstGeom>
          <a:noFill/>
        </p:spPr>
        <p:txBody>
          <a:bodyPr wrap="square" lIns="68562" tIns="34281" rIns="68562" bIns="34281" rtlCol="0">
            <a:spAutoFit/>
          </a:bodyPr>
          <a:lstStyle/>
          <a:p>
            <a:pPr algn="just">
              <a:lnSpc>
                <a:spcPct val="150000"/>
              </a:lnSpc>
            </a:pPr>
            <a:r>
              <a:rPr lang="zh-CN" altLang="en-US" sz="1000" dirty="0">
                <a:latin typeface="微软雅黑" pitchFamily="34" charset="-122"/>
                <a:ea typeface="微软雅黑" pitchFamily="34" charset="-122"/>
              </a:rPr>
              <a:t>点击添加文本内容</a:t>
            </a:r>
            <a:endParaRPr lang="en-US" altLang="zh-CN" sz="1000" dirty="0">
              <a:latin typeface="微软雅黑" pitchFamily="34" charset="-122"/>
              <a:ea typeface="微软雅黑" pitchFamily="34" charset="-122"/>
            </a:endParaRPr>
          </a:p>
          <a:p>
            <a:pPr algn="just">
              <a:lnSpc>
                <a:spcPct val="150000"/>
              </a:lnSpc>
            </a:pPr>
            <a:r>
              <a:rPr lang="zh-CN" altLang="en-US" sz="1000" dirty="0">
                <a:latin typeface="微软雅黑" pitchFamily="34" charset="-122"/>
                <a:ea typeface="微软雅黑" pitchFamily="34" charset="-122"/>
              </a:rPr>
              <a:t>点击添加文本内容</a:t>
            </a:r>
            <a:endParaRPr lang="en-US" altLang="zh-CN" sz="1000" dirty="0">
              <a:latin typeface="微软雅黑" pitchFamily="34" charset="-122"/>
              <a:ea typeface="微软雅黑" pitchFamily="34" charset="-122"/>
            </a:endParaRPr>
          </a:p>
          <a:p>
            <a:pPr algn="just">
              <a:lnSpc>
                <a:spcPct val="150000"/>
              </a:lnSpc>
            </a:pPr>
            <a:r>
              <a:rPr lang="zh-CN" altLang="en-US" sz="1000" dirty="0">
                <a:latin typeface="微软雅黑" pitchFamily="34" charset="-122"/>
                <a:ea typeface="微软雅黑" pitchFamily="34" charset="-122"/>
              </a:rPr>
              <a:t>点击添加文本内容</a:t>
            </a:r>
            <a:endParaRPr lang="en-US" altLang="zh-CN" sz="1000" dirty="0">
              <a:latin typeface="微软雅黑" pitchFamily="34" charset="-122"/>
              <a:ea typeface="微软雅黑" pitchFamily="34" charset="-122"/>
            </a:endParaRPr>
          </a:p>
          <a:p>
            <a:pPr algn="just">
              <a:lnSpc>
                <a:spcPct val="150000"/>
              </a:lnSpc>
            </a:pPr>
            <a:r>
              <a:rPr lang="zh-CN" altLang="en-US" sz="1000" dirty="0">
                <a:latin typeface="微软雅黑" pitchFamily="34" charset="-122"/>
                <a:ea typeface="微软雅黑" pitchFamily="34" charset="-122"/>
              </a:rPr>
              <a:t>点击添加文本内容</a:t>
            </a:r>
            <a:endParaRPr lang="en-US" altLang="zh-CN" sz="1000" dirty="0">
              <a:latin typeface="微软雅黑" pitchFamily="34" charset="-122"/>
              <a:ea typeface="微软雅黑" pitchFamily="34" charset="-122"/>
            </a:endParaRPr>
          </a:p>
          <a:p>
            <a:pPr algn="just">
              <a:lnSpc>
                <a:spcPct val="150000"/>
              </a:lnSpc>
            </a:pPr>
            <a:r>
              <a:rPr lang="zh-CN" altLang="en-US" sz="1000" dirty="0">
                <a:latin typeface="微软雅黑" pitchFamily="34" charset="-122"/>
                <a:ea typeface="微软雅黑" pitchFamily="34" charset="-122"/>
              </a:rPr>
              <a:t>点击添加文本内容</a:t>
            </a:r>
            <a:endParaRPr lang="en-US" altLang="zh-CN" sz="1000" dirty="0">
              <a:latin typeface="微软雅黑" pitchFamily="34" charset="-122"/>
              <a:ea typeface="微软雅黑" pitchFamily="34" charset="-122"/>
            </a:endParaRPr>
          </a:p>
        </p:txBody>
      </p:sp>
      <p:sp>
        <p:nvSpPr>
          <p:cNvPr id="46" name="TextBox 45"/>
          <p:cNvSpPr txBox="1"/>
          <p:nvPr/>
        </p:nvSpPr>
        <p:spPr>
          <a:xfrm>
            <a:off x="3777147" y="3148556"/>
            <a:ext cx="1282711" cy="1223394"/>
          </a:xfrm>
          <a:prstGeom prst="rect">
            <a:avLst/>
          </a:prstGeom>
          <a:noFill/>
        </p:spPr>
        <p:txBody>
          <a:bodyPr wrap="square" lIns="68562" tIns="34281" rIns="68562" bIns="34281" rtlCol="0">
            <a:spAutoFit/>
          </a:bodyPr>
          <a:lstStyle/>
          <a:p>
            <a:pPr algn="just">
              <a:lnSpc>
                <a:spcPct val="150000"/>
              </a:lnSpc>
            </a:pPr>
            <a:r>
              <a:rPr lang="zh-CN" altLang="en-US" sz="1000" dirty="0">
                <a:latin typeface="微软雅黑" pitchFamily="34" charset="-122"/>
                <a:ea typeface="微软雅黑" pitchFamily="34" charset="-122"/>
              </a:rPr>
              <a:t>点击添加文本内容</a:t>
            </a:r>
            <a:endParaRPr lang="en-US" altLang="zh-CN" sz="1000" dirty="0">
              <a:latin typeface="微软雅黑" pitchFamily="34" charset="-122"/>
              <a:ea typeface="微软雅黑" pitchFamily="34" charset="-122"/>
            </a:endParaRPr>
          </a:p>
          <a:p>
            <a:pPr algn="just">
              <a:lnSpc>
                <a:spcPct val="150000"/>
              </a:lnSpc>
            </a:pPr>
            <a:r>
              <a:rPr lang="zh-CN" altLang="en-US" sz="1000" dirty="0">
                <a:latin typeface="微软雅黑" pitchFamily="34" charset="-122"/>
                <a:ea typeface="微软雅黑" pitchFamily="34" charset="-122"/>
              </a:rPr>
              <a:t>点击添加文本内容</a:t>
            </a:r>
            <a:endParaRPr lang="en-US" altLang="zh-CN" sz="1000" dirty="0">
              <a:latin typeface="微软雅黑" pitchFamily="34" charset="-122"/>
              <a:ea typeface="微软雅黑" pitchFamily="34" charset="-122"/>
            </a:endParaRPr>
          </a:p>
          <a:p>
            <a:pPr algn="just">
              <a:lnSpc>
                <a:spcPct val="150000"/>
              </a:lnSpc>
            </a:pPr>
            <a:r>
              <a:rPr lang="zh-CN" altLang="en-US" sz="1000" dirty="0">
                <a:latin typeface="微软雅黑" pitchFamily="34" charset="-122"/>
                <a:ea typeface="微软雅黑" pitchFamily="34" charset="-122"/>
              </a:rPr>
              <a:t>点击添加文本内容</a:t>
            </a:r>
            <a:endParaRPr lang="en-US" altLang="zh-CN" sz="1000" dirty="0">
              <a:latin typeface="微软雅黑" pitchFamily="34" charset="-122"/>
              <a:ea typeface="微软雅黑" pitchFamily="34" charset="-122"/>
            </a:endParaRPr>
          </a:p>
          <a:p>
            <a:pPr algn="just">
              <a:lnSpc>
                <a:spcPct val="150000"/>
              </a:lnSpc>
            </a:pPr>
            <a:r>
              <a:rPr lang="zh-CN" altLang="en-US" sz="1000" dirty="0">
                <a:latin typeface="微软雅黑" pitchFamily="34" charset="-122"/>
                <a:ea typeface="微软雅黑" pitchFamily="34" charset="-122"/>
              </a:rPr>
              <a:t>点击添加文本内容</a:t>
            </a:r>
            <a:endParaRPr lang="en-US" altLang="zh-CN" sz="1000" dirty="0">
              <a:latin typeface="微软雅黑" pitchFamily="34" charset="-122"/>
              <a:ea typeface="微软雅黑" pitchFamily="34" charset="-122"/>
            </a:endParaRPr>
          </a:p>
          <a:p>
            <a:pPr algn="just">
              <a:lnSpc>
                <a:spcPct val="150000"/>
              </a:lnSpc>
            </a:pPr>
            <a:r>
              <a:rPr lang="zh-CN" altLang="en-US" sz="1000" dirty="0">
                <a:latin typeface="微软雅黑" pitchFamily="34" charset="-122"/>
                <a:ea typeface="微软雅黑" pitchFamily="34" charset="-122"/>
              </a:rPr>
              <a:t>点击添加文本内容</a:t>
            </a:r>
            <a:endParaRPr lang="en-US" altLang="zh-CN" sz="1000" dirty="0">
              <a:latin typeface="微软雅黑" pitchFamily="34" charset="-122"/>
              <a:ea typeface="微软雅黑" pitchFamily="34" charset="-122"/>
            </a:endParaRPr>
          </a:p>
        </p:txBody>
      </p:sp>
      <p:sp>
        <p:nvSpPr>
          <p:cNvPr id="47" name="TextBox 46"/>
          <p:cNvSpPr txBox="1"/>
          <p:nvPr/>
        </p:nvSpPr>
        <p:spPr>
          <a:xfrm>
            <a:off x="5449979" y="3148556"/>
            <a:ext cx="1282711" cy="1223394"/>
          </a:xfrm>
          <a:prstGeom prst="rect">
            <a:avLst/>
          </a:prstGeom>
          <a:noFill/>
        </p:spPr>
        <p:txBody>
          <a:bodyPr wrap="square" lIns="68562" tIns="34281" rIns="68562" bIns="34281" rtlCol="0">
            <a:spAutoFit/>
          </a:bodyPr>
          <a:lstStyle/>
          <a:p>
            <a:pPr algn="just">
              <a:lnSpc>
                <a:spcPct val="150000"/>
              </a:lnSpc>
            </a:pPr>
            <a:r>
              <a:rPr lang="zh-CN" altLang="en-US" sz="1000" dirty="0">
                <a:latin typeface="微软雅黑" pitchFamily="34" charset="-122"/>
                <a:ea typeface="微软雅黑" pitchFamily="34" charset="-122"/>
              </a:rPr>
              <a:t>点击添加文本内容</a:t>
            </a:r>
            <a:endParaRPr lang="en-US" altLang="zh-CN" sz="1000" dirty="0">
              <a:latin typeface="微软雅黑" pitchFamily="34" charset="-122"/>
              <a:ea typeface="微软雅黑" pitchFamily="34" charset="-122"/>
            </a:endParaRPr>
          </a:p>
          <a:p>
            <a:pPr algn="just">
              <a:lnSpc>
                <a:spcPct val="150000"/>
              </a:lnSpc>
            </a:pPr>
            <a:r>
              <a:rPr lang="zh-CN" altLang="en-US" sz="1000" dirty="0">
                <a:latin typeface="微软雅黑" pitchFamily="34" charset="-122"/>
                <a:ea typeface="微软雅黑" pitchFamily="34" charset="-122"/>
              </a:rPr>
              <a:t>点击添加文本内容</a:t>
            </a:r>
            <a:endParaRPr lang="en-US" altLang="zh-CN" sz="1000" dirty="0">
              <a:latin typeface="微软雅黑" pitchFamily="34" charset="-122"/>
              <a:ea typeface="微软雅黑" pitchFamily="34" charset="-122"/>
            </a:endParaRPr>
          </a:p>
          <a:p>
            <a:pPr algn="just">
              <a:lnSpc>
                <a:spcPct val="150000"/>
              </a:lnSpc>
            </a:pPr>
            <a:r>
              <a:rPr lang="zh-CN" altLang="en-US" sz="1000" dirty="0">
                <a:latin typeface="微软雅黑" pitchFamily="34" charset="-122"/>
                <a:ea typeface="微软雅黑" pitchFamily="34" charset="-122"/>
              </a:rPr>
              <a:t>点击添加文本内容</a:t>
            </a:r>
            <a:endParaRPr lang="en-US" altLang="zh-CN" sz="1000" dirty="0">
              <a:latin typeface="微软雅黑" pitchFamily="34" charset="-122"/>
              <a:ea typeface="微软雅黑" pitchFamily="34" charset="-122"/>
            </a:endParaRPr>
          </a:p>
          <a:p>
            <a:pPr algn="just">
              <a:lnSpc>
                <a:spcPct val="150000"/>
              </a:lnSpc>
            </a:pPr>
            <a:r>
              <a:rPr lang="zh-CN" altLang="en-US" sz="1000" dirty="0">
                <a:latin typeface="微软雅黑" pitchFamily="34" charset="-122"/>
                <a:ea typeface="微软雅黑" pitchFamily="34" charset="-122"/>
              </a:rPr>
              <a:t>点击添加文本内容</a:t>
            </a:r>
            <a:endParaRPr lang="en-US" altLang="zh-CN" sz="1000" dirty="0">
              <a:latin typeface="微软雅黑" pitchFamily="34" charset="-122"/>
              <a:ea typeface="微软雅黑" pitchFamily="34" charset="-122"/>
            </a:endParaRPr>
          </a:p>
          <a:p>
            <a:pPr algn="just">
              <a:lnSpc>
                <a:spcPct val="150000"/>
              </a:lnSpc>
            </a:pPr>
            <a:r>
              <a:rPr lang="zh-CN" altLang="en-US" sz="1000" dirty="0">
                <a:latin typeface="微软雅黑" pitchFamily="34" charset="-122"/>
                <a:ea typeface="微软雅黑" pitchFamily="34" charset="-122"/>
              </a:rPr>
              <a:t>点击添加文本内容</a:t>
            </a:r>
            <a:endParaRPr lang="en-US" altLang="zh-CN" sz="1000" dirty="0">
              <a:latin typeface="微软雅黑" pitchFamily="34" charset="-122"/>
              <a:ea typeface="微软雅黑" pitchFamily="34" charset="-122"/>
            </a:endParaRPr>
          </a:p>
        </p:txBody>
      </p:sp>
      <p:sp>
        <p:nvSpPr>
          <p:cNvPr id="48" name="TextBox 47"/>
          <p:cNvSpPr txBox="1"/>
          <p:nvPr/>
        </p:nvSpPr>
        <p:spPr>
          <a:xfrm>
            <a:off x="7177721" y="3148556"/>
            <a:ext cx="1282711" cy="1223394"/>
          </a:xfrm>
          <a:prstGeom prst="rect">
            <a:avLst/>
          </a:prstGeom>
          <a:noFill/>
        </p:spPr>
        <p:txBody>
          <a:bodyPr wrap="square" lIns="68562" tIns="34281" rIns="68562" bIns="34281" rtlCol="0">
            <a:spAutoFit/>
          </a:bodyPr>
          <a:lstStyle/>
          <a:p>
            <a:pPr algn="just">
              <a:lnSpc>
                <a:spcPct val="150000"/>
              </a:lnSpc>
            </a:pPr>
            <a:r>
              <a:rPr lang="zh-CN" altLang="en-US" sz="1000" dirty="0">
                <a:latin typeface="微软雅黑" pitchFamily="34" charset="-122"/>
                <a:ea typeface="微软雅黑" pitchFamily="34" charset="-122"/>
              </a:rPr>
              <a:t>点击添加文本内容</a:t>
            </a:r>
            <a:endParaRPr lang="en-US" altLang="zh-CN" sz="1000" dirty="0">
              <a:latin typeface="微软雅黑" pitchFamily="34" charset="-122"/>
              <a:ea typeface="微软雅黑" pitchFamily="34" charset="-122"/>
            </a:endParaRPr>
          </a:p>
          <a:p>
            <a:pPr algn="just">
              <a:lnSpc>
                <a:spcPct val="150000"/>
              </a:lnSpc>
            </a:pPr>
            <a:r>
              <a:rPr lang="zh-CN" altLang="en-US" sz="1000" dirty="0">
                <a:latin typeface="微软雅黑" pitchFamily="34" charset="-122"/>
                <a:ea typeface="微软雅黑" pitchFamily="34" charset="-122"/>
              </a:rPr>
              <a:t>点击添加文本内容</a:t>
            </a:r>
            <a:endParaRPr lang="en-US" altLang="zh-CN" sz="1000" dirty="0">
              <a:latin typeface="微软雅黑" pitchFamily="34" charset="-122"/>
              <a:ea typeface="微软雅黑" pitchFamily="34" charset="-122"/>
            </a:endParaRPr>
          </a:p>
          <a:p>
            <a:pPr algn="just">
              <a:lnSpc>
                <a:spcPct val="150000"/>
              </a:lnSpc>
            </a:pPr>
            <a:r>
              <a:rPr lang="zh-CN" altLang="en-US" sz="1000" dirty="0">
                <a:latin typeface="微软雅黑" pitchFamily="34" charset="-122"/>
                <a:ea typeface="微软雅黑" pitchFamily="34" charset="-122"/>
              </a:rPr>
              <a:t>点击添加文本内容</a:t>
            </a:r>
            <a:endParaRPr lang="en-US" altLang="zh-CN" sz="1000" dirty="0">
              <a:latin typeface="微软雅黑" pitchFamily="34" charset="-122"/>
              <a:ea typeface="微软雅黑" pitchFamily="34" charset="-122"/>
            </a:endParaRPr>
          </a:p>
          <a:p>
            <a:pPr algn="just">
              <a:lnSpc>
                <a:spcPct val="150000"/>
              </a:lnSpc>
            </a:pPr>
            <a:r>
              <a:rPr lang="zh-CN" altLang="en-US" sz="1000" dirty="0">
                <a:latin typeface="微软雅黑" pitchFamily="34" charset="-122"/>
                <a:ea typeface="微软雅黑" pitchFamily="34" charset="-122"/>
              </a:rPr>
              <a:t>点击添加文本内容</a:t>
            </a:r>
            <a:endParaRPr lang="en-US" altLang="zh-CN" sz="1000" dirty="0">
              <a:latin typeface="微软雅黑" pitchFamily="34" charset="-122"/>
              <a:ea typeface="微软雅黑" pitchFamily="34" charset="-122"/>
            </a:endParaRPr>
          </a:p>
          <a:p>
            <a:pPr algn="just">
              <a:lnSpc>
                <a:spcPct val="150000"/>
              </a:lnSpc>
            </a:pPr>
            <a:r>
              <a:rPr lang="zh-CN" altLang="en-US" sz="1000" dirty="0">
                <a:latin typeface="微软雅黑" pitchFamily="34" charset="-122"/>
                <a:ea typeface="微软雅黑" pitchFamily="34" charset="-122"/>
              </a:rPr>
              <a:t>点击添加文本内容</a:t>
            </a:r>
            <a:endParaRPr lang="en-US" altLang="zh-CN" sz="1000" dirty="0">
              <a:latin typeface="微软雅黑" pitchFamily="34" charset="-122"/>
              <a:ea typeface="微软雅黑" pitchFamily="34" charset="-122"/>
            </a:endParaRPr>
          </a:p>
        </p:txBody>
      </p:sp>
    </p:spTree>
    <p:extLst>
      <p:ext uri="{BB962C8B-B14F-4D97-AF65-F5344CB8AC3E}">
        <p14:creationId xmlns:p14="http://schemas.microsoft.com/office/powerpoint/2010/main" xmlns="" val="3818589738"/>
      </p:ext>
    </p:extLst>
  </p:cSld>
  <p:clrMapOvr>
    <a:masterClrMapping/>
  </p:clrMapOvr>
  <p:transition spd="slow"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000"/>
                            </p:stCondLst>
                            <p:childTnLst>
                              <p:par>
                                <p:cTn id="13" presetID="2" presetClass="entr" presetSubtype="8" fill="hold"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500" fill="hold"/>
                                        <p:tgtEl>
                                          <p:spTgt spid="33"/>
                                        </p:tgtEl>
                                        <p:attrNameLst>
                                          <p:attrName>ppt_x</p:attrName>
                                        </p:attrNameLst>
                                      </p:cBhvr>
                                      <p:tavLst>
                                        <p:tav tm="0">
                                          <p:val>
                                            <p:strVal val="0-#ppt_w/2"/>
                                          </p:val>
                                        </p:tav>
                                        <p:tav tm="100000">
                                          <p:val>
                                            <p:strVal val="#ppt_x"/>
                                          </p:val>
                                        </p:tav>
                                      </p:tavLst>
                                    </p:anim>
                                    <p:anim calcmode="lin" valueType="num">
                                      <p:cBhvr additive="base">
                                        <p:cTn id="16" dur="500" fill="hold"/>
                                        <p:tgtEl>
                                          <p:spTgt spid="33"/>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36"/>
                                        </p:tgtEl>
                                        <p:attrNameLst>
                                          <p:attrName>style.visibility</p:attrName>
                                        </p:attrNameLst>
                                      </p:cBhvr>
                                      <p:to>
                                        <p:strVal val="visible"/>
                                      </p:to>
                                    </p:set>
                                    <p:anim calcmode="lin" valueType="num">
                                      <p:cBhvr additive="base">
                                        <p:cTn id="19" dur="500" fill="hold"/>
                                        <p:tgtEl>
                                          <p:spTgt spid="36"/>
                                        </p:tgtEl>
                                        <p:attrNameLst>
                                          <p:attrName>ppt_x</p:attrName>
                                        </p:attrNameLst>
                                      </p:cBhvr>
                                      <p:tavLst>
                                        <p:tav tm="0">
                                          <p:val>
                                            <p:strVal val="0-#ppt_w/2"/>
                                          </p:val>
                                        </p:tav>
                                        <p:tav tm="100000">
                                          <p:val>
                                            <p:strVal val="#ppt_x"/>
                                          </p:val>
                                        </p:tav>
                                      </p:tavLst>
                                    </p:anim>
                                    <p:anim calcmode="lin" valueType="num">
                                      <p:cBhvr additive="base">
                                        <p:cTn id="20" dur="500" fill="hold"/>
                                        <p:tgtEl>
                                          <p:spTgt spid="36"/>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39"/>
                                        </p:tgtEl>
                                        <p:attrNameLst>
                                          <p:attrName>style.visibility</p:attrName>
                                        </p:attrNameLst>
                                      </p:cBhvr>
                                      <p:to>
                                        <p:strVal val="visible"/>
                                      </p:to>
                                    </p:set>
                                    <p:anim calcmode="lin" valueType="num">
                                      <p:cBhvr additive="base">
                                        <p:cTn id="23" dur="500" fill="hold"/>
                                        <p:tgtEl>
                                          <p:spTgt spid="39"/>
                                        </p:tgtEl>
                                        <p:attrNameLst>
                                          <p:attrName>ppt_x</p:attrName>
                                        </p:attrNameLst>
                                      </p:cBhvr>
                                      <p:tavLst>
                                        <p:tav tm="0">
                                          <p:val>
                                            <p:strVal val="0-#ppt_w/2"/>
                                          </p:val>
                                        </p:tav>
                                        <p:tav tm="100000">
                                          <p:val>
                                            <p:strVal val="#ppt_x"/>
                                          </p:val>
                                        </p:tav>
                                      </p:tavLst>
                                    </p:anim>
                                    <p:anim calcmode="lin" valueType="num">
                                      <p:cBhvr additive="base">
                                        <p:cTn id="24" dur="500" fill="hold"/>
                                        <p:tgtEl>
                                          <p:spTgt spid="39"/>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42"/>
                                        </p:tgtEl>
                                        <p:attrNameLst>
                                          <p:attrName>style.visibility</p:attrName>
                                        </p:attrNameLst>
                                      </p:cBhvr>
                                      <p:to>
                                        <p:strVal val="visible"/>
                                      </p:to>
                                    </p:set>
                                    <p:anim calcmode="lin" valueType="num">
                                      <p:cBhvr additive="base">
                                        <p:cTn id="27" dur="500" fill="hold"/>
                                        <p:tgtEl>
                                          <p:spTgt spid="42"/>
                                        </p:tgtEl>
                                        <p:attrNameLst>
                                          <p:attrName>ppt_x</p:attrName>
                                        </p:attrNameLst>
                                      </p:cBhvr>
                                      <p:tavLst>
                                        <p:tav tm="0">
                                          <p:val>
                                            <p:strVal val="0-#ppt_w/2"/>
                                          </p:val>
                                        </p:tav>
                                        <p:tav tm="100000">
                                          <p:val>
                                            <p:strVal val="#ppt_x"/>
                                          </p:val>
                                        </p:tav>
                                      </p:tavLst>
                                    </p:anim>
                                    <p:anim calcmode="lin" valueType="num">
                                      <p:cBhvr additive="base">
                                        <p:cTn id="28" dur="500" fill="hold"/>
                                        <p:tgtEl>
                                          <p:spTgt spid="42"/>
                                        </p:tgtEl>
                                        <p:attrNameLst>
                                          <p:attrName>ppt_y</p:attrName>
                                        </p:attrNameLst>
                                      </p:cBhvr>
                                      <p:tavLst>
                                        <p:tav tm="0">
                                          <p:val>
                                            <p:strVal val="#ppt_y"/>
                                          </p:val>
                                        </p:tav>
                                        <p:tav tm="100000">
                                          <p:val>
                                            <p:strVal val="#ppt_y"/>
                                          </p:val>
                                        </p:tav>
                                      </p:tavLst>
                                    </p:anim>
                                  </p:childTnLst>
                                </p:cTn>
                              </p:par>
                              <p:par>
                                <p:cTn id="29" presetID="2" presetClass="entr" presetSubtype="8" fill="hold" nodeType="withEffect">
                                  <p:stCondLst>
                                    <p:cond delay="30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0-#ppt_w/2"/>
                                          </p:val>
                                        </p:tav>
                                        <p:tav tm="100000">
                                          <p:val>
                                            <p:strVal val="#ppt_x"/>
                                          </p:val>
                                        </p:tav>
                                      </p:tavLst>
                                    </p:anim>
                                    <p:anim calcmode="lin" valueType="num">
                                      <p:cBhvr additive="base">
                                        <p:cTn id="32" dur="500" fill="hold"/>
                                        <p:tgtEl>
                                          <p:spTgt spid="6"/>
                                        </p:tgtEl>
                                        <p:attrNameLst>
                                          <p:attrName>ppt_y</p:attrName>
                                        </p:attrNameLst>
                                      </p:cBhvr>
                                      <p:tavLst>
                                        <p:tav tm="0">
                                          <p:val>
                                            <p:strVal val="#ppt_y"/>
                                          </p:val>
                                        </p:tav>
                                        <p:tav tm="100000">
                                          <p:val>
                                            <p:strVal val="#ppt_y"/>
                                          </p:val>
                                        </p:tav>
                                      </p:tavLst>
                                    </p:anim>
                                  </p:childTnLst>
                                </p:cTn>
                              </p:par>
                              <p:par>
                                <p:cTn id="33" presetID="2" presetClass="entr" presetSubtype="8" fill="hold" nodeType="withEffect">
                                  <p:stCondLst>
                                    <p:cond delay="300"/>
                                  </p:stCondLst>
                                  <p:childTnLst>
                                    <p:set>
                                      <p:cBhvr>
                                        <p:cTn id="34" dur="1" fill="hold">
                                          <p:stCondLst>
                                            <p:cond delay="0"/>
                                          </p:stCondLst>
                                        </p:cTn>
                                        <p:tgtEl>
                                          <p:spTgt spid="12"/>
                                        </p:tgtEl>
                                        <p:attrNameLst>
                                          <p:attrName>style.visibility</p:attrName>
                                        </p:attrNameLst>
                                      </p:cBhvr>
                                      <p:to>
                                        <p:strVal val="visible"/>
                                      </p:to>
                                    </p:set>
                                    <p:anim calcmode="lin" valueType="num">
                                      <p:cBhvr additive="base">
                                        <p:cTn id="35" dur="500" fill="hold"/>
                                        <p:tgtEl>
                                          <p:spTgt spid="12"/>
                                        </p:tgtEl>
                                        <p:attrNameLst>
                                          <p:attrName>ppt_x</p:attrName>
                                        </p:attrNameLst>
                                      </p:cBhvr>
                                      <p:tavLst>
                                        <p:tav tm="0">
                                          <p:val>
                                            <p:strVal val="0-#ppt_w/2"/>
                                          </p:val>
                                        </p:tav>
                                        <p:tav tm="100000">
                                          <p:val>
                                            <p:strVal val="#ppt_x"/>
                                          </p:val>
                                        </p:tav>
                                      </p:tavLst>
                                    </p:anim>
                                    <p:anim calcmode="lin" valueType="num">
                                      <p:cBhvr additive="base">
                                        <p:cTn id="36" dur="500" fill="hold"/>
                                        <p:tgtEl>
                                          <p:spTgt spid="12"/>
                                        </p:tgtEl>
                                        <p:attrNameLst>
                                          <p:attrName>ppt_y</p:attrName>
                                        </p:attrNameLst>
                                      </p:cBhvr>
                                      <p:tavLst>
                                        <p:tav tm="0">
                                          <p:val>
                                            <p:strVal val="#ppt_y"/>
                                          </p:val>
                                        </p:tav>
                                        <p:tav tm="100000">
                                          <p:val>
                                            <p:strVal val="#ppt_y"/>
                                          </p:val>
                                        </p:tav>
                                      </p:tavLst>
                                    </p:anim>
                                  </p:childTnLst>
                                </p:cTn>
                              </p:par>
                              <p:par>
                                <p:cTn id="37" presetID="2" presetClass="entr" presetSubtype="8" fill="hold" nodeType="withEffect">
                                  <p:stCondLst>
                                    <p:cond delay="30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500" fill="hold"/>
                                        <p:tgtEl>
                                          <p:spTgt spid="19"/>
                                        </p:tgtEl>
                                        <p:attrNameLst>
                                          <p:attrName>ppt_x</p:attrName>
                                        </p:attrNameLst>
                                      </p:cBhvr>
                                      <p:tavLst>
                                        <p:tav tm="0">
                                          <p:val>
                                            <p:strVal val="0-#ppt_w/2"/>
                                          </p:val>
                                        </p:tav>
                                        <p:tav tm="100000">
                                          <p:val>
                                            <p:strVal val="#ppt_x"/>
                                          </p:val>
                                        </p:tav>
                                      </p:tavLst>
                                    </p:anim>
                                    <p:anim calcmode="lin" valueType="num">
                                      <p:cBhvr additive="base">
                                        <p:cTn id="40" dur="500" fill="hold"/>
                                        <p:tgtEl>
                                          <p:spTgt spid="19"/>
                                        </p:tgtEl>
                                        <p:attrNameLst>
                                          <p:attrName>ppt_y</p:attrName>
                                        </p:attrNameLst>
                                      </p:cBhvr>
                                      <p:tavLst>
                                        <p:tav tm="0">
                                          <p:val>
                                            <p:strVal val="#ppt_y"/>
                                          </p:val>
                                        </p:tav>
                                        <p:tav tm="100000">
                                          <p:val>
                                            <p:strVal val="#ppt_y"/>
                                          </p:val>
                                        </p:tav>
                                      </p:tavLst>
                                    </p:anim>
                                  </p:childTnLst>
                                </p:cTn>
                              </p:par>
                              <p:par>
                                <p:cTn id="41" presetID="2" presetClass="entr" presetSubtype="8" fill="hold" nodeType="withEffect">
                                  <p:stCondLst>
                                    <p:cond delay="300"/>
                                  </p:stCondLst>
                                  <p:childTnLst>
                                    <p:set>
                                      <p:cBhvr>
                                        <p:cTn id="42" dur="1" fill="hold">
                                          <p:stCondLst>
                                            <p:cond delay="0"/>
                                          </p:stCondLst>
                                        </p:cTn>
                                        <p:tgtEl>
                                          <p:spTgt spid="26"/>
                                        </p:tgtEl>
                                        <p:attrNameLst>
                                          <p:attrName>style.visibility</p:attrName>
                                        </p:attrNameLst>
                                      </p:cBhvr>
                                      <p:to>
                                        <p:strVal val="visible"/>
                                      </p:to>
                                    </p:set>
                                    <p:anim calcmode="lin" valueType="num">
                                      <p:cBhvr additive="base">
                                        <p:cTn id="43" dur="500" fill="hold"/>
                                        <p:tgtEl>
                                          <p:spTgt spid="26"/>
                                        </p:tgtEl>
                                        <p:attrNameLst>
                                          <p:attrName>ppt_x</p:attrName>
                                        </p:attrNameLst>
                                      </p:cBhvr>
                                      <p:tavLst>
                                        <p:tav tm="0">
                                          <p:val>
                                            <p:strVal val="0-#ppt_w/2"/>
                                          </p:val>
                                        </p:tav>
                                        <p:tav tm="100000">
                                          <p:val>
                                            <p:strVal val="#ppt_x"/>
                                          </p:val>
                                        </p:tav>
                                      </p:tavLst>
                                    </p:anim>
                                    <p:anim calcmode="lin" valueType="num">
                                      <p:cBhvr additive="base">
                                        <p:cTn id="44" dur="500" fill="hold"/>
                                        <p:tgtEl>
                                          <p:spTgt spid="26"/>
                                        </p:tgtEl>
                                        <p:attrNameLst>
                                          <p:attrName>ppt_y</p:attrName>
                                        </p:attrNameLst>
                                      </p:cBhvr>
                                      <p:tavLst>
                                        <p:tav tm="0">
                                          <p:val>
                                            <p:strVal val="#ppt_y"/>
                                          </p:val>
                                        </p:tav>
                                        <p:tav tm="100000">
                                          <p:val>
                                            <p:strVal val="#ppt_y"/>
                                          </p:val>
                                        </p:tav>
                                      </p:tavLst>
                                    </p:anim>
                                  </p:childTnLst>
                                </p:cTn>
                              </p:par>
                            </p:childTnLst>
                          </p:cTn>
                        </p:par>
                        <p:par>
                          <p:cTn id="45" fill="hold">
                            <p:stCondLst>
                              <p:cond delay="1800"/>
                            </p:stCondLst>
                            <p:childTnLst>
                              <p:par>
                                <p:cTn id="46" presetID="47" presetClass="entr" presetSubtype="0" fill="hold" grpId="0" nodeType="afterEffect">
                                  <p:stCondLst>
                                    <p:cond delay="0"/>
                                  </p:stCondLst>
                                  <p:childTnLst>
                                    <p:set>
                                      <p:cBhvr>
                                        <p:cTn id="47" dur="1" fill="hold">
                                          <p:stCondLst>
                                            <p:cond delay="0"/>
                                          </p:stCondLst>
                                        </p:cTn>
                                        <p:tgtEl>
                                          <p:spTgt spid="45"/>
                                        </p:tgtEl>
                                        <p:attrNameLst>
                                          <p:attrName>style.visibility</p:attrName>
                                        </p:attrNameLst>
                                      </p:cBhvr>
                                      <p:to>
                                        <p:strVal val="visible"/>
                                      </p:to>
                                    </p:set>
                                    <p:animEffect transition="in" filter="fade">
                                      <p:cBhvr>
                                        <p:cTn id="48" dur="500"/>
                                        <p:tgtEl>
                                          <p:spTgt spid="45"/>
                                        </p:tgtEl>
                                      </p:cBhvr>
                                    </p:animEffect>
                                    <p:anim calcmode="lin" valueType="num">
                                      <p:cBhvr>
                                        <p:cTn id="49" dur="500" fill="hold"/>
                                        <p:tgtEl>
                                          <p:spTgt spid="45"/>
                                        </p:tgtEl>
                                        <p:attrNameLst>
                                          <p:attrName>ppt_x</p:attrName>
                                        </p:attrNameLst>
                                      </p:cBhvr>
                                      <p:tavLst>
                                        <p:tav tm="0">
                                          <p:val>
                                            <p:strVal val="#ppt_x"/>
                                          </p:val>
                                        </p:tav>
                                        <p:tav tm="100000">
                                          <p:val>
                                            <p:strVal val="#ppt_x"/>
                                          </p:val>
                                        </p:tav>
                                      </p:tavLst>
                                    </p:anim>
                                    <p:anim calcmode="lin" valueType="num">
                                      <p:cBhvr>
                                        <p:cTn id="50" dur="500" fill="hold"/>
                                        <p:tgtEl>
                                          <p:spTgt spid="45"/>
                                        </p:tgtEl>
                                        <p:attrNameLst>
                                          <p:attrName>ppt_y</p:attrName>
                                        </p:attrNameLst>
                                      </p:cBhvr>
                                      <p:tavLst>
                                        <p:tav tm="0">
                                          <p:val>
                                            <p:strVal val="#ppt_y-.1"/>
                                          </p:val>
                                        </p:tav>
                                        <p:tav tm="100000">
                                          <p:val>
                                            <p:strVal val="#ppt_y"/>
                                          </p:val>
                                        </p:tav>
                                      </p:tavLst>
                                    </p:anim>
                                  </p:childTnLst>
                                </p:cTn>
                              </p:par>
                              <p:par>
                                <p:cTn id="51" presetID="47" presetClass="entr" presetSubtype="0" fill="hold" grpId="0" nodeType="with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500"/>
                                        <p:tgtEl>
                                          <p:spTgt spid="46"/>
                                        </p:tgtEl>
                                      </p:cBhvr>
                                    </p:animEffect>
                                    <p:anim calcmode="lin" valueType="num">
                                      <p:cBhvr>
                                        <p:cTn id="54" dur="500" fill="hold"/>
                                        <p:tgtEl>
                                          <p:spTgt spid="46"/>
                                        </p:tgtEl>
                                        <p:attrNameLst>
                                          <p:attrName>ppt_x</p:attrName>
                                        </p:attrNameLst>
                                      </p:cBhvr>
                                      <p:tavLst>
                                        <p:tav tm="0">
                                          <p:val>
                                            <p:strVal val="#ppt_x"/>
                                          </p:val>
                                        </p:tav>
                                        <p:tav tm="100000">
                                          <p:val>
                                            <p:strVal val="#ppt_x"/>
                                          </p:val>
                                        </p:tav>
                                      </p:tavLst>
                                    </p:anim>
                                    <p:anim calcmode="lin" valueType="num">
                                      <p:cBhvr>
                                        <p:cTn id="55" dur="500" fill="hold"/>
                                        <p:tgtEl>
                                          <p:spTgt spid="46"/>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fade">
                                      <p:cBhvr>
                                        <p:cTn id="58" dur="500"/>
                                        <p:tgtEl>
                                          <p:spTgt spid="47"/>
                                        </p:tgtEl>
                                      </p:cBhvr>
                                    </p:animEffect>
                                    <p:anim calcmode="lin" valueType="num">
                                      <p:cBhvr>
                                        <p:cTn id="59" dur="500" fill="hold"/>
                                        <p:tgtEl>
                                          <p:spTgt spid="47"/>
                                        </p:tgtEl>
                                        <p:attrNameLst>
                                          <p:attrName>ppt_x</p:attrName>
                                        </p:attrNameLst>
                                      </p:cBhvr>
                                      <p:tavLst>
                                        <p:tav tm="0">
                                          <p:val>
                                            <p:strVal val="#ppt_x"/>
                                          </p:val>
                                        </p:tav>
                                        <p:tav tm="100000">
                                          <p:val>
                                            <p:strVal val="#ppt_x"/>
                                          </p:val>
                                        </p:tav>
                                      </p:tavLst>
                                    </p:anim>
                                    <p:anim calcmode="lin" valueType="num">
                                      <p:cBhvr>
                                        <p:cTn id="60" dur="500" fill="hold"/>
                                        <p:tgtEl>
                                          <p:spTgt spid="47"/>
                                        </p:tgtEl>
                                        <p:attrNameLst>
                                          <p:attrName>ppt_y</p:attrName>
                                        </p:attrNameLst>
                                      </p:cBhvr>
                                      <p:tavLst>
                                        <p:tav tm="0">
                                          <p:val>
                                            <p:strVal val="#ppt_y-.1"/>
                                          </p:val>
                                        </p:tav>
                                        <p:tav tm="100000">
                                          <p:val>
                                            <p:strVal val="#ppt_y"/>
                                          </p:val>
                                        </p:tav>
                                      </p:tavLst>
                                    </p:anim>
                                  </p:childTnLst>
                                </p:cTn>
                              </p:par>
                              <p:par>
                                <p:cTn id="61" presetID="47" presetClass="entr" presetSubtype="0" fill="hold" grpId="0" nodeType="with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fade">
                                      <p:cBhvr>
                                        <p:cTn id="63" dur="500"/>
                                        <p:tgtEl>
                                          <p:spTgt spid="48"/>
                                        </p:tgtEl>
                                      </p:cBhvr>
                                    </p:animEffect>
                                    <p:anim calcmode="lin" valueType="num">
                                      <p:cBhvr>
                                        <p:cTn id="64" dur="500" fill="hold"/>
                                        <p:tgtEl>
                                          <p:spTgt spid="48"/>
                                        </p:tgtEl>
                                        <p:attrNameLst>
                                          <p:attrName>ppt_x</p:attrName>
                                        </p:attrNameLst>
                                      </p:cBhvr>
                                      <p:tavLst>
                                        <p:tav tm="0">
                                          <p:val>
                                            <p:strVal val="#ppt_x"/>
                                          </p:val>
                                        </p:tav>
                                        <p:tav tm="100000">
                                          <p:val>
                                            <p:strVal val="#ppt_x"/>
                                          </p:val>
                                        </p:tav>
                                      </p:tavLst>
                                    </p:anim>
                                    <p:anim calcmode="lin" valueType="num">
                                      <p:cBhvr>
                                        <p:cTn id="65" dur="5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5" grpId="0"/>
      <p:bldP spid="46" grpId="0"/>
      <p:bldP spid="47" grpId="0"/>
      <p:bldP spid="48"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3"/>
          <p:cNvSpPr>
            <a:spLocks noChangeArrowheads="1"/>
          </p:cNvSpPr>
          <p:nvPr/>
        </p:nvSpPr>
        <p:spPr bwMode="auto">
          <a:xfrm>
            <a:off x="4250061" y="386569"/>
            <a:ext cx="1831252" cy="4077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68571" tIns="34286" rIns="68571" bIns="3428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spcBef>
                <a:spcPct val="0"/>
              </a:spcBef>
              <a:buNone/>
            </a:pPr>
            <a:r>
              <a:rPr lang="zh-CN" altLang="en-US" sz="2200" b="1" dirty="0" smtClean="0">
                <a:solidFill>
                  <a:schemeClr val="tx1">
                    <a:lumMod val="75000"/>
                    <a:lumOff val="25000"/>
                  </a:schemeClr>
                </a:solidFill>
                <a:latin typeface="Arial" panose="020B0604020202020204" pitchFamily="34" charset="0"/>
                <a:cs typeface="Arial" panose="020B0604020202020204" pitchFamily="34" charset="0"/>
              </a:rPr>
              <a:t>明年工作计划</a:t>
            </a:r>
            <a:endParaRPr lang="zh-CN" altLang="en-US" sz="2200" b="1" dirty="0">
              <a:solidFill>
                <a:schemeClr val="tx1">
                  <a:lumMod val="75000"/>
                  <a:lumOff val="25000"/>
                </a:schemeClr>
              </a:solidFill>
              <a:latin typeface="Arial" panose="020B0604020202020204" pitchFamily="34" charset="0"/>
              <a:cs typeface="Arial" panose="020B0604020202020204" pitchFamily="34" charset="0"/>
            </a:endParaRPr>
          </a:p>
        </p:txBody>
      </p:sp>
      <p:grpSp>
        <p:nvGrpSpPr>
          <p:cNvPr id="3" name="组合 2"/>
          <p:cNvGrpSpPr/>
          <p:nvPr/>
        </p:nvGrpSpPr>
        <p:grpSpPr>
          <a:xfrm>
            <a:off x="3782214" y="427662"/>
            <a:ext cx="197506" cy="296260"/>
            <a:chOff x="5284519" y="1508166"/>
            <a:chExt cx="213756" cy="427512"/>
          </a:xfrm>
        </p:grpSpPr>
        <p:cxnSp>
          <p:nvCxnSpPr>
            <p:cNvPr id="4" name="直接连接符 3"/>
            <p:cNvCxnSpPr/>
            <p:nvPr/>
          </p:nvCxnSpPr>
          <p:spPr>
            <a:xfrm>
              <a:off x="5284519" y="1508166"/>
              <a:ext cx="213756" cy="213756"/>
            </a:xfrm>
            <a:prstGeom prst="line">
              <a:avLst/>
            </a:prstGeom>
            <a:ln w="19050">
              <a:solidFill>
                <a:schemeClr val="tx1">
                  <a:lumMod val="75000"/>
                  <a:lumOff val="25000"/>
                </a:schemeClr>
              </a:solidFill>
              <a:headEnd type="oval" w="med" len="med"/>
              <a:tailEnd type="oval" w="lg" len="lg"/>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flipH="1">
              <a:off x="5284519" y="1721922"/>
              <a:ext cx="213756" cy="213756"/>
            </a:xfrm>
            <a:prstGeom prst="line">
              <a:avLst/>
            </a:prstGeom>
            <a:ln w="19050">
              <a:solidFill>
                <a:schemeClr val="tx1">
                  <a:lumMod val="75000"/>
                  <a:lumOff val="25000"/>
                </a:schemeClr>
              </a:solidFill>
              <a:headEnd type="oval" w="med" len="med"/>
              <a:tailEnd type="oval" w="lg" len="lg"/>
            </a:ln>
          </p:spPr>
          <p:style>
            <a:lnRef idx="1">
              <a:schemeClr val="accent1"/>
            </a:lnRef>
            <a:fillRef idx="0">
              <a:schemeClr val="accent1"/>
            </a:fillRef>
            <a:effectRef idx="0">
              <a:schemeClr val="accent1"/>
            </a:effectRef>
            <a:fontRef idx="minor">
              <a:schemeClr val="tx1"/>
            </a:fontRef>
          </p:style>
        </p:cxnSp>
      </p:grpSp>
      <p:sp>
        <p:nvSpPr>
          <p:cNvPr id="6" name="AutoShape 4"/>
          <p:cNvSpPr>
            <a:spLocks noChangeAspect="1" noChangeArrowheads="1" noTextEdit="1"/>
          </p:cNvSpPr>
          <p:nvPr/>
        </p:nvSpPr>
        <p:spPr bwMode="auto">
          <a:xfrm>
            <a:off x="4101387" y="1613617"/>
            <a:ext cx="2499662" cy="26467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68562" tIns="34281" rIns="68562" bIns="34281" numCol="1" anchor="t" anchorCtr="0" compatLnSpc="1">
            <a:prstTxWarp prst="textNoShape">
              <a:avLst/>
            </a:prstTxWarp>
          </a:bodyPr>
          <a:lstStyle/>
          <a:p>
            <a:endParaRPr lang="zh-CN" altLang="en-US" sz="1800" dirty="0">
              <a:latin typeface="微软雅黑" pitchFamily="34" charset="-122"/>
              <a:ea typeface="微软雅黑" pitchFamily="34" charset="-122"/>
            </a:endParaRPr>
          </a:p>
        </p:txBody>
      </p:sp>
      <p:grpSp>
        <p:nvGrpSpPr>
          <p:cNvPr id="7" name="组合 6"/>
          <p:cNvGrpSpPr/>
          <p:nvPr/>
        </p:nvGrpSpPr>
        <p:grpSpPr>
          <a:xfrm>
            <a:off x="6508395" y="2036344"/>
            <a:ext cx="1736013" cy="646331"/>
            <a:chOff x="7453632" y="2631237"/>
            <a:chExt cx="2315287" cy="861774"/>
          </a:xfrm>
        </p:grpSpPr>
        <p:sp>
          <p:nvSpPr>
            <p:cNvPr id="8" name="TextBox 7"/>
            <p:cNvSpPr txBox="1"/>
            <p:nvPr/>
          </p:nvSpPr>
          <p:spPr>
            <a:xfrm>
              <a:off x="7896711" y="2631237"/>
              <a:ext cx="1872208" cy="861774"/>
            </a:xfrm>
            <a:prstGeom prst="rect">
              <a:avLst/>
            </a:prstGeom>
            <a:noFill/>
            <a:ln>
              <a:solidFill>
                <a:srgbClr val="0070C0"/>
              </a:solidFill>
              <a:prstDash val="dash"/>
            </a:ln>
          </p:spPr>
          <p:txBody>
            <a:bodyPr wrap="square" rtlCol="0">
              <a:spAutoFit/>
            </a:bodyPr>
            <a:lstStyle/>
            <a:p>
              <a:pPr algn="just"/>
              <a:r>
                <a:rPr lang="zh-CN" altLang="en-US" sz="900" dirty="0">
                  <a:latin typeface="微软雅黑" pitchFamily="34" charset="-122"/>
                  <a:ea typeface="微软雅黑" pitchFamily="34" charset="-122"/>
                </a:rPr>
                <a:t>点击此处添加文字内容</a:t>
              </a:r>
              <a:endParaRPr lang="en-US" altLang="zh-CN" sz="900" dirty="0">
                <a:latin typeface="微软雅黑" pitchFamily="34" charset="-122"/>
                <a:ea typeface="微软雅黑" pitchFamily="34" charset="-122"/>
              </a:endParaRPr>
            </a:p>
            <a:p>
              <a:pPr algn="just"/>
              <a:r>
                <a:rPr lang="zh-CN" altLang="en-US" sz="900" dirty="0">
                  <a:latin typeface="微软雅黑" pitchFamily="34" charset="-122"/>
                  <a:ea typeface="微软雅黑" pitchFamily="34" charset="-122"/>
                </a:rPr>
                <a:t>点击此处添加文字内容</a:t>
              </a:r>
            </a:p>
            <a:p>
              <a:pPr algn="just"/>
              <a:r>
                <a:rPr lang="zh-CN" altLang="en-US" sz="900" dirty="0">
                  <a:latin typeface="微软雅黑" pitchFamily="34" charset="-122"/>
                  <a:ea typeface="微软雅黑" pitchFamily="34" charset="-122"/>
                </a:rPr>
                <a:t>点击此处添加文字内容</a:t>
              </a:r>
            </a:p>
            <a:p>
              <a:pPr algn="just"/>
              <a:r>
                <a:rPr lang="zh-CN" altLang="en-US" sz="900" dirty="0">
                  <a:latin typeface="微软雅黑" pitchFamily="34" charset="-122"/>
                  <a:ea typeface="微软雅黑" pitchFamily="34" charset="-122"/>
                </a:rPr>
                <a:t>点击此处添加文字内容</a:t>
              </a:r>
            </a:p>
          </p:txBody>
        </p:sp>
        <p:cxnSp>
          <p:nvCxnSpPr>
            <p:cNvPr id="9" name="肘形连接符 8"/>
            <p:cNvCxnSpPr/>
            <p:nvPr/>
          </p:nvCxnSpPr>
          <p:spPr>
            <a:xfrm flipV="1">
              <a:off x="7453632" y="2913869"/>
              <a:ext cx="371071" cy="108724"/>
            </a:xfrm>
            <a:prstGeom prst="bentConnector3">
              <a:avLst/>
            </a:prstGeom>
            <a:ln>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10" name="组合 9"/>
          <p:cNvGrpSpPr/>
          <p:nvPr/>
        </p:nvGrpSpPr>
        <p:grpSpPr>
          <a:xfrm>
            <a:off x="5436095" y="1180807"/>
            <a:ext cx="1873461" cy="507831"/>
            <a:chOff x="6023532" y="1490522"/>
            <a:chExt cx="2498600" cy="677108"/>
          </a:xfrm>
        </p:grpSpPr>
        <p:sp>
          <p:nvSpPr>
            <p:cNvPr id="11" name="TextBox 10"/>
            <p:cNvSpPr txBox="1"/>
            <p:nvPr/>
          </p:nvSpPr>
          <p:spPr>
            <a:xfrm>
              <a:off x="6371924" y="1490522"/>
              <a:ext cx="2150208" cy="677108"/>
            </a:xfrm>
            <a:prstGeom prst="rect">
              <a:avLst/>
            </a:prstGeom>
            <a:noFill/>
            <a:ln>
              <a:solidFill>
                <a:srgbClr val="0070C0"/>
              </a:solidFill>
              <a:prstDash val="dash"/>
            </a:ln>
          </p:spPr>
          <p:txBody>
            <a:bodyPr wrap="square" rtlCol="0">
              <a:spAutoFit/>
            </a:bodyPr>
            <a:lstStyle/>
            <a:p>
              <a:pPr algn="just"/>
              <a:r>
                <a:rPr lang="zh-CN" altLang="en-US" sz="900" dirty="0">
                  <a:latin typeface="微软雅黑" pitchFamily="34" charset="-122"/>
                  <a:ea typeface="微软雅黑" pitchFamily="34" charset="-122"/>
                </a:rPr>
                <a:t>点击文字内容</a:t>
              </a:r>
              <a:r>
                <a:rPr lang="en-US" altLang="zh-CN" sz="900" dirty="0">
                  <a:latin typeface="微软雅黑" pitchFamily="34" charset="-122"/>
                  <a:ea typeface="微软雅黑" pitchFamily="34" charset="-122"/>
                </a:rPr>
                <a:t>,</a:t>
              </a:r>
              <a:r>
                <a:rPr lang="zh-CN" altLang="en-US" sz="900" dirty="0">
                  <a:latin typeface="微软雅黑" pitchFamily="34" charset="-122"/>
                  <a:ea typeface="微软雅黑" pitchFamily="34" charset="-122"/>
                </a:rPr>
                <a:t>点击文字内容</a:t>
              </a:r>
              <a:endParaRPr lang="en-US" altLang="zh-CN" sz="900" dirty="0">
                <a:latin typeface="微软雅黑" pitchFamily="34" charset="-122"/>
                <a:ea typeface="微软雅黑" pitchFamily="34" charset="-122"/>
              </a:endParaRPr>
            </a:p>
            <a:p>
              <a:pPr algn="just"/>
              <a:r>
                <a:rPr lang="zh-CN" altLang="en-US" sz="900" dirty="0">
                  <a:latin typeface="微软雅黑" pitchFamily="34" charset="-122"/>
                  <a:ea typeface="微软雅黑" pitchFamily="34" charset="-122"/>
                </a:rPr>
                <a:t>点击文字内容</a:t>
              </a:r>
              <a:r>
                <a:rPr lang="en-US" altLang="zh-CN" sz="900" dirty="0">
                  <a:latin typeface="微软雅黑" pitchFamily="34" charset="-122"/>
                  <a:ea typeface="微软雅黑" pitchFamily="34" charset="-122"/>
                </a:rPr>
                <a:t>,</a:t>
              </a:r>
              <a:r>
                <a:rPr lang="zh-CN" altLang="en-US" sz="900" dirty="0">
                  <a:latin typeface="微软雅黑" pitchFamily="34" charset="-122"/>
                  <a:ea typeface="微软雅黑" pitchFamily="34" charset="-122"/>
                </a:rPr>
                <a:t>点击文字内容</a:t>
              </a:r>
            </a:p>
            <a:p>
              <a:pPr algn="just"/>
              <a:r>
                <a:rPr lang="zh-CN" altLang="en-US" sz="900" dirty="0">
                  <a:latin typeface="微软雅黑" pitchFamily="34" charset="-122"/>
                  <a:ea typeface="微软雅黑" pitchFamily="34" charset="-122"/>
                </a:rPr>
                <a:t>点击文字内容</a:t>
              </a:r>
              <a:r>
                <a:rPr lang="en-US" altLang="zh-CN" sz="900" dirty="0">
                  <a:latin typeface="微软雅黑" pitchFamily="34" charset="-122"/>
                  <a:ea typeface="微软雅黑" pitchFamily="34" charset="-122"/>
                </a:rPr>
                <a:t>,</a:t>
              </a:r>
              <a:r>
                <a:rPr lang="zh-CN" altLang="en-US" sz="900" dirty="0">
                  <a:latin typeface="微软雅黑" pitchFamily="34" charset="-122"/>
                  <a:ea typeface="微软雅黑" pitchFamily="34" charset="-122"/>
                </a:rPr>
                <a:t>点击文字</a:t>
              </a:r>
              <a:r>
                <a:rPr lang="zh-CN" altLang="en-US" sz="900" dirty="0" smtClean="0">
                  <a:latin typeface="微软雅黑" pitchFamily="34" charset="-122"/>
                  <a:ea typeface="微软雅黑" pitchFamily="34" charset="-122"/>
                </a:rPr>
                <a:t>内容</a:t>
              </a:r>
              <a:endParaRPr lang="zh-CN" altLang="en-US" sz="900" dirty="0">
                <a:latin typeface="微软雅黑" pitchFamily="34" charset="-122"/>
                <a:ea typeface="微软雅黑" pitchFamily="34" charset="-122"/>
              </a:endParaRPr>
            </a:p>
          </p:txBody>
        </p:sp>
        <p:cxnSp>
          <p:nvCxnSpPr>
            <p:cNvPr id="12" name="肘形连接符 11"/>
            <p:cNvCxnSpPr/>
            <p:nvPr/>
          </p:nvCxnSpPr>
          <p:spPr>
            <a:xfrm flipV="1">
              <a:off x="6023532" y="1847714"/>
              <a:ext cx="360833" cy="249260"/>
            </a:xfrm>
            <a:prstGeom prst="bentConnector5">
              <a:avLst>
                <a:gd name="adj1" fmla="val 63353"/>
                <a:gd name="adj2" fmla="val 56553"/>
                <a:gd name="adj3" fmla="val 36647"/>
              </a:avLst>
            </a:prstGeom>
            <a:ln>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13" name="组合 12"/>
          <p:cNvGrpSpPr/>
          <p:nvPr/>
        </p:nvGrpSpPr>
        <p:grpSpPr>
          <a:xfrm>
            <a:off x="6516216" y="3449061"/>
            <a:ext cx="1728191" cy="507831"/>
            <a:chOff x="7464064" y="4514858"/>
            <a:chExt cx="2304855" cy="677108"/>
          </a:xfrm>
        </p:grpSpPr>
        <p:sp>
          <p:nvSpPr>
            <p:cNvPr id="14" name="TextBox 13"/>
            <p:cNvSpPr txBox="1"/>
            <p:nvPr/>
          </p:nvSpPr>
          <p:spPr>
            <a:xfrm>
              <a:off x="7896711" y="4514858"/>
              <a:ext cx="1872208" cy="677108"/>
            </a:xfrm>
            <a:prstGeom prst="rect">
              <a:avLst/>
            </a:prstGeom>
            <a:noFill/>
            <a:ln>
              <a:solidFill>
                <a:srgbClr val="0070C0"/>
              </a:solidFill>
              <a:prstDash val="dash"/>
            </a:ln>
          </p:spPr>
          <p:txBody>
            <a:bodyPr wrap="square" rtlCol="0">
              <a:spAutoFit/>
            </a:bodyPr>
            <a:lstStyle/>
            <a:p>
              <a:pPr algn="just"/>
              <a:r>
                <a:rPr lang="zh-CN" altLang="en-US" sz="900" dirty="0">
                  <a:latin typeface="微软雅黑" pitchFamily="34" charset="-122"/>
                  <a:ea typeface="微软雅黑" pitchFamily="34" charset="-122"/>
                </a:rPr>
                <a:t>点击此处添加文字内容</a:t>
              </a:r>
              <a:endParaRPr lang="en-US" altLang="zh-CN" sz="900" dirty="0">
                <a:latin typeface="微软雅黑" pitchFamily="34" charset="-122"/>
                <a:ea typeface="微软雅黑" pitchFamily="34" charset="-122"/>
              </a:endParaRPr>
            </a:p>
            <a:p>
              <a:pPr algn="just"/>
              <a:r>
                <a:rPr lang="zh-CN" altLang="en-US" sz="900" dirty="0">
                  <a:latin typeface="微软雅黑" pitchFamily="34" charset="-122"/>
                  <a:ea typeface="微软雅黑" pitchFamily="34" charset="-122"/>
                </a:rPr>
                <a:t>点击此处添加文字内容</a:t>
              </a:r>
            </a:p>
            <a:p>
              <a:pPr algn="just"/>
              <a:r>
                <a:rPr lang="zh-CN" altLang="en-US" sz="900" dirty="0">
                  <a:latin typeface="微软雅黑" pitchFamily="34" charset="-122"/>
                  <a:ea typeface="微软雅黑" pitchFamily="34" charset="-122"/>
                </a:rPr>
                <a:t>点击此处添加文字内容</a:t>
              </a:r>
            </a:p>
          </p:txBody>
        </p:sp>
        <p:cxnSp>
          <p:nvCxnSpPr>
            <p:cNvPr id="15" name="肘形连接符 14"/>
            <p:cNvCxnSpPr/>
            <p:nvPr/>
          </p:nvCxnSpPr>
          <p:spPr>
            <a:xfrm>
              <a:off x="7464064" y="4831919"/>
              <a:ext cx="377674" cy="131479"/>
            </a:xfrm>
            <a:prstGeom prst="bentConnector3">
              <a:avLst/>
            </a:prstGeom>
            <a:ln>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16" name="组合 15"/>
          <p:cNvGrpSpPr/>
          <p:nvPr/>
        </p:nvGrpSpPr>
        <p:grpSpPr>
          <a:xfrm>
            <a:off x="4744187" y="4227932"/>
            <a:ext cx="1656919" cy="576060"/>
            <a:chOff x="5100742" y="5553360"/>
            <a:chExt cx="2209801" cy="768080"/>
          </a:xfrm>
        </p:grpSpPr>
        <p:sp>
          <p:nvSpPr>
            <p:cNvPr id="17" name="TextBox 16"/>
            <p:cNvSpPr txBox="1"/>
            <p:nvPr/>
          </p:nvSpPr>
          <p:spPr>
            <a:xfrm>
              <a:off x="5100742" y="5828998"/>
              <a:ext cx="2209801" cy="492442"/>
            </a:xfrm>
            <a:prstGeom prst="rect">
              <a:avLst/>
            </a:prstGeom>
            <a:noFill/>
            <a:ln>
              <a:solidFill>
                <a:srgbClr val="0070C0"/>
              </a:solidFill>
              <a:prstDash val="dash"/>
            </a:ln>
          </p:spPr>
          <p:txBody>
            <a:bodyPr wrap="square" rtlCol="0">
              <a:spAutoFit/>
            </a:bodyPr>
            <a:lstStyle/>
            <a:p>
              <a:pPr algn="just"/>
              <a:r>
                <a:rPr lang="zh-CN" altLang="en-US" sz="900" dirty="0">
                  <a:latin typeface="微软雅黑" pitchFamily="34" charset="-122"/>
                  <a:ea typeface="微软雅黑" pitchFamily="34" charset="-122"/>
                </a:rPr>
                <a:t>点击文字内容</a:t>
              </a:r>
              <a:r>
                <a:rPr lang="en-US" altLang="zh-CN" sz="900" dirty="0">
                  <a:latin typeface="微软雅黑" pitchFamily="34" charset="-122"/>
                  <a:ea typeface="微软雅黑" pitchFamily="34" charset="-122"/>
                </a:rPr>
                <a:t>,</a:t>
              </a:r>
              <a:r>
                <a:rPr lang="zh-CN" altLang="en-US" sz="900" dirty="0">
                  <a:latin typeface="微软雅黑" pitchFamily="34" charset="-122"/>
                  <a:ea typeface="微软雅黑" pitchFamily="34" charset="-122"/>
                </a:rPr>
                <a:t>点击文字内容</a:t>
              </a:r>
            </a:p>
            <a:p>
              <a:pPr algn="just"/>
              <a:r>
                <a:rPr lang="zh-CN" altLang="en-US" sz="900" dirty="0">
                  <a:latin typeface="微软雅黑" pitchFamily="34" charset="-122"/>
                  <a:ea typeface="微软雅黑" pitchFamily="34" charset="-122"/>
                </a:rPr>
                <a:t>点击文字内容</a:t>
              </a:r>
              <a:r>
                <a:rPr lang="en-US" altLang="zh-CN" sz="900" dirty="0">
                  <a:latin typeface="微软雅黑" pitchFamily="34" charset="-122"/>
                  <a:ea typeface="微软雅黑" pitchFamily="34" charset="-122"/>
                </a:rPr>
                <a:t>,</a:t>
              </a:r>
              <a:r>
                <a:rPr lang="zh-CN" altLang="en-US" sz="900" dirty="0">
                  <a:latin typeface="微软雅黑" pitchFamily="34" charset="-122"/>
                  <a:ea typeface="微软雅黑" pitchFamily="34" charset="-122"/>
                </a:rPr>
                <a:t>点击文字内容</a:t>
              </a:r>
            </a:p>
          </p:txBody>
        </p:sp>
        <p:cxnSp>
          <p:nvCxnSpPr>
            <p:cNvPr id="18" name="肘形连接符 17"/>
            <p:cNvCxnSpPr/>
            <p:nvPr/>
          </p:nvCxnSpPr>
          <p:spPr>
            <a:xfrm>
              <a:off x="5639385" y="5553360"/>
              <a:ext cx="12701" cy="199045"/>
            </a:xfrm>
            <a:prstGeom prst="bentConnector4">
              <a:avLst>
                <a:gd name="adj1" fmla="val -1800000"/>
                <a:gd name="adj2" fmla="val 50000"/>
              </a:avLst>
            </a:prstGeom>
            <a:ln>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19" name="组合 18"/>
          <p:cNvGrpSpPr/>
          <p:nvPr/>
        </p:nvGrpSpPr>
        <p:grpSpPr>
          <a:xfrm>
            <a:off x="2323275" y="3347903"/>
            <a:ext cx="1880992" cy="507831"/>
            <a:chOff x="1872018" y="4379982"/>
            <a:chExt cx="2508642" cy="677108"/>
          </a:xfrm>
        </p:grpSpPr>
        <p:sp>
          <p:nvSpPr>
            <p:cNvPr id="20" name="TextBox 19"/>
            <p:cNvSpPr txBox="1"/>
            <p:nvPr/>
          </p:nvSpPr>
          <p:spPr>
            <a:xfrm>
              <a:off x="1872018" y="4379982"/>
              <a:ext cx="2064254" cy="677108"/>
            </a:xfrm>
            <a:prstGeom prst="rect">
              <a:avLst/>
            </a:prstGeom>
            <a:noFill/>
            <a:ln>
              <a:solidFill>
                <a:srgbClr val="0070C0"/>
              </a:solidFill>
              <a:prstDash val="dash"/>
            </a:ln>
          </p:spPr>
          <p:txBody>
            <a:bodyPr wrap="square" rtlCol="0">
              <a:spAutoFit/>
            </a:bodyPr>
            <a:lstStyle/>
            <a:p>
              <a:pPr algn="just"/>
              <a:r>
                <a:rPr lang="zh-CN" altLang="en-US" sz="900" dirty="0">
                  <a:latin typeface="微软雅黑" pitchFamily="34" charset="-122"/>
                  <a:ea typeface="微软雅黑" pitchFamily="34" charset="-122"/>
                </a:rPr>
                <a:t>点击添加文字</a:t>
              </a:r>
              <a:r>
                <a:rPr lang="zh-CN" altLang="en-US" sz="900" dirty="0" smtClean="0">
                  <a:latin typeface="微软雅黑" pitchFamily="34" charset="-122"/>
                  <a:ea typeface="微软雅黑" pitchFamily="34" charset="-122"/>
                </a:rPr>
                <a:t>内容点击添</a:t>
              </a:r>
              <a:endParaRPr lang="en-US" altLang="zh-CN" sz="900" dirty="0">
                <a:latin typeface="微软雅黑" pitchFamily="34" charset="-122"/>
                <a:ea typeface="微软雅黑" pitchFamily="34" charset="-122"/>
              </a:endParaRPr>
            </a:p>
            <a:p>
              <a:pPr algn="just"/>
              <a:r>
                <a:rPr lang="zh-CN" altLang="en-US" sz="900" dirty="0" smtClean="0">
                  <a:latin typeface="微软雅黑" pitchFamily="34" charset="-122"/>
                  <a:ea typeface="微软雅黑" pitchFamily="34" charset="-122"/>
                </a:rPr>
                <a:t>加</a:t>
              </a:r>
              <a:r>
                <a:rPr lang="zh-CN" altLang="en-US" sz="900" dirty="0">
                  <a:latin typeface="微软雅黑" pitchFamily="34" charset="-122"/>
                  <a:ea typeface="微软雅黑" pitchFamily="34" charset="-122"/>
                </a:rPr>
                <a:t>文字</a:t>
              </a:r>
              <a:r>
                <a:rPr lang="zh-CN" altLang="en-US" sz="900" dirty="0" smtClean="0">
                  <a:latin typeface="微软雅黑" pitchFamily="34" charset="-122"/>
                  <a:ea typeface="微软雅黑" pitchFamily="34" charset="-122"/>
                </a:rPr>
                <a:t>内容点击添加文字</a:t>
              </a:r>
              <a:endParaRPr lang="en-US" altLang="zh-CN" sz="900" dirty="0" smtClean="0">
                <a:latin typeface="微软雅黑" pitchFamily="34" charset="-122"/>
                <a:ea typeface="微软雅黑" pitchFamily="34" charset="-122"/>
              </a:endParaRPr>
            </a:p>
            <a:p>
              <a:pPr algn="just"/>
              <a:r>
                <a:rPr lang="zh-CN" altLang="en-US" sz="900" dirty="0" smtClean="0">
                  <a:latin typeface="微软雅黑" pitchFamily="34" charset="-122"/>
                  <a:ea typeface="微软雅黑" pitchFamily="34" charset="-122"/>
                </a:rPr>
                <a:t>内容点击</a:t>
              </a:r>
              <a:r>
                <a:rPr lang="zh-CN" altLang="en-US" sz="900" dirty="0">
                  <a:latin typeface="微软雅黑" pitchFamily="34" charset="-122"/>
                  <a:ea typeface="微软雅黑" pitchFamily="34" charset="-122"/>
                </a:rPr>
                <a:t>添加文字</a:t>
              </a:r>
              <a:r>
                <a:rPr lang="zh-CN" altLang="en-US" sz="900" dirty="0" smtClean="0">
                  <a:latin typeface="微软雅黑" pitchFamily="34" charset="-122"/>
                  <a:ea typeface="微软雅黑" pitchFamily="34" charset="-122"/>
                </a:rPr>
                <a:t>内容</a:t>
              </a:r>
              <a:endParaRPr lang="zh-CN" altLang="en-US" sz="900" dirty="0">
                <a:latin typeface="微软雅黑" pitchFamily="34" charset="-122"/>
                <a:ea typeface="微软雅黑" pitchFamily="34" charset="-122"/>
              </a:endParaRPr>
            </a:p>
          </p:txBody>
        </p:sp>
        <p:cxnSp>
          <p:nvCxnSpPr>
            <p:cNvPr id="21" name="肘形连接符 20"/>
            <p:cNvCxnSpPr/>
            <p:nvPr/>
          </p:nvCxnSpPr>
          <p:spPr>
            <a:xfrm>
              <a:off x="4036395" y="4556133"/>
              <a:ext cx="344265" cy="63197"/>
            </a:xfrm>
            <a:prstGeom prst="bentConnector3">
              <a:avLst/>
            </a:prstGeom>
            <a:ln>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2" name="组合 21"/>
          <p:cNvGrpSpPr/>
          <p:nvPr/>
        </p:nvGrpSpPr>
        <p:grpSpPr>
          <a:xfrm>
            <a:off x="2629246" y="1950017"/>
            <a:ext cx="1580125" cy="646331"/>
            <a:chOff x="2280087" y="2516134"/>
            <a:chExt cx="2107382" cy="861774"/>
          </a:xfrm>
        </p:grpSpPr>
        <p:sp>
          <p:nvSpPr>
            <p:cNvPr id="23" name="TextBox 22"/>
            <p:cNvSpPr txBox="1"/>
            <p:nvPr/>
          </p:nvSpPr>
          <p:spPr>
            <a:xfrm>
              <a:off x="2280087" y="2516134"/>
              <a:ext cx="1872207" cy="861774"/>
            </a:xfrm>
            <a:prstGeom prst="rect">
              <a:avLst/>
            </a:prstGeom>
            <a:noFill/>
            <a:ln>
              <a:solidFill>
                <a:srgbClr val="0070C0"/>
              </a:solidFill>
              <a:prstDash val="dash"/>
            </a:ln>
          </p:spPr>
          <p:txBody>
            <a:bodyPr wrap="square" rtlCol="0">
              <a:spAutoFit/>
            </a:bodyPr>
            <a:lstStyle/>
            <a:p>
              <a:pPr algn="just"/>
              <a:r>
                <a:rPr lang="zh-CN" altLang="en-US" sz="900" dirty="0">
                  <a:latin typeface="微软雅黑" pitchFamily="34" charset="-122"/>
                  <a:ea typeface="微软雅黑" pitchFamily="34" charset="-122"/>
                </a:rPr>
                <a:t>点击此处添加文字内容</a:t>
              </a:r>
              <a:endParaRPr lang="en-US" altLang="zh-CN" sz="900" dirty="0">
                <a:latin typeface="微软雅黑" pitchFamily="34" charset="-122"/>
                <a:ea typeface="微软雅黑" pitchFamily="34" charset="-122"/>
              </a:endParaRPr>
            </a:p>
            <a:p>
              <a:pPr algn="just"/>
              <a:r>
                <a:rPr lang="zh-CN" altLang="en-US" sz="900" dirty="0">
                  <a:latin typeface="微软雅黑" pitchFamily="34" charset="-122"/>
                  <a:ea typeface="微软雅黑" pitchFamily="34" charset="-122"/>
                </a:rPr>
                <a:t>点击此处添加文字内容</a:t>
              </a:r>
            </a:p>
            <a:p>
              <a:pPr algn="just"/>
              <a:r>
                <a:rPr lang="zh-CN" altLang="en-US" sz="900" dirty="0">
                  <a:latin typeface="微软雅黑" pitchFamily="34" charset="-122"/>
                  <a:ea typeface="微软雅黑" pitchFamily="34" charset="-122"/>
                </a:rPr>
                <a:t>点击此处添加文字内容</a:t>
              </a:r>
            </a:p>
            <a:p>
              <a:pPr algn="just"/>
              <a:r>
                <a:rPr lang="zh-CN" altLang="en-US" sz="900" dirty="0">
                  <a:latin typeface="微软雅黑" pitchFamily="34" charset="-122"/>
                  <a:ea typeface="微软雅黑" pitchFamily="34" charset="-122"/>
                </a:rPr>
                <a:t>点击此处添加文字内容</a:t>
              </a:r>
            </a:p>
          </p:txBody>
        </p:sp>
        <p:cxnSp>
          <p:nvCxnSpPr>
            <p:cNvPr id="24" name="肘形连接符 23"/>
            <p:cNvCxnSpPr/>
            <p:nvPr/>
          </p:nvCxnSpPr>
          <p:spPr>
            <a:xfrm rot="10800000">
              <a:off x="4243453" y="2808405"/>
              <a:ext cx="144016" cy="100655"/>
            </a:xfrm>
            <a:prstGeom prst="bentConnector3">
              <a:avLst/>
            </a:prstGeom>
            <a:ln>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5" name="组合 24"/>
          <p:cNvGrpSpPr/>
          <p:nvPr/>
        </p:nvGrpSpPr>
        <p:grpSpPr>
          <a:xfrm>
            <a:off x="4933418" y="1614808"/>
            <a:ext cx="834411" cy="2670572"/>
            <a:chOff x="5353116" y="2069190"/>
            <a:chExt cx="1112838" cy="3560763"/>
          </a:xfrm>
        </p:grpSpPr>
        <p:sp>
          <p:nvSpPr>
            <p:cNvPr id="26" name="Freeform 6"/>
            <p:cNvSpPr>
              <a:spLocks noEditPoints="1"/>
            </p:cNvSpPr>
            <p:nvPr/>
          </p:nvSpPr>
          <p:spPr bwMode="auto">
            <a:xfrm>
              <a:off x="5353116" y="2069190"/>
              <a:ext cx="1112838" cy="1698625"/>
            </a:xfrm>
            <a:custGeom>
              <a:avLst/>
              <a:gdLst>
                <a:gd name="T0" fmla="*/ 34 w 34"/>
                <a:gd name="T1" fmla="*/ 18 h 52"/>
                <a:gd name="T2" fmla="*/ 17 w 34"/>
                <a:gd name="T3" fmla="*/ 1 h 52"/>
                <a:gd name="T4" fmla="*/ 0 w 34"/>
                <a:gd name="T5" fmla="*/ 18 h 52"/>
                <a:gd name="T6" fmla="*/ 2 w 34"/>
                <a:gd name="T7" fmla="*/ 26 h 52"/>
                <a:gd name="T8" fmla="*/ 2 w 34"/>
                <a:gd name="T9" fmla="*/ 26 h 52"/>
                <a:gd name="T10" fmla="*/ 17 w 34"/>
                <a:gd name="T11" fmla="*/ 52 h 52"/>
                <a:gd name="T12" fmla="*/ 32 w 34"/>
                <a:gd name="T13" fmla="*/ 26 h 52"/>
                <a:gd name="T14" fmla="*/ 32 w 34"/>
                <a:gd name="T15" fmla="*/ 26 h 52"/>
                <a:gd name="T16" fmla="*/ 34 w 34"/>
                <a:gd name="T17" fmla="*/ 18 h 52"/>
                <a:gd name="T18" fmla="*/ 17 w 34"/>
                <a:gd name="T19" fmla="*/ 32 h 52"/>
                <a:gd name="T20" fmla="*/ 3 w 34"/>
                <a:gd name="T21" fmla="*/ 18 h 52"/>
                <a:gd name="T22" fmla="*/ 17 w 34"/>
                <a:gd name="T23" fmla="*/ 3 h 52"/>
                <a:gd name="T24" fmla="*/ 31 w 34"/>
                <a:gd name="T25" fmla="*/ 18 h 52"/>
                <a:gd name="T26" fmla="*/ 17 w 34"/>
                <a:gd name="T27" fmla="*/ 3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 h="52">
                  <a:moveTo>
                    <a:pt x="34" y="18"/>
                  </a:moveTo>
                  <a:cubicBezTo>
                    <a:pt x="34" y="8"/>
                    <a:pt x="27" y="1"/>
                    <a:pt x="17" y="1"/>
                  </a:cubicBezTo>
                  <a:cubicBezTo>
                    <a:pt x="8" y="0"/>
                    <a:pt x="0" y="8"/>
                    <a:pt x="0" y="18"/>
                  </a:cubicBezTo>
                  <a:cubicBezTo>
                    <a:pt x="0" y="21"/>
                    <a:pt x="1" y="24"/>
                    <a:pt x="2" y="26"/>
                  </a:cubicBezTo>
                  <a:cubicBezTo>
                    <a:pt x="2" y="26"/>
                    <a:pt x="2" y="26"/>
                    <a:pt x="2" y="26"/>
                  </a:cubicBezTo>
                  <a:cubicBezTo>
                    <a:pt x="17" y="52"/>
                    <a:pt x="17" y="52"/>
                    <a:pt x="17" y="52"/>
                  </a:cubicBezTo>
                  <a:cubicBezTo>
                    <a:pt x="32" y="26"/>
                    <a:pt x="32" y="26"/>
                    <a:pt x="32" y="26"/>
                  </a:cubicBezTo>
                  <a:cubicBezTo>
                    <a:pt x="32" y="26"/>
                    <a:pt x="32" y="26"/>
                    <a:pt x="32" y="26"/>
                  </a:cubicBezTo>
                  <a:cubicBezTo>
                    <a:pt x="33" y="24"/>
                    <a:pt x="34" y="21"/>
                    <a:pt x="34" y="18"/>
                  </a:cubicBezTo>
                  <a:close/>
                  <a:moveTo>
                    <a:pt x="17" y="32"/>
                  </a:moveTo>
                  <a:cubicBezTo>
                    <a:pt x="9" y="32"/>
                    <a:pt x="3" y="26"/>
                    <a:pt x="3" y="18"/>
                  </a:cubicBezTo>
                  <a:cubicBezTo>
                    <a:pt x="3" y="10"/>
                    <a:pt x="9" y="3"/>
                    <a:pt x="17" y="3"/>
                  </a:cubicBezTo>
                  <a:cubicBezTo>
                    <a:pt x="25" y="3"/>
                    <a:pt x="31" y="10"/>
                    <a:pt x="31" y="18"/>
                  </a:cubicBezTo>
                  <a:cubicBezTo>
                    <a:pt x="31" y="26"/>
                    <a:pt x="25" y="32"/>
                    <a:pt x="17" y="32"/>
                  </a:cubicBezTo>
                  <a:close/>
                </a:path>
              </a:pathLst>
            </a:custGeom>
            <a:solidFill>
              <a:srgbClr val="0070C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微软雅黑" pitchFamily="34" charset="-122"/>
                <a:ea typeface="微软雅黑" pitchFamily="34" charset="-122"/>
              </a:endParaRPr>
            </a:p>
          </p:txBody>
        </p:sp>
        <p:sp>
          <p:nvSpPr>
            <p:cNvPr id="27" name="Freeform 7"/>
            <p:cNvSpPr>
              <a:spLocks noEditPoints="1"/>
            </p:cNvSpPr>
            <p:nvPr/>
          </p:nvSpPr>
          <p:spPr bwMode="auto">
            <a:xfrm>
              <a:off x="5353116" y="3931328"/>
              <a:ext cx="1112838" cy="1698625"/>
            </a:xfrm>
            <a:custGeom>
              <a:avLst/>
              <a:gdLst>
                <a:gd name="T0" fmla="*/ 0 w 34"/>
                <a:gd name="T1" fmla="*/ 35 h 52"/>
                <a:gd name="T2" fmla="*/ 17 w 34"/>
                <a:gd name="T3" fmla="*/ 52 h 52"/>
                <a:gd name="T4" fmla="*/ 34 w 34"/>
                <a:gd name="T5" fmla="*/ 35 h 52"/>
                <a:gd name="T6" fmla="*/ 32 w 34"/>
                <a:gd name="T7" fmla="*/ 26 h 52"/>
                <a:gd name="T8" fmla="*/ 32 w 34"/>
                <a:gd name="T9" fmla="*/ 26 h 52"/>
                <a:gd name="T10" fmla="*/ 17 w 34"/>
                <a:gd name="T11" fmla="*/ 0 h 52"/>
                <a:gd name="T12" fmla="*/ 2 w 34"/>
                <a:gd name="T13" fmla="*/ 26 h 52"/>
                <a:gd name="T14" fmla="*/ 2 w 34"/>
                <a:gd name="T15" fmla="*/ 26 h 52"/>
                <a:gd name="T16" fmla="*/ 0 w 34"/>
                <a:gd name="T17" fmla="*/ 35 h 52"/>
                <a:gd name="T18" fmla="*/ 17 w 34"/>
                <a:gd name="T19" fmla="*/ 21 h 52"/>
                <a:gd name="T20" fmla="*/ 31 w 34"/>
                <a:gd name="T21" fmla="*/ 35 h 52"/>
                <a:gd name="T22" fmla="*/ 17 w 34"/>
                <a:gd name="T23" fmla="*/ 49 h 52"/>
                <a:gd name="T24" fmla="*/ 3 w 34"/>
                <a:gd name="T25" fmla="*/ 35 h 52"/>
                <a:gd name="T26" fmla="*/ 17 w 34"/>
                <a:gd name="T27" fmla="*/ 21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 h="52">
                  <a:moveTo>
                    <a:pt x="0" y="35"/>
                  </a:moveTo>
                  <a:cubicBezTo>
                    <a:pt x="0" y="44"/>
                    <a:pt x="8" y="52"/>
                    <a:pt x="17" y="52"/>
                  </a:cubicBezTo>
                  <a:cubicBezTo>
                    <a:pt x="27" y="52"/>
                    <a:pt x="34" y="44"/>
                    <a:pt x="34" y="35"/>
                  </a:cubicBezTo>
                  <a:cubicBezTo>
                    <a:pt x="34" y="32"/>
                    <a:pt x="34" y="29"/>
                    <a:pt x="32" y="26"/>
                  </a:cubicBezTo>
                  <a:cubicBezTo>
                    <a:pt x="32" y="26"/>
                    <a:pt x="32" y="26"/>
                    <a:pt x="32" y="26"/>
                  </a:cubicBezTo>
                  <a:cubicBezTo>
                    <a:pt x="17" y="0"/>
                    <a:pt x="17" y="0"/>
                    <a:pt x="17" y="0"/>
                  </a:cubicBezTo>
                  <a:cubicBezTo>
                    <a:pt x="2" y="26"/>
                    <a:pt x="2" y="26"/>
                    <a:pt x="2" y="26"/>
                  </a:cubicBezTo>
                  <a:cubicBezTo>
                    <a:pt x="2" y="26"/>
                    <a:pt x="2" y="26"/>
                    <a:pt x="2" y="26"/>
                  </a:cubicBezTo>
                  <a:cubicBezTo>
                    <a:pt x="1" y="29"/>
                    <a:pt x="0" y="32"/>
                    <a:pt x="0" y="35"/>
                  </a:cubicBezTo>
                  <a:close/>
                  <a:moveTo>
                    <a:pt x="17" y="21"/>
                  </a:moveTo>
                  <a:cubicBezTo>
                    <a:pt x="25" y="21"/>
                    <a:pt x="31" y="27"/>
                    <a:pt x="31" y="35"/>
                  </a:cubicBezTo>
                  <a:cubicBezTo>
                    <a:pt x="31" y="43"/>
                    <a:pt x="25" y="49"/>
                    <a:pt x="17" y="49"/>
                  </a:cubicBezTo>
                  <a:cubicBezTo>
                    <a:pt x="9" y="49"/>
                    <a:pt x="3" y="43"/>
                    <a:pt x="3" y="35"/>
                  </a:cubicBezTo>
                  <a:cubicBezTo>
                    <a:pt x="3" y="27"/>
                    <a:pt x="9" y="21"/>
                    <a:pt x="17" y="21"/>
                  </a:cubicBezTo>
                  <a:close/>
                </a:path>
              </a:pathLst>
            </a:custGeom>
            <a:solidFill>
              <a:srgbClr val="0070C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微软雅黑" pitchFamily="34" charset="-122"/>
                <a:ea typeface="微软雅黑" pitchFamily="34" charset="-122"/>
              </a:endParaRPr>
            </a:p>
          </p:txBody>
        </p:sp>
        <p:sp>
          <p:nvSpPr>
            <p:cNvPr id="28" name="TextBox 27"/>
            <p:cNvSpPr txBox="1"/>
            <p:nvPr/>
          </p:nvSpPr>
          <p:spPr>
            <a:xfrm>
              <a:off x="5622650" y="2259273"/>
              <a:ext cx="605451" cy="492443"/>
            </a:xfrm>
            <a:prstGeom prst="rect">
              <a:avLst/>
            </a:prstGeom>
            <a:noFill/>
          </p:spPr>
          <p:txBody>
            <a:bodyPr wrap="none" rtlCol="0">
              <a:spAutoFit/>
            </a:bodyPr>
            <a:lstStyle/>
            <a:p>
              <a:r>
                <a:rPr lang="en-US" altLang="zh-CN" sz="1800" dirty="0">
                  <a:latin typeface="微软雅黑" pitchFamily="34" charset="-122"/>
                  <a:ea typeface="微软雅黑" pitchFamily="34" charset="-122"/>
                </a:rPr>
                <a:t>01</a:t>
              </a:r>
              <a:endParaRPr lang="zh-CN" altLang="en-US" sz="1800" dirty="0">
                <a:latin typeface="微软雅黑" pitchFamily="34" charset="-122"/>
                <a:ea typeface="微软雅黑" pitchFamily="34" charset="-122"/>
              </a:endParaRPr>
            </a:p>
          </p:txBody>
        </p:sp>
        <p:sp>
          <p:nvSpPr>
            <p:cNvPr id="29" name="TextBox 28"/>
            <p:cNvSpPr txBox="1"/>
            <p:nvPr/>
          </p:nvSpPr>
          <p:spPr>
            <a:xfrm>
              <a:off x="5665539" y="4653136"/>
              <a:ext cx="605451" cy="492443"/>
            </a:xfrm>
            <a:prstGeom prst="rect">
              <a:avLst/>
            </a:prstGeom>
            <a:noFill/>
          </p:spPr>
          <p:txBody>
            <a:bodyPr wrap="none" rtlCol="0">
              <a:spAutoFit/>
            </a:bodyPr>
            <a:lstStyle/>
            <a:p>
              <a:r>
                <a:rPr lang="en-US" altLang="zh-CN" sz="1800" dirty="0">
                  <a:latin typeface="微软雅黑" pitchFamily="34" charset="-122"/>
                  <a:ea typeface="微软雅黑" pitchFamily="34" charset="-122"/>
                </a:rPr>
                <a:t>04</a:t>
              </a:r>
              <a:endParaRPr lang="zh-CN" altLang="en-US" sz="1800" dirty="0">
                <a:latin typeface="微软雅黑" pitchFamily="34" charset="-122"/>
                <a:ea typeface="微软雅黑" pitchFamily="34" charset="-122"/>
              </a:endParaRPr>
            </a:p>
          </p:txBody>
        </p:sp>
        <p:sp>
          <p:nvSpPr>
            <p:cNvPr id="30" name="TextBox 29"/>
            <p:cNvSpPr txBox="1"/>
            <p:nvPr/>
          </p:nvSpPr>
          <p:spPr>
            <a:xfrm>
              <a:off x="5459814" y="2660454"/>
              <a:ext cx="924838" cy="328295"/>
            </a:xfrm>
            <a:prstGeom prst="rect">
              <a:avLst/>
            </a:prstGeom>
            <a:noFill/>
          </p:spPr>
          <p:txBody>
            <a:bodyPr wrap="square" rtlCol="0">
              <a:spAutoFit/>
            </a:bodyPr>
            <a:lstStyle>
              <a:defPPr>
                <a:defRPr lang="zh-CN"/>
              </a:defPPr>
              <a:lvl1pPr algn="ctr">
                <a:defRPr sz="1050">
                  <a:latin typeface="黑体" pitchFamily="49" charset="-122"/>
                  <a:ea typeface="黑体" pitchFamily="49" charset="-122"/>
                </a:defRPr>
              </a:lvl1pPr>
            </a:lstStyle>
            <a:p>
              <a:r>
                <a:rPr lang="zh-CN" altLang="en-US" sz="1000" b="1" dirty="0">
                  <a:latin typeface="微软雅黑" pitchFamily="34" charset="-122"/>
                  <a:ea typeface="微软雅黑" pitchFamily="34" charset="-122"/>
                </a:rPr>
                <a:t>文字标题</a:t>
              </a:r>
            </a:p>
          </p:txBody>
        </p:sp>
        <p:sp>
          <p:nvSpPr>
            <p:cNvPr id="31" name="TextBox 30"/>
            <p:cNvSpPr txBox="1"/>
            <p:nvPr/>
          </p:nvSpPr>
          <p:spPr>
            <a:xfrm>
              <a:off x="5460780" y="5065440"/>
              <a:ext cx="924838" cy="328295"/>
            </a:xfrm>
            <a:prstGeom prst="rect">
              <a:avLst/>
            </a:prstGeom>
            <a:noFill/>
          </p:spPr>
          <p:txBody>
            <a:bodyPr wrap="square" rtlCol="0">
              <a:spAutoFit/>
            </a:bodyPr>
            <a:lstStyle>
              <a:defPPr>
                <a:defRPr lang="zh-CN"/>
              </a:defPPr>
              <a:lvl1pPr algn="ctr">
                <a:defRPr sz="1050">
                  <a:latin typeface="黑体" pitchFamily="49" charset="-122"/>
                  <a:ea typeface="黑体" pitchFamily="49" charset="-122"/>
                </a:defRPr>
              </a:lvl1pPr>
            </a:lstStyle>
            <a:p>
              <a:r>
                <a:rPr lang="zh-CN" altLang="en-US" sz="1000" b="1" dirty="0">
                  <a:latin typeface="微软雅黑" pitchFamily="34" charset="-122"/>
                  <a:ea typeface="微软雅黑" pitchFamily="34" charset="-122"/>
                </a:rPr>
                <a:t>文字标题</a:t>
              </a:r>
            </a:p>
          </p:txBody>
        </p:sp>
      </p:grpSp>
      <p:grpSp>
        <p:nvGrpSpPr>
          <p:cNvPr id="32" name="组合 31"/>
          <p:cNvGrpSpPr/>
          <p:nvPr/>
        </p:nvGrpSpPr>
        <p:grpSpPr>
          <a:xfrm>
            <a:off x="4075201" y="2030336"/>
            <a:ext cx="2550845" cy="1863328"/>
            <a:chOff x="4208528" y="2623228"/>
            <a:chExt cx="3402013" cy="2484437"/>
          </a:xfrm>
        </p:grpSpPr>
        <p:sp>
          <p:nvSpPr>
            <p:cNvPr id="33" name="Freeform 9"/>
            <p:cNvSpPr>
              <a:spLocks noEditPoints="1"/>
            </p:cNvSpPr>
            <p:nvPr/>
          </p:nvSpPr>
          <p:spPr bwMode="auto">
            <a:xfrm>
              <a:off x="5975416" y="3897990"/>
              <a:ext cx="1635125" cy="1209675"/>
            </a:xfrm>
            <a:custGeom>
              <a:avLst/>
              <a:gdLst>
                <a:gd name="T0" fmla="*/ 22 w 50"/>
                <a:gd name="T1" fmla="*/ 32 h 37"/>
                <a:gd name="T2" fmla="*/ 45 w 50"/>
                <a:gd name="T3" fmla="*/ 26 h 37"/>
                <a:gd name="T4" fmla="*/ 39 w 50"/>
                <a:gd name="T5" fmla="*/ 2 h 37"/>
                <a:gd name="T6" fmla="*/ 30 w 50"/>
                <a:gd name="T7" fmla="*/ 0 h 37"/>
                <a:gd name="T8" fmla="*/ 30 w 50"/>
                <a:gd name="T9" fmla="*/ 0 h 37"/>
                <a:gd name="T10" fmla="*/ 0 w 50"/>
                <a:gd name="T11" fmla="*/ 0 h 37"/>
                <a:gd name="T12" fmla="*/ 15 w 50"/>
                <a:gd name="T13" fmla="*/ 26 h 37"/>
                <a:gd name="T14" fmla="*/ 15 w 50"/>
                <a:gd name="T15" fmla="*/ 26 h 37"/>
                <a:gd name="T16" fmla="*/ 22 w 50"/>
                <a:gd name="T17" fmla="*/ 32 h 37"/>
                <a:gd name="T18" fmla="*/ 18 w 50"/>
                <a:gd name="T19" fmla="*/ 10 h 37"/>
                <a:gd name="T20" fmla="*/ 37 w 50"/>
                <a:gd name="T21" fmla="*/ 5 h 37"/>
                <a:gd name="T22" fmla="*/ 43 w 50"/>
                <a:gd name="T23" fmla="*/ 25 h 37"/>
                <a:gd name="T24" fmla="*/ 23 w 50"/>
                <a:gd name="T25" fmla="*/ 30 h 37"/>
                <a:gd name="T26" fmla="*/ 18 w 50"/>
                <a:gd name="T27" fmla="*/ 1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37">
                  <a:moveTo>
                    <a:pt x="22" y="32"/>
                  </a:moveTo>
                  <a:cubicBezTo>
                    <a:pt x="30" y="37"/>
                    <a:pt x="40" y="34"/>
                    <a:pt x="45" y="26"/>
                  </a:cubicBezTo>
                  <a:cubicBezTo>
                    <a:pt x="50" y="18"/>
                    <a:pt x="47" y="7"/>
                    <a:pt x="39" y="2"/>
                  </a:cubicBezTo>
                  <a:cubicBezTo>
                    <a:pt x="36" y="1"/>
                    <a:pt x="33" y="0"/>
                    <a:pt x="30" y="0"/>
                  </a:cubicBezTo>
                  <a:cubicBezTo>
                    <a:pt x="30" y="0"/>
                    <a:pt x="30" y="0"/>
                    <a:pt x="30" y="0"/>
                  </a:cubicBezTo>
                  <a:cubicBezTo>
                    <a:pt x="0" y="0"/>
                    <a:pt x="0" y="0"/>
                    <a:pt x="0" y="0"/>
                  </a:cubicBezTo>
                  <a:cubicBezTo>
                    <a:pt x="15" y="26"/>
                    <a:pt x="15" y="26"/>
                    <a:pt x="15" y="26"/>
                  </a:cubicBezTo>
                  <a:cubicBezTo>
                    <a:pt x="15" y="26"/>
                    <a:pt x="15" y="26"/>
                    <a:pt x="15" y="26"/>
                  </a:cubicBezTo>
                  <a:cubicBezTo>
                    <a:pt x="17" y="28"/>
                    <a:pt x="19" y="31"/>
                    <a:pt x="22" y="32"/>
                  </a:cubicBezTo>
                  <a:close/>
                  <a:moveTo>
                    <a:pt x="18" y="10"/>
                  </a:moveTo>
                  <a:cubicBezTo>
                    <a:pt x="22" y="3"/>
                    <a:pt x="31" y="1"/>
                    <a:pt x="37" y="5"/>
                  </a:cubicBezTo>
                  <a:cubicBezTo>
                    <a:pt x="44" y="9"/>
                    <a:pt x="47" y="18"/>
                    <a:pt x="43" y="25"/>
                  </a:cubicBezTo>
                  <a:cubicBezTo>
                    <a:pt x="39" y="31"/>
                    <a:pt x="30" y="34"/>
                    <a:pt x="23" y="30"/>
                  </a:cubicBezTo>
                  <a:cubicBezTo>
                    <a:pt x="16" y="26"/>
                    <a:pt x="14" y="17"/>
                    <a:pt x="18" y="10"/>
                  </a:cubicBezTo>
                  <a:close/>
                </a:path>
              </a:pathLst>
            </a:custGeom>
            <a:solidFill>
              <a:srgbClr val="0070C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微软雅黑" pitchFamily="34" charset="-122"/>
                <a:ea typeface="微软雅黑" pitchFamily="34" charset="-122"/>
              </a:endParaRPr>
            </a:p>
          </p:txBody>
        </p:sp>
        <p:sp>
          <p:nvSpPr>
            <p:cNvPr id="34" name="TextBox 33"/>
            <p:cNvSpPr txBox="1"/>
            <p:nvPr/>
          </p:nvSpPr>
          <p:spPr>
            <a:xfrm>
              <a:off x="6673652" y="4077072"/>
              <a:ext cx="605451" cy="492443"/>
            </a:xfrm>
            <a:prstGeom prst="rect">
              <a:avLst/>
            </a:prstGeom>
            <a:noFill/>
          </p:spPr>
          <p:txBody>
            <a:bodyPr wrap="none" rtlCol="0">
              <a:spAutoFit/>
            </a:bodyPr>
            <a:lstStyle/>
            <a:p>
              <a:r>
                <a:rPr lang="en-US" altLang="zh-CN" sz="1800" dirty="0">
                  <a:latin typeface="微软雅黑" pitchFamily="34" charset="-122"/>
                  <a:ea typeface="微软雅黑" pitchFamily="34" charset="-122"/>
                </a:rPr>
                <a:t>03</a:t>
              </a:r>
              <a:endParaRPr lang="zh-CN" altLang="en-US" sz="1800" dirty="0">
                <a:latin typeface="微软雅黑" pitchFamily="34" charset="-122"/>
                <a:ea typeface="微软雅黑" pitchFamily="34" charset="-122"/>
              </a:endParaRPr>
            </a:p>
          </p:txBody>
        </p:sp>
        <p:grpSp>
          <p:nvGrpSpPr>
            <p:cNvPr id="35" name="组合 34"/>
            <p:cNvGrpSpPr/>
            <p:nvPr/>
          </p:nvGrpSpPr>
          <p:grpSpPr>
            <a:xfrm>
              <a:off x="4208528" y="2623228"/>
              <a:ext cx="1635125" cy="1209675"/>
              <a:chOff x="4208528" y="2623228"/>
              <a:chExt cx="1635125" cy="1209675"/>
            </a:xfrm>
          </p:grpSpPr>
          <p:sp>
            <p:nvSpPr>
              <p:cNvPr id="37" name="Freeform 8"/>
              <p:cNvSpPr>
                <a:spLocks noEditPoints="1"/>
              </p:cNvSpPr>
              <p:nvPr/>
            </p:nvSpPr>
            <p:spPr bwMode="auto">
              <a:xfrm>
                <a:off x="4208528" y="2623228"/>
                <a:ext cx="1635125" cy="1209675"/>
              </a:xfrm>
              <a:custGeom>
                <a:avLst/>
                <a:gdLst>
                  <a:gd name="T0" fmla="*/ 29 w 50"/>
                  <a:gd name="T1" fmla="*/ 4 h 37"/>
                  <a:gd name="T2" fmla="*/ 5 w 50"/>
                  <a:gd name="T3" fmla="*/ 11 h 37"/>
                  <a:gd name="T4" fmla="*/ 11 w 50"/>
                  <a:gd name="T5" fmla="*/ 34 h 37"/>
                  <a:gd name="T6" fmla="*/ 20 w 50"/>
                  <a:gd name="T7" fmla="*/ 37 h 37"/>
                  <a:gd name="T8" fmla="*/ 20 w 50"/>
                  <a:gd name="T9" fmla="*/ 37 h 37"/>
                  <a:gd name="T10" fmla="*/ 50 w 50"/>
                  <a:gd name="T11" fmla="*/ 37 h 37"/>
                  <a:gd name="T12" fmla="*/ 35 w 50"/>
                  <a:gd name="T13" fmla="*/ 11 h 37"/>
                  <a:gd name="T14" fmla="*/ 35 w 50"/>
                  <a:gd name="T15" fmla="*/ 11 h 37"/>
                  <a:gd name="T16" fmla="*/ 29 w 50"/>
                  <a:gd name="T17" fmla="*/ 4 h 37"/>
                  <a:gd name="T18" fmla="*/ 32 w 50"/>
                  <a:gd name="T19" fmla="*/ 26 h 37"/>
                  <a:gd name="T20" fmla="*/ 13 w 50"/>
                  <a:gd name="T21" fmla="*/ 32 h 37"/>
                  <a:gd name="T22" fmla="*/ 8 w 50"/>
                  <a:gd name="T23" fmla="*/ 12 h 37"/>
                  <a:gd name="T24" fmla="*/ 27 w 50"/>
                  <a:gd name="T25" fmla="*/ 7 h 37"/>
                  <a:gd name="T26" fmla="*/ 32 w 50"/>
                  <a:gd name="T27" fmla="*/ 2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37">
                    <a:moveTo>
                      <a:pt x="29" y="4"/>
                    </a:moveTo>
                    <a:cubicBezTo>
                      <a:pt x="20" y="0"/>
                      <a:pt x="10" y="2"/>
                      <a:pt x="5" y="11"/>
                    </a:cubicBezTo>
                    <a:cubicBezTo>
                      <a:pt x="0" y="19"/>
                      <a:pt x="3" y="29"/>
                      <a:pt x="11" y="34"/>
                    </a:cubicBezTo>
                    <a:cubicBezTo>
                      <a:pt x="14" y="36"/>
                      <a:pt x="17" y="37"/>
                      <a:pt x="20" y="37"/>
                    </a:cubicBezTo>
                    <a:cubicBezTo>
                      <a:pt x="20" y="37"/>
                      <a:pt x="20" y="37"/>
                      <a:pt x="20" y="37"/>
                    </a:cubicBezTo>
                    <a:cubicBezTo>
                      <a:pt x="50" y="37"/>
                      <a:pt x="50" y="37"/>
                      <a:pt x="50" y="37"/>
                    </a:cubicBezTo>
                    <a:cubicBezTo>
                      <a:pt x="35" y="11"/>
                      <a:pt x="35" y="11"/>
                      <a:pt x="35" y="11"/>
                    </a:cubicBezTo>
                    <a:cubicBezTo>
                      <a:pt x="35" y="11"/>
                      <a:pt x="35" y="11"/>
                      <a:pt x="35" y="11"/>
                    </a:cubicBezTo>
                    <a:cubicBezTo>
                      <a:pt x="34" y="8"/>
                      <a:pt x="31" y="6"/>
                      <a:pt x="29" y="4"/>
                    </a:cubicBezTo>
                    <a:close/>
                    <a:moveTo>
                      <a:pt x="32" y="26"/>
                    </a:moveTo>
                    <a:cubicBezTo>
                      <a:pt x="28" y="33"/>
                      <a:pt x="20" y="36"/>
                      <a:pt x="13" y="32"/>
                    </a:cubicBezTo>
                    <a:cubicBezTo>
                      <a:pt x="6" y="28"/>
                      <a:pt x="4" y="19"/>
                      <a:pt x="8" y="12"/>
                    </a:cubicBezTo>
                    <a:cubicBezTo>
                      <a:pt x="12" y="5"/>
                      <a:pt x="20" y="3"/>
                      <a:pt x="27" y="7"/>
                    </a:cubicBezTo>
                    <a:cubicBezTo>
                      <a:pt x="34" y="11"/>
                      <a:pt x="36" y="20"/>
                      <a:pt x="32" y="26"/>
                    </a:cubicBezTo>
                    <a:close/>
                  </a:path>
                </a:pathLst>
              </a:custGeom>
              <a:solidFill>
                <a:srgbClr val="0070C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微软雅黑" pitchFamily="34" charset="-122"/>
                  <a:ea typeface="微软雅黑" pitchFamily="34" charset="-122"/>
                </a:endParaRPr>
              </a:p>
            </p:txBody>
          </p:sp>
          <p:sp>
            <p:nvSpPr>
              <p:cNvPr id="38" name="TextBox 37"/>
              <p:cNvSpPr txBox="1"/>
              <p:nvPr/>
            </p:nvSpPr>
            <p:spPr>
              <a:xfrm>
                <a:off x="4542530" y="2780928"/>
                <a:ext cx="605451" cy="492443"/>
              </a:xfrm>
              <a:prstGeom prst="rect">
                <a:avLst/>
              </a:prstGeom>
              <a:noFill/>
            </p:spPr>
            <p:txBody>
              <a:bodyPr wrap="none" rtlCol="0">
                <a:spAutoFit/>
              </a:bodyPr>
              <a:lstStyle/>
              <a:p>
                <a:r>
                  <a:rPr lang="en-US" altLang="zh-CN" sz="1800" dirty="0">
                    <a:latin typeface="微软雅黑" pitchFamily="34" charset="-122"/>
                    <a:ea typeface="微软雅黑" pitchFamily="34" charset="-122"/>
                  </a:rPr>
                  <a:t>06</a:t>
                </a:r>
                <a:endParaRPr lang="zh-CN" altLang="en-US" sz="1800" dirty="0">
                  <a:latin typeface="微软雅黑" pitchFamily="34" charset="-122"/>
                  <a:ea typeface="微软雅黑" pitchFamily="34" charset="-122"/>
                </a:endParaRPr>
              </a:p>
            </p:txBody>
          </p:sp>
          <p:sp>
            <p:nvSpPr>
              <p:cNvPr id="39" name="TextBox 38"/>
              <p:cNvSpPr txBox="1"/>
              <p:nvPr/>
            </p:nvSpPr>
            <p:spPr>
              <a:xfrm>
                <a:off x="4380660" y="3212976"/>
                <a:ext cx="924838" cy="328295"/>
              </a:xfrm>
              <a:prstGeom prst="rect">
                <a:avLst/>
              </a:prstGeom>
              <a:noFill/>
            </p:spPr>
            <p:txBody>
              <a:bodyPr wrap="square" rtlCol="0">
                <a:spAutoFit/>
              </a:bodyPr>
              <a:lstStyle>
                <a:defPPr>
                  <a:defRPr lang="zh-CN"/>
                </a:defPPr>
                <a:lvl1pPr algn="ctr">
                  <a:defRPr sz="1050">
                    <a:latin typeface="黑体" pitchFamily="49" charset="-122"/>
                    <a:ea typeface="黑体" pitchFamily="49" charset="-122"/>
                  </a:defRPr>
                </a:lvl1pPr>
              </a:lstStyle>
              <a:p>
                <a:r>
                  <a:rPr lang="zh-CN" altLang="en-US" sz="1000" b="1" dirty="0">
                    <a:latin typeface="微软雅黑" pitchFamily="34" charset="-122"/>
                    <a:ea typeface="微软雅黑" pitchFamily="34" charset="-122"/>
                  </a:rPr>
                  <a:t>文字标题</a:t>
                </a:r>
              </a:p>
            </p:txBody>
          </p:sp>
        </p:grpSp>
        <p:sp>
          <p:nvSpPr>
            <p:cNvPr id="36" name="TextBox 35"/>
            <p:cNvSpPr txBox="1"/>
            <p:nvPr/>
          </p:nvSpPr>
          <p:spPr>
            <a:xfrm>
              <a:off x="6513822" y="4440254"/>
              <a:ext cx="924840" cy="328295"/>
            </a:xfrm>
            <a:prstGeom prst="rect">
              <a:avLst/>
            </a:prstGeom>
            <a:noFill/>
          </p:spPr>
          <p:txBody>
            <a:bodyPr wrap="square" rtlCol="0">
              <a:spAutoFit/>
            </a:bodyPr>
            <a:lstStyle>
              <a:defPPr>
                <a:defRPr lang="zh-CN"/>
              </a:defPPr>
              <a:lvl1pPr algn="ctr">
                <a:defRPr sz="1050">
                  <a:latin typeface="黑体" pitchFamily="49" charset="-122"/>
                  <a:ea typeface="黑体" pitchFamily="49" charset="-122"/>
                </a:defRPr>
              </a:lvl1pPr>
            </a:lstStyle>
            <a:p>
              <a:r>
                <a:rPr lang="zh-CN" altLang="en-US" sz="1000" b="1" dirty="0">
                  <a:latin typeface="微软雅黑" pitchFamily="34" charset="-122"/>
                  <a:ea typeface="微软雅黑" pitchFamily="34" charset="-122"/>
                </a:rPr>
                <a:t>文字标题</a:t>
              </a:r>
            </a:p>
          </p:txBody>
        </p:sp>
      </p:grpSp>
      <p:grpSp>
        <p:nvGrpSpPr>
          <p:cNvPr id="40" name="组合 39"/>
          <p:cNvGrpSpPr/>
          <p:nvPr/>
        </p:nvGrpSpPr>
        <p:grpSpPr>
          <a:xfrm>
            <a:off x="4075201" y="2030336"/>
            <a:ext cx="2550845" cy="1863328"/>
            <a:chOff x="4208528" y="2623228"/>
            <a:chExt cx="3402013" cy="2484437"/>
          </a:xfrm>
        </p:grpSpPr>
        <p:sp>
          <p:nvSpPr>
            <p:cNvPr id="41" name="Freeform 10"/>
            <p:cNvSpPr>
              <a:spLocks noEditPoints="1"/>
            </p:cNvSpPr>
            <p:nvPr/>
          </p:nvSpPr>
          <p:spPr bwMode="auto">
            <a:xfrm>
              <a:off x="4208528" y="3897990"/>
              <a:ext cx="1635125" cy="1209675"/>
            </a:xfrm>
            <a:custGeom>
              <a:avLst/>
              <a:gdLst>
                <a:gd name="T0" fmla="*/ 11 w 50"/>
                <a:gd name="T1" fmla="*/ 2 h 37"/>
                <a:gd name="T2" fmla="*/ 5 w 50"/>
                <a:gd name="T3" fmla="*/ 25 h 37"/>
                <a:gd name="T4" fmla="*/ 28 w 50"/>
                <a:gd name="T5" fmla="*/ 32 h 37"/>
                <a:gd name="T6" fmla="*/ 35 w 50"/>
                <a:gd name="T7" fmla="*/ 26 h 37"/>
                <a:gd name="T8" fmla="*/ 35 w 50"/>
                <a:gd name="T9" fmla="*/ 26 h 37"/>
                <a:gd name="T10" fmla="*/ 50 w 50"/>
                <a:gd name="T11" fmla="*/ 0 h 37"/>
                <a:gd name="T12" fmla="*/ 20 w 50"/>
                <a:gd name="T13" fmla="*/ 0 h 37"/>
                <a:gd name="T14" fmla="*/ 20 w 50"/>
                <a:gd name="T15" fmla="*/ 0 h 37"/>
                <a:gd name="T16" fmla="*/ 11 w 50"/>
                <a:gd name="T17" fmla="*/ 2 h 37"/>
                <a:gd name="T18" fmla="*/ 32 w 50"/>
                <a:gd name="T19" fmla="*/ 10 h 37"/>
                <a:gd name="T20" fmla="*/ 27 w 50"/>
                <a:gd name="T21" fmla="*/ 29 h 37"/>
                <a:gd name="T22" fmla="*/ 7 w 50"/>
                <a:gd name="T23" fmla="*/ 24 h 37"/>
                <a:gd name="T24" fmla="*/ 13 w 50"/>
                <a:gd name="T25" fmla="*/ 4 h 37"/>
                <a:gd name="T26" fmla="*/ 32 w 50"/>
                <a:gd name="T27" fmla="*/ 1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37">
                  <a:moveTo>
                    <a:pt x="11" y="2"/>
                  </a:moveTo>
                  <a:cubicBezTo>
                    <a:pt x="3" y="6"/>
                    <a:pt x="0" y="17"/>
                    <a:pt x="5" y="25"/>
                  </a:cubicBezTo>
                  <a:cubicBezTo>
                    <a:pt x="9" y="34"/>
                    <a:pt x="20" y="37"/>
                    <a:pt x="28" y="32"/>
                  </a:cubicBezTo>
                  <a:cubicBezTo>
                    <a:pt x="31" y="30"/>
                    <a:pt x="33" y="28"/>
                    <a:pt x="35" y="26"/>
                  </a:cubicBezTo>
                  <a:cubicBezTo>
                    <a:pt x="35" y="26"/>
                    <a:pt x="35" y="26"/>
                    <a:pt x="35" y="26"/>
                  </a:cubicBezTo>
                  <a:cubicBezTo>
                    <a:pt x="50" y="0"/>
                    <a:pt x="50" y="0"/>
                    <a:pt x="50" y="0"/>
                  </a:cubicBezTo>
                  <a:cubicBezTo>
                    <a:pt x="20" y="0"/>
                    <a:pt x="20" y="0"/>
                    <a:pt x="20" y="0"/>
                  </a:cubicBezTo>
                  <a:cubicBezTo>
                    <a:pt x="20" y="0"/>
                    <a:pt x="20" y="0"/>
                    <a:pt x="20" y="0"/>
                  </a:cubicBezTo>
                  <a:cubicBezTo>
                    <a:pt x="17" y="0"/>
                    <a:pt x="14" y="0"/>
                    <a:pt x="11" y="2"/>
                  </a:cubicBezTo>
                  <a:close/>
                  <a:moveTo>
                    <a:pt x="32" y="10"/>
                  </a:moveTo>
                  <a:cubicBezTo>
                    <a:pt x="36" y="17"/>
                    <a:pt x="34" y="26"/>
                    <a:pt x="27" y="29"/>
                  </a:cubicBezTo>
                  <a:cubicBezTo>
                    <a:pt x="20" y="33"/>
                    <a:pt x="11" y="31"/>
                    <a:pt x="7" y="24"/>
                  </a:cubicBezTo>
                  <a:cubicBezTo>
                    <a:pt x="3" y="17"/>
                    <a:pt x="6" y="8"/>
                    <a:pt x="13" y="4"/>
                  </a:cubicBezTo>
                  <a:cubicBezTo>
                    <a:pt x="20" y="0"/>
                    <a:pt x="28" y="3"/>
                    <a:pt x="32" y="10"/>
                  </a:cubicBezTo>
                  <a:close/>
                </a:path>
              </a:pathLst>
            </a:custGeom>
            <a:solidFill>
              <a:srgbClr val="0070C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微软雅黑" pitchFamily="34" charset="-122"/>
                <a:ea typeface="微软雅黑" pitchFamily="34" charset="-122"/>
              </a:endParaRPr>
            </a:p>
          </p:txBody>
        </p:sp>
        <p:sp>
          <p:nvSpPr>
            <p:cNvPr id="42" name="Freeform 11"/>
            <p:cNvSpPr>
              <a:spLocks noEditPoints="1"/>
            </p:cNvSpPr>
            <p:nvPr/>
          </p:nvSpPr>
          <p:spPr bwMode="auto">
            <a:xfrm>
              <a:off x="5975416" y="2623228"/>
              <a:ext cx="1635125" cy="1209675"/>
            </a:xfrm>
            <a:custGeom>
              <a:avLst/>
              <a:gdLst>
                <a:gd name="T0" fmla="*/ 39 w 50"/>
                <a:gd name="T1" fmla="*/ 35 h 37"/>
                <a:gd name="T2" fmla="*/ 46 w 50"/>
                <a:gd name="T3" fmla="*/ 11 h 37"/>
                <a:gd name="T4" fmla="*/ 22 w 50"/>
                <a:gd name="T5" fmla="*/ 5 h 37"/>
                <a:gd name="T6" fmla="*/ 16 w 50"/>
                <a:gd name="T7" fmla="*/ 11 h 37"/>
                <a:gd name="T8" fmla="*/ 16 w 50"/>
                <a:gd name="T9" fmla="*/ 11 h 37"/>
                <a:gd name="T10" fmla="*/ 0 w 50"/>
                <a:gd name="T11" fmla="*/ 37 h 37"/>
                <a:gd name="T12" fmla="*/ 30 w 50"/>
                <a:gd name="T13" fmla="*/ 37 h 37"/>
                <a:gd name="T14" fmla="*/ 30 w 50"/>
                <a:gd name="T15" fmla="*/ 37 h 37"/>
                <a:gd name="T16" fmla="*/ 39 w 50"/>
                <a:gd name="T17" fmla="*/ 35 h 37"/>
                <a:gd name="T18" fmla="*/ 18 w 50"/>
                <a:gd name="T19" fmla="*/ 27 h 37"/>
                <a:gd name="T20" fmla="*/ 24 w 50"/>
                <a:gd name="T21" fmla="*/ 7 h 37"/>
                <a:gd name="T22" fmla="*/ 43 w 50"/>
                <a:gd name="T23" fmla="*/ 13 h 37"/>
                <a:gd name="T24" fmla="*/ 37 w 50"/>
                <a:gd name="T25" fmla="*/ 32 h 37"/>
                <a:gd name="T26" fmla="*/ 18 w 50"/>
                <a:gd name="T27" fmla="*/ 2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37">
                  <a:moveTo>
                    <a:pt x="39" y="35"/>
                  </a:moveTo>
                  <a:cubicBezTo>
                    <a:pt x="47" y="30"/>
                    <a:pt x="50" y="20"/>
                    <a:pt x="46" y="11"/>
                  </a:cubicBezTo>
                  <a:cubicBezTo>
                    <a:pt x="41" y="3"/>
                    <a:pt x="30" y="0"/>
                    <a:pt x="22" y="5"/>
                  </a:cubicBezTo>
                  <a:cubicBezTo>
                    <a:pt x="19" y="6"/>
                    <a:pt x="17" y="8"/>
                    <a:pt x="16" y="11"/>
                  </a:cubicBezTo>
                  <a:cubicBezTo>
                    <a:pt x="16" y="11"/>
                    <a:pt x="16" y="11"/>
                    <a:pt x="16" y="11"/>
                  </a:cubicBezTo>
                  <a:cubicBezTo>
                    <a:pt x="0" y="37"/>
                    <a:pt x="0" y="37"/>
                    <a:pt x="0" y="37"/>
                  </a:cubicBezTo>
                  <a:cubicBezTo>
                    <a:pt x="30" y="37"/>
                    <a:pt x="30" y="37"/>
                    <a:pt x="30" y="37"/>
                  </a:cubicBezTo>
                  <a:cubicBezTo>
                    <a:pt x="30" y="37"/>
                    <a:pt x="30" y="37"/>
                    <a:pt x="30" y="37"/>
                  </a:cubicBezTo>
                  <a:cubicBezTo>
                    <a:pt x="33" y="37"/>
                    <a:pt x="36" y="36"/>
                    <a:pt x="39" y="35"/>
                  </a:cubicBezTo>
                  <a:close/>
                  <a:moveTo>
                    <a:pt x="18" y="27"/>
                  </a:moveTo>
                  <a:cubicBezTo>
                    <a:pt x="14" y="20"/>
                    <a:pt x="17" y="11"/>
                    <a:pt x="24" y="7"/>
                  </a:cubicBezTo>
                  <a:cubicBezTo>
                    <a:pt x="30" y="3"/>
                    <a:pt x="39" y="6"/>
                    <a:pt x="43" y="13"/>
                  </a:cubicBezTo>
                  <a:cubicBezTo>
                    <a:pt x="47" y="20"/>
                    <a:pt x="44" y="28"/>
                    <a:pt x="37" y="32"/>
                  </a:cubicBezTo>
                  <a:cubicBezTo>
                    <a:pt x="31" y="36"/>
                    <a:pt x="22" y="34"/>
                    <a:pt x="18" y="27"/>
                  </a:cubicBezTo>
                  <a:close/>
                </a:path>
              </a:pathLst>
            </a:custGeom>
            <a:solidFill>
              <a:srgbClr val="0070C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微软雅黑" pitchFamily="34" charset="-122"/>
                <a:ea typeface="微软雅黑" pitchFamily="34" charset="-122"/>
              </a:endParaRPr>
            </a:p>
          </p:txBody>
        </p:sp>
        <p:sp>
          <p:nvSpPr>
            <p:cNvPr id="43" name="TextBox 42"/>
            <p:cNvSpPr txBox="1"/>
            <p:nvPr/>
          </p:nvSpPr>
          <p:spPr>
            <a:xfrm>
              <a:off x="6702770" y="2852936"/>
              <a:ext cx="605451" cy="492443"/>
            </a:xfrm>
            <a:prstGeom prst="rect">
              <a:avLst/>
            </a:prstGeom>
            <a:noFill/>
          </p:spPr>
          <p:txBody>
            <a:bodyPr wrap="none" rtlCol="0">
              <a:spAutoFit/>
            </a:bodyPr>
            <a:lstStyle/>
            <a:p>
              <a:r>
                <a:rPr lang="en-US" altLang="zh-CN" sz="1800" dirty="0">
                  <a:latin typeface="微软雅黑" pitchFamily="34" charset="-122"/>
                  <a:ea typeface="微软雅黑" pitchFamily="34" charset="-122"/>
                </a:rPr>
                <a:t>02</a:t>
              </a:r>
              <a:endParaRPr lang="zh-CN" altLang="en-US" sz="1800" dirty="0">
                <a:latin typeface="微软雅黑" pitchFamily="34" charset="-122"/>
                <a:ea typeface="微软雅黑" pitchFamily="34" charset="-122"/>
              </a:endParaRPr>
            </a:p>
          </p:txBody>
        </p:sp>
        <p:sp>
          <p:nvSpPr>
            <p:cNvPr id="44" name="TextBox 43"/>
            <p:cNvSpPr txBox="1"/>
            <p:nvPr/>
          </p:nvSpPr>
          <p:spPr>
            <a:xfrm>
              <a:off x="4614538" y="4038217"/>
              <a:ext cx="605451" cy="492443"/>
            </a:xfrm>
            <a:prstGeom prst="rect">
              <a:avLst/>
            </a:prstGeom>
            <a:noFill/>
          </p:spPr>
          <p:txBody>
            <a:bodyPr wrap="none" rtlCol="0">
              <a:spAutoFit/>
            </a:bodyPr>
            <a:lstStyle/>
            <a:p>
              <a:r>
                <a:rPr lang="en-US" altLang="zh-CN" sz="1800" dirty="0">
                  <a:latin typeface="微软雅黑" pitchFamily="34" charset="-122"/>
                  <a:ea typeface="微软雅黑" pitchFamily="34" charset="-122"/>
                </a:rPr>
                <a:t>05</a:t>
              </a:r>
              <a:endParaRPr lang="zh-CN" altLang="en-US" sz="1800" dirty="0">
                <a:latin typeface="微软雅黑" pitchFamily="34" charset="-122"/>
                <a:ea typeface="微软雅黑" pitchFamily="34" charset="-122"/>
              </a:endParaRPr>
            </a:p>
          </p:txBody>
        </p:sp>
        <p:sp>
          <p:nvSpPr>
            <p:cNvPr id="45" name="TextBox 44"/>
            <p:cNvSpPr txBox="1"/>
            <p:nvPr/>
          </p:nvSpPr>
          <p:spPr>
            <a:xfrm>
              <a:off x="6497128" y="3247092"/>
              <a:ext cx="924840" cy="328295"/>
            </a:xfrm>
            <a:prstGeom prst="rect">
              <a:avLst/>
            </a:prstGeom>
            <a:noFill/>
          </p:spPr>
          <p:txBody>
            <a:bodyPr wrap="square" rtlCol="0">
              <a:spAutoFit/>
            </a:bodyPr>
            <a:lstStyle>
              <a:defPPr>
                <a:defRPr lang="zh-CN"/>
              </a:defPPr>
              <a:lvl1pPr algn="ctr">
                <a:defRPr sz="1050">
                  <a:latin typeface="黑体" pitchFamily="49" charset="-122"/>
                  <a:ea typeface="黑体" pitchFamily="49" charset="-122"/>
                </a:defRPr>
              </a:lvl1pPr>
            </a:lstStyle>
            <a:p>
              <a:r>
                <a:rPr lang="zh-CN" altLang="en-US" sz="1000" b="1" dirty="0">
                  <a:latin typeface="微软雅黑" pitchFamily="34" charset="-122"/>
                  <a:ea typeface="微软雅黑" pitchFamily="34" charset="-122"/>
                </a:rPr>
                <a:t>文字标题</a:t>
              </a:r>
            </a:p>
          </p:txBody>
        </p:sp>
        <p:sp>
          <p:nvSpPr>
            <p:cNvPr id="46" name="TextBox 45"/>
            <p:cNvSpPr txBox="1"/>
            <p:nvPr/>
          </p:nvSpPr>
          <p:spPr>
            <a:xfrm>
              <a:off x="4405573" y="4402244"/>
              <a:ext cx="924840" cy="328295"/>
            </a:xfrm>
            <a:prstGeom prst="rect">
              <a:avLst/>
            </a:prstGeom>
            <a:noFill/>
          </p:spPr>
          <p:txBody>
            <a:bodyPr wrap="square" rtlCol="0">
              <a:spAutoFit/>
            </a:bodyPr>
            <a:lstStyle>
              <a:defPPr>
                <a:defRPr lang="zh-CN"/>
              </a:defPPr>
              <a:lvl1pPr algn="ctr">
                <a:defRPr sz="1050">
                  <a:latin typeface="黑体" pitchFamily="49" charset="-122"/>
                  <a:ea typeface="黑体" pitchFamily="49" charset="-122"/>
                </a:defRPr>
              </a:lvl1pPr>
            </a:lstStyle>
            <a:p>
              <a:r>
                <a:rPr lang="zh-CN" altLang="en-US" sz="1000" b="1" dirty="0">
                  <a:latin typeface="微软雅黑" pitchFamily="34" charset="-122"/>
                  <a:ea typeface="微软雅黑" pitchFamily="34" charset="-122"/>
                </a:rPr>
                <a:t>文字标题</a:t>
              </a:r>
            </a:p>
          </p:txBody>
        </p:sp>
      </p:grpSp>
    </p:spTree>
    <p:extLst>
      <p:ext uri="{BB962C8B-B14F-4D97-AF65-F5344CB8AC3E}">
        <p14:creationId xmlns:p14="http://schemas.microsoft.com/office/powerpoint/2010/main" xmlns="" val="3661356331"/>
      </p:ext>
    </p:extLst>
  </p:cSld>
  <p:clrMapOvr>
    <a:masterClrMapping/>
  </p:clrMapOvr>
  <p:transition spd="slow" advTm="0">
    <p:cover/>
  </p:transition>
  <mc:AlternateContent xmlns:mc="http://schemas.openxmlformats.org/markup-compatibility/2006">
    <mc:Choice xmlns:p14="http://schemas.microsoft.com/office/powerpoint/2010/main" xmlns=""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par>
                                    <p:cTn id="12" presetID="23" presetClass="entr" presetSubtype="16" fill="hold" nodeType="withEffect">
                                      <p:stCondLst>
                                        <p:cond delay="0"/>
                                      </p:stCondLst>
                                      <p:childTnLst>
                                        <p:set>
                                          <p:cBhvr>
                                            <p:cTn id="13" dur="1" fill="hold">
                                              <p:stCondLst>
                                                <p:cond delay="0"/>
                                              </p:stCondLst>
                                            </p:cTn>
                                            <p:tgtEl>
                                              <p:spTgt spid="32"/>
                                            </p:tgtEl>
                                            <p:attrNameLst>
                                              <p:attrName>style.visibility</p:attrName>
                                            </p:attrNameLst>
                                          </p:cBhvr>
                                          <p:to>
                                            <p:strVal val="visible"/>
                                          </p:to>
                                        </p:set>
                                        <p:anim calcmode="lin" valueType="num">
                                          <p:cBhvr>
                                            <p:cTn id="14" dur="750" fill="hold"/>
                                            <p:tgtEl>
                                              <p:spTgt spid="32"/>
                                            </p:tgtEl>
                                            <p:attrNameLst>
                                              <p:attrName>ppt_w</p:attrName>
                                            </p:attrNameLst>
                                          </p:cBhvr>
                                          <p:tavLst>
                                            <p:tav tm="0">
                                              <p:val>
                                                <p:fltVal val="0"/>
                                              </p:val>
                                            </p:tav>
                                            <p:tav tm="100000">
                                              <p:val>
                                                <p:strVal val="#ppt_w"/>
                                              </p:val>
                                            </p:tav>
                                          </p:tavLst>
                                        </p:anim>
                                        <p:anim calcmode="lin" valueType="num">
                                          <p:cBhvr>
                                            <p:cTn id="15" dur="750" fill="hold"/>
                                            <p:tgtEl>
                                              <p:spTgt spid="32"/>
                                            </p:tgtEl>
                                            <p:attrNameLst>
                                              <p:attrName>ppt_h</p:attrName>
                                            </p:attrNameLst>
                                          </p:cBhvr>
                                          <p:tavLst>
                                            <p:tav tm="0">
                                              <p:val>
                                                <p:fltVal val="0"/>
                                              </p:val>
                                            </p:tav>
                                            <p:tav tm="100000">
                                              <p:val>
                                                <p:strVal val="#ppt_h"/>
                                              </p:val>
                                            </p:tav>
                                          </p:tavLst>
                                        </p:anim>
                                      </p:childTnLst>
                                    </p:cTn>
                                  </p:par>
                                  <p:par>
                                    <p:cTn id="16" presetID="6" presetClass="emph" presetSubtype="0" autoRev="1" fill="hold" nodeType="withEffect" p14:presetBounceEnd="64000">
                                      <p:stCondLst>
                                        <p:cond delay="750"/>
                                      </p:stCondLst>
                                      <p:childTnLst>
                                        <p:animScale p14:bounceEnd="64000">
                                          <p:cBhvr>
                                            <p:cTn id="17" dur="500" fill="hold"/>
                                            <p:tgtEl>
                                              <p:spTgt spid="32"/>
                                            </p:tgtEl>
                                          </p:cBhvr>
                                          <p:by x="105000" y="105000"/>
                                        </p:animScale>
                                      </p:childTnLst>
                                    </p:cTn>
                                  </p:par>
                                  <p:par>
                                    <p:cTn id="18" presetID="23" presetClass="entr" presetSubtype="16" fill="hold" nodeType="withEffect">
                                      <p:stCondLst>
                                        <p:cond delay="150"/>
                                      </p:stCondLst>
                                      <p:childTnLst>
                                        <p:set>
                                          <p:cBhvr>
                                            <p:cTn id="19" dur="1" fill="hold">
                                              <p:stCondLst>
                                                <p:cond delay="0"/>
                                              </p:stCondLst>
                                            </p:cTn>
                                            <p:tgtEl>
                                              <p:spTgt spid="25"/>
                                            </p:tgtEl>
                                            <p:attrNameLst>
                                              <p:attrName>style.visibility</p:attrName>
                                            </p:attrNameLst>
                                          </p:cBhvr>
                                          <p:to>
                                            <p:strVal val="visible"/>
                                          </p:to>
                                        </p:set>
                                        <p:anim calcmode="lin" valueType="num">
                                          <p:cBhvr>
                                            <p:cTn id="20" dur="750" fill="hold"/>
                                            <p:tgtEl>
                                              <p:spTgt spid="25"/>
                                            </p:tgtEl>
                                            <p:attrNameLst>
                                              <p:attrName>ppt_w</p:attrName>
                                            </p:attrNameLst>
                                          </p:cBhvr>
                                          <p:tavLst>
                                            <p:tav tm="0">
                                              <p:val>
                                                <p:fltVal val="0"/>
                                              </p:val>
                                            </p:tav>
                                            <p:tav tm="100000">
                                              <p:val>
                                                <p:strVal val="#ppt_w"/>
                                              </p:val>
                                            </p:tav>
                                          </p:tavLst>
                                        </p:anim>
                                        <p:anim calcmode="lin" valueType="num">
                                          <p:cBhvr>
                                            <p:cTn id="21" dur="750" fill="hold"/>
                                            <p:tgtEl>
                                              <p:spTgt spid="25"/>
                                            </p:tgtEl>
                                            <p:attrNameLst>
                                              <p:attrName>ppt_h</p:attrName>
                                            </p:attrNameLst>
                                          </p:cBhvr>
                                          <p:tavLst>
                                            <p:tav tm="0">
                                              <p:val>
                                                <p:fltVal val="0"/>
                                              </p:val>
                                            </p:tav>
                                            <p:tav tm="100000">
                                              <p:val>
                                                <p:strVal val="#ppt_h"/>
                                              </p:val>
                                            </p:tav>
                                          </p:tavLst>
                                        </p:anim>
                                      </p:childTnLst>
                                    </p:cTn>
                                  </p:par>
                                  <p:par>
                                    <p:cTn id="22" presetID="6" presetClass="emph" presetSubtype="0" autoRev="1" fill="hold" nodeType="withEffect" p14:presetBounceEnd="62000">
                                      <p:stCondLst>
                                        <p:cond delay="900"/>
                                      </p:stCondLst>
                                      <p:childTnLst>
                                        <p:animScale p14:bounceEnd="62000">
                                          <p:cBhvr>
                                            <p:cTn id="23" dur="500" fill="hold"/>
                                            <p:tgtEl>
                                              <p:spTgt spid="25"/>
                                            </p:tgtEl>
                                          </p:cBhvr>
                                          <p:by x="105000" y="105000"/>
                                        </p:animScale>
                                      </p:childTnLst>
                                    </p:cTn>
                                  </p:par>
                                  <p:par>
                                    <p:cTn id="24" presetID="23" presetClass="entr" presetSubtype="16" fill="hold" nodeType="withEffect">
                                      <p:stCondLst>
                                        <p:cond delay="300"/>
                                      </p:stCondLst>
                                      <p:childTnLst>
                                        <p:set>
                                          <p:cBhvr>
                                            <p:cTn id="25" dur="1" fill="hold">
                                              <p:stCondLst>
                                                <p:cond delay="0"/>
                                              </p:stCondLst>
                                            </p:cTn>
                                            <p:tgtEl>
                                              <p:spTgt spid="40"/>
                                            </p:tgtEl>
                                            <p:attrNameLst>
                                              <p:attrName>style.visibility</p:attrName>
                                            </p:attrNameLst>
                                          </p:cBhvr>
                                          <p:to>
                                            <p:strVal val="visible"/>
                                          </p:to>
                                        </p:set>
                                        <p:anim calcmode="lin" valueType="num">
                                          <p:cBhvr>
                                            <p:cTn id="26" dur="750" fill="hold"/>
                                            <p:tgtEl>
                                              <p:spTgt spid="40"/>
                                            </p:tgtEl>
                                            <p:attrNameLst>
                                              <p:attrName>ppt_w</p:attrName>
                                            </p:attrNameLst>
                                          </p:cBhvr>
                                          <p:tavLst>
                                            <p:tav tm="0">
                                              <p:val>
                                                <p:fltVal val="0"/>
                                              </p:val>
                                            </p:tav>
                                            <p:tav tm="100000">
                                              <p:val>
                                                <p:strVal val="#ppt_w"/>
                                              </p:val>
                                            </p:tav>
                                          </p:tavLst>
                                        </p:anim>
                                        <p:anim calcmode="lin" valueType="num">
                                          <p:cBhvr>
                                            <p:cTn id="27" dur="750" fill="hold"/>
                                            <p:tgtEl>
                                              <p:spTgt spid="40"/>
                                            </p:tgtEl>
                                            <p:attrNameLst>
                                              <p:attrName>ppt_h</p:attrName>
                                            </p:attrNameLst>
                                          </p:cBhvr>
                                          <p:tavLst>
                                            <p:tav tm="0">
                                              <p:val>
                                                <p:fltVal val="0"/>
                                              </p:val>
                                            </p:tav>
                                            <p:tav tm="100000">
                                              <p:val>
                                                <p:strVal val="#ppt_h"/>
                                              </p:val>
                                            </p:tav>
                                          </p:tavLst>
                                        </p:anim>
                                      </p:childTnLst>
                                    </p:cTn>
                                  </p:par>
                                  <p:par>
                                    <p:cTn id="28" presetID="6" presetClass="emph" presetSubtype="0" autoRev="1" fill="hold" nodeType="withEffect" p14:presetBounceEnd="62000">
                                      <p:stCondLst>
                                        <p:cond delay="1050"/>
                                      </p:stCondLst>
                                      <p:childTnLst>
                                        <p:animScale p14:bounceEnd="62000">
                                          <p:cBhvr>
                                            <p:cTn id="29" dur="500" fill="hold"/>
                                            <p:tgtEl>
                                              <p:spTgt spid="40"/>
                                            </p:tgtEl>
                                          </p:cBhvr>
                                          <p:by x="105000" y="105000"/>
                                        </p:animScale>
                                      </p:childTnLst>
                                    </p:cTn>
                                  </p:par>
                                </p:childTnLst>
                              </p:cTn>
                            </p:par>
                            <p:par>
                              <p:cTn id="30" fill="hold">
                                <p:stCondLst>
                                  <p:cond delay="2550"/>
                                </p:stCondLst>
                                <p:childTnLst>
                                  <p:par>
                                    <p:cTn id="31" presetID="22" presetClass="entr" presetSubtype="2"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right)">
                                          <p:cBhvr>
                                            <p:cTn id="33" dur="500"/>
                                            <p:tgtEl>
                                              <p:spTgt spid="22"/>
                                            </p:tgtEl>
                                          </p:cBhvr>
                                        </p:animEffect>
                                      </p:childTnLst>
                                    </p:cTn>
                                  </p:par>
                                  <p:par>
                                    <p:cTn id="34" presetID="22" presetClass="entr" presetSubtype="2" fill="hold" nodeType="with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par>
                                    <p:cTn id="37" presetID="22" presetClass="entr" presetSubtype="1" fill="hold" nodeType="with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par>
                                    <p:cTn id="40" presetID="22" presetClass="entr" presetSubtype="8" fill="hold" nodeType="with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wipe(left)">
                                          <p:cBhvr>
                                            <p:cTn id="42" dur="500"/>
                                            <p:tgtEl>
                                              <p:spTgt spid="13"/>
                                            </p:tgtEl>
                                          </p:cBhvr>
                                        </p:animEffect>
                                      </p:childTnLst>
                                    </p:cTn>
                                  </p:par>
                                  <p:par>
                                    <p:cTn id="43" presetID="22" presetClass="entr" presetSubtype="8" fill="hold" nodeType="with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wipe(left)">
                                          <p:cBhvr>
                                            <p:cTn id="45" dur="500"/>
                                            <p:tgtEl>
                                              <p:spTgt spid="7"/>
                                            </p:tgtEl>
                                          </p:cBhvr>
                                        </p:animEffect>
                                      </p:childTnLst>
                                    </p:cTn>
                                  </p:par>
                                  <p:par>
                                    <p:cTn id="46" presetID="22" presetClass="entr" presetSubtype="8" fill="hold" nodeType="with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wipe(left)">
                                          <p:cBhvr>
                                            <p:cTn id="4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par>
                                    <p:cTn id="12" presetID="23" presetClass="entr" presetSubtype="16" fill="hold" nodeType="withEffect">
                                      <p:stCondLst>
                                        <p:cond delay="0"/>
                                      </p:stCondLst>
                                      <p:childTnLst>
                                        <p:set>
                                          <p:cBhvr>
                                            <p:cTn id="13" dur="1" fill="hold">
                                              <p:stCondLst>
                                                <p:cond delay="0"/>
                                              </p:stCondLst>
                                            </p:cTn>
                                            <p:tgtEl>
                                              <p:spTgt spid="32"/>
                                            </p:tgtEl>
                                            <p:attrNameLst>
                                              <p:attrName>style.visibility</p:attrName>
                                            </p:attrNameLst>
                                          </p:cBhvr>
                                          <p:to>
                                            <p:strVal val="visible"/>
                                          </p:to>
                                        </p:set>
                                        <p:anim calcmode="lin" valueType="num">
                                          <p:cBhvr>
                                            <p:cTn id="14" dur="750" fill="hold"/>
                                            <p:tgtEl>
                                              <p:spTgt spid="32"/>
                                            </p:tgtEl>
                                            <p:attrNameLst>
                                              <p:attrName>ppt_w</p:attrName>
                                            </p:attrNameLst>
                                          </p:cBhvr>
                                          <p:tavLst>
                                            <p:tav tm="0">
                                              <p:val>
                                                <p:fltVal val="0"/>
                                              </p:val>
                                            </p:tav>
                                            <p:tav tm="100000">
                                              <p:val>
                                                <p:strVal val="#ppt_w"/>
                                              </p:val>
                                            </p:tav>
                                          </p:tavLst>
                                        </p:anim>
                                        <p:anim calcmode="lin" valueType="num">
                                          <p:cBhvr>
                                            <p:cTn id="15" dur="750" fill="hold"/>
                                            <p:tgtEl>
                                              <p:spTgt spid="32"/>
                                            </p:tgtEl>
                                            <p:attrNameLst>
                                              <p:attrName>ppt_h</p:attrName>
                                            </p:attrNameLst>
                                          </p:cBhvr>
                                          <p:tavLst>
                                            <p:tav tm="0">
                                              <p:val>
                                                <p:fltVal val="0"/>
                                              </p:val>
                                            </p:tav>
                                            <p:tav tm="100000">
                                              <p:val>
                                                <p:strVal val="#ppt_h"/>
                                              </p:val>
                                            </p:tav>
                                          </p:tavLst>
                                        </p:anim>
                                      </p:childTnLst>
                                    </p:cTn>
                                  </p:par>
                                  <p:par>
                                    <p:cTn id="16" presetID="6" presetClass="emph" presetSubtype="0" autoRev="1" fill="hold" nodeType="withEffect">
                                      <p:stCondLst>
                                        <p:cond delay="750"/>
                                      </p:stCondLst>
                                      <p:childTnLst>
                                        <p:animScale>
                                          <p:cBhvr>
                                            <p:cTn id="17" dur="500" fill="hold"/>
                                            <p:tgtEl>
                                              <p:spTgt spid="32"/>
                                            </p:tgtEl>
                                          </p:cBhvr>
                                          <p:by x="105000" y="105000"/>
                                        </p:animScale>
                                      </p:childTnLst>
                                    </p:cTn>
                                  </p:par>
                                  <p:par>
                                    <p:cTn id="18" presetID="23" presetClass="entr" presetSubtype="16" fill="hold" nodeType="withEffect">
                                      <p:stCondLst>
                                        <p:cond delay="150"/>
                                      </p:stCondLst>
                                      <p:childTnLst>
                                        <p:set>
                                          <p:cBhvr>
                                            <p:cTn id="19" dur="1" fill="hold">
                                              <p:stCondLst>
                                                <p:cond delay="0"/>
                                              </p:stCondLst>
                                            </p:cTn>
                                            <p:tgtEl>
                                              <p:spTgt spid="25"/>
                                            </p:tgtEl>
                                            <p:attrNameLst>
                                              <p:attrName>style.visibility</p:attrName>
                                            </p:attrNameLst>
                                          </p:cBhvr>
                                          <p:to>
                                            <p:strVal val="visible"/>
                                          </p:to>
                                        </p:set>
                                        <p:anim calcmode="lin" valueType="num">
                                          <p:cBhvr>
                                            <p:cTn id="20" dur="750" fill="hold"/>
                                            <p:tgtEl>
                                              <p:spTgt spid="25"/>
                                            </p:tgtEl>
                                            <p:attrNameLst>
                                              <p:attrName>ppt_w</p:attrName>
                                            </p:attrNameLst>
                                          </p:cBhvr>
                                          <p:tavLst>
                                            <p:tav tm="0">
                                              <p:val>
                                                <p:fltVal val="0"/>
                                              </p:val>
                                            </p:tav>
                                            <p:tav tm="100000">
                                              <p:val>
                                                <p:strVal val="#ppt_w"/>
                                              </p:val>
                                            </p:tav>
                                          </p:tavLst>
                                        </p:anim>
                                        <p:anim calcmode="lin" valueType="num">
                                          <p:cBhvr>
                                            <p:cTn id="21" dur="750" fill="hold"/>
                                            <p:tgtEl>
                                              <p:spTgt spid="25"/>
                                            </p:tgtEl>
                                            <p:attrNameLst>
                                              <p:attrName>ppt_h</p:attrName>
                                            </p:attrNameLst>
                                          </p:cBhvr>
                                          <p:tavLst>
                                            <p:tav tm="0">
                                              <p:val>
                                                <p:fltVal val="0"/>
                                              </p:val>
                                            </p:tav>
                                            <p:tav tm="100000">
                                              <p:val>
                                                <p:strVal val="#ppt_h"/>
                                              </p:val>
                                            </p:tav>
                                          </p:tavLst>
                                        </p:anim>
                                      </p:childTnLst>
                                    </p:cTn>
                                  </p:par>
                                  <p:par>
                                    <p:cTn id="22" presetID="6" presetClass="emph" presetSubtype="0" autoRev="1" fill="hold" nodeType="withEffect">
                                      <p:stCondLst>
                                        <p:cond delay="900"/>
                                      </p:stCondLst>
                                      <p:childTnLst>
                                        <p:animScale>
                                          <p:cBhvr>
                                            <p:cTn id="23" dur="500" fill="hold"/>
                                            <p:tgtEl>
                                              <p:spTgt spid="25"/>
                                            </p:tgtEl>
                                          </p:cBhvr>
                                          <p:by x="105000" y="105000"/>
                                        </p:animScale>
                                      </p:childTnLst>
                                    </p:cTn>
                                  </p:par>
                                  <p:par>
                                    <p:cTn id="24" presetID="23" presetClass="entr" presetSubtype="16" fill="hold" nodeType="withEffect">
                                      <p:stCondLst>
                                        <p:cond delay="300"/>
                                      </p:stCondLst>
                                      <p:childTnLst>
                                        <p:set>
                                          <p:cBhvr>
                                            <p:cTn id="25" dur="1" fill="hold">
                                              <p:stCondLst>
                                                <p:cond delay="0"/>
                                              </p:stCondLst>
                                            </p:cTn>
                                            <p:tgtEl>
                                              <p:spTgt spid="40"/>
                                            </p:tgtEl>
                                            <p:attrNameLst>
                                              <p:attrName>style.visibility</p:attrName>
                                            </p:attrNameLst>
                                          </p:cBhvr>
                                          <p:to>
                                            <p:strVal val="visible"/>
                                          </p:to>
                                        </p:set>
                                        <p:anim calcmode="lin" valueType="num">
                                          <p:cBhvr>
                                            <p:cTn id="26" dur="750" fill="hold"/>
                                            <p:tgtEl>
                                              <p:spTgt spid="40"/>
                                            </p:tgtEl>
                                            <p:attrNameLst>
                                              <p:attrName>ppt_w</p:attrName>
                                            </p:attrNameLst>
                                          </p:cBhvr>
                                          <p:tavLst>
                                            <p:tav tm="0">
                                              <p:val>
                                                <p:fltVal val="0"/>
                                              </p:val>
                                            </p:tav>
                                            <p:tav tm="100000">
                                              <p:val>
                                                <p:strVal val="#ppt_w"/>
                                              </p:val>
                                            </p:tav>
                                          </p:tavLst>
                                        </p:anim>
                                        <p:anim calcmode="lin" valueType="num">
                                          <p:cBhvr>
                                            <p:cTn id="27" dur="750" fill="hold"/>
                                            <p:tgtEl>
                                              <p:spTgt spid="40"/>
                                            </p:tgtEl>
                                            <p:attrNameLst>
                                              <p:attrName>ppt_h</p:attrName>
                                            </p:attrNameLst>
                                          </p:cBhvr>
                                          <p:tavLst>
                                            <p:tav tm="0">
                                              <p:val>
                                                <p:fltVal val="0"/>
                                              </p:val>
                                            </p:tav>
                                            <p:tav tm="100000">
                                              <p:val>
                                                <p:strVal val="#ppt_h"/>
                                              </p:val>
                                            </p:tav>
                                          </p:tavLst>
                                        </p:anim>
                                      </p:childTnLst>
                                    </p:cTn>
                                  </p:par>
                                  <p:par>
                                    <p:cTn id="28" presetID="6" presetClass="emph" presetSubtype="0" autoRev="1" fill="hold" nodeType="withEffect">
                                      <p:stCondLst>
                                        <p:cond delay="1050"/>
                                      </p:stCondLst>
                                      <p:childTnLst>
                                        <p:animScale>
                                          <p:cBhvr>
                                            <p:cTn id="29" dur="500" fill="hold"/>
                                            <p:tgtEl>
                                              <p:spTgt spid="40"/>
                                            </p:tgtEl>
                                          </p:cBhvr>
                                          <p:by x="105000" y="105000"/>
                                        </p:animScale>
                                      </p:childTnLst>
                                    </p:cTn>
                                  </p:par>
                                </p:childTnLst>
                              </p:cTn>
                            </p:par>
                            <p:par>
                              <p:cTn id="30" fill="hold">
                                <p:stCondLst>
                                  <p:cond delay="2550"/>
                                </p:stCondLst>
                                <p:childTnLst>
                                  <p:par>
                                    <p:cTn id="31" presetID="22" presetClass="entr" presetSubtype="2"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right)">
                                          <p:cBhvr>
                                            <p:cTn id="33" dur="500"/>
                                            <p:tgtEl>
                                              <p:spTgt spid="22"/>
                                            </p:tgtEl>
                                          </p:cBhvr>
                                        </p:animEffect>
                                      </p:childTnLst>
                                    </p:cTn>
                                  </p:par>
                                  <p:par>
                                    <p:cTn id="34" presetID="22" presetClass="entr" presetSubtype="2" fill="hold" nodeType="with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par>
                                    <p:cTn id="37" presetID="22" presetClass="entr" presetSubtype="1" fill="hold" nodeType="with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par>
                                    <p:cTn id="40" presetID="22" presetClass="entr" presetSubtype="8" fill="hold" nodeType="with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wipe(left)">
                                          <p:cBhvr>
                                            <p:cTn id="42" dur="500"/>
                                            <p:tgtEl>
                                              <p:spTgt spid="13"/>
                                            </p:tgtEl>
                                          </p:cBhvr>
                                        </p:animEffect>
                                      </p:childTnLst>
                                    </p:cTn>
                                  </p:par>
                                  <p:par>
                                    <p:cTn id="43" presetID="22" presetClass="entr" presetSubtype="8" fill="hold" nodeType="with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wipe(left)">
                                          <p:cBhvr>
                                            <p:cTn id="45" dur="500"/>
                                            <p:tgtEl>
                                              <p:spTgt spid="7"/>
                                            </p:tgtEl>
                                          </p:cBhvr>
                                        </p:animEffect>
                                      </p:childTnLst>
                                    </p:cTn>
                                  </p:par>
                                  <p:par>
                                    <p:cTn id="46" presetID="22" presetClass="entr" presetSubtype="8" fill="hold" nodeType="with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wipe(left)">
                                          <p:cBhvr>
                                            <p:cTn id="4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3"/>
          <p:cNvSpPr>
            <a:spLocks noChangeArrowheads="1"/>
          </p:cNvSpPr>
          <p:nvPr/>
        </p:nvSpPr>
        <p:spPr bwMode="auto">
          <a:xfrm>
            <a:off x="4250061" y="386569"/>
            <a:ext cx="1831252" cy="4077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68571" tIns="34286" rIns="68571" bIns="3428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spcBef>
                <a:spcPct val="0"/>
              </a:spcBef>
              <a:buNone/>
            </a:pPr>
            <a:r>
              <a:rPr lang="zh-CN" altLang="en-US" sz="2200" b="1" dirty="0" smtClean="0">
                <a:solidFill>
                  <a:schemeClr val="tx1">
                    <a:lumMod val="75000"/>
                    <a:lumOff val="25000"/>
                  </a:schemeClr>
                </a:solidFill>
                <a:latin typeface="Arial" panose="020B0604020202020204" pitchFamily="34" charset="0"/>
                <a:cs typeface="Arial" panose="020B0604020202020204" pitchFamily="34" charset="0"/>
              </a:rPr>
              <a:t>明年工作计划</a:t>
            </a:r>
            <a:endParaRPr lang="zh-CN" altLang="en-US" sz="2200" b="1" dirty="0">
              <a:solidFill>
                <a:schemeClr val="tx1">
                  <a:lumMod val="75000"/>
                  <a:lumOff val="25000"/>
                </a:schemeClr>
              </a:solidFill>
              <a:latin typeface="Arial" panose="020B0604020202020204" pitchFamily="34" charset="0"/>
              <a:cs typeface="Arial" panose="020B0604020202020204" pitchFamily="34" charset="0"/>
            </a:endParaRPr>
          </a:p>
        </p:txBody>
      </p:sp>
      <p:grpSp>
        <p:nvGrpSpPr>
          <p:cNvPr id="3" name="组合 2"/>
          <p:cNvGrpSpPr/>
          <p:nvPr/>
        </p:nvGrpSpPr>
        <p:grpSpPr>
          <a:xfrm>
            <a:off x="3782214" y="427662"/>
            <a:ext cx="197506" cy="296260"/>
            <a:chOff x="5284519" y="1508166"/>
            <a:chExt cx="213756" cy="427512"/>
          </a:xfrm>
        </p:grpSpPr>
        <p:cxnSp>
          <p:nvCxnSpPr>
            <p:cNvPr id="4" name="直接连接符 3"/>
            <p:cNvCxnSpPr/>
            <p:nvPr/>
          </p:nvCxnSpPr>
          <p:spPr>
            <a:xfrm>
              <a:off x="5284519" y="1508166"/>
              <a:ext cx="213756" cy="213756"/>
            </a:xfrm>
            <a:prstGeom prst="line">
              <a:avLst/>
            </a:prstGeom>
            <a:ln w="19050">
              <a:solidFill>
                <a:schemeClr val="tx1">
                  <a:lumMod val="75000"/>
                  <a:lumOff val="25000"/>
                </a:schemeClr>
              </a:solidFill>
              <a:headEnd type="oval" w="med" len="med"/>
              <a:tailEnd type="oval" w="lg" len="lg"/>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flipH="1">
              <a:off x="5284519" y="1721922"/>
              <a:ext cx="213756" cy="213756"/>
            </a:xfrm>
            <a:prstGeom prst="line">
              <a:avLst/>
            </a:prstGeom>
            <a:ln w="19050">
              <a:solidFill>
                <a:schemeClr val="tx1">
                  <a:lumMod val="75000"/>
                  <a:lumOff val="25000"/>
                </a:schemeClr>
              </a:solidFill>
              <a:headEnd type="oval" w="med" len="med"/>
              <a:tailEnd type="oval" w="lg" len="lg"/>
            </a:ln>
          </p:spPr>
          <p:style>
            <a:lnRef idx="1">
              <a:schemeClr val="accent1"/>
            </a:lnRef>
            <a:fillRef idx="0">
              <a:schemeClr val="accent1"/>
            </a:fillRef>
            <a:effectRef idx="0">
              <a:schemeClr val="accent1"/>
            </a:effectRef>
            <a:fontRef idx="minor">
              <a:schemeClr val="tx1"/>
            </a:fontRef>
          </p:style>
        </p:cxnSp>
      </p:grpSp>
      <p:cxnSp>
        <p:nvCxnSpPr>
          <p:cNvPr id="6" name="肘形连接符 5"/>
          <p:cNvCxnSpPr>
            <a:stCxn id="8" idx="6"/>
            <a:endCxn id="33" idx="2"/>
          </p:cNvCxnSpPr>
          <p:nvPr/>
        </p:nvCxnSpPr>
        <p:spPr>
          <a:xfrm>
            <a:off x="4158493" y="1767000"/>
            <a:ext cx="4019972" cy="822728"/>
          </a:xfrm>
          <a:prstGeom prst="bentConnector3">
            <a:avLst>
              <a:gd name="adj1" fmla="val 50000"/>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7" name="组合 6"/>
          <p:cNvGrpSpPr/>
          <p:nvPr/>
        </p:nvGrpSpPr>
        <p:grpSpPr>
          <a:xfrm>
            <a:off x="3591493" y="1483499"/>
            <a:ext cx="567000" cy="567000"/>
            <a:chOff x="4534974" y="2492893"/>
            <a:chExt cx="756000" cy="756000"/>
          </a:xfrm>
        </p:grpSpPr>
        <p:sp>
          <p:nvSpPr>
            <p:cNvPr id="8" name="椭圆 7"/>
            <p:cNvSpPr/>
            <p:nvPr/>
          </p:nvSpPr>
          <p:spPr>
            <a:xfrm>
              <a:off x="4534974" y="2492893"/>
              <a:ext cx="756000" cy="7560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a:xfrm>
              <a:off x="4687974" y="2629656"/>
              <a:ext cx="450000" cy="434596"/>
              <a:chOff x="5512720" y="2152017"/>
              <a:chExt cx="583915" cy="496874"/>
            </a:xfrm>
          </p:grpSpPr>
          <p:sp>
            <p:nvSpPr>
              <p:cNvPr id="10" name="Freeform 159"/>
              <p:cNvSpPr>
                <a:spLocks/>
              </p:cNvSpPr>
              <p:nvPr/>
            </p:nvSpPr>
            <p:spPr bwMode="auto">
              <a:xfrm>
                <a:off x="5574376" y="2246314"/>
                <a:ext cx="460603" cy="402577"/>
              </a:xfrm>
              <a:custGeom>
                <a:avLst/>
                <a:gdLst>
                  <a:gd name="T0" fmla="*/ 29 w 54"/>
                  <a:gd name="T1" fmla="*/ 1 h 47"/>
                  <a:gd name="T2" fmla="*/ 24 w 54"/>
                  <a:gd name="T3" fmla="*/ 1 h 47"/>
                  <a:gd name="T4" fmla="*/ 2 w 54"/>
                  <a:gd name="T5" fmla="*/ 15 h 47"/>
                  <a:gd name="T6" fmla="*/ 0 w 54"/>
                  <a:gd name="T7" fmla="*/ 20 h 47"/>
                  <a:gd name="T8" fmla="*/ 0 w 54"/>
                  <a:gd name="T9" fmla="*/ 44 h 47"/>
                  <a:gd name="T10" fmla="*/ 3 w 54"/>
                  <a:gd name="T11" fmla="*/ 47 h 47"/>
                  <a:gd name="T12" fmla="*/ 13 w 54"/>
                  <a:gd name="T13" fmla="*/ 47 h 47"/>
                  <a:gd name="T14" fmla="*/ 16 w 54"/>
                  <a:gd name="T15" fmla="*/ 44 h 47"/>
                  <a:gd name="T16" fmla="*/ 16 w 54"/>
                  <a:gd name="T17" fmla="*/ 27 h 47"/>
                  <a:gd name="T18" fmla="*/ 19 w 54"/>
                  <a:gd name="T19" fmla="*/ 24 h 47"/>
                  <a:gd name="T20" fmla="*/ 35 w 54"/>
                  <a:gd name="T21" fmla="*/ 24 h 47"/>
                  <a:gd name="T22" fmla="*/ 38 w 54"/>
                  <a:gd name="T23" fmla="*/ 27 h 47"/>
                  <a:gd name="T24" fmla="*/ 38 w 54"/>
                  <a:gd name="T25" fmla="*/ 44 h 47"/>
                  <a:gd name="T26" fmla="*/ 41 w 54"/>
                  <a:gd name="T27" fmla="*/ 47 h 47"/>
                  <a:gd name="T28" fmla="*/ 51 w 54"/>
                  <a:gd name="T29" fmla="*/ 47 h 47"/>
                  <a:gd name="T30" fmla="*/ 54 w 54"/>
                  <a:gd name="T31" fmla="*/ 44 h 47"/>
                  <a:gd name="T32" fmla="*/ 54 w 54"/>
                  <a:gd name="T33" fmla="*/ 20 h 47"/>
                  <a:gd name="T34" fmla="*/ 52 w 54"/>
                  <a:gd name="T35" fmla="*/ 16 h 47"/>
                  <a:gd name="T36" fmla="*/ 29 w 54"/>
                  <a:gd name="T37" fmla="*/ 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4" h="47">
                    <a:moveTo>
                      <a:pt x="29" y="1"/>
                    </a:moveTo>
                    <a:cubicBezTo>
                      <a:pt x="28" y="0"/>
                      <a:pt x="25" y="0"/>
                      <a:pt x="24" y="1"/>
                    </a:cubicBezTo>
                    <a:cubicBezTo>
                      <a:pt x="2" y="15"/>
                      <a:pt x="2" y="15"/>
                      <a:pt x="2" y="15"/>
                    </a:cubicBezTo>
                    <a:cubicBezTo>
                      <a:pt x="1" y="16"/>
                      <a:pt x="0" y="18"/>
                      <a:pt x="0" y="20"/>
                    </a:cubicBezTo>
                    <a:cubicBezTo>
                      <a:pt x="0" y="44"/>
                      <a:pt x="0" y="44"/>
                      <a:pt x="0" y="44"/>
                    </a:cubicBezTo>
                    <a:cubicBezTo>
                      <a:pt x="0" y="46"/>
                      <a:pt x="1" y="47"/>
                      <a:pt x="3" y="47"/>
                    </a:cubicBezTo>
                    <a:cubicBezTo>
                      <a:pt x="13" y="47"/>
                      <a:pt x="13" y="47"/>
                      <a:pt x="13" y="47"/>
                    </a:cubicBezTo>
                    <a:cubicBezTo>
                      <a:pt x="14" y="47"/>
                      <a:pt x="16" y="46"/>
                      <a:pt x="16" y="44"/>
                    </a:cubicBezTo>
                    <a:cubicBezTo>
                      <a:pt x="16" y="27"/>
                      <a:pt x="16" y="27"/>
                      <a:pt x="16" y="27"/>
                    </a:cubicBezTo>
                    <a:cubicBezTo>
                      <a:pt x="16" y="26"/>
                      <a:pt x="17" y="24"/>
                      <a:pt x="19" y="24"/>
                    </a:cubicBezTo>
                    <a:cubicBezTo>
                      <a:pt x="35" y="24"/>
                      <a:pt x="35" y="24"/>
                      <a:pt x="35" y="24"/>
                    </a:cubicBezTo>
                    <a:cubicBezTo>
                      <a:pt x="37" y="24"/>
                      <a:pt x="38" y="26"/>
                      <a:pt x="38" y="27"/>
                    </a:cubicBezTo>
                    <a:cubicBezTo>
                      <a:pt x="38" y="44"/>
                      <a:pt x="38" y="44"/>
                      <a:pt x="38" y="44"/>
                    </a:cubicBezTo>
                    <a:cubicBezTo>
                      <a:pt x="38" y="46"/>
                      <a:pt x="39" y="47"/>
                      <a:pt x="41" y="47"/>
                    </a:cubicBezTo>
                    <a:cubicBezTo>
                      <a:pt x="51" y="47"/>
                      <a:pt x="51" y="47"/>
                      <a:pt x="51" y="47"/>
                    </a:cubicBezTo>
                    <a:cubicBezTo>
                      <a:pt x="53" y="47"/>
                      <a:pt x="54" y="46"/>
                      <a:pt x="54" y="44"/>
                    </a:cubicBezTo>
                    <a:cubicBezTo>
                      <a:pt x="54" y="20"/>
                      <a:pt x="54" y="20"/>
                      <a:pt x="54" y="20"/>
                    </a:cubicBezTo>
                    <a:cubicBezTo>
                      <a:pt x="54" y="19"/>
                      <a:pt x="53" y="17"/>
                      <a:pt x="52" y="16"/>
                    </a:cubicBezTo>
                    <a:lnTo>
                      <a:pt x="29" y="1"/>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1900"/>
              </a:p>
            </p:txBody>
          </p:sp>
          <p:sp>
            <p:nvSpPr>
              <p:cNvPr id="11" name="Freeform 160"/>
              <p:cNvSpPr>
                <a:spLocks/>
              </p:cNvSpPr>
              <p:nvPr/>
            </p:nvSpPr>
            <p:spPr bwMode="auto">
              <a:xfrm>
                <a:off x="5512720" y="2152017"/>
                <a:ext cx="583915" cy="224863"/>
              </a:xfrm>
              <a:custGeom>
                <a:avLst/>
                <a:gdLst>
                  <a:gd name="T0" fmla="*/ 64 w 68"/>
                  <a:gd name="T1" fmla="*/ 20 h 26"/>
                  <a:gd name="T2" fmla="*/ 61 w 68"/>
                  <a:gd name="T3" fmla="*/ 15 h 26"/>
                  <a:gd name="T4" fmla="*/ 61 w 68"/>
                  <a:gd name="T5" fmla="*/ 10 h 26"/>
                  <a:gd name="T6" fmla="*/ 58 w 68"/>
                  <a:gd name="T7" fmla="*/ 7 h 26"/>
                  <a:gd name="T8" fmla="*/ 57 w 68"/>
                  <a:gd name="T9" fmla="*/ 7 h 26"/>
                  <a:gd name="T10" fmla="*/ 54 w 68"/>
                  <a:gd name="T11" fmla="*/ 10 h 26"/>
                  <a:gd name="T12" fmla="*/ 54 w 68"/>
                  <a:gd name="T13" fmla="*/ 10 h 26"/>
                  <a:gd name="T14" fmla="*/ 52 w 68"/>
                  <a:gd name="T15" fmla="*/ 12 h 26"/>
                  <a:gd name="T16" fmla="*/ 36 w 68"/>
                  <a:gd name="T17" fmla="*/ 1 h 26"/>
                  <a:gd name="T18" fmla="*/ 33 w 68"/>
                  <a:gd name="T19" fmla="*/ 0 h 26"/>
                  <a:gd name="T20" fmla="*/ 30 w 68"/>
                  <a:gd name="T21" fmla="*/ 1 h 26"/>
                  <a:gd name="T22" fmla="*/ 2 w 68"/>
                  <a:gd name="T23" fmla="*/ 20 h 26"/>
                  <a:gd name="T24" fmla="*/ 1 w 68"/>
                  <a:gd name="T25" fmla="*/ 24 h 26"/>
                  <a:gd name="T26" fmla="*/ 5 w 68"/>
                  <a:gd name="T27" fmla="*/ 24 h 26"/>
                  <a:gd name="T28" fmla="*/ 31 w 68"/>
                  <a:gd name="T29" fmla="*/ 7 h 26"/>
                  <a:gd name="T30" fmla="*/ 36 w 68"/>
                  <a:gd name="T31" fmla="*/ 7 h 26"/>
                  <a:gd name="T32" fmla="*/ 63 w 68"/>
                  <a:gd name="T33" fmla="*/ 25 h 26"/>
                  <a:gd name="T34" fmla="*/ 67 w 68"/>
                  <a:gd name="T35" fmla="*/ 25 h 26"/>
                  <a:gd name="T36" fmla="*/ 66 w 68"/>
                  <a:gd name="T37" fmla="*/ 21 h 26"/>
                  <a:gd name="T38" fmla="*/ 64 w 68"/>
                  <a:gd name="T39" fmla="*/ 2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8" h="26">
                    <a:moveTo>
                      <a:pt x="64" y="20"/>
                    </a:moveTo>
                    <a:cubicBezTo>
                      <a:pt x="62" y="19"/>
                      <a:pt x="61" y="17"/>
                      <a:pt x="61" y="15"/>
                    </a:cubicBezTo>
                    <a:cubicBezTo>
                      <a:pt x="61" y="10"/>
                      <a:pt x="61" y="10"/>
                      <a:pt x="61" y="10"/>
                    </a:cubicBezTo>
                    <a:cubicBezTo>
                      <a:pt x="61" y="8"/>
                      <a:pt x="60" y="7"/>
                      <a:pt x="58" y="7"/>
                    </a:cubicBezTo>
                    <a:cubicBezTo>
                      <a:pt x="57" y="7"/>
                      <a:pt x="57" y="7"/>
                      <a:pt x="57" y="7"/>
                    </a:cubicBezTo>
                    <a:cubicBezTo>
                      <a:pt x="56" y="7"/>
                      <a:pt x="54" y="8"/>
                      <a:pt x="54" y="10"/>
                    </a:cubicBezTo>
                    <a:cubicBezTo>
                      <a:pt x="54" y="10"/>
                      <a:pt x="54" y="10"/>
                      <a:pt x="54" y="10"/>
                    </a:cubicBezTo>
                    <a:cubicBezTo>
                      <a:pt x="54" y="12"/>
                      <a:pt x="53" y="13"/>
                      <a:pt x="52" y="12"/>
                    </a:cubicBezTo>
                    <a:cubicBezTo>
                      <a:pt x="36" y="1"/>
                      <a:pt x="36" y="1"/>
                      <a:pt x="36" y="1"/>
                    </a:cubicBezTo>
                    <a:cubicBezTo>
                      <a:pt x="35" y="1"/>
                      <a:pt x="33" y="0"/>
                      <a:pt x="33" y="0"/>
                    </a:cubicBezTo>
                    <a:cubicBezTo>
                      <a:pt x="33" y="0"/>
                      <a:pt x="32" y="1"/>
                      <a:pt x="30" y="1"/>
                    </a:cubicBezTo>
                    <a:cubicBezTo>
                      <a:pt x="2" y="20"/>
                      <a:pt x="2" y="20"/>
                      <a:pt x="2" y="20"/>
                    </a:cubicBezTo>
                    <a:cubicBezTo>
                      <a:pt x="1" y="21"/>
                      <a:pt x="0" y="23"/>
                      <a:pt x="1" y="24"/>
                    </a:cubicBezTo>
                    <a:cubicBezTo>
                      <a:pt x="2" y="25"/>
                      <a:pt x="3" y="25"/>
                      <a:pt x="5" y="24"/>
                    </a:cubicBezTo>
                    <a:cubicBezTo>
                      <a:pt x="31" y="7"/>
                      <a:pt x="31" y="7"/>
                      <a:pt x="31" y="7"/>
                    </a:cubicBezTo>
                    <a:cubicBezTo>
                      <a:pt x="32" y="6"/>
                      <a:pt x="34" y="6"/>
                      <a:pt x="36" y="7"/>
                    </a:cubicBezTo>
                    <a:cubicBezTo>
                      <a:pt x="63" y="25"/>
                      <a:pt x="63" y="25"/>
                      <a:pt x="63" y="25"/>
                    </a:cubicBezTo>
                    <a:cubicBezTo>
                      <a:pt x="64" y="26"/>
                      <a:pt x="66" y="26"/>
                      <a:pt x="67" y="25"/>
                    </a:cubicBezTo>
                    <a:cubicBezTo>
                      <a:pt x="68" y="24"/>
                      <a:pt x="67" y="22"/>
                      <a:pt x="66" y="21"/>
                    </a:cubicBezTo>
                    <a:lnTo>
                      <a:pt x="64" y="2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1900"/>
              </a:p>
            </p:txBody>
          </p:sp>
        </p:grpSp>
      </p:grpSp>
      <p:cxnSp>
        <p:nvCxnSpPr>
          <p:cNvPr id="12" name="肘形连接符 11"/>
          <p:cNvCxnSpPr>
            <a:stCxn id="14" idx="6"/>
            <a:endCxn id="35" idx="2"/>
          </p:cNvCxnSpPr>
          <p:nvPr/>
        </p:nvCxnSpPr>
        <p:spPr>
          <a:xfrm>
            <a:off x="4158493" y="3406975"/>
            <a:ext cx="2168946" cy="398798"/>
          </a:xfrm>
          <a:prstGeom prst="bentConnector3">
            <a:avLst>
              <a:gd name="adj1" fmla="val 50000"/>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13" name="组合 12"/>
          <p:cNvGrpSpPr/>
          <p:nvPr/>
        </p:nvGrpSpPr>
        <p:grpSpPr>
          <a:xfrm>
            <a:off x="3591493" y="3123473"/>
            <a:ext cx="567000" cy="567000"/>
            <a:chOff x="4534974" y="4368345"/>
            <a:chExt cx="756000" cy="756000"/>
          </a:xfrm>
        </p:grpSpPr>
        <p:sp>
          <p:nvSpPr>
            <p:cNvPr id="14" name="椭圆 13"/>
            <p:cNvSpPr/>
            <p:nvPr/>
          </p:nvSpPr>
          <p:spPr>
            <a:xfrm>
              <a:off x="4534974" y="4368345"/>
              <a:ext cx="756000" cy="7560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Freeform 277"/>
            <p:cNvSpPr>
              <a:spLocks noEditPoints="1"/>
            </p:cNvSpPr>
            <p:nvPr/>
          </p:nvSpPr>
          <p:spPr bwMode="auto">
            <a:xfrm>
              <a:off x="4725418" y="4490152"/>
              <a:ext cx="383972" cy="455826"/>
            </a:xfrm>
            <a:custGeom>
              <a:avLst/>
              <a:gdLst>
                <a:gd name="T0" fmla="*/ 62 w 72"/>
                <a:gd name="T1" fmla="*/ 33 h 86"/>
                <a:gd name="T2" fmla="*/ 57 w 72"/>
                <a:gd name="T3" fmla="*/ 33 h 86"/>
                <a:gd name="T4" fmla="*/ 57 w 72"/>
                <a:gd name="T5" fmla="*/ 19 h 86"/>
                <a:gd name="T6" fmla="*/ 38 w 72"/>
                <a:gd name="T7" fmla="*/ 0 h 86"/>
                <a:gd name="T8" fmla="*/ 34 w 72"/>
                <a:gd name="T9" fmla="*/ 0 h 86"/>
                <a:gd name="T10" fmla="*/ 15 w 72"/>
                <a:gd name="T11" fmla="*/ 19 h 86"/>
                <a:gd name="T12" fmla="*/ 15 w 72"/>
                <a:gd name="T13" fmla="*/ 33 h 86"/>
                <a:gd name="T14" fmla="*/ 10 w 72"/>
                <a:gd name="T15" fmla="*/ 33 h 86"/>
                <a:gd name="T16" fmla="*/ 0 w 72"/>
                <a:gd name="T17" fmla="*/ 43 h 86"/>
                <a:gd name="T18" fmla="*/ 0 w 72"/>
                <a:gd name="T19" fmla="*/ 76 h 86"/>
                <a:gd name="T20" fmla="*/ 10 w 72"/>
                <a:gd name="T21" fmla="*/ 86 h 86"/>
                <a:gd name="T22" fmla="*/ 62 w 72"/>
                <a:gd name="T23" fmla="*/ 86 h 86"/>
                <a:gd name="T24" fmla="*/ 72 w 72"/>
                <a:gd name="T25" fmla="*/ 76 h 86"/>
                <a:gd name="T26" fmla="*/ 72 w 72"/>
                <a:gd name="T27" fmla="*/ 43 h 86"/>
                <a:gd name="T28" fmla="*/ 62 w 72"/>
                <a:gd name="T29" fmla="*/ 33 h 86"/>
                <a:gd name="T30" fmla="*/ 42 w 72"/>
                <a:gd name="T31" fmla="*/ 78 h 86"/>
                <a:gd name="T32" fmla="*/ 31 w 72"/>
                <a:gd name="T33" fmla="*/ 78 h 86"/>
                <a:gd name="T34" fmla="*/ 32 w 72"/>
                <a:gd name="T35" fmla="*/ 64 h 86"/>
                <a:gd name="T36" fmla="*/ 29 w 72"/>
                <a:gd name="T37" fmla="*/ 58 h 86"/>
                <a:gd name="T38" fmla="*/ 36 w 72"/>
                <a:gd name="T39" fmla="*/ 51 h 86"/>
                <a:gd name="T40" fmla="*/ 43 w 72"/>
                <a:gd name="T41" fmla="*/ 58 h 86"/>
                <a:gd name="T42" fmla="*/ 40 w 72"/>
                <a:gd name="T43" fmla="*/ 64 h 86"/>
                <a:gd name="T44" fmla="*/ 42 w 72"/>
                <a:gd name="T45" fmla="*/ 78 h 86"/>
                <a:gd name="T46" fmla="*/ 50 w 72"/>
                <a:gd name="T47" fmla="*/ 33 h 86"/>
                <a:gd name="T48" fmla="*/ 22 w 72"/>
                <a:gd name="T49" fmla="*/ 33 h 86"/>
                <a:gd name="T50" fmla="*/ 22 w 72"/>
                <a:gd name="T51" fmla="*/ 19 h 86"/>
                <a:gd name="T52" fmla="*/ 34 w 72"/>
                <a:gd name="T53" fmla="*/ 7 h 86"/>
                <a:gd name="T54" fmla="*/ 38 w 72"/>
                <a:gd name="T55" fmla="*/ 7 h 86"/>
                <a:gd name="T56" fmla="*/ 50 w 72"/>
                <a:gd name="T57" fmla="*/ 19 h 86"/>
                <a:gd name="T58" fmla="*/ 50 w 72"/>
                <a:gd name="T59" fmla="*/ 33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2" h="86">
                  <a:moveTo>
                    <a:pt x="62" y="33"/>
                  </a:moveTo>
                  <a:cubicBezTo>
                    <a:pt x="57" y="33"/>
                    <a:pt x="57" y="33"/>
                    <a:pt x="57" y="33"/>
                  </a:cubicBezTo>
                  <a:cubicBezTo>
                    <a:pt x="57" y="19"/>
                    <a:pt x="57" y="19"/>
                    <a:pt x="57" y="19"/>
                  </a:cubicBezTo>
                  <a:cubicBezTo>
                    <a:pt x="57" y="9"/>
                    <a:pt x="49" y="0"/>
                    <a:pt x="38" y="0"/>
                  </a:cubicBezTo>
                  <a:cubicBezTo>
                    <a:pt x="34" y="0"/>
                    <a:pt x="34" y="0"/>
                    <a:pt x="34" y="0"/>
                  </a:cubicBezTo>
                  <a:cubicBezTo>
                    <a:pt x="24" y="0"/>
                    <a:pt x="15" y="9"/>
                    <a:pt x="15" y="19"/>
                  </a:cubicBezTo>
                  <a:cubicBezTo>
                    <a:pt x="15" y="33"/>
                    <a:pt x="15" y="33"/>
                    <a:pt x="15" y="33"/>
                  </a:cubicBezTo>
                  <a:cubicBezTo>
                    <a:pt x="10" y="33"/>
                    <a:pt x="10" y="33"/>
                    <a:pt x="10" y="33"/>
                  </a:cubicBezTo>
                  <a:cubicBezTo>
                    <a:pt x="5" y="33"/>
                    <a:pt x="0" y="37"/>
                    <a:pt x="0" y="43"/>
                  </a:cubicBezTo>
                  <a:cubicBezTo>
                    <a:pt x="0" y="76"/>
                    <a:pt x="0" y="76"/>
                    <a:pt x="0" y="76"/>
                  </a:cubicBezTo>
                  <a:cubicBezTo>
                    <a:pt x="0" y="81"/>
                    <a:pt x="5" y="86"/>
                    <a:pt x="10" y="86"/>
                  </a:cubicBezTo>
                  <a:cubicBezTo>
                    <a:pt x="62" y="86"/>
                    <a:pt x="62" y="86"/>
                    <a:pt x="62" y="86"/>
                  </a:cubicBezTo>
                  <a:cubicBezTo>
                    <a:pt x="68" y="86"/>
                    <a:pt x="72" y="81"/>
                    <a:pt x="72" y="76"/>
                  </a:cubicBezTo>
                  <a:cubicBezTo>
                    <a:pt x="72" y="43"/>
                    <a:pt x="72" y="43"/>
                    <a:pt x="72" y="43"/>
                  </a:cubicBezTo>
                  <a:cubicBezTo>
                    <a:pt x="72" y="37"/>
                    <a:pt x="68" y="33"/>
                    <a:pt x="62" y="33"/>
                  </a:cubicBezTo>
                  <a:close/>
                  <a:moveTo>
                    <a:pt x="42" y="78"/>
                  </a:moveTo>
                  <a:cubicBezTo>
                    <a:pt x="31" y="78"/>
                    <a:pt x="31" y="78"/>
                    <a:pt x="31" y="78"/>
                  </a:cubicBezTo>
                  <a:cubicBezTo>
                    <a:pt x="32" y="64"/>
                    <a:pt x="32" y="64"/>
                    <a:pt x="32" y="64"/>
                  </a:cubicBezTo>
                  <a:cubicBezTo>
                    <a:pt x="30" y="63"/>
                    <a:pt x="29" y="60"/>
                    <a:pt x="29" y="58"/>
                  </a:cubicBezTo>
                  <a:cubicBezTo>
                    <a:pt x="29" y="54"/>
                    <a:pt x="32" y="51"/>
                    <a:pt x="36" y="51"/>
                  </a:cubicBezTo>
                  <a:cubicBezTo>
                    <a:pt x="40" y="51"/>
                    <a:pt x="43" y="54"/>
                    <a:pt x="43" y="58"/>
                  </a:cubicBezTo>
                  <a:cubicBezTo>
                    <a:pt x="43" y="60"/>
                    <a:pt x="42" y="63"/>
                    <a:pt x="40" y="64"/>
                  </a:cubicBezTo>
                  <a:lnTo>
                    <a:pt x="42" y="78"/>
                  </a:lnTo>
                  <a:close/>
                  <a:moveTo>
                    <a:pt x="50" y="33"/>
                  </a:moveTo>
                  <a:cubicBezTo>
                    <a:pt x="22" y="33"/>
                    <a:pt x="22" y="33"/>
                    <a:pt x="22" y="33"/>
                  </a:cubicBezTo>
                  <a:cubicBezTo>
                    <a:pt x="22" y="19"/>
                    <a:pt x="22" y="19"/>
                    <a:pt x="22" y="19"/>
                  </a:cubicBezTo>
                  <a:cubicBezTo>
                    <a:pt x="22" y="13"/>
                    <a:pt x="28" y="7"/>
                    <a:pt x="34" y="7"/>
                  </a:cubicBezTo>
                  <a:cubicBezTo>
                    <a:pt x="38" y="7"/>
                    <a:pt x="38" y="7"/>
                    <a:pt x="38" y="7"/>
                  </a:cubicBezTo>
                  <a:cubicBezTo>
                    <a:pt x="45" y="7"/>
                    <a:pt x="50" y="13"/>
                    <a:pt x="50" y="19"/>
                  </a:cubicBezTo>
                  <a:lnTo>
                    <a:pt x="50" y="33"/>
                  </a:lnTo>
                  <a:close/>
                </a:path>
              </a:pathLst>
            </a:custGeom>
            <a:solidFill>
              <a:schemeClr val="bg1"/>
            </a:solidFill>
            <a:ln>
              <a:noFill/>
            </a:ln>
            <a:extLst/>
          </p:spPr>
          <p:txBody>
            <a:bodyPr vert="horz" wrap="square" lIns="121920" tIns="60960" rIns="121920" bIns="60960" numCol="1" anchor="t" anchorCtr="0" compatLnSpc="1">
              <a:prstTxWarp prst="textNoShape">
                <a:avLst/>
              </a:prstTxWarp>
            </a:bodyPr>
            <a:lstStyle/>
            <a:p>
              <a:endParaRPr lang="zh-CN" altLang="en-US" sz="1900">
                <a:latin typeface="Arial" panose="020B0604020202020204" pitchFamily="34" charset="0"/>
                <a:cs typeface="Arial" panose="020B0604020202020204" pitchFamily="34" charset="0"/>
              </a:endParaRPr>
            </a:p>
          </p:txBody>
        </p:sp>
      </p:grpSp>
      <p:cxnSp>
        <p:nvCxnSpPr>
          <p:cNvPr id="16" name="肘形连接符 15"/>
          <p:cNvCxnSpPr>
            <a:stCxn id="18" idx="6"/>
            <a:endCxn id="34" idx="2"/>
          </p:cNvCxnSpPr>
          <p:nvPr/>
        </p:nvCxnSpPr>
        <p:spPr>
          <a:xfrm>
            <a:off x="4158493" y="2586988"/>
            <a:ext cx="3094460" cy="738805"/>
          </a:xfrm>
          <a:prstGeom prst="bentConnector3">
            <a:avLst>
              <a:gd name="adj1" fmla="val 50000"/>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17" name="组合 16"/>
          <p:cNvGrpSpPr/>
          <p:nvPr/>
        </p:nvGrpSpPr>
        <p:grpSpPr>
          <a:xfrm>
            <a:off x="3591493" y="2303486"/>
            <a:ext cx="567000" cy="567000"/>
            <a:chOff x="4534974" y="3430619"/>
            <a:chExt cx="756000" cy="756000"/>
          </a:xfrm>
        </p:grpSpPr>
        <p:sp>
          <p:nvSpPr>
            <p:cNvPr id="18" name="椭圆 17"/>
            <p:cNvSpPr/>
            <p:nvPr/>
          </p:nvSpPr>
          <p:spPr>
            <a:xfrm>
              <a:off x="4534974" y="3430619"/>
              <a:ext cx="756000" cy="7560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19" name="Group 92"/>
            <p:cNvGrpSpPr/>
            <p:nvPr/>
          </p:nvGrpSpPr>
          <p:grpSpPr>
            <a:xfrm>
              <a:off x="4688410" y="3660828"/>
              <a:ext cx="474528" cy="295582"/>
              <a:chOff x="5172076" y="1938338"/>
              <a:chExt cx="471488" cy="293688"/>
            </a:xfrm>
            <a:solidFill>
              <a:schemeClr val="bg1"/>
            </a:solidFill>
          </p:grpSpPr>
          <p:sp>
            <p:nvSpPr>
              <p:cNvPr id="20" name="Freeform 8"/>
              <p:cNvSpPr>
                <a:spLocks noEditPoints="1"/>
              </p:cNvSpPr>
              <p:nvPr/>
            </p:nvSpPr>
            <p:spPr bwMode="auto">
              <a:xfrm>
                <a:off x="5172076" y="1938338"/>
                <a:ext cx="471488" cy="293688"/>
              </a:xfrm>
              <a:custGeom>
                <a:avLst/>
                <a:gdLst>
                  <a:gd name="T0" fmla="*/ 113 w 125"/>
                  <a:gd name="T1" fmla="*/ 18 h 78"/>
                  <a:gd name="T2" fmla="*/ 113 w 125"/>
                  <a:gd name="T3" fmla="*/ 0 h 78"/>
                  <a:gd name="T4" fmla="*/ 0 w 125"/>
                  <a:gd name="T5" fmla="*/ 0 h 78"/>
                  <a:gd name="T6" fmla="*/ 0 w 125"/>
                  <a:gd name="T7" fmla="*/ 78 h 78"/>
                  <a:gd name="T8" fmla="*/ 113 w 125"/>
                  <a:gd name="T9" fmla="*/ 78 h 78"/>
                  <a:gd name="T10" fmla="*/ 113 w 125"/>
                  <a:gd name="T11" fmla="*/ 60 h 78"/>
                  <a:gd name="T12" fmla="*/ 125 w 125"/>
                  <a:gd name="T13" fmla="*/ 54 h 78"/>
                  <a:gd name="T14" fmla="*/ 125 w 125"/>
                  <a:gd name="T15" fmla="*/ 26 h 78"/>
                  <a:gd name="T16" fmla="*/ 113 w 125"/>
                  <a:gd name="T17" fmla="*/ 18 h 78"/>
                  <a:gd name="T18" fmla="*/ 104 w 125"/>
                  <a:gd name="T19" fmla="*/ 69 h 78"/>
                  <a:gd name="T20" fmla="*/ 10 w 125"/>
                  <a:gd name="T21" fmla="*/ 69 h 78"/>
                  <a:gd name="T22" fmla="*/ 10 w 125"/>
                  <a:gd name="T23" fmla="*/ 10 h 78"/>
                  <a:gd name="T24" fmla="*/ 104 w 125"/>
                  <a:gd name="T25" fmla="*/ 10 h 78"/>
                  <a:gd name="T26" fmla="*/ 104 w 125"/>
                  <a:gd name="T27" fmla="*/ 6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5" h="78">
                    <a:moveTo>
                      <a:pt x="113" y="18"/>
                    </a:moveTo>
                    <a:cubicBezTo>
                      <a:pt x="113" y="0"/>
                      <a:pt x="113" y="0"/>
                      <a:pt x="113" y="0"/>
                    </a:cubicBezTo>
                    <a:cubicBezTo>
                      <a:pt x="0" y="0"/>
                      <a:pt x="0" y="0"/>
                      <a:pt x="0" y="0"/>
                    </a:cubicBezTo>
                    <a:cubicBezTo>
                      <a:pt x="0" y="78"/>
                      <a:pt x="0" y="78"/>
                      <a:pt x="0" y="78"/>
                    </a:cubicBezTo>
                    <a:cubicBezTo>
                      <a:pt x="113" y="78"/>
                      <a:pt x="113" y="78"/>
                      <a:pt x="113" y="78"/>
                    </a:cubicBezTo>
                    <a:cubicBezTo>
                      <a:pt x="113" y="60"/>
                      <a:pt x="113" y="60"/>
                      <a:pt x="113" y="60"/>
                    </a:cubicBezTo>
                    <a:cubicBezTo>
                      <a:pt x="117" y="60"/>
                      <a:pt x="125" y="61"/>
                      <a:pt x="125" y="54"/>
                    </a:cubicBezTo>
                    <a:cubicBezTo>
                      <a:pt x="125" y="26"/>
                      <a:pt x="125" y="26"/>
                      <a:pt x="125" y="26"/>
                    </a:cubicBezTo>
                    <a:cubicBezTo>
                      <a:pt x="125" y="17"/>
                      <a:pt x="116" y="18"/>
                      <a:pt x="113" y="18"/>
                    </a:cubicBezTo>
                    <a:close/>
                    <a:moveTo>
                      <a:pt x="104" y="69"/>
                    </a:moveTo>
                    <a:cubicBezTo>
                      <a:pt x="10" y="69"/>
                      <a:pt x="10" y="69"/>
                      <a:pt x="10" y="69"/>
                    </a:cubicBezTo>
                    <a:cubicBezTo>
                      <a:pt x="10" y="10"/>
                      <a:pt x="10" y="10"/>
                      <a:pt x="10" y="10"/>
                    </a:cubicBezTo>
                    <a:cubicBezTo>
                      <a:pt x="104" y="10"/>
                      <a:pt x="104" y="10"/>
                      <a:pt x="104" y="10"/>
                    </a:cubicBezTo>
                    <a:lnTo>
                      <a:pt x="104" y="6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1900"/>
              </a:p>
            </p:txBody>
          </p:sp>
          <p:sp>
            <p:nvSpPr>
              <p:cNvPr id="21" name="Rectangle 9"/>
              <p:cNvSpPr>
                <a:spLocks noChangeArrowheads="1"/>
              </p:cNvSpPr>
              <p:nvPr/>
            </p:nvSpPr>
            <p:spPr bwMode="auto">
              <a:xfrm>
                <a:off x="5235576" y="2001838"/>
                <a:ext cx="90488" cy="1666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1900"/>
              </a:p>
            </p:txBody>
          </p:sp>
          <p:sp>
            <p:nvSpPr>
              <p:cNvPr id="22" name="Rectangle 10"/>
              <p:cNvSpPr>
                <a:spLocks noChangeArrowheads="1"/>
              </p:cNvSpPr>
              <p:nvPr/>
            </p:nvSpPr>
            <p:spPr bwMode="auto">
              <a:xfrm>
                <a:off x="5341938" y="2001838"/>
                <a:ext cx="85725" cy="1666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1900"/>
              </a:p>
            </p:txBody>
          </p:sp>
        </p:grpSp>
      </p:grpSp>
      <p:cxnSp>
        <p:nvCxnSpPr>
          <p:cNvPr id="23" name="直接连接符 22"/>
          <p:cNvCxnSpPr>
            <a:endCxn id="25" idx="6"/>
          </p:cNvCxnSpPr>
          <p:nvPr/>
        </p:nvCxnSpPr>
        <p:spPr>
          <a:xfrm flipH="1" flipV="1">
            <a:off x="4158494" y="4226961"/>
            <a:ext cx="960065" cy="1"/>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24" name="组合 23"/>
          <p:cNvGrpSpPr/>
          <p:nvPr/>
        </p:nvGrpSpPr>
        <p:grpSpPr>
          <a:xfrm>
            <a:off x="3591493" y="3943460"/>
            <a:ext cx="567000" cy="567000"/>
            <a:chOff x="4534974" y="5306072"/>
            <a:chExt cx="756000" cy="756000"/>
          </a:xfrm>
        </p:grpSpPr>
        <p:sp>
          <p:nvSpPr>
            <p:cNvPr id="25" name="椭圆 24"/>
            <p:cNvSpPr/>
            <p:nvPr/>
          </p:nvSpPr>
          <p:spPr>
            <a:xfrm>
              <a:off x="4534974" y="5306072"/>
              <a:ext cx="756000" cy="7560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6" name="Group 9"/>
            <p:cNvGrpSpPr/>
            <p:nvPr/>
          </p:nvGrpSpPr>
          <p:grpSpPr>
            <a:xfrm>
              <a:off x="4659950" y="5504420"/>
              <a:ext cx="516045" cy="382660"/>
              <a:chOff x="4572000" y="3414713"/>
              <a:chExt cx="374651" cy="277813"/>
            </a:xfrm>
            <a:solidFill>
              <a:schemeClr val="bg1"/>
            </a:solidFill>
          </p:grpSpPr>
          <p:sp>
            <p:nvSpPr>
              <p:cNvPr id="27" name="Freeform 17"/>
              <p:cNvSpPr>
                <a:spLocks/>
              </p:cNvSpPr>
              <p:nvPr/>
            </p:nvSpPr>
            <p:spPr bwMode="auto">
              <a:xfrm>
                <a:off x="4713288" y="3481388"/>
                <a:ext cx="233363" cy="211138"/>
              </a:xfrm>
              <a:custGeom>
                <a:avLst/>
                <a:gdLst>
                  <a:gd name="T0" fmla="*/ 89 w 89"/>
                  <a:gd name="T1" fmla="*/ 33 h 81"/>
                  <a:gd name="T2" fmla="*/ 43 w 89"/>
                  <a:gd name="T3" fmla="*/ 0 h 81"/>
                  <a:gd name="T4" fmla="*/ 40 w 89"/>
                  <a:gd name="T5" fmla="*/ 1 h 81"/>
                  <a:gd name="T6" fmla="*/ 43 w 89"/>
                  <a:gd name="T7" fmla="*/ 11 h 81"/>
                  <a:gd name="T8" fmla="*/ 0 w 89"/>
                  <a:gd name="T9" fmla="*/ 44 h 81"/>
                  <a:gd name="T10" fmla="*/ 0 w 89"/>
                  <a:gd name="T11" fmla="*/ 44 h 81"/>
                  <a:gd name="T12" fmla="*/ 40 w 89"/>
                  <a:gd name="T13" fmla="*/ 65 h 81"/>
                  <a:gd name="T14" fmla="*/ 74 w 89"/>
                  <a:gd name="T15" fmla="*/ 81 h 81"/>
                  <a:gd name="T16" fmla="*/ 64 w 89"/>
                  <a:gd name="T17" fmla="*/ 62 h 81"/>
                  <a:gd name="T18" fmla="*/ 89 w 89"/>
                  <a:gd name="T19" fmla="*/ 33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 h="81">
                    <a:moveTo>
                      <a:pt x="89" y="33"/>
                    </a:moveTo>
                    <a:cubicBezTo>
                      <a:pt x="89" y="15"/>
                      <a:pt x="68" y="0"/>
                      <a:pt x="43" y="0"/>
                    </a:cubicBezTo>
                    <a:cubicBezTo>
                      <a:pt x="42" y="0"/>
                      <a:pt x="41" y="1"/>
                      <a:pt x="40" y="1"/>
                    </a:cubicBezTo>
                    <a:cubicBezTo>
                      <a:pt x="42" y="4"/>
                      <a:pt x="43" y="8"/>
                      <a:pt x="43" y="11"/>
                    </a:cubicBezTo>
                    <a:cubicBezTo>
                      <a:pt x="43" y="29"/>
                      <a:pt x="24" y="43"/>
                      <a:pt x="0" y="44"/>
                    </a:cubicBezTo>
                    <a:cubicBezTo>
                      <a:pt x="0" y="44"/>
                      <a:pt x="0" y="44"/>
                      <a:pt x="0" y="44"/>
                    </a:cubicBezTo>
                    <a:cubicBezTo>
                      <a:pt x="6" y="56"/>
                      <a:pt x="21" y="64"/>
                      <a:pt x="40" y="65"/>
                    </a:cubicBezTo>
                    <a:cubicBezTo>
                      <a:pt x="53" y="75"/>
                      <a:pt x="74" y="81"/>
                      <a:pt x="74" y="81"/>
                    </a:cubicBezTo>
                    <a:cubicBezTo>
                      <a:pt x="64" y="72"/>
                      <a:pt x="63" y="65"/>
                      <a:pt x="64" y="62"/>
                    </a:cubicBezTo>
                    <a:cubicBezTo>
                      <a:pt x="79" y="56"/>
                      <a:pt x="89" y="46"/>
                      <a:pt x="89" y="3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a:latin typeface="+mn-lt"/>
                  <a:cs typeface="+mn-cs"/>
                </a:endParaRPr>
              </a:p>
            </p:txBody>
          </p:sp>
          <p:sp>
            <p:nvSpPr>
              <p:cNvPr id="28" name="Freeform 18"/>
              <p:cNvSpPr>
                <a:spLocks/>
              </p:cNvSpPr>
              <p:nvPr/>
            </p:nvSpPr>
            <p:spPr bwMode="auto">
              <a:xfrm>
                <a:off x="4572000" y="3414713"/>
                <a:ext cx="241300" cy="209550"/>
              </a:xfrm>
              <a:custGeom>
                <a:avLst/>
                <a:gdLst>
                  <a:gd name="T0" fmla="*/ 89 w 92"/>
                  <a:gd name="T1" fmla="*/ 21 h 80"/>
                  <a:gd name="T2" fmla="*/ 46 w 92"/>
                  <a:gd name="T3" fmla="*/ 0 h 80"/>
                  <a:gd name="T4" fmla="*/ 0 w 92"/>
                  <a:gd name="T5" fmla="*/ 32 h 80"/>
                  <a:gd name="T6" fmla="*/ 25 w 92"/>
                  <a:gd name="T7" fmla="*/ 61 h 80"/>
                  <a:gd name="T8" fmla="*/ 14 w 92"/>
                  <a:gd name="T9" fmla="*/ 80 h 80"/>
                  <a:gd name="T10" fmla="*/ 48 w 92"/>
                  <a:gd name="T11" fmla="*/ 65 h 80"/>
                  <a:gd name="T12" fmla="*/ 49 w 92"/>
                  <a:gd name="T13" fmla="*/ 64 h 80"/>
                  <a:gd name="T14" fmla="*/ 92 w 92"/>
                  <a:gd name="T15" fmla="*/ 32 h 80"/>
                  <a:gd name="T16" fmla="*/ 89 w 92"/>
                  <a:gd name="T17" fmla="*/ 21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 h="80">
                    <a:moveTo>
                      <a:pt x="89" y="21"/>
                    </a:moveTo>
                    <a:cubicBezTo>
                      <a:pt x="83" y="9"/>
                      <a:pt x="66" y="0"/>
                      <a:pt x="46" y="0"/>
                    </a:cubicBezTo>
                    <a:cubicBezTo>
                      <a:pt x="20" y="0"/>
                      <a:pt x="0" y="14"/>
                      <a:pt x="0" y="32"/>
                    </a:cubicBezTo>
                    <a:cubicBezTo>
                      <a:pt x="0" y="45"/>
                      <a:pt x="10" y="56"/>
                      <a:pt x="25" y="61"/>
                    </a:cubicBezTo>
                    <a:cubicBezTo>
                      <a:pt x="26" y="65"/>
                      <a:pt x="25" y="71"/>
                      <a:pt x="14" y="80"/>
                    </a:cubicBezTo>
                    <a:cubicBezTo>
                      <a:pt x="14" y="80"/>
                      <a:pt x="36" y="75"/>
                      <a:pt x="48" y="65"/>
                    </a:cubicBezTo>
                    <a:cubicBezTo>
                      <a:pt x="49" y="64"/>
                      <a:pt x="49" y="64"/>
                      <a:pt x="49" y="64"/>
                    </a:cubicBezTo>
                    <a:cubicBezTo>
                      <a:pt x="73" y="63"/>
                      <a:pt x="92" y="49"/>
                      <a:pt x="92" y="32"/>
                    </a:cubicBezTo>
                    <a:cubicBezTo>
                      <a:pt x="92" y="28"/>
                      <a:pt x="91" y="25"/>
                      <a:pt x="89" y="2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a:latin typeface="+mn-lt"/>
                  <a:cs typeface="+mn-cs"/>
                </a:endParaRPr>
              </a:p>
            </p:txBody>
          </p:sp>
        </p:grpSp>
      </p:grpSp>
      <p:sp>
        <p:nvSpPr>
          <p:cNvPr id="29" name="任意多边形 28"/>
          <p:cNvSpPr/>
          <p:nvPr/>
        </p:nvSpPr>
        <p:spPr>
          <a:xfrm>
            <a:off x="7843552" y="1704097"/>
            <a:ext cx="885825" cy="2774156"/>
          </a:xfrm>
          <a:custGeom>
            <a:avLst/>
            <a:gdLst>
              <a:gd name="connsiteX0" fmla="*/ 1176576 w 1181100"/>
              <a:gd name="connsiteY0" fmla="*/ 0 h 3698875"/>
              <a:gd name="connsiteX1" fmla="*/ 1181100 w 1181100"/>
              <a:gd name="connsiteY1" fmla="*/ 0 h 3698875"/>
              <a:gd name="connsiteX2" fmla="*/ 1181100 w 1181100"/>
              <a:gd name="connsiteY2" fmla="*/ 3698875 h 3698875"/>
              <a:gd name="connsiteX3" fmla="*/ 0 w 1181100"/>
              <a:gd name="connsiteY3" fmla="*/ 3698875 h 3698875"/>
              <a:gd name="connsiteX4" fmla="*/ 0 w 1181100"/>
              <a:gd name="connsiteY4" fmla="*/ 1735795 h 3698875"/>
              <a:gd name="connsiteX5" fmla="*/ 48924 w 1181100"/>
              <a:gd name="connsiteY5" fmla="*/ 1697678 h 3698875"/>
              <a:gd name="connsiteX6" fmla="*/ 278759 w 1181100"/>
              <a:gd name="connsiteY6" fmla="*/ 1500788 h 3698875"/>
              <a:gd name="connsiteX7" fmla="*/ 453153 w 1181100"/>
              <a:gd name="connsiteY7" fmla="*/ 1330349 h 3698875"/>
              <a:gd name="connsiteX8" fmla="*/ 510936 w 1181100"/>
              <a:gd name="connsiteY8" fmla="*/ 1369307 h 3698875"/>
              <a:gd name="connsiteX9" fmla="*/ 590551 w 1181100"/>
              <a:gd name="connsiteY9" fmla="*/ 1385380 h 3698875"/>
              <a:gd name="connsiteX10" fmla="*/ 795088 w 1181100"/>
              <a:gd name="connsiteY10" fmla="*/ 1180843 h 3698875"/>
              <a:gd name="connsiteX11" fmla="*/ 735181 w 1181100"/>
              <a:gd name="connsiteY11" fmla="*/ 1036213 h 3698875"/>
              <a:gd name="connsiteX12" fmla="*/ 717723 w 1181100"/>
              <a:gd name="connsiteY12" fmla="*/ 1024442 h 3698875"/>
              <a:gd name="connsiteX13" fmla="*/ 820291 w 1181100"/>
              <a:gd name="connsiteY13" fmla="*/ 886780 h 3698875"/>
              <a:gd name="connsiteX14" fmla="*/ 1174186 w 1181100"/>
              <a:gd name="connsiteY14" fmla="*/ 21448 h 3698875"/>
              <a:gd name="connsiteX15" fmla="*/ 1176576 w 1181100"/>
              <a:gd name="connsiteY15" fmla="*/ 0 h 3698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81100" h="3698875">
                <a:moveTo>
                  <a:pt x="1176576" y="0"/>
                </a:moveTo>
                <a:lnTo>
                  <a:pt x="1181100" y="0"/>
                </a:lnTo>
                <a:lnTo>
                  <a:pt x="1181100" y="3698875"/>
                </a:lnTo>
                <a:lnTo>
                  <a:pt x="0" y="3698875"/>
                </a:lnTo>
                <a:lnTo>
                  <a:pt x="0" y="1735795"/>
                </a:lnTo>
                <a:lnTo>
                  <a:pt x="48924" y="1697678"/>
                </a:lnTo>
                <a:cubicBezTo>
                  <a:pt x="129510" y="1632743"/>
                  <a:pt x="206155" y="1567101"/>
                  <a:pt x="278759" y="1500788"/>
                </a:cubicBezTo>
                <a:lnTo>
                  <a:pt x="453153" y="1330349"/>
                </a:lnTo>
                <a:lnTo>
                  <a:pt x="510936" y="1369307"/>
                </a:lnTo>
                <a:cubicBezTo>
                  <a:pt x="535406" y="1379657"/>
                  <a:pt x="562310" y="1385380"/>
                  <a:pt x="590551" y="1385380"/>
                </a:cubicBezTo>
                <a:cubicBezTo>
                  <a:pt x="703514" y="1385380"/>
                  <a:pt x="795088" y="1293806"/>
                  <a:pt x="795088" y="1180843"/>
                </a:cubicBezTo>
                <a:cubicBezTo>
                  <a:pt x="795088" y="1124362"/>
                  <a:pt x="772195" y="1073227"/>
                  <a:pt x="735181" y="1036213"/>
                </a:cubicBezTo>
                <a:lnTo>
                  <a:pt x="717723" y="1024442"/>
                </a:lnTo>
                <a:lnTo>
                  <a:pt x="820291" y="886780"/>
                </a:lnTo>
                <a:cubicBezTo>
                  <a:pt x="1010014" y="606666"/>
                  <a:pt x="1130158" y="317479"/>
                  <a:pt x="1174186" y="21448"/>
                </a:cubicBezTo>
                <a:lnTo>
                  <a:pt x="1176576" y="0"/>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endParaRPr lang="zh-CN" altLang="en-US"/>
          </a:p>
        </p:txBody>
      </p:sp>
      <p:sp>
        <p:nvSpPr>
          <p:cNvPr id="30" name="任意多边形 29"/>
          <p:cNvSpPr/>
          <p:nvPr/>
        </p:nvSpPr>
        <p:spPr>
          <a:xfrm>
            <a:off x="6918040" y="3036860"/>
            <a:ext cx="885825" cy="1441391"/>
          </a:xfrm>
          <a:custGeom>
            <a:avLst/>
            <a:gdLst>
              <a:gd name="connsiteX0" fmla="*/ 1181100 w 1181100"/>
              <a:gd name="connsiteY0" fmla="*/ 0 h 1921854"/>
              <a:gd name="connsiteX1" fmla="*/ 1181100 w 1181100"/>
              <a:gd name="connsiteY1" fmla="*/ 1921854 h 1921854"/>
              <a:gd name="connsiteX2" fmla="*/ 0 w 1181100"/>
              <a:gd name="connsiteY2" fmla="*/ 1921854 h 1921854"/>
              <a:gd name="connsiteX3" fmla="*/ 0 w 1181100"/>
              <a:gd name="connsiteY3" fmla="*/ 731966 h 1921854"/>
              <a:gd name="connsiteX4" fmla="*/ 319230 w 1181100"/>
              <a:gd name="connsiteY4" fmla="*/ 562253 h 1921854"/>
              <a:gd name="connsiteX5" fmla="*/ 425975 w 1181100"/>
              <a:gd name="connsiteY5" fmla="*/ 500289 h 1921854"/>
              <a:gd name="connsiteX6" fmla="*/ 445921 w 1181100"/>
              <a:gd name="connsiteY6" fmla="*/ 529872 h 1921854"/>
              <a:gd name="connsiteX7" fmla="*/ 590551 w 1181100"/>
              <a:gd name="connsiteY7" fmla="*/ 589779 h 1921854"/>
              <a:gd name="connsiteX8" fmla="*/ 795088 w 1181100"/>
              <a:gd name="connsiteY8" fmla="*/ 385242 h 1921854"/>
              <a:gd name="connsiteX9" fmla="*/ 779015 w 1181100"/>
              <a:gd name="connsiteY9" fmla="*/ 305627 h 1921854"/>
              <a:gd name="connsiteX10" fmla="*/ 768996 w 1181100"/>
              <a:gd name="connsiteY10" fmla="*/ 290767 h 1921854"/>
              <a:gd name="connsiteX11" fmla="*/ 952789 w 1181100"/>
              <a:gd name="connsiteY11" fmla="*/ 167545 h 1921854"/>
              <a:gd name="connsiteX12" fmla="*/ 1140954 w 1181100"/>
              <a:gd name="connsiteY12" fmla="*/ 31276 h 1921854"/>
              <a:gd name="connsiteX13" fmla="*/ 1181100 w 1181100"/>
              <a:gd name="connsiteY13" fmla="*/ 0 h 1921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81100" h="1921854">
                <a:moveTo>
                  <a:pt x="1181100" y="0"/>
                </a:moveTo>
                <a:lnTo>
                  <a:pt x="1181100" y="1921854"/>
                </a:lnTo>
                <a:lnTo>
                  <a:pt x="0" y="1921854"/>
                </a:lnTo>
                <a:lnTo>
                  <a:pt x="0" y="731966"/>
                </a:lnTo>
                <a:lnTo>
                  <a:pt x="319230" y="562253"/>
                </a:lnTo>
                <a:lnTo>
                  <a:pt x="425975" y="500289"/>
                </a:lnTo>
                <a:lnTo>
                  <a:pt x="445921" y="529872"/>
                </a:lnTo>
                <a:cubicBezTo>
                  <a:pt x="482935" y="566886"/>
                  <a:pt x="534069" y="589779"/>
                  <a:pt x="590551" y="589779"/>
                </a:cubicBezTo>
                <a:cubicBezTo>
                  <a:pt x="703514" y="589779"/>
                  <a:pt x="795088" y="498205"/>
                  <a:pt x="795088" y="385242"/>
                </a:cubicBezTo>
                <a:cubicBezTo>
                  <a:pt x="795088" y="357001"/>
                  <a:pt x="789365" y="330097"/>
                  <a:pt x="779015" y="305627"/>
                </a:cubicBezTo>
                <a:lnTo>
                  <a:pt x="768996" y="290767"/>
                </a:lnTo>
                <a:lnTo>
                  <a:pt x="952789" y="167545"/>
                </a:lnTo>
                <a:cubicBezTo>
                  <a:pt x="1017466" y="122501"/>
                  <a:pt x="1080201" y="77074"/>
                  <a:pt x="1140954" y="31276"/>
                </a:cubicBezTo>
                <a:lnTo>
                  <a:pt x="1181100" y="0"/>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endParaRPr lang="zh-CN" altLang="en-US"/>
          </a:p>
        </p:txBody>
      </p:sp>
      <p:sp>
        <p:nvSpPr>
          <p:cNvPr id="31" name="任意多边形 30"/>
          <p:cNvSpPr/>
          <p:nvPr/>
        </p:nvSpPr>
        <p:spPr>
          <a:xfrm>
            <a:off x="5992526" y="3606937"/>
            <a:ext cx="885825" cy="871316"/>
          </a:xfrm>
          <a:custGeom>
            <a:avLst/>
            <a:gdLst>
              <a:gd name="connsiteX0" fmla="*/ 1181100 w 1181100"/>
              <a:gd name="connsiteY0" fmla="*/ 0 h 1161755"/>
              <a:gd name="connsiteX1" fmla="*/ 1181100 w 1181100"/>
              <a:gd name="connsiteY1" fmla="*/ 1161755 h 1161755"/>
              <a:gd name="connsiteX2" fmla="*/ 0 w 1181100"/>
              <a:gd name="connsiteY2" fmla="*/ 1161755 h 1161755"/>
              <a:gd name="connsiteX3" fmla="*/ 0 w 1181100"/>
              <a:gd name="connsiteY3" fmla="*/ 517854 h 1161755"/>
              <a:gd name="connsiteX4" fmla="*/ 336342 w 1181100"/>
              <a:gd name="connsiteY4" fmla="*/ 385518 h 1161755"/>
              <a:gd name="connsiteX5" fmla="*/ 408490 w 1181100"/>
              <a:gd name="connsiteY5" fmla="*/ 354228 h 1161755"/>
              <a:gd name="connsiteX6" fmla="*/ 445921 w 1181100"/>
              <a:gd name="connsiteY6" fmla="*/ 409746 h 1161755"/>
              <a:gd name="connsiteX7" fmla="*/ 590551 w 1181100"/>
              <a:gd name="connsiteY7" fmla="*/ 469653 h 1161755"/>
              <a:gd name="connsiteX8" fmla="*/ 795088 w 1181100"/>
              <a:gd name="connsiteY8" fmla="*/ 265116 h 1161755"/>
              <a:gd name="connsiteX9" fmla="*/ 790933 w 1181100"/>
              <a:gd name="connsiteY9" fmla="*/ 223895 h 1161755"/>
              <a:gd name="connsiteX10" fmla="*/ 781056 w 1181100"/>
              <a:gd name="connsiteY10" fmla="*/ 192076 h 1161755"/>
              <a:gd name="connsiteX11" fmla="*/ 1174526 w 1181100"/>
              <a:gd name="connsiteY11" fmla="*/ 3495 h 1161755"/>
              <a:gd name="connsiteX12" fmla="*/ 1181100 w 1181100"/>
              <a:gd name="connsiteY12" fmla="*/ 0 h 1161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81100" h="1161755">
                <a:moveTo>
                  <a:pt x="1181100" y="0"/>
                </a:moveTo>
                <a:lnTo>
                  <a:pt x="1181100" y="1161755"/>
                </a:lnTo>
                <a:lnTo>
                  <a:pt x="0" y="1161755"/>
                </a:lnTo>
                <a:lnTo>
                  <a:pt x="0" y="517854"/>
                </a:lnTo>
                <a:lnTo>
                  <a:pt x="336342" y="385518"/>
                </a:lnTo>
                <a:lnTo>
                  <a:pt x="408490" y="354228"/>
                </a:lnTo>
                <a:lnTo>
                  <a:pt x="445921" y="409746"/>
                </a:lnTo>
                <a:cubicBezTo>
                  <a:pt x="482935" y="446760"/>
                  <a:pt x="534070" y="469653"/>
                  <a:pt x="590551" y="469653"/>
                </a:cubicBezTo>
                <a:cubicBezTo>
                  <a:pt x="703514" y="469653"/>
                  <a:pt x="795088" y="378079"/>
                  <a:pt x="795088" y="265116"/>
                </a:cubicBezTo>
                <a:cubicBezTo>
                  <a:pt x="795088" y="250996"/>
                  <a:pt x="793657" y="237210"/>
                  <a:pt x="790933" y="223895"/>
                </a:cubicBezTo>
                <a:lnTo>
                  <a:pt x="781056" y="192076"/>
                </a:lnTo>
                <a:lnTo>
                  <a:pt x="1174526" y="3495"/>
                </a:lnTo>
                <a:lnTo>
                  <a:pt x="1181100" y="0"/>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endParaRPr lang="zh-CN" altLang="en-US"/>
          </a:p>
        </p:txBody>
      </p:sp>
      <p:sp>
        <p:nvSpPr>
          <p:cNvPr id="32" name="任意多边形 31"/>
          <p:cNvSpPr/>
          <p:nvPr/>
        </p:nvSpPr>
        <p:spPr>
          <a:xfrm>
            <a:off x="4500277" y="4010940"/>
            <a:ext cx="1452561" cy="467310"/>
          </a:xfrm>
          <a:custGeom>
            <a:avLst/>
            <a:gdLst>
              <a:gd name="connsiteX0" fmla="*/ 1936748 w 1936748"/>
              <a:gd name="connsiteY0" fmla="*/ 0 h 623080"/>
              <a:gd name="connsiteX1" fmla="*/ 1936748 w 1936748"/>
              <a:gd name="connsiteY1" fmla="*/ 623080 h 623080"/>
              <a:gd name="connsiteX2" fmla="*/ 0 w 1936748"/>
              <a:gd name="connsiteY2" fmla="*/ 623080 h 623080"/>
              <a:gd name="connsiteX3" fmla="*/ 0 w 1936748"/>
              <a:gd name="connsiteY3" fmla="*/ 613884 h 623080"/>
              <a:gd name="connsiteX4" fmla="*/ 352298 w 1936748"/>
              <a:gd name="connsiteY4" fmla="*/ 519526 h 623080"/>
              <a:gd name="connsiteX5" fmla="*/ 750617 w 1936748"/>
              <a:gd name="connsiteY5" fmla="*/ 403342 h 623080"/>
              <a:gd name="connsiteX6" fmla="*/ 791646 w 1936748"/>
              <a:gd name="connsiteY6" fmla="*/ 390480 h 623080"/>
              <a:gd name="connsiteX7" fmla="*/ 823745 w 1936748"/>
              <a:gd name="connsiteY7" fmla="*/ 438090 h 623080"/>
              <a:gd name="connsiteX8" fmla="*/ 968375 w 1936748"/>
              <a:gd name="connsiteY8" fmla="*/ 497997 h 623080"/>
              <a:gd name="connsiteX9" fmla="*/ 1172912 w 1936748"/>
              <a:gd name="connsiteY9" fmla="*/ 293460 h 623080"/>
              <a:gd name="connsiteX10" fmla="*/ 1170635 w 1936748"/>
              <a:gd name="connsiteY10" fmla="*/ 270869 h 623080"/>
              <a:gd name="connsiteX11" fmla="*/ 1509041 w 1936748"/>
              <a:gd name="connsiteY11" fmla="*/ 156899 h 623080"/>
              <a:gd name="connsiteX12" fmla="*/ 1868376 w 1936748"/>
              <a:gd name="connsiteY12" fmla="*/ 26902 h 623080"/>
              <a:gd name="connsiteX13" fmla="*/ 1936748 w 1936748"/>
              <a:gd name="connsiteY13" fmla="*/ 0 h 623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36748" h="623080">
                <a:moveTo>
                  <a:pt x="1936748" y="0"/>
                </a:moveTo>
                <a:lnTo>
                  <a:pt x="1936748" y="623080"/>
                </a:lnTo>
                <a:lnTo>
                  <a:pt x="0" y="623080"/>
                </a:lnTo>
                <a:lnTo>
                  <a:pt x="0" y="613884"/>
                </a:lnTo>
                <a:lnTo>
                  <a:pt x="352298" y="519526"/>
                </a:lnTo>
                <a:cubicBezTo>
                  <a:pt x="487129" y="481602"/>
                  <a:pt x="619924" y="442867"/>
                  <a:pt x="750617" y="403342"/>
                </a:cubicBezTo>
                <a:lnTo>
                  <a:pt x="791646" y="390480"/>
                </a:lnTo>
                <a:lnTo>
                  <a:pt x="823745" y="438090"/>
                </a:lnTo>
                <a:cubicBezTo>
                  <a:pt x="860759" y="475104"/>
                  <a:pt x="911894" y="497997"/>
                  <a:pt x="968375" y="497997"/>
                </a:cubicBezTo>
                <a:cubicBezTo>
                  <a:pt x="1081338" y="497997"/>
                  <a:pt x="1172912" y="406423"/>
                  <a:pt x="1172912" y="293460"/>
                </a:cubicBezTo>
                <a:lnTo>
                  <a:pt x="1170635" y="270869"/>
                </a:lnTo>
                <a:lnTo>
                  <a:pt x="1509041" y="156899"/>
                </a:lnTo>
                <a:cubicBezTo>
                  <a:pt x="1631071" y="114305"/>
                  <a:pt x="1750871" y="70965"/>
                  <a:pt x="1868376" y="26902"/>
                </a:cubicBezTo>
                <a:lnTo>
                  <a:pt x="1936748" y="0"/>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endParaRPr lang="zh-CN" altLang="en-US"/>
          </a:p>
        </p:txBody>
      </p:sp>
      <p:sp>
        <p:nvSpPr>
          <p:cNvPr id="33" name="椭圆 32"/>
          <p:cNvSpPr/>
          <p:nvPr/>
        </p:nvSpPr>
        <p:spPr>
          <a:xfrm>
            <a:off x="8178464" y="2481727"/>
            <a:ext cx="216000" cy="2160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endParaRPr lang="zh-CN" altLang="en-US"/>
          </a:p>
        </p:txBody>
      </p:sp>
      <p:sp>
        <p:nvSpPr>
          <p:cNvPr id="34" name="椭圆 33"/>
          <p:cNvSpPr/>
          <p:nvPr/>
        </p:nvSpPr>
        <p:spPr>
          <a:xfrm>
            <a:off x="7252952" y="3217791"/>
            <a:ext cx="216000" cy="2160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endParaRPr lang="zh-CN" altLang="en-US"/>
          </a:p>
        </p:txBody>
      </p:sp>
      <p:sp>
        <p:nvSpPr>
          <p:cNvPr id="35" name="椭圆 34"/>
          <p:cNvSpPr/>
          <p:nvPr/>
        </p:nvSpPr>
        <p:spPr>
          <a:xfrm>
            <a:off x="6327439" y="3697772"/>
            <a:ext cx="216000" cy="2160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endParaRPr lang="zh-CN" altLang="en-US"/>
          </a:p>
        </p:txBody>
      </p:sp>
      <p:sp>
        <p:nvSpPr>
          <p:cNvPr id="36" name="椭圆 35"/>
          <p:cNvSpPr/>
          <p:nvPr/>
        </p:nvSpPr>
        <p:spPr>
          <a:xfrm>
            <a:off x="5118557" y="4123035"/>
            <a:ext cx="216000" cy="2160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endParaRPr lang="zh-CN" altLang="en-US"/>
          </a:p>
        </p:txBody>
      </p:sp>
      <p:sp>
        <p:nvSpPr>
          <p:cNvPr id="37" name="矩形 36"/>
          <p:cNvSpPr/>
          <p:nvPr/>
        </p:nvSpPr>
        <p:spPr>
          <a:xfrm>
            <a:off x="2535226" y="1424492"/>
            <a:ext cx="1023339" cy="334700"/>
          </a:xfrm>
          <a:prstGeom prst="rect">
            <a:avLst/>
          </a:prstGeom>
        </p:spPr>
        <p:txBody>
          <a:bodyPr wrap="none" lIns="68571" tIns="34286" rIns="68571" bIns="34286">
            <a:spAutoFit/>
          </a:bodyPr>
          <a:lstStyle/>
          <a:p>
            <a:pPr algn="r"/>
            <a:r>
              <a:rPr lang="zh-CN" altLang="en-US" sz="1700" b="1" dirty="0">
                <a:solidFill>
                  <a:srgbClr val="333333"/>
                </a:solidFill>
                <a:latin typeface="微软雅黑" pitchFamily="34" charset="-122"/>
                <a:ea typeface="微软雅黑" pitchFamily="34" charset="-122"/>
              </a:rPr>
              <a:t>添加标题</a:t>
            </a:r>
            <a:endParaRPr lang="en-US" altLang="zh-CN" sz="1700" b="1" dirty="0">
              <a:solidFill>
                <a:srgbClr val="333333"/>
              </a:solidFill>
              <a:latin typeface="微软雅黑" pitchFamily="34" charset="-122"/>
              <a:ea typeface="微软雅黑" pitchFamily="34" charset="-122"/>
            </a:endParaRPr>
          </a:p>
        </p:txBody>
      </p:sp>
      <p:sp>
        <p:nvSpPr>
          <p:cNvPr id="38" name="矩形 37"/>
          <p:cNvSpPr/>
          <p:nvPr/>
        </p:nvSpPr>
        <p:spPr>
          <a:xfrm>
            <a:off x="1636294" y="1709474"/>
            <a:ext cx="1922270" cy="415497"/>
          </a:xfrm>
          <a:prstGeom prst="rect">
            <a:avLst/>
          </a:prstGeom>
        </p:spPr>
        <p:txBody>
          <a:bodyPr wrap="square" lIns="68579" tIns="34289" rIns="68579" bIns="34289">
            <a:spAutoFit/>
          </a:bodyPr>
          <a:lstStyle/>
          <a:p>
            <a:pPr algn="r"/>
            <a:r>
              <a:rPr lang="zh-CN" altLang="en-US" sz="1100" dirty="0">
                <a:solidFill>
                  <a:srgbClr val="333333"/>
                </a:solidFill>
                <a:latin typeface="微软雅黑" panose="020B0503020204020204" pitchFamily="34" charset="-122"/>
                <a:ea typeface="微软雅黑" panose="020B0503020204020204" pitchFamily="34" charset="-122"/>
                <a:sym typeface="微软雅黑" pitchFamily="34" charset="-122"/>
              </a:rPr>
              <a:t>点击输入图表的描述说明，点击输入图表的描述说明</a:t>
            </a:r>
            <a:endParaRPr lang="zh-CN" altLang="en-US" sz="1100" dirty="0">
              <a:solidFill>
                <a:srgbClr val="333333"/>
              </a:solidFill>
              <a:latin typeface="微软雅黑" panose="020B0503020204020204" pitchFamily="34" charset="-122"/>
              <a:ea typeface="微软雅黑" panose="020B0503020204020204" pitchFamily="34" charset="-122"/>
            </a:endParaRPr>
          </a:p>
        </p:txBody>
      </p:sp>
      <p:sp>
        <p:nvSpPr>
          <p:cNvPr id="39" name="矩形 38"/>
          <p:cNvSpPr/>
          <p:nvPr/>
        </p:nvSpPr>
        <p:spPr>
          <a:xfrm>
            <a:off x="2535226" y="2250858"/>
            <a:ext cx="1023339" cy="334700"/>
          </a:xfrm>
          <a:prstGeom prst="rect">
            <a:avLst/>
          </a:prstGeom>
        </p:spPr>
        <p:txBody>
          <a:bodyPr wrap="none" lIns="68571" tIns="34286" rIns="68571" bIns="34286">
            <a:spAutoFit/>
          </a:bodyPr>
          <a:lstStyle/>
          <a:p>
            <a:pPr algn="r"/>
            <a:r>
              <a:rPr lang="zh-CN" altLang="en-US" sz="1700" b="1" dirty="0">
                <a:solidFill>
                  <a:srgbClr val="333333"/>
                </a:solidFill>
                <a:latin typeface="微软雅黑" pitchFamily="34" charset="-122"/>
                <a:ea typeface="微软雅黑" pitchFamily="34" charset="-122"/>
              </a:rPr>
              <a:t>添加标题</a:t>
            </a:r>
            <a:endParaRPr lang="en-US" altLang="zh-CN" sz="1700" b="1" dirty="0">
              <a:solidFill>
                <a:srgbClr val="333333"/>
              </a:solidFill>
              <a:latin typeface="微软雅黑" pitchFamily="34" charset="-122"/>
              <a:ea typeface="微软雅黑" pitchFamily="34" charset="-122"/>
            </a:endParaRPr>
          </a:p>
        </p:txBody>
      </p:sp>
      <p:sp>
        <p:nvSpPr>
          <p:cNvPr id="40" name="矩形 39"/>
          <p:cNvSpPr/>
          <p:nvPr/>
        </p:nvSpPr>
        <p:spPr>
          <a:xfrm>
            <a:off x="1636294" y="2535840"/>
            <a:ext cx="1922270" cy="415497"/>
          </a:xfrm>
          <a:prstGeom prst="rect">
            <a:avLst/>
          </a:prstGeom>
        </p:spPr>
        <p:txBody>
          <a:bodyPr wrap="square" lIns="68579" tIns="34289" rIns="68579" bIns="34289">
            <a:spAutoFit/>
          </a:bodyPr>
          <a:lstStyle/>
          <a:p>
            <a:pPr algn="r"/>
            <a:r>
              <a:rPr lang="zh-CN" altLang="en-US" sz="1100" dirty="0">
                <a:solidFill>
                  <a:srgbClr val="333333"/>
                </a:solidFill>
                <a:latin typeface="微软雅黑" panose="020B0503020204020204" pitchFamily="34" charset="-122"/>
                <a:ea typeface="微软雅黑" panose="020B0503020204020204" pitchFamily="34" charset="-122"/>
                <a:sym typeface="微软雅黑" pitchFamily="34" charset="-122"/>
              </a:rPr>
              <a:t>点击输入图表的描述说明，点击输入图表的描述说明</a:t>
            </a:r>
            <a:endParaRPr lang="zh-CN" altLang="en-US" sz="1100" dirty="0">
              <a:solidFill>
                <a:srgbClr val="333333"/>
              </a:solidFill>
              <a:latin typeface="微软雅黑" panose="020B0503020204020204" pitchFamily="34" charset="-122"/>
              <a:ea typeface="微软雅黑" panose="020B0503020204020204" pitchFamily="34" charset="-122"/>
            </a:endParaRPr>
          </a:p>
        </p:txBody>
      </p:sp>
      <p:sp>
        <p:nvSpPr>
          <p:cNvPr id="41" name="矩形 40"/>
          <p:cNvSpPr/>
          <p:nvPr/>
        </p:nvSpPr>
        <p:spPr>
          <a:xfrm>
            <a:off x="2535226" y="3077224"/>
            <a:ext cx="1023339" cy="334700"/>
          </a:xfrm>
          <a:prstGeom prst="rect">
            <a:avLst/>
          </a:prstGeom>
        </p:spPr>
        <p:txBody>
          <a:bodyPr wrap="none" lIns="68571" tIns="34286" rIns="68571" bIns="34286">
            <a:spAutoFit/>
          </a:bodyPr>
          <a:lstStyle/>
          <a:p>
            <a:pPr algn="r"/>
            <a:r>
              <a:rPr lang="zh-CN" altLang="en-US" sz="1700" b="1" dirty="0">
                <a:solidFill>
                  <a:srgbClr val="333333"/>
                </a:solidFill>
                <a:latin typeface="微软雅黑" pitchFamily="34" charset="-122"/>
                <a:ea typeface="微软雅黑" pitchFamily="34" charset="-122"/>
              </a:rPr>
              <a:t>添加标题</a:t>
            </a:r>
            <a:endParaRPr lang="en-US" altLang="zh-CN" sz="1700" b="1" dirty="0">
              <a:solidFill>
                <a:srgbClr val="333333"/>
              </a:solidFill>
              <a:latin typeface="微软雅黑" pitchFamily="34" charset="-122"/>
              <a:ea typeface="微软雅黑" pitchFamily="34" charset="-122"/>
            </a:endParaRPr>
          </a:p>
        </p:txBody>
      </p:sp>
      <p:sp>
        <p:nvSpPr>
          <p:cNvPr id="42" name="矩形 41"/>
          <p:cNvSpPr/>
          <p:nvPr/>
        </p:nvSpPr>
        <p:spPr>
          <a:xfrm>
            <a:off x="1636294" y="3362206"/>
            <a:ext cx="1922270" cy="415497"/>
          </a:xfrm>
          <a:prstGeom prst="rect">
            <a:avLst/>
          </a:prstGeom>
        </p:spPr>
        <p:txBody>
          <a:bodyPr wrap="square" lIns="68579" tIns="34289" rIns="68579" bIns="34289">
            <a:spAutoFit/>
          </a:bodyPr>
          <a:lstStyle/>
          <a:p>
            <a:pPr algn="r"/>
            <a:r>
              <a:rPr lang="zh-CN" altLang="en-US" sz="1100" dirty="0">
                <a:solidFill>
                  <a:srgbClr val="333333"/>
                </a:solidFill>
                <a:latin typeface="微软雅黑" panose="020B0503020204020204" pitchFamily="34" charset="-122"/>
                <a:ea typeface="微软雅黑" panose="020B0503020204020204" pitchFamily="34" charset="-122"/>
                <a:sym typeface="微软雅黑" pitchFamily="34" charset="-122"/>
              </a:rPr>
              <a:t>点击输入图表的描述说明，点击输入图表的描述说明</a:t>
            </a:r>
            <a:endParaRPr lang="zh-CN" altLang="en-US" sz="1100" dirty="0">
              <a:solidFill>
                <a:srgbClr val="333333"/>
              </a:solidFill>
              <a:latin typeface="微软雅黑" panose="020B0503020204020204" pitchFamily="34" charset="-122"/>
              <a:ea typeface="微软雅黑" panose="020B0503020204020204" pitchFamily="34" charset="-122"/>
            </a:endParaRPr>
          </a:p>
        </p:txBody>
      </p:sp>
      <p:sp>
        <p:nvSpPr>
          <p:cNvPr id="43" name="矩形 42"/>
          <p:cNvSpPr/>
          <p:nvPr/>
        </p:nvSpPr>
        <p:spPr>
          <a:xfrm>
            <a:off x="2535226" y="3903589"/>
            <a:ext cx="1023339" cy="334700"/>
          </a:xfrm>
          <a:prstGeom prst="rect">
            <a:avLst/>
          </a:prstGeom>
        </p:spPr>
        <p:txBody>
          <a:bodyPr wrap="none" lIns="68571" tIns="34286" rIns="68571" bIns="34286">
            <a:spAutoFit/>
          </a:bodyPr>
          <a:lstStyle/>
          <a:p>
            <a:pPr algn="r"/>
            <a:r>
              <a:rPr lang="zh-CN" altLang="en-US" sz="1700" b="1" dirty="0">
                <a:solidFill>
                  <a:srgbClr val="333333"/>
                </a:solidFill>
                <a:latin typeface="微软雅黑" pitchFamily="34" charset="-122"/>
                <a:ea typeface="微软雅黑" pitchFamily="34" charset="-122"/>
              </a:rPr>
              <a:t>添加标题</a:t>
            </a:r>
            <a:endParaRPr lang="en-US" altLang="zh-CN" sz="1700" b="1" dirty="0">
              <a:solidFill>
                <a:srgbClr val="333333"/>
              </a:solidFill>
              <a:latin typeface="微软雅黑" pitchFamily="34" charset="-122"/>
              <a:ea typeface="微软雅黑" pitchFamily="34" charset="-122"/>
            </a:endParaRPr>
          </a:p>
        </p:txBody>
      </p:sp>
      <p:sp>
        <p:nvSpPr>
          <p:cNvPr id="44" name="矩形 43"/>
          <p:cNvSpPr/>
          <p:nvPr/>
        </p:nvSpPr>
        <p:spPr>
          <a:xfrm>
            <a:off x="1636294" y="4188572"/>
            <a:ext cx="1922270" cy="415497"/>
          </a:xfrm>
          <a:prstGeom prst="rect">
            <a:avLst/>
          </a:prstGeom>
        </p:spPr>
        <p:txBody>
          <a:bodyPr wrap="square" lIns="68579" tIns="34289" rIns="68579" bIns="34289">
            <a:spAutoFit/>
          </a:bodyPr>
          <a:lstStyle/>
          <a:p>
            <a:pPr algn="r"/>
            <a:r>
              <a:rPr lang="zh-CN" altLang="en-US" sz="1100" dirty="0">
                <a:solidFill>
                  <a:srgbClr val="333333"/>
                </a:solidFill>
                <a:latin typeface="微软雅黑" panose="020B0503020204020204" pitchFamily="34" charset="-122"/>
                <a:ea typeface="微软雅黑" panose="020B0503020204020204" pitchFamily="34" charset="-122"/>
                <a:sym typeface="微软雅黑" pitchFamily="34" charset="-122"/>
              </a:rPr>
              <a:t>点击输入图表的描述说明，点击输入图表的描述说明</a:t>
            </a:r>
            <a:endParaRPr lang="zh-CN" altLang="en-US" sz="1100" dirty="0">
              <a:solidFill>
                <a:srgbClr val="333333"/>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xmlns="" val="706311647"/>
      </p:ext>
    </p:extLst>
  </p:cSld>
  <p:clrMapOvr>
    <a:masterClrMapping/>
  </p:clrMapOvr>
  <p:transition spd="slow"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down)">
                                      <p:cBhvr>
                                        <p:cTn id="15" dur="200"/>
                                        <p:tgtEl>
                                          <p:spTgt spid="32"/>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Effect transition="in" filter="wipe(down)">
                                      <p:cBhvr>
                                        <p:cTn id="18" dur="400"/>
                                        <p:tgtEl>
                                          <p:spTgt spid="31"/>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wipe(down)">
                                      <p:cBhvr>
                                        <p:cTn id="21" dur="600"/>
                                        <p:tgtEl>
                                          <p:spTgt spid="30"/>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29"/>
                                        </p:tgtEl>
                                        <p:attrNameLst>
                                          <p:attrName>style.visibility</p:attrName>
                                        </p:attrNameLst>
                                      </p:cBhvr>
                                      <p:to>
                                        <p:strVal val="visible"/>
                                      </p:to>
                                    </p:set>
                                    <p:animEffect transition="in" filter="wipe(down)">
                                      <p:cBhvr>
                                        <p:cTn id="24" dur="900"/>
                                        <p:tgtEl>
                                          <p:spTgt spid="29"/>
                                        </p:tgtEl>
                                      </p:cBhvr>
                                    </p:animEffect>
                                  </p:childTnLst>
                                </p:cTn>
                              </p:par>
                              <p:par>
                                <p:cTn id="25" presetID="10" presetClass="entr" presetSubtype="0" fill="hold" grpId="0" nodeType="withEffect">
                                  <p:stCondLst>
                                    <p:cond delay="50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250"/>
                                        <p:tgtEl>
                                          <p:spTgt spid="36"/>
                                        </p:tgtEl>
                                      </p:cBhvr>
                                    </p:animEffect>
                                  </p:childTnLst>
                                </p:cTn>
                              </p:par>
                              <p:par>
                                <p:cTn id="28" presetID="10" presetClass="entr" presetSubtype="0" fill="hold" grpId="0" nodeType="withEffect">
                                  <p:stCondLst>
                                    <p:cond delay="750"/>
                                  </p:stCondLst>
                                  <p:childTnLst>
                                    <p:set>
                                      <p:cBhvr>
                                        <p:cTn id="29" dur="1" fill="hold">
                                          <p:stCondLst>
                                            <p:cond delay="0"/>
                                          </p:stCondLst>
                                        </p:cTn>
                                        <p:tgtEl>
                                          <p:spTgt spid="35"/>
                                        </p:tgtEl>
                                        <p:attrNameLst>
                                          <p:attrName>style.visibility</p:attrName>
                                        </p:attrNameLst>
                                      </p:cBhvr>
                                      <p:to>
                                        <p:strVal val="visible"/>
                                      </p:to>
                                    </p:set>
                                    <p:animEffect transition="in" filter="fade">
                                      <p:cBhvr>
                                        <p:cTn id="30" dur="250"/>
                                        <p:tgtEl>
                                          <p:spTgt spid="35"/>
                                        </p:tgtEl>
                                      </p:cBhvr>
                                    </p:animEffect>
                                  </p:childTnLst>
                                </p:cTn>
                              </p:par>
                              <p:par>
                                <p:cTn id="31" presetID="10" presetClass="entr" presetSubtype="0" fill="hold" grpId="0" nodeType="withEffect">
                                  <p:stCondLst>
                                    <p:cond delay="1000"/>
                                  </p:stCondLst>
                                  <p:childTnLst>
                                    <p:set>
                                      <p:cBhvr>
                                        <p:cTn id="32" dur="1" fill="hold">
                                          <p:stCondLst>
                                            <p:cond delay="0"/>
                                          </p:stCondLst>
                                        </p:cTn>
                                        <p:tgtEl>
                                          <p:spTgt spid="34"/>
                                        </p:tgtEl>
                                        <p:attrNameLst>
                                          <p:attrName>style.visibility</p:attrName>
                                        </p:attrNameLst>
                                      </p:cBhvr>
                                      <p:to>
                                        <p:strVal val="visible"/>
                                      </p:to>
                                    </p:set>
                                    <p:animEffect transition="in" filter="fade">
                                      <p:cBhvr>
                                        <p:cTn id="33" dur="250"/>
                                        <p:tgtEl>
                                          <p:spTgt spid="34"/>
                                        </p:tgtEl>
                                      </p:cBhvr>
                                    </p:animEffect>
                                  </p:childTnLst>
                                </p:cTn>
                              </p:par>
                              <p:par>
                                <p:cTn id="34" presetID="10" presetClass="entr" presetSubtype="0" fill="hold" grpId="0" nodeType="withEffect">
                                  <p:stCondLst>
                                    <p:cond delay="125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250"/>
                                        <p:tgtEl>
                                          <p:spTgt spid="33"/>
                                        </p:tgtEl>
                                      </p:cBhvr>
                                    </p:animEffect>
                                  </p:childTnLst>
                                </p:cTn>
                              </p:par>
                            </p:childTnLst>
                          </p:cTn>
                        </p:par>
                        <p:par>
                          <p:cTn id="37" fill="hold">
                            <p:stCondLst>
                              <p:cond delay="2500"/>
                            </p:stCondLst>
                            <p:childTnLst>
                              <p:par>
                                <p:cTn id="38" presetID="26" presetClass="emph" presetSubtype="0" fill="hold" grpId="1" nodeType="afterEffect">
                                  <p:stCondLst>
                                    <p:cond delay="0"/>
                                  </p:stCondLst>
                                  <p:childTnLst>
                                    <p:animEffect transition="out" filter="fade">
                                      <p:cBhvr>
                                        <p:cTn id="39" dur="500" tmFilter="0, 0; .2, .5; .8, .5; 1, 0"/>
                                        <p:tgtEl>
                                          <p:spTgt spid="36"/>
                                        </p:tgtEl>
                                      </p:cBhvr>
                                    </p:animEffect>
                                    <p:animScale>
                                      <p:cBhvr>
                                        <p:cTn id="40" dur="250" autoRev="1" fill="hold"/>
                                        <p:tgtEl>
                                          <p:spTgt spid="36"/>
                                        </p:tgtEl>
                                      </p:cBhvr>
                                      <p:by x="105000" y="105000"/>
                                    </p:animScale>
                                  </p:childTnLst>
                                </p:cTn>
                              </p:par>
                            </p:childTnLst>
                          </p:cTn>
                        </p:par>
                        <p:par>
                          <p:cTn id="41" fill="hold">
                            <p:stCondLst>
                              <p:cond delay="3000"/>
                            </p:stCondLst>
                            <p:childTnLst>
                              <p:par>
                                <p:cTn id="42" presetID="22" presetClass="entr" presetSubtype="2"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Effect transition="in" filter="wipe(right)">
                                      <p:cBhvr>
                                        <p:cTn id="44" dur="250"/>
                                        <p:tgtEl>
                                          <p:spTgt spid="23"/>
                                        </p:tgtEl>
                                      </p:cBhvr>
                                    </p:animEffect>
                                  </p:childTnLst>
                                </p:cTn>
                              </p:par>
                            </p:childTnLst>
                          </p:cTn>
                        </p:par>
                        <p:par>
                          <p:cTn id="45" fill="hold">
                            <p:stCondLst>
                              <p:cond delay="3250"/>
                            </p:stCondLst>
                            <p:childTnLst>
                              <p:par>
                                <p:cTn id="46" presetID="10" presetClass="entr" presetSubtype="0" fill="hold" nodeType="afterEffect">
                                  <p:stCondLst>
                                    <p:cond delay="0"/>
                                  </p:stCondLst>
                                  <p:childTnLst>
                                    <p:set>
                                      <p:cBhvr>
                                        <p:cTn id="47" dur="1" fill="hold">
                                          <p:stCondLst>
                                            <p:cond delay="0"/>
                                          </p:stCondLst>
                                        </p:cTn>
                                        <p:tgtEl>
                                          <p:spTgt spid="24"/>
                                        </p:tgtEl>
                                        <p:attrNameLst>
                                          <p:attrName>style.visibility</p:attrName>
                                        </p:attrNameLst>
                                      </p:cBhvr>
                                      <p:to>
                                        <p:strVal val="visible"/>
                                      </p:to>
                                    </p:set>
                                    <p:animEffect transition="in" filter="fade">
                                      <p:cBhvr>
                                        <p:cTn id="48" dur="500"/>
                                        <p:tgtEl>
                                          <p:spTgt spid="24"/>
                                        </p:tgtEl>
                                      </p:cBhvr>
                                    </p:animEffect>
                                  </p:childTnLst>
                                </p:cTn>
                              </p:par>
                            </p:childTnLst>
                          </p:cTn>
                        </p:par>
                        <p:par>
                          <p:cTn id="49" fill="hold">
                            <p:stCondLst>
                              <p:cond delay="3750"/>
                            </p:stCondLst>
                            <p:childTnLst>
                              <p:par>
                                <p:cTn id="50" presetID="14" presetClass="entr" presetSubtype="10"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Effect transition="in" filter="randombar(horizontal)">
                                      <p:cBhvr>
                                        <p:cTn id="52" dur="500"/>
                                        <p:tgtEl>
                                          <p:spTgt spid="43"/>
                                        </p:tgtEl>
                                      </p:cBhvr>
                                    </p:animEffect>
                                  </p:childTnLst>
                                </p:cTn>
                              </p:par>
                              <p:par>
                                <p:cTn id="53" presetID="14" presetClass="entr" presetSubtype="10" fill="hold" grpId="0" nodeType="withEffect">
                                  <p:stCondLst>
                                    <p:cond delay="0"/>
                                  </p:stCondLst>
                                  <p:childTnLst>
                                    <p:set>
                                      <p:cBhvr>
                                        <p:cTn id="54" dur="1" fill="hold">
                                          <p:stCondLst>
                                            <p:cond delay="0"/>
                                          </p:stCondLst>
                                        </p:cTn>
                                        <p:tgtEl>
                                          <p:spTgt spid="44"/>
                                        </p:tgtEl>
                                        <p:attrNameLst>
                                          <p:attrName>style.visibility</p:attrName>
                                        </p:attrNameLst>
                                      </p:cBhvr>
                                      <p:to>
                                        <p:strVal val="visible"/>
                                      </p:to>
                                    </p:set>
                                    <p:animEffect transition="in" filter="randombar(horizontal)">
                                      <p:cBhvr>
                                        <p:cTn id="55" dur="500"/>
                                        <p:tgtEl>
                                          <p:spTgt spid="44"/>
                                        </p:tgtEl>
                                      </p:cBhvr>
                                    </p:animEffect>
                                  </p:childTnLst>
                                </p:cTn>
                              </p:par>
                            </p:childTnLst>
                          </p:cTn>
                        </p:par>
                        <p:par>
                          <p:cTn id="56" fill="hold">
                            <p:stCondLst>
                              <p:cond delay="4250"/>
                            </p:stCondLst>
                            <p:childTnLst>
                              <p:par>
                                <p:cTn id="57" presetID="26" presetClass="emph" presetSubtype="0" fill="hold" grpId="1" nodeType="afterEffect">
                                  <p:stCondLst>
                                    <p:cond delay="0"/>
                                  </p:stCondLst>
                                  <p:childTnLst>
                                    <p:animEffect transition="out" filter="fade">
                                      <p:cBhvr>
                                        <p:cTn id="58" dur="500" tmFilter="0, 0; .2, .5; .8, .5; 1, 0"/>
                                        <p:tgtEl>
                                          <p:spTgt spid="35"/>
                                        </p:tgtEl>
                                      </p:cBhvr>
                                    </p:animEffect>
                                    <p:animScale>
                                      <p:cBhvr>
                                        <p:cTn id="59" dur="250" autoRev="1" fill="hold"/>
                                        <p:tgtEl>
                                          <p:spTgt spid="35"/>
                                        </p:tgtEl>
                                      </p:cBhvr>
                                      <p:by x="105000" y="105000"/>
                                    </p:animScale>
                                  </p:childTnLst>
                                </p:cTn>
                              </p:par>
                            </p:childTnLst>
                          </p:cTn>
                        </p:par>
                        <p:par>
                          <p:cTn id="60" fill="hold">
                            <p:stCondLst>
                              <p:cond delay="4750"/>
                            </p:stCondLst>
                            <p:childTnLst>
                              <p:par>
                                <p:cTn id="61" presetID="22" presetClass="entr" presetSubtype="2" fill="hold" nodeType="afterEffect">
                                  <p:stCondLst>
                                    <p:cond delay="0"/>
                                  </p:stCondLst>
                                  <p:childTnLst>
                                    <p:set>
                                      <p:cBhvr>
                                        <p:cTn id="62" dur="1" fill="hold">
                                          <p:stCondLst>
                                            <p:cond delay="0"/>
                                          </p:stCondLst>
                                        </p:cTn>
                                        <p:tgtEl>
                                          <p:spTgt spid="12"/>
                                        </p:tgtEl>
                                        <p:attrNameLst>
                                          <p:attrName>style.visibility</p:attrName>
                                        </p:attrNameLst>
                                      </p:cBhvr>
                                      <p:to>
                                        <p:strVal val="visible"/>
                                      </p:to>
                                    </p:set>
                                    <p:animEffect transition="in" filter="wipe(right)">
                                      <p:cBhvr>
                                        <p:cTn id="63" dur="500"/>
                                        <p:tgtEl>
                                          <p:spTgt spid="12"/>
                                        </p:tgtEl>
                                      </p:cBhvr>
                                    </p:animEffect>
                                  </p:childTnLst>
                                </p:cTn>
                              </p:par>
                            </p:childTnLst>
                          </p:cTn>
                        </p:par>
                        <p:par>
                          <p:cTn id="64" fill="hold">
                            <p:stCondLst>
                              <p:cond delay="5250"/>
                            </p:stCondLst>
                            <p:childTnLst>
                              <p:par>
                                <p:cTn id="65" presetID="10" presetClass="entr" presetSubtype="0" fill="hold" nodeType="afterEffect">
                                  <p:stCondLst>
                                    <p:cond delay="0"/>
                                  </p:stCondLst>
                                  <p:childTnLst>
                                    <p:set>
                                      <p:cBhvr>
                                        <p:cTn id="66" dur="1" fill="hold">
                                          <p:stCondLst>
                                            <p:cond delay="0"/>
                                          </p:stCondLst>
                                        </p:cTn>
                                        <p:tgtEl>
                                          <p:spTgt spid="13"/>
                                        </p:tgtEl>
                                        <p:attrNameLst>
                                          <p:attrName>style.visibility</p:attrName>
                                        </p:attrNameLst>
                                      </p:cBhvr>
                                      <p:to>
                                        <p:strVal val="visible"/>
                                      </p:to>
                                    </p:set>
                                    <p:animEffect transition="in" filter="fade">
                                      <p:cBhvr>
                                        <p:cTn id="67" dur="500"/>
                                        <p:tgtEl>
                                          <p:spTgt spid="13"/>
                                        </p:tgtEl>
                                      </p:cBhvr>
                                    </p:animEffect>
                                  </p:childTnLst>
                                </p:cTn>
                              </p:par>
                            </p:childTnLst>
                          </p:cTn>
                        </p:par>
                        <p:par>
                          <p:cTn id="68" fill="hold">
                            <p:stCondLst>
                              <p:cond delay="5750"/>
                            </p:stCondLst>
                            <p:childTnLst>
                              <p:par>
                                <p:cTn id="69" presetID="14" presetClass="entr" presetSubtype="10" fill="hold" grpId="0" nodeType="afterEffect">
                                  <p:stCondLst>
                                    <p:cond delay="0"/>
                                  </p:stCondLst>
                                  <p:childTnLst>
                                    <p:set>
                                      <p:cBhvr>
                                        <p:cTn id="70" dur="1" fill="hold">
                                          <p:stCondLst>
                                            <p:cond delay="0"/>
                                          </p:stCondLst>
                                        </p:cTn>
                                        <p:tgtEl>
                                          <p:spTgt spid="42"/>
                                        </p:tgtEl>
                                        <p:attrNameLst>
                                          <p:attrName>style.visibility</p:attrName>
                                        </p:attrNameLst>
                                      </p:cBhvr>
                                      <p:to>
                                        <p:strVal val="visible"/>
                                      </p:to>
                                    </p:set>
                                    <p:animEffect transition="in" filter="randombar(horizontal)">
                                      <p:cBhvr>
                                        <p:cTn id="71" dur="500"/>
                                        <p:tgtEl>
                                          <p:spTgt spid="42"/>
                                        </p:tgtEl>
                                      </p:cBhvr>
                                    </p:animEffect>
                                  </p:childTnLst>
                                </p:cTn>
                              </p:par>
                              <p:par>
                                <p:cTn id="72" presetID="14" presetClass="entr" presetSubtype="10"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Effect transition="in" filter="randombar(horizontal)">
                                      <p:cBhvr>
                                        <p:cTn id="74" dur="500"/>
                                        <p:tgtEl>
                                          <p:spTgt spid="41"/>
                                        </p:tgtEl>
                                      </p:cBhvr>
                                    </p:animEffect>
                                  </p:childTnLst>
                                </p:cTn>
                              </p:par>
                            </p:childTnLst>
                          </p:cTn>
                        </p:par>
                        <p:par>
                          <p:cTn id="75" fill="hold">
                            <p:stCondLst>
                              <p:cond delay="6250"/>
                            </p:stCondLst>
                            <p:childTnLst>
                              <p:par>
                                <p:cTn id="76" presetID="26" presetClass="emph" presetSubtype="0" fill="hold" grpId="1" nodeType="afterEffect">
                                  <p:stCondLst>
                                    <p:cond delay="0"/>
                                  </p:stCondLst>
                                  <p:childTnLst>
                                    <p:animEffect transition="out" filter="fade">
                                      <p:cBhvr>
                                        <p:cTn id="77" dur="500" tmFilter="0, 0; .2, .5; .8, .5; 1, 0"/>
                                        <p:tgtEl>
                                          <p:spTgt spid="34"/>
                                        </p:tgtEl>
                                      </p:cBhvr>
                                    </p:animEffect>
                                    <p:animScale>
                                      <p:cBhvr>
                                        <p:cTn id="78" dur="250" autoRev="1" fill="hold"/>
                                        <p:tgtEl>
                                          <p:spTgt spid="34"/>
                                        </p:tgtEl>
                                      </p:cBhvr>
                                      <p:by x="105000" y="105000"/>
                                    </p:animScale>
                                  </p:childTnLst>
                                </p:cTn>
                              </p:par>
                            </p:childTnLst>
                          </p:cTn>
                        </p:par>
                        <p:par>
                          <p:cTn id="79" fill="hold">
                            <p:stCondLst>
                              <p:cond delay="6750"/>
                            </p:stCondLst>
                            <p:childTnLst>
                              <p:par>
                                <p:cTn id="80" presetID="22" presetClass="entr" presetSubtype="2" fill="hold" nodeType="afterEffect">
                                  <p:stCondLst>
                                    <p:cond delay="0"/>
                                  </p:stCondLst>
                                  <p:childTnLst>
                                    <p:set>
                                      <p:cBhvr>
                                        <p:cTn id="81" dur="1" fill="hold">
                                          <p:stCondLst>
                                            <p:cond delay="0"/>
                                          </p:stCondLst>
                                        </p:cTn>
                                        <p:tgtEl>
                                          <p:spTgt spid="16"/>
                                        </p:tgtEl>
                                        <p:attrNameLst>
                                          <p:attrName>style.visibility</p:attrName>
                                        </p:attrNameLst>
                                      </p:cBhvr>
                                      <p:to>
                                        <p:strVal val="visible"/>
                                      </p:to>
                                    </p:set>
                                    <p:animEffect transition="in" filter="wipe(right)">
                                      <p:cBhvr>
                                        <p:cTn id="82" dur="600"/>
                                        <p:tgtEl>
                                          <p:spTgt spid="16"/>
                                        </p:tgtEl>
                                      </p:cBhvr>
                                    </p:animEffect>
                                  </p:childTnLst>
                                </p:cTn>
                              </p:par>
                            </p:childTnLst>
                          </p:cTn>
                        </p:par>
                        <p:par>
                          <p:cTn id="83" fill="hold">
                            <p:stCondLst>
                              <p:cond delay="7350"/>
                            </p:stCondLst>
                            <p:childTnLst>
                              <p:par>
                                <p:cTn id="84" presetID="10" presetClass="entr" presetSubtype="0"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Effect transition="in" filter="fade">
                                      <p:cBhvr>
                                        <p:cTn id="86" dur="500"/>
                                        <p:tgtEl>
                                          <p:spTgt spid="17"/>
                                        </p:tgtEl>
                                      </p:cBhvr>
                                    </p:animEffect>
                                  </p:childTnLst>
                                </p:cTn>
                              </p:par>
                            </p:childTnLst>
                          </p:cTn>
                        </p:par>
                        <p:par>
                          <p:cTn id="87" fill="hold">
                            <p:stCondLst>
                              <p:cond delay="7850"/>
                            </p:stCondLst>
                            <p:childTnLst>
                              <p:par>
                                <p:cTn id="88" presetID="14" presetClass="entr" presetSubtype="10"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randombar(horizontal)">
                                      <p:cBhvr>
                                        <p:cTn id="90" dur="500"/>
                                        <p:tgtEl>
                                          <p:spTgt spid="39"/>
                                        </p:tgtEl>
                                      </p:cBhvr>
                                    </p:animEffect>
                                  </p:childTnLst>
                                </p:cTn>
                              </p:par>
                              <p:par>
                                <p:cTn id="91" presetID="14" presetClass="entr" presetSubtype="10" fill="hold" grpId="0" nodeType="with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randombar(horizontal)">
                                      <p:cBhvr>
                                        <p:cTn id="93" dur="500"/>
                                        <p:tgtEl>
                                          <p:spTgt spid="40"/>
                                        </p:tgtEl>
                                      </p:cBhvr>
                                    </p:animEffect>
                                  </p:childTnLst>
                                </p:cTn>
                              </p:par>
                            </p:childTnLst>
                          </p:cTn>
                        </p:par>
                        <p:par>
                          <p:cTn id="94" fill="hold">
                            <p:stCondLst>
                              <p:cond delay="8350"/>
                            </p:stCondLst>
                            <p:childTnLst>
                              <p:par>
                                <p:cTn id="95" presetID="26" presetClass="emph" presetSubtype="0" fill="hold" grpId="1" nodeType="afterEffect">
                                  <p:stCondLst>
                                    <p:cond delay="0"/>
                                  </p:stCondLst>
                                  <p:childTnLst>
                                    <p:animEffect transition="out" filter="fade">
                                      <p:cBhvr>
                                        <p:cTn id="96" dur="500" tmFilter="0, 0; .2, .5; .8, .5; 1, 0"/>
                                        <p:tgtEl>
                                          <p:spTgt spid="33"/>
                                        </p:tgtEl>
                                      </p:cBhvr>
                                    </p:animEffect>
                                    <p:animScale>
                                      <p:cBhvr>
                                        <p:cTn id="97" dur="250" autoRev="1" fill="hold"/>
                                        <p:tgtEl>
                                          <p:spTgt spid="33"/>
                                        </p:tgtEl>
                                      </p:cBhvr>
                                      <p:by x="105000" y="105000"/>
                                    </p:animScale>
                                  </p:childTnLst>
                                </p:cTn>
                              </p:par>
                            </p:childTnLst>
                          </p:cTn>
                        </p:par>
                        <p:par>
                          <p:cTn id="98" fill="hold">
                            <p:stCondLst>
                              <p:cond delay="8850"/>
                            </p:stCondLst>
                            <p:childTnLst>
                              <p:par>
                                <p:cTn id="99" presetID="22" presetClass="entr" presetSubtype="2" fill="hold" nodeType="afterEffect">
                                  <p:stCondLst>
                                    <p:cond delay="0"/>
                                  </p:stCondLst>
                                  <p:childTnLst>
                                    <p:set>
                                      <p:cBhvr>
                                        <p:cTn id="100" dur="1" fill="hold">
                                          <p:stCondLst>
                                            <p:cond delay="0"/>
                                          </p:stCondLst>
                                        </p:cTn>
                                        <p:tgtEl>
                                          <p:spTgt spid="6"/>
                                        </p:tgtEl>
                                        <p:attrNameLst>
                                          <p:attrName>style.visibility</p:attrName>
                                        </p:attrNameLst>
                                      </p:cBhvr>
                                      <p:to>
                                        <p:strVal val="visible"/>
                                      </p:to>
                                    </p:set>
                                    <p:animEffect transition="in" filter="wipe(right)">
                                      <p:cBhvr>
                                        <p:cTn id="101" dur="750"/>
                                        <p:tgtEl>
                                          <p:spTgt spid="6"/>
                                        </p:tgtEl>
                                      </p:cBhvr>
                                    </p:animEffect>
                                  </p:childTnLst>
                                </p:cTn>
                              </p:par>
                            </p:childTnLst>
                          </p:cTn>
                        </p:par>
                        <p:par>
                          <p:cTn id="102" fill="hold">
                            <p:stCondLst>
                              <p:cond delay="9600"/>
                            </p:stCondLst>
                            <p:childTnLst>
                              <p:par>
                                <p:cTn id="103" presetID="10" presetClass="entr" presetSubtype="0" fill="hold" nodeType="afterEffect">
                                  <p:stCondLst>
                                    <p:cond delay="0"/>
                                  </p:stCondLst>
                                  <p:childTnLst>
                                    <p:set>
                                      <p:cBhvr>
                                        <p:cTn id="104" dur="1" fill="hold">
                                          <p:stCondLst>
                                            <p:cond delay="0"/>
                                          </p:stCondLst>
                                        </p:cTn>
                                        <p:tgtEl>
                                          <p:spTgt spid="7"/>
                                        </p:tgtEl>
                                        <p:attrNameLst>
                                          <p:attrName>style.visibility</p:attrName>
                                        </p:attrNameLst>
                                      </p:cBhvr>
                                      <p:to>
                                        <p:strVal val="visible"/>
                                      </p:to>
                                    </p:set>
                                    <p:animEffect transition="in" filter="fade">
                                      <p:cBhvr>
                                        <p:cTn id="105" dur="500"/>
                                        <p:tgtEl>
                                          <p:spTgt spid="7"/>
                                        </p:tgtEl>
                                      </p:cBhvr>
                                    </p:animEffect>
                                  </p:childTnLst>
                                </p:cTn>
                              </p:par>
                            </p:childTnLst>
                          </p:cTn>
                        </p:par>
                        <p:par>
                          <p:cTn id="106" fill="hold">
                            <p:stCondLst>
                              <p:cond delay="10100"/>
                            </p:stCondLst>
                            <p:childTnLst>
                              <p:par>
                                <p:cTn id="107" presetID="14" presetClass="entr" presetSubtype="10"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randombar(horizontal)">
                                      <p:cBhvr>
                                        <p:cTn id="109" dur="500"/>
                                        <p:tgtEl>
                                          <p:spTgt spid="37"/>
                                        </p:tgtEl>
                                      </p:cBhvr>
                                    </p:animEffect>
                                  </p:childTnLst>
                                </p:cTn>
                              </p:par>
                              <p:par>
                                <p:cTn id="110" presetID="14" presetClass="entr" presetSubtype="10" fill="hold" grpId="0" nodeType="withEffect">
                                  <p:stCondLst>
                                    <p:cond delay="0"/>
                                  </p:stCondLst>
                                  <p:childTnLst>
                                    <p:set>
                                      <p:cBhvr>
                                        <p:cTn id="111" dur="1" fill="hold">
                                          <p:stCondLst>
                                            <p:cond delay="0"/>
                                          </p:stCondLst>
                                        </p:cTn>
                                        <p:tgtEl>
                                          <p:spTgt spid="38"/>
                                        </p:tgtEl>
                                        <p:attrNameLst>
                                          <p:attrName>style.visibility</p:attrName>
                                        </p:attrNameLst>
                                      </p:cBhvr>
                                      <p:to>
                                        <p:strVal val="visible"/>
                                      </p:to>
                                    </p:set>
                                    <p:animEffect transition="in" filter="randombar(horizontal)">
                                      <p:cBhvr>
                                        <p:cTn id="112"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9" grpId="0" animBg="1"/>
      <p:bldP spid="30" grpId="0" animBg="1"/>
      <p:bldP spid="31" grpId="0" animBg="1"/>
      <p:bldP spid="32" grpId="0" animBg="1"/>
      <p:bldP spid="33" grpId="0" animBg="1"/>
      <p:bldP spid="33" grpId="1" animBg="1"/>
      <p:bldP spid="34" grpId="0" animBg="1"/>
      <p:bldP spid="34" grpId="1" animBg="1"/>
      <p:bldP spid="35" grpId="0" animBg="1"/>
      <p:bldP spid="35" grpId="1" animBg="1"/>
      <p:bldP spid="36" grpId="0" animBg="1"/>
      <p:bldP spid="36" grpId="1" animBg="1"/>
      <p:bldP spid="37" grpId="0"/>
      <p:bldP spid="38" grpId="0"/>
      <p:bldP spid="39" grpId="0"/>
      <p:bldP spid="40" grpId="0"/>
      <p:bldP spid="41" grpId="0"/>
      <p:bldP spid="42" grpId="0"/>
      <p:bldP spid="43" grpId="0"/>
      <p:bldP spid="44"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3"/>
          <p:cNvSpPr>
            <a:spLocks noChangeArrowheads="1"/>
          </p:cNvSpPr>
          <p:nvPr/>
        </p:nvSpPr>
        <p:spPr bwMode="auto">
          <a:xfrm>
            <a:off x="4250061" y="386569"/>
            <a:ext cx="1831252" cy="4077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68571" tIns="34286" rIns="68571" bIns="3428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spcBef>
                <a:spcPct val="0"/>
              </a:spcBef>
              <a:buNone/>
            </a:pPr>
            <a:r>
              <a:rPr lang="zh-CN" altLang="en-US" sz="2200" b="1" dirty="0" smtClean="0">
                <a:solidFill>
                  <a:schemeClr val="tx1">
                    <a:lumMod val="75000"/>
                    <a:lumOff val="25000"/>
                  </a:schemeClr>
                </a:solidFill>
                <a:latin typeface="Arial" panose="020B0604020202020204" pitchFamily="34" charset="0"/>
                <a:cs typeface="Arial" panose="020B0604020202020204" pitchFamily="34" charset="0"/>
              </a:rPr>
              <a:t>明年工作计划</a:t>
            </a:r>
            <a:endParaRPr lang="zh-CN" altLang="en-US" sz="2200" b="1" dirty="0">
              <a:solidFill>
                <a:schemeClr val="tx1">
                  <a:lumMod val="75000"/>
                  <a:lumOff val="25000"/>
                </a:schemeClr>
              </a:solidFill>
              <a:latin typeface="Arial" panose="020B0604020202020204" pitchFamily="34" charset="0"/>
              <a:cs typeface="Arial" panose="020B0604020202020204" pitchFamily="34" charset="0"/>
            </a:endParaRPr>
          </a:p>
        </p:txBody>
      </p:sp>
      <p:grpSp>
        <p:nvGrpSpPr>
          <p:cNvPr id="3" name="组合 2"/>
          <p:cNvGrpSpPr/>
          <p:nvPr/>
        </p:nvGrpSpPr>
        <p:grpSpPr>
          <a:xfrm>
            <a:off x="3782214" y="427662"/>
            <a:ext cx="197506" cy="296260"/>
            <a:chOff x="5284519" y="1508166"/>
            <a:chExt cx="213756" cy="427512"/>
          </a:xfrm>
        </p:grpSpPr>
        <p:cxnSp>
          <p:nvCxnSpPr>
            <p:cNvPr id="4" name="直接连接符 3"/>
            <p:cNvCxnSpPr/>
            <p:nvPr/>
          </p:nvCxnSpPr>
          <p:spPr>
            <a:xfrm>
              <a:off x="5284519" y="1508166"/>
              <a:ext cx="213756" cy="213756"/>
            </a:xfrm>
            <a:prstGeom prst="line">
              <a:avLst/>
            </a:prstGeom>
            <a:ln w="19050">
              <a:solidFill>
                <a:schemeClr val="tx1">
                  <a:lumMod val="75000"/>
                  <a:lumOff val="25000"/>
                </a:schemeClr>
              </a:solidFill>
              <a:headEnd type="oval" w="med" len="med"/>
              <a:tailEnd type="oval" w="lg" len="lg"/>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flipH="1">
              <a:off x="5284519" y="1721922"/>
              <a:ext cx="213756" cy="213756"/>
            </a:xfrm>
            <a:prstGeom prst="line">
              <a:avLst/>
            </a:prstGeom>
            <a:ln w="19050">
              <a:solidFill>
                <a:schemeClr val="tx1">
                  <a:lumMod val="75000"/>
                  <a:lumOff val="25000"/>
                </a:schemeClr>
              </a:solidFill>
              <a:headEnd type="oval" w="med" len="med"/>
              <a:tailEnd type="oval" w="lg" len="lg"/>
            </a:ln>
          </p:spPr>
          <p:style>
            <a:lnRef idx="1">
              <a:schemeClr val="accent1"/>
            </a:lnRef>
            <a:fillRef idx="0">
              <a:schemeClr val="accent1"/>
            </a:fillRef>
            <a:effectRef idx="0">
              <a:schemeClr val="accent1"/>
            </a:effectRef>
            <a:fontRef idx="minor">
              <a:schemeClr val="tx1"/>
            </a:fontRef>
          </p:style>
        </p:cxnSp>
      </p:grpSp>
      <p:cxnSp>
        <p:nvCxnSpPr>
          <p:cNvPr id="20" name="直接连接符 19"/>
          <p:cNvCxnSpPr/>
          <p:nvPr/>
        </p:nvCxnSpPr>
        <p:spPr>
          <a:xfrm flipH="1">
            <a:off x="6580257" y="3525584"/>
            <a:ext cx="459000"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5408831" y="4442986"/>
            <a:ext cx="968560"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flipH="1">
            <a:off x="3252772" y="3538882"/>
            <a:ext cx="459000"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flipH="1">
            <a:off x="3252773" y="2509707"/>
            <a:ext cx="459000"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24" name="组合 23"/>
          <p:cNvGrpSpPr/>
          <p:nvPr/>
        </p:nvGrpSpPr>
        <p:grpSpPr>
          <a:xfrm>
            <a:off x="4119802" y="1358887"/>
            <a:ext cx="781181" cy="197168"/>
            <a:chOff x="4470269" y="1661160"/>
            <a:chExt cx="1290451" cy="262890"/>
          </a:xfrm>
        </p:grpSpPr>
        <p:cxnSp>
          <p:nvCxnSpPr>
            <p:cNvPr id="25" name="直接连接符 24"/>
            <p:cNvCxnSpPr/>
            <p:nvPr/>
          </p:nvCxnSpPr>
          <p:spPr>
            <a:xfrm flipH="1" flipV="1">
              <a:off x="5410200" y="1661160"/>
              <a:ext cx="350520" cy="26289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flipH="1">
              <a:off x="4470269" y="1663541"/>
              <a:ext cx="942312"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27" name="组合 26"/>
          <p:cNvGrpSpPr/>
          <p:nvPr/>
        </p:nvGrpSpPr>
        <p:grpSpPr>
          <a:xfrm>
            <a:off x="5689162" y="2114423"/>
            <a:ext cx="902970" cy="788671"/>
            <a:chOff x="6842760" y="2637270"/>
            <a:chExt cx="1203960" cy="1051560"/>
          </a:xfrm>
          <a:solidFill>
            <a:srgbClr val="B91F38"/>
          </a:solidFill>
        </p:grpSpPr>
        <p:sp>
          <p:nvSpPr>
            <p:cNvPr id="28" name="六边形 27"/>
            <p:cNvSpPr/>
            <p:nvPr/>
          </p:nvSpPr>
          <p:spPr>
            <a:xfrm>
              <a:off x="6842760" y="2637270"/>
              <a:ext cx="1203960" cy="1051560"/>
            </a:xfrm>
            <a:prstGeom prst="hexagon">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latin typeface="Arial" panose="020B0604020202020204" pitchFamily="34" charset="0"/>
                <a:ea typeface="微软雅黑" panose="020B0503020204020204" pitchFamily="34" charset="-122"/>
                <a:cs typeface="Arial" panose="020B0604020202020204" pitchFamily="34" charset="0"/>
              </a:endParaRPr>
            </a:p>
          </p:txBody>
        </p:sp>
        <p:sp>
          <p:nvSpPr>
            <p:cNvPr id="29" name="文本框 61"/>
            <p:cNvSpPr txBox="1"/>
            <p:nvPr/>
          </p:nvSpPr>
          <p:spPr>
            <a:xfrm>
              <a:off x="7024263" y="2809107"/>
              <a:ext cx="820724" cy="738663"/>
            </a:xfrm>
            <a:prstGeom prst="rect">
              <a:avLst/>
            </a:prstGeom>
            <a:noFill/>
          </p:spPr>
          <p:txBody>
            <a:bodyPr wrap="square" rtlCol="0">
              <a:spAutoFit/>
            </a:bodyPr>
            <a:lstStyle/>
            <a:p>
              <a:pPr algn="ctr"/>
              <a:r>
                <a:rPr lang="en-US" altLang="zh-CN" sz="3000" dirty="0">
                  <a:solidFill>
                    <a:srgbClr val="E7E7E7"/>
                  </a:solidFill>
                  <a:latin typeface="Arial" panose="020B0604020202020204" pitchFamily="34" charset="0"/>
                  <a:ea typeface="微软雅黑" panose="020B0503020204020204" pitchFamily="34" charset="-122"/>
                  <a:cs typeface="Arial" panose="020B0604020202020204" pitchFamily="34" charset="0"/>
                </a:rPr>
                <a:t>02</a:t>
              </a:r>
              <a:endParaRPr lang="zh-CN" altLang="en-US" sz="3000" baseline="-3000" dirty="0">
                <a:solidFill>
                  <a:srgbClr val="E7E7E7"/>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30" name="组合 29"/>
          <p:cNvGrpSpPr/>
          <p:nvPr/>
        </p:nvGrpSpPr>
        <p:grpSpPr>
          <a:xfrm>
            <a:off x="4701481" y="1545780"/>
            <a:ext cx="902970" cy="788672"/>
            <a:chOff x="5525852" y="1879080"/>
            <a:chExt cx="1203960" cy="1051560"/>
          </a:xfrm>
        </p:grpSpPr>
        <p:sp>
          <p:nvSpPr>
            <p:cNvPr id="31" name="六边形 30"/>
            <p:cNvSpPr/>
            <p:nvPr/>
          </p:nvSpPr>
          <p:spPr>
            <a:xfrm>
              <a:off x="5525852" y="1879080"/>
              <a:ext cx="1203960" cy="1051560"/>
            </a:xfrm>
            <a:prstGeom prst="hexagon">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latin typeface="Arial" panose="020B0604020202020204" pitchFamily="34" charset="0"/>
                <a:ea typeface="微软雅黑" panose="020B0503020204020204" pitchFamily="34" charset="-122"/>
                <a:cs typeface="Arial" panose="020B0604020202020204" pitchFamily="34" charset="0"/>
              </a:endParaRPr>
            </a:p>
          </p:txBody>
        </p:sp>
        <p:sp>
          <p:nvSpPr>
            <p:cNvPr id="32" name="文本框 64"/>
            <p:cNvSpPr txBox="1"/>
            <p:nvPr/>
          </p:nvSpPr>
          <p:spPr>
            <a:xfrm>
              <a:off x="5686669" y="1989362"/>
              <a:ext cx="882327" cy="861772"/>
            </a:xfrm>
            <a:prstGeom prst="rect">
              <a:avLst/>
            </a:prstGeom>
            <a:noFill/>
          </p:spPr>
          <p:txBody>
            <a:bodyPr wrap="square" rtlCol="0">
              <a:spAutoFit/>
            </a:bodyPr>
            <a:lstStyle/>
            <a:p>
              <a:pPr algn="ctr">
                <a:lnSpc>
                  <a:spcPct val="120000"/>
                </a:lnSpc>
              </a:pPr>
              <a:r>
                <a:rPr lang="en-US" altLang="zh-CN" sz="3000" dirty="0">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rPr>
                <a:t>01</a:t>
              </a:r>
              <a:endParaRPr lang="zh-CN" altLang="en-US" sz="3000" baseline="-3000" dirty="0">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33" name="组合 32"/>
          <p:cNvGrpSpPr/>
          <p:nvPr/>
        </p:nvGrpSpPr>
        <p:grpSpPr>
          <a:xfrm>
            <a:off x="5677288" y="3131250"/>
            <a:ext cx="902970" cy="788672"/>
            <a:chOff x="6842760" y="4008870"/>
            <a:chExt cx="1203960" cy="1051560"/>
          </a:xfrm>
        </p:grpSpPr>
        <p:sp>
          <p:nvSpPr>
            <p:cNvPr id="34" name="六边形 33"/>
            <p:cNvSpPr/>
            <p:nvPr/>
          </p:nvSpPr>
          <p:spPr>
            <a:xfrm>
              <a:off x="6842760" y="4008870"/>
              <a:ext cx="1203960" cy="1051560"/>
            </a:xfrm>
            <a:prstGeom prst="hexagon">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latin typeface="Arial" panose="020B0604020202020204" pitchFamily="34" charset="0"/>
                <a:ea typeface="微软雅黑" panose="020B0503020204020204" pitchFamily="34" charset="-122"/>
                <a:cs typeface="Arial" panose="020B0604020202020204" pitchFamily="34" charset="0"/>
              </a:endParaRPr>
            </a:p>
          </p:txBody>
        </p:sp>
        <p:sp>
          <p:nvSpPr>
            <p:cNvPr id="35" name="文本框 67"/>
            <p:cNvSpPr txBox="1"/>
            <p:nvPr/>
          </p:nvSpPr>
          <p:spPr>
            <a:xfrm>
              <a:off x="6981635" y="4119152"/>
              <a:ext cx="926211" cy="861772"/>
            </a:xfrm>
            <a:prstGeom prst="rect">
              <a:avLst/>
            </a:prstGeom>
            <a:noFill/>
          </p:spPr>
          <p:txBody>
            <a:bodyPr wrap="square" rtlCol="0">
              <a:spAutoFit/>
            </a:bodyPr>
            <a:lstStyle/>
            <a:p>
              <a:pPr algn="ctr">
                <a:lnSpc>
                  <a:spcPct val="120000"/>
                </a:lnSpc>
              </a:pPr>
              <a:r>
                <a:rPr lang="en-US" altLang="zh-CN" sz="3000" dirty="0">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rPr>
                <a:t>03</a:t>
              </a:r>
              <a:endParaRPr lang="zh-CN" altLang="en-US" sz="3000" baseline="-3000" dirty="0">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36" name="组合 35"/>
          <p:cNvGrpSpPr/>
          <p:nvPr/>
        </p:nvGrpSpPr>
        <p:grpSpPr>
          <a:xfrm>
            <a:off x="3711770" y="3143125"/>
            <a:ext cx="902970" cy="788672"/>
            <a:chOff x="4206240" y="4008870"/>
            <a:chExt cx="1203960" cy="1051560"/>
          </a:xfrm>
        </p:grpSpPr>
        <p:sp>
          <p:nvSpPr>
            <p:cNvPr id="37" name="六边形 36"/>
            <p:cNvSpPr/>
            <p:nvPr/>
          </p:nvSpPr>
          <p:spPr>
            <a:xfrm>
              <a:off x="4206240" y="4008870"/>
              <a:ext cx="1203960" cy="1051560"/>
            </a:xfrm>
            <a:prstGeom prst="hexagon">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latin typeface="Arial" panose="020B0604020202020204" pitchFamily="34" charset="0"/>
                <a:ea typeface="微软雅黑" panose="020B0503020204020204" pitchFamily="34" charset="-122"/>
                <a:cs typeface="Arial" panose="020B0604020202020204" pitchFamily="34" charset="0"/>
              </a:endParaRPr>
            </a:p>
          </p:txBody>
        </p:sp>
        <p:sp>
          <p:nvSpPr>
            <p:cNvPr id="38" name="文本框 70"/>
            <p:cNvSpPr txBox="1"/>
            <p:nvPr/>
          </p:nvSpPr>
          <p:spPr>
            <a:xfrm>
              <a:off x="4397857" y="4119152"/>
              <a:ext cx="820725" cy="861772"/>
            </a:xfrm>
            <a:prstGeom prst="rect">
              <a:avLst/>
            </a:prstGeom>
            <a:noFill/>
          </p:spPr>
          <p:txBody>
            <a:bodyPr wrap="square" rtlCol="0">
              <a:spAutoFit/>
            </a:bodyPr>
            <a:lstStyle/>
            <a:p>
              <a:pPr algn="ctr">
                <a:lnSpc>
                  <a:spcPct val="120000"/>
                </a:lnSpc>
              </a:pPr>
              <a:r>
                <a:rPr lang="en-US" altLang="zh-CN" sz="3000" dirty="0">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rPr>
                <a:t>05</a:t>
              </a:r>
              <a:endParaRPr lang="zh-CN" altLang="en-US" sz="3000" baseline="-3000" dirty="0">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39" name="组合 38"/>
          <p:cNvGrpSpPr/>
          <p:nvPr/>
        </p:nvGrpSpPr>
        <p:grpSpPr>
          <a:xfrm>
            <a:off x="3711770" y="2114423"/>
            <a:ext cx="902970" cy="788671"/>
            <a:chOff x="4206240" y="2637270"/>
            <a:chExt cx="1203960" cy="1051560"/>
          </a:xfrm>
        </p:grpSpPr>
        <p:sp>
          <p:nvSpPr>
            <p:cNvPr id="40" name="六边形 39"/>
            <p:cNvSpPr/>
            <p:nvPr/>
          </p:nvSpPr>
          <p:spPr>
            <a:xfrm>
              <a:off x="4206240" y="2637270"/>
              <a:ext cx="1203960" cy="1051560"/>
            </a:xfrm>
            <a:prstGeom prst="hexagon">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latin typeface="Arial" panose="020B0604020202020204" pitchFamily="34" charset="0"/>
                <a:ea typeface="微软雅黑" panose="020B0503020204020204" pitchFamily="34" charset="-122"/>
                <a:cs typeface="Arial" panose="020B0604020202020204" pitchFamily="34" charset="0"/>
              </a:endParaRPr>
            </a:p>
          </p:txBody>
        </p:sp>
        <p:sp>
          <p:nvSpPr>
            <p:cNvPr id="41" name="文本框 73"/>
            <p:cNvSpPr txBox="1"/>
            <p:nvPr/>
          </p:nvSpPr>
          <p:spPr>
            <a:xfrm>
              <a:off x="4387743" y="2809107"/>
              <a:ext cx="820724" cy="738663"/>
            </a:xfrm>
            <a:prstGeom prst="rect">
              <a:avLst/>
            </a:prstGeom>
            <a:noFill/>
          </p:spPr>
          <p:txBody>
            <a:bodyPr wrap="square" rtlCol="0">
              <a:spAutoFit/>
            </a:bodyPr>
            <a:lstStyle/>
            <a:p>
              <a:pPr algn="ctr"/>
              <a:r>
                <a:rPr lang="en-US" altLang="zh-CN" sz="3000" dirty="0">
                  <a:solidFill>
                    <a:srgbClr val="E7E7E7"/>
                  </a:solidFill>
                  <a:latin typeface="Arial" panose="020B0604020202020204" pitchFamily="34" charset="0"/>
                  <a:ea typeface="微软雅黑" panose="020B0503020204020204" pitchFamily="34" charset="-122"/>
                  <a:cs typeface="Arial" panose="020B0604020202020204" pitchFamily="34" charset="0"/>
                </a:rPr>
                <a:t>06</a:t>
              </a:r>
              <a:endParaRPr lang="zh-CN" altLang="en-US" sz="3000" baseline="-3000" dirty="0">
                <a:solidFill>
                  <a:srgbClr val="E7E7E7"/>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42" name="组合 41"/>
          <p:cNvGrpSpPr/>
          <p:nvPr/>
        </p:nvGrpSpPr>
        <p:grpSpPr>
          <a:xfrm>
            <a:off x="4701481" y="3660777"/>
            <a:ext cx="902970" cy="788671"/>
            <a:chOff x="5525852" y="4683240"/>
            <a:chExt cx="1203960" cy="1051560"/>
          </a:xfrm>
          <a:solidFill>
            <a:srgbClr val="1F8EB9"/>
          </a:solidFill>
        </p:grpSpPr>
        <p:sp>
          <p:nvSpPr>
            <p:cNvPr id="43" name="六边形 42"/>
            <p:cNvSpPr/>
            <p:nvPr/>
          </p:nvSpPr>
          <p:spPr>
            <a:xfrm>
              <a:off x="5525852" y="4683240"/>
              <a:ext cx="1203960" cy="1051560"/>
            </a:xfrm>
            <a:prstGeom prst="hexagon">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latin typeface="Arial" panose="020B0604020202020204" pitchFamily="34" charset="0"/>
                <a:ea typeface="微软雅黑" panose="020B0503020204020204" pitchFamily="34" charset="-122"/>
                <a:cs typeface="Arial" panose="020B0604020202020204" pitchFamily="34" charset="0"/>
              </a:endParaRPr>
            </a:p>
          </p:txBody>
        </p:sp>
        <p:sp>
          <p:nvSpPr>
            <p:cNvPr id="44" name="文本框 76"/>
            <p:cNvSpPr txBox="1"/>
            <p:nvPr/>
          </p:nvSpPr>
          <p:spPr>
            <a:xfrm>
              <a:off x="5693281" y="4855077"/>
              <a:ext cx="820724" cy="738663"/>
            </a:xfrm>
            <a:prstGeom prst="rect">
              <a:avLst/>
            </a:prstGeom>
            <a:noFill/>
          </p:spPr>
          <p:txBody>
            <a:bodyPr wrap="square" rtlCol="0">
              <a:spAutoFit/>
            </a:bodyPr>
            <a:lstStyle/>
            <a:p>
              <a:pPr algn="ctr"/>
              <a:r>
                <a:rPr lang="en-US" altLang="zh-CN" sz="3000" dirty="0">
                  <a:solidFill>
                    <a:srgbClr val="E7E7E7"/>
                  </a:solidFill>
                  <a:latin typeface="Arial" panose="020B0604020202020204" pitchFamily="34" charset="0"/>
                  <a:ea typeface="微软雅黑" panose="020B0503020204020204" pitchFamily="34" charset="-122"/>
                  <a:cs typeface="Arial" panose="020B0604020202020204" pitchFamily="34" charset="0"/>
                </a:rPr>
                <a:t>04</a:t>
              </a:r>
              <a:endParaRPr lang="zh-CN" altLang="en-US" sz="3000" baseline="-3000" dirty="0">
                <a:solidFill>
                  <a:srgbClr val="E7E7E7"/>
                </a:solidFill>
                <a:latin typeface="Arial" panose="020B0604020202020204" pitchFamily="34" charset="0"/>
                <a:ea typeface="微软雅黑" panose="020B0503020204020204" pitchFamily="34" charset="-122"/>
                <a:cs typeface="Arial" panose="020B0604020202020204" pitchFamily="34" charset="0"/>
              </a:endParaRPr>
            </a:p>
          </p:txBody>
        </p:sp>
      </p:grpSp>
      <p:sp>
        <p:nvSpPr>
          <p:cNvPr id="45" name="矩形 44"/>
          <p:cNvSpPr/>
          <p:nvPr/>
        </p:nvSpPr>
        <p:spPr>
          <a:xfrm>
            <a:off x="3182409" y="1183764"/>
            <a:ext cx="907928" cy="300076"/>
          </a:xfrm>
          <a:prstGeom prst="rect">
            <a:avLst/>
          </a:prstGeom>
        </p:spPr>
        <p:txBody>
          <a:bodyPr wrap="none" lIns="68571" tIns="34286" rIns="68571" bIns="34286">
            <a:spAutoFit/>
          </a:bodyPr>
          <a:lstStyle/>
          <a:p>
            <a:pPr algn="r"/>
            <a:r>
              <a:rPr lang="zh-CN" altLang="en-US" sz="1500" b="1" dirty="0">
                <a:solidFill>
                  <a:schemeClr val="tx1">
                    <a:lumMod val="75000"/>
                    <a:lumOff val="25000"/>
                  </a:schemeClr>
                </a:solidFill>
                <a:latin typeface="微软雅黑" pitchFamily="34" charset="-122"/>
                <a:ea typeface="微软雅黑" pitchFamily="34" charset="-122"/>
              </a:rPr>
              <a:t>添加标题</a:t>
            </a:r>
            <a:endParaRPr lang="en-US" altLang="zh-CN" sz="1500" b="1" dirty="0">
              <a:solidFill>
                <a:schemeClr val="tx1">
                  <a:lumMod val="75000"/>
                  <a:lumOff val="25000"/>
                </a:schemeClr>
              </a:solidFill>
              <a:latin typeface="微软雅黑" pitchFamily="34" charset="-122"/>
              <a:ea typeface="微软雅黑" pitchFamily="34" charset="-122"/>
            </a:endParaRPr>
          </a:p>
        </p:txBody>
      </p:sp>
      <p:sp>
        <p:nvSpPr>
          <p:cNvPr id="46" name="矩形 47"/>
          <p:cNvSpPr>
            <a:spLocks noChangeArrowheads="1"/>
          </p:cNvSpPr>
          <p:nvPr/>
        </p:nvSpPr>
        <p:spPr bwMode="auto">
          <a:xfrm>
            <a:off x="1622818" y="1457474"/>
            <a:ext cx="2467519" cy="4847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68571" tIns="34286" rIns="68571" bIns="3428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r">
              <a:lnSpc>
                <a:spcPct val="120000"/>
              </a:lnSpc>
              <a:spcBef>
                <a:spcPct val="0"/>
              </a:spcBef>
              <a:buNone/>
            </a:pPr>
            <a:r>
              <a:rPr lang="zh-CN" altLang="en-US" sz="1100" dirty="0">
                <a:solidFill>
                  <a:schemeClr val="tx1">
                    <a:lumMod val="75000"/>
                    <a:lumOff val="25000"/>
                  </a:schemeClr>
                </a:solidFill>
                <a:sym typeface="微软雅黑" pitchFamily="34" charset="-122"/>
              </a:rPr>
              <a:t>在此录入上述图表的综合描述说明，在此录入上述图表的综合描述说明。</a:t>
            </a:r>
          </a:p>
        </p:txBody>
      </p:sp>
      <p:sp>
        <p:nvSpPr>
          <p:cNvPr id="47" name="矩形 46"/>
          <p:cNvSpPr/>
          <p:nvPr/>
        </p:nvSpPr>
        <p:spPr>
          <a:xfrm>
            <a:off x="2285920" y="2274823"/>
            <a:ext cx="907928" cy="300076"/>
          </a:xfrm>
          <a:prstGeom prst="rect">
            <a:avLst/>
          </a:prstGeom>
        </p:spPr>
        <p:txBody>
          <a:bodyPr wrap="none" lIns="68571" tIns="34286" rIns="68571" bIns="34286">
            <a:spAutoFit/>
          </a:bodyPr>
          <a:lstStyle/>
          <a:p>
            <a:pPr algn="r"/>
            <a:r>
              <a:rPr lang="zh-CN" altLang="en-US" sz="1500" b="1" dirty="0">
                <a:solidFill>
                  <a:schemeClr val="tx1">
                    <a:lumMod val="75000"/>
                    <a:lumOff val="25000"/>
                  </a:schemeClr>
                </a:solidFill>
                <a:latin typeface="微软雅黑" pitchFamily="34" charset="-122"/>
                <a:ea typeface="微软雅黑" pitchFamily="34" charset="-122"/>
              </a:rPr>
              <a:t>添加标题</a:t>
            </a:r>
            <a:endParaRPr lang="en-US" altLang="zh-CN" sz="1500" b="1" dirty="0">
              <a:solidFill>
                <a:schemeClr val="tx1">
                  <a:lumMod val="75000"/>
                  <a:lumOff val="25000"/>
                </a:schemeClr>
              </a:solidFill>
              <a:latin typeface="微软雅黑" pitchFamily="34" charset="-122"/>
              <a:ea typeface="微软雅黑" pitchFamily="34" charset="-122"/>
            </a:endParaRPr>
          </a:p>
        </p:txBody>
      </p:sp>
      <p:sp>
        <p:nvSpPr>
          <p:cNvPr id="48" name="矩形 47"/>
          <p:cNvSpPr>
            <a:spLocks noChangeArrowheads="1"/>
          </p:cNvSpPr>
          <p:nvPr/>
        </p:nvSpPr>
        <p:spPr bwMode="auto">
          <a:xfrm>
            <a:off x="1622818" y="2600299"/>
            <a:ext cx="2088952" cy="6614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68571" tIns="34286" rIns="68571" bIns="3428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r">
              <a:lnSpc>
                <a:spcPct val="120000"/>
              </a:lnSpc>
              <a:spcBef>
                <a:spcPct val="0"/>
              </a:spcBef>
              <a:buNone/>
            </a:pPr>
            <a:r>
              <a:rPr lang="zh-CN" altLang="en-US" sz="1100" dirty="0" smtClean="0">
                <a:solidFill>
                  <a:schemeClr val="tx1">
                    <a:lumMod val="75000"/>
                    <a:lumOff val="25000"/>
                  </a:schemeClr>
                </a:solidFill>
                <a:sym typeface="微软雅黑" pitchFamily="34" charset="-122"/>
              </a:rPr>
              <a:t>亮亮图文旗舰店</a:t>
            </a:r>
            <a:r>
              <a:rPr lang="en-US" altLang="zh-CN" sz="1100" smtClean="0">
                <a:solidFill>
                  <a:schemeClr val="tx1">
                    <a:lumMod val="75000"/>
                    <a:lumOff val="25000"/>
                  </a:schemeClr>
                </a:solidFill>
                <a:sym typeface="微软雅黑" pitchFamily="34" charset="-122"/>
              </a:rPr>
              <a:t>https://liangliangtuwen.tmall.com</a:t>
            </a:r>
            <a:endParaRPr lang="zh-CN" altLang="en-US" sz="1100" dirty="0">
              <a:solidFill>
                <a:schemeClr val="tx1">
                  <a:lumMod val="75000"/>
                  <a:lumOff val="25000"/>
                </a:schemeClr>
              </a:solidFill>
              <a:sym typeface="微软雅黑" pitchFamily="34" charset="-122"/>
            </a:endParaRPr>
          </a:p>
        </p:txBody>
      </p:sp>
      <p:sp>
        <p:nvSpPr>
          <p:cNvPr id="49" name="矩形 48"/>
          <p:cNvSpPr/>
          <p:nvPr/>
        </p:nvSpPr>
        <p:spPr>
          <a:xfrm>
            <a:off x="2285920" y="3265176"/>
            <a:ext cx="907928" cy="300076"/>
          </a:xfrm>
          <a:prstGeom prst="rect">
            <a:avLst/>
          </a:prstGeom>
        </p:spPr>
        <p:txBody>
          <a:bodyPr wrap="none" lIns="68571" tIns="34286" rIns="68571" bIns="34286">
            <a:spAutoFit/>
          </a:bodyPr>
          <a:lstStyle/>
          <a:p>
            <a:pPr algn="r"/>
            <a:r>
              <a:rPr lang="zh-CN" altLang="en-US" sz="1500" b="1" dirty="0">
                <a:solidFill>
                  <a:schemeClr val="tx1">
                    <a:lumMod val="75000"/>
                    <a:lumOff val="25000"/>
                  </a:schemeClr>
                </a:solidFill>
                <a:latin typeface="微软雅黑" pitchFamily="34" charset="-122"/>
                <a:ea typeface="微软雅黑" pitchFamily="34" charset="-122"/>
              </a:rPr>
              <a:t>添加标题</a:t>
            </a:r>
            <a:endParaRPr lang="en-US" altLang="zh-CN" sz="1500" b="1" dirty="0">
              <a:solidFill>
                <a:schemeClr val="tx1">
                  <a:lumMod val="75000"/>
                  <a:lumOff val="25000"/>
                </a:schemeClr>
              </a:solidFill>
              <a:latin typeface="微软雅黑" pitchFamily="34" charset="-122"/>
              <a:ea typeface="微软雅黑" pitchFamily="34" charset="-122"/>
            </a:endParaRPr>
          </a:p>
        </p:txBody>
      </p:sp>
      <p:sp>
        <p:nvSpPr>
          <p:cNvPr id="50" name="矩形 47"/>
          <p:cNvSpPr>
            <a:spLocks noChangeArrowheads="1"/>
          </p:cNvSpPr>
          <p:nvPr/>
        </p:nvSpPr>
        <p:spPr bwMode="auto">
          <a:xfrm>
            <a:off x="1622818" y="3538883"/>
            <a:ext cx="2013555" cy="4755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68571" tIns="34286" rIns="68571" bIns="3428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r">
              <a:lnSpc>
                <a:spcPct val="120000"/>
              </a:lnSpc>
              <a:spcBef>
                <a:spcPct val="0"/>
              </a:spcBef>
              <a:buNone/>
            </a:pPr>
            <a:r>
              <a:rPr lang="zh-CN" altLang="en-US" sz="1100" dirty="0">
                <a:solidFill>
                  <a:schemeClr val="tx1">
                    <a:lumMod val="75000"/>
                    <a:lumOff val="25000"/>
                  </a:schemeClr>
                </a:solidFill>
                <a:sym typeface="微软雅黑" pitchFamily="34" charset="-122"/>
              </a:rPr>
              <a:t>在此录入上述图表的描述说明，在此录入上述图表的描述说明。</a:t>
            </a:r>
          </a:p>
        </p:txBody>
      </p:sp>
      <p:sp>
        <p:nvSpPr>
          <p:cNvPr id="51" name="矩形 50"/>
          <p:cNvSpPr/>
          <p:nvPr/>
        </p:nvSpPr>
        <p:spPr>
          <a:xfrm>
            <a:off x="7086606" y="1757040"/>
            <a:ext cx="907928" cy="300076"/>
          </a:xfrm>
          <a:prstGeom prst="rect">
            <a:avLst/>
          </a:prstGeom>
        </p:spPr>
        <p:txBody>
          <a:bodyPr wrap="none" lIns="68571" tIns="34286" rIns="68571" bIns="34286">
            <a:spAutoFit/>
          </a:bodyPr>
          <a:lstStyle/>
          <a:p>
            <a:r>
              <a:rPr lang="zh-CN" altLang="en-US" sz="1500" b="1" dirty="0">
                <a:solidFill>
                  <a:schemeClr val="tx1">
                    <a:lumMod val="75000"/>
                    <a:lumOff val="25000"/>
                  </a:schemeClr>
                </a:solidFill>
                <a:latin typeface="微软雅黑" pitchFamily="34" charset="-122"/>
                <a:ea typeface="微软雅黑" pitchFamily="34" charset="-122"/>
              </a:rPr>
              <a:t>添加标题</a:t>
            </a:r>
            <a:endParaRPr lang="en-US" altLang="zh-CN" sz="1500" b="1" dirty="0">
              <a:solidFill>
                <a:schemeClr val="tx1">
                  <a:lumMod val="75000"/>
                  <a:lumOff val="25000"/>
                </a:schemeClr>
              </a:solidFill>
              <a:latin typeface="微软雅黑" pitchFamily="34" charset="-122"/>
              <a:ea typeface="微软雅黑" pitchFamily="34" charset="-122"/>
            </a:endParaRPr>
          </a:p>
        </p:txBody>
      </p:sp>
      <p:sp>
        <p:nvSpPr>
          <p:cNvPr id="52" name="矩形 47"/>
          <p:cNvSpPr>
            <a:spLocks noChangeArrowheads="1"/>
          </p:cNvSpPr>
          <p:nvPr/>
        </p:nvSpPr>
        <p:spPr bwMode="auto">
          <a:xfrm>
            <a:off x="6732241" y="2042573"/>
            <a:ext cx="1959896" cy="4755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68571" tIns="34286" rIns="68571" bIns="3428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20000"/>
              </a:lnSpc>
              <a:spcBef>
                <a:spcPct val="0"/>
              </a:spcBef>
              <a:buNone/>
            </a:pPr>
            <a:r>
              <a:rPr lang="zh-CN" altLang="en-US" sz="1100" dirty="0">
                <a:solidFill>
                  <a:schemeClr val="tx1">
                    <a:lumMod val="75000"/>
                    <a:lumOff val="25000"/>
                  </a:schemeClr>
                </a:solidFill>
                <a:sym typeface="微软雅黑" pitchFamily="34" charset="-122"/>
              </a:rPr>
              <a:t>在此录入上述图表的描述说明，在此录入上述图表的描述说明。</a:t>
            </a:r>
          </a:p>
        </p:txBody>
      </p:sp>
      <p:sp>
        <p:nvSpPr>
          <p:cNvPr id="53" name="矩形 52"/>
          <p:cNvSpPr/>
          <p:nvPr/>
        </p:nvSpPr>
        <p:spPr>
          <a:xfrm>
            <a:off x="6749220" y="3174500"/>
            <a:ext cx="907928" cy="300076"/>
          </a:xfrm>
          <a:prstGeom prst="rect">
            <a:avLst/>
          </a:prstGeom>
        </p:spPr>
        <p:txBody>
          <a:bodyPr wrap="none" lIns="68571" tIns="34286" rIns="68571" bIns="34286">
            <a:spAutoFit/>
          </a:bodyPr>
          <a:lstStyle/>
          <a:p>
            <a:r>
              <a:rPr lang="zh-CN" altLang="en-US" sz="1500" b="1" dirty="0">
                <a:solidFill>
                  <a:schemeClr val="tx1">
                    <a:lumMod val="75000"/>
                    <a:lumOff val="25000"/>
                  </a:schemeClr>
                </a:solidFill>
                <a:latin typeface="微软雅黑" pitchFamily="34" charset="-122"/>
                <a:ea typeface="微软雅黑" pitchFamily="34" charset="-122"/>
              </a:rPr>
              <a:t>添加标题</a:t>
            </a:r>
            <a:endParaRPr lang="en-US" altLang="zh-CN" sz="1500" b="1" dirty="0">
              <a:solidFill>
                <a:schemeClr val="tx1">
                  <a:lumMod val="75000"/>
                  <a:lumOff val="25000"/>
                </a:schemeClr>
              </a:solidFill>
              <a:latin typeface="微软雅黑" pitchFamily="34" charset="-122"/>
              <a:ea typeface="微软雅黑" pitchFamily="34" charset="-122"/>
            </a:endParaRPr>
          </a:p>
        </p:txBody>
      </p:sp>
      <p:sp>
        <p:nvSpPr>
          <p:cNvPr id="54" name="矩形 47"/>
          <p:cNvSpPr>
            <a:spLocks noChangeArrowheads="1"/>
          </p:cNvSpPr>
          <p:nvPr/>
        </p:nvSpPr>
        <p:spPr bwMode="auto">
          <a:xfrm>
            <a:off x="6777611" y="3521797"/>
            <a:ext cx="2044081" cy="4755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68571" tIns="34286" rIns="68571" bIns="3428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20000"/>
              </a:lnSpc>
              <a:spcBef>
                <a:spcPct val="0"/>
              </a:spcBef>
              <a:buNone/>
            </a:pPr>
            <a:r>
              <a:rPr lang="zh-CN" altLang="en-US" sz="1100" dirty="0">
                <a:solidFill>
                  <a:schemeClr val="tx1">
                    <a:lumMod val="75000"/>
                    <a:lumOff val="25000"/>
                  </a:schemeClr>
                </a:solidFill>
                <a:sym typeface="微软雅黑" pitchFamily="34" charset="-122"/>
              </a:rPr>
              <a:t>在此录入上述图表的描述说明，在此录入上述图表的描述说明。</a:t>
            </a:r>
          </a:p>
        </p:txBody>
      </p:sp>
      <p:sp>
        <p:nvSpPr>
          <p:cNvPr id="55" name="矩形 54"/>
          <p:cNvSpPr/>
          <p:nvPr/>
        </p:nvSpPr>
        <p:spPr>
          <a:xfrm>
            <a:off x="6476103" y="4056057"/>
            <a:ext cx="907928" cy="300076"/>
          </a:xfrm>
          <a:prstGeom prst="rect">
            <a:avLst/>
          </a:prstGeom>
        </p:spPr>
        <p:txBody>
          <a:bodyPr wrap="none" lIns="68571" tIns="34286" rIns="68571" bIns="34286">
            <a:spAutoFit/>
          </a:bodyPr>
          <a:lstStyle/>
          <a:p>
            <a:r>
              <a:rPr lang="zh-CN" altLang="en-US" sz="1500" b="1" dirty="0">
                <a:solidFill>
                  <a:schemeClr val="tx1">
                    <a:lumMod val="75000"/>
                    <a:lumOff val="25000"/>
                  </a:schemeClr>
                </a:solidFill>
                <a:latin typeface="微软雅黑" pitchFamily="34" charset="-122"/>
                <a:ea typeface="微软雅黑" pitchFamily="34" charset="-122"/>
              </a:rPr>
              <a:t>添加标题</a:t>
            </a:r>
            <a:endParaRPr lang="en-US" altLang="zh-CN" sz="1500" b="1" dirty="0">
              <a:solidFill>
                <a:schemeClr val="tx1">
                  <a:lumMod val="75000"/>
                  <a:lumOff val="25000"/>
                </a:schemeClr>
              </a:solidFill>
              <a:latin typeface="微软雅黑" pitchFamily="34" charset="-122"/>
              <a:ea typeface="微软雅黑" pitchFamily="34" charset="-122"/>
            </a:endParaRPr>
          </a:p>
        </p:txBody>
      </p:sp>
      <p:sp>
        <p:nvSpPr>
          <p:cNvPr id="56" name="矩形 47"/>
          <p:cNvSpPr>
            <a:spLocks noChangeArrowheads="1"/>
          </p:cNvSpPr>
          <p:nvPr/>
        </p:nvSpPr>
        <p:spPr bwMode="auto">
          <a:xfrm>
            <a:off x="6476105" y="4341592"/>
            <a:ext cx="2139811" cy="4847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68571" tIns="34286" rIns="68571" bIns="3428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20000"/>
              </a:lnSpc>
              <a:spcBef>
                <a:spcPct val="0"/>
              </a:spcBef>
              <a:buNone/>
            </a:pPr>
            <a:r>
              <a:rPr lang="zh-CN" altLang="en-US" sz="1100" dirty="0">
                <a:solidFill>
                  <a:schemeClr val="tx1">
                    <a:lumMod val="75000"/>
                    <a:lumOff val="25000"/>
                  </a:schemeClr>
                </a:solidFill>
                <a:sym typeface="微软雅黑" pitchFamily="34" charset="-122"/>
              </a:rPr>
              <a:t>在此录入上述图表的描述说明，在此录入上述图表的描述说明。</a:t>
            </a:r>
          </a:p>
        </p:txBody>
      </p:sp>
      <p:grpSp>
        <p:nvGrpSpPr>
          <p:cNvPr id="57" name="组合 56"/>
          <p:cNvGrpSpPr/>
          <p:nvPr/>
        </p:nvGrpSpPr>
        <p:grpSpPr>
          <a:xfrm flipH="1">
            <a:off x="6388045" y="1927687"/>
            <a:ext cx="663084" cy="197168"/>
            <a:chOff x="4255294" y="1661160"/>
            <a:chExt cx="1505426" cy="262890"/>
          </a:xfrm>
        </p:grpSpPr>
        <p:cxnSp>
          <p:nvCxnSpPr>
            <p:cNvPr id="58" name="直接连接符 57"/>
            <p:cNvCxnSpPr/>
            <p:nvPr/>
          </p:nvCxnSpPr>
          <p:spPr>
            <a:xfrm flipH="1" flipV="1">
              <a:off x="5410200" y="1661160"/>
              <a:ext cx="350520" cy="26289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9" name="直接连接符 58"/>
            <p:cNvCxnSpPr/>
            <p:nvPr/>
          </p:nvCxnSpPr>
          <p:spPr>
            <a:xfrm flipH="1">
              <a:off x="4255294" y="1663541"/>
              <a:ext cx="1157287"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60" name="组合 59"/>
          <p:cNvGrpSpPr/>
          <p:nvPr/>
        </p:nvGrpSpPr>
        <p:grpSpPr>
          <a:xfrm>
            <a:off x="4445326" y="2405342"/>
            <a:ext cx="1415291" cy="1194435"/>
            <a:chOff x="5927099" y="3207123"/>
            <a:chExt cx="1887055" cy="1592580"/>
          </a:xfrm>
        </p:grpSpPr>
        <p:sp>
          <p:nvSpPr>
            <p:cNvPr id="61" name="六边形 60"/>
            <p:cNvSpPr/>
            <p:nvPr/>
          </p:nvSpPr>
          <p:spPr>
            <a:xfrm>
              <a:off x="5927099" y="3207123"/>
              <a:ext cx="1887055" cy="1592580"/>
            </a:xfrm>
            <a:prstGeom prst="hexagon">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latin typeface="Arial" panose="020B0604020202020204" pitchFamily="34" charset="0"/>
                <a:ea typeface="微软雅黑" panose="020B0503020204020204" pitchFamily="34" charset="-122"/>
                <a:cs typeface="Arial" panose="020B0604020202020204" pitchFamily="34" charset="0"/>
              </a:endParaRPr>
            </a:p>
          </p:txBody>
        </p:sp>
        <p:sp>
          <p:nvSpPr>
            <p:cNvPr id="62" name="文本框 1"/>
            <p:cNvSpPr txBox="1"/>
            <p:nvPr/>
          </p:nvSpPr>
          <p:spPr>
            <a:xfrm>
              <a:off x="6291627" y="3451750"/>
              <a:ext cx="1157999" cy="1103326"/>
            </a:xfrm>
            <a:prstGeom prst="rect">
              <a:avLst/>
            </a:prstGeom>
            <a:noFill/>
          </p:spPr>
          <p:txBody>
            <a:bodyPr wrap="square" rtlCol="0">
              <a:spAutoFit/>
            </a:bodyPr>
            <a:lstStyle/>
            <a:p>
              <a:pPr algn="ctr"/>
              <a:r>
                <a:rPr lang="zh-CN" altLang="en-US" sz="2400" b="1" dirty="0">
                  <a:solidFill>
                    <a:schemeClr val="bg1">
                      <a:lumMod val="95000"/>
                    </a:schemeClr>
                  </a:solidFill>
                  <a:latin typeface="微软雅黑" panose="020B0503020204020204" pitchFamily="34" charset="-122"/>
                  <a:ea typeface="微软雅黑" panose="020B0503020204020204" pitchFamily="34" charset="-122"/>
                </a:rPr>
                <a:t>研究结论</a:t>
              </a:r>
            </a:p>
          </p:txBody>
        </p:sp>
      </p:grpSp>
    </p:spTree>
    <p:extLst>
      <p:ext uri="{BB962C8B-B14F-4D97-AF65-F5344CB8AC3E}">
        <p14:creationId xmlns:p14="http://schemas.microsoft.com/office/powerpoint/2010/main" xmlns="" val="1070908013"/>
      </p:ext>
    </p:extLst>
  </p:cSld>
  <p:clrMapOvr>
    <a:masterClrMapping/>
  </p:clrMapOvr>
  <p:transition spd="slow"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000"/>
                            </p:stCondLst>
                            <p:childTnLst>
                              <p:par>
                                <p:cTn id="13" presetID="23" presetClass="entr" presetSubtype="528" fill="hold" nodeType="afterEffect">
                                  <p:stCondLst>
                                    <p:cond delay="0"/>
                                  </p:stCondLst>
                                  <p:childTnLst>
                                    <p:set>
                                      <p:cBhvr>
                                        <p:cTn id="14" dur="1" fill="hold">
                                          <p:stCondLst>
                                            <p:cond delay="0"/>
                                          </p:stCondLst>
                                        </p:cTn>
                                        <p:tgtEl>
                                          <p:spTgt spid="60"/>
                                        </p:tgtEl>
                                        <p:attrNameLst>
                                          <p:attrName>style.visibility</p:attrName>
                                        </p:attrNameLst>
                                      </p:cBhvr>
                                      <p:to>
                                        <p:strVal val="visible"/>
                                      </p:to>
                                    </p:set>
                                    <p:anim calcmode="lin" valueType="num">
                                      <p:cBhvr>
                                        <p:cTn id="15" dur="350" fill="hold"/>
                                        <p:tgtEl>
                                          <p:spTgt spid="60"/>
                                        </p:tgtEl>
                                        <p:attrNameLst>
                                          <p:attrName>ppt_w</p:attrName>
                                        </p:attrNameLst>
                                      </p:cBhvr>
                                      <p:tavLst>
                                        <p:tav tm="0">
                                          <p:val>
                                            <p:fltVal val="0"/>
                                          </p:val>
                                        </p:tav>
                                        <p:tav tm="100000">
                                          <p:val>
                                            <p:strVal val="#ppt_w"/>
                                          </p:val>
                                        </p:tav>
                                      </p:tavLst>
                                    </p:anim>
                                    <p:anim calcmode="lin" valueType="num">
                                      <p:cBhvr>
                                        <p:cTn id="16" dur="350" fill="hold"/>
                                        <p:tgtEl>
                                          <p:spTgt spid="60"/>
                                        </p:tgtEl>
                                        <p:attrNameLst>
                                          <p:attrName>ppt_h</p:attrName>
                                        </p:attrNameLst>
                                      </p:cBhvr>
                                      <p:tavLst>
                                        <p:tav tm="0">
                                          <p:val>
                                            <p:fltVal val="0"/>
                                          </p:val>
                                        </p:tav>
                                        <p:tav tm="100000">
                                          <p:val>
                                            <p:strVal val="#ppt_h"/>
                                          </p:val>
                                        </p:tav>
                                      </p:tavLst>
                                    </p:anim>
                                    <p:anim calcmode="lin" valueType="num">
                                      <p:cBhvr>
                                        <p:cTn id="17" dur="350" fill="hold"/>
                                        <p:tgtEl>
                                          <p:spTgt spid="60"/>
                                        </p:tgtEl>
                                        <p:attrNameLst>
                                          <p:attrName>ppt_x</p:attrName>
                                        </p:attrNameLst>
                                      </p:cBhvr>
                                      <p:tavLst>
                                        <p:tav tm="0">
                                          <p:val>
                                            <p:fltVal val="0.5"/>
                                          </p:val>
                                        </p:tav>
                                        <p:tav tm="100000">
                                          <p:val>
                                            <p:strVal val="#ppt_x"/>
                                          </p:val>
                                        </p:tav>
                                      </p:tavLst>
                                    </p:anim>
                                    <p:anim calcmode="lin" valueType="num">
                                      <p:cBhvr>
                                        <p:cTn id="18" dur="350" fill="hold"/>
                                        <p:tgtEl>
                                          <p:spTgt spid="60"/>
                                        </p:tgtEl>
                                        <p:attrNameLst>
                                          <p:attrName>ppt_y</p:attrName>
                                        </p:attrNameLst>
                                      </p:cBhvr>
                                      <p:tavLst>
                                        <p:tav tm="0">
                                          <p:val>
                                            <p:fltVal val="0.5"/>
                                          </p:val>
                                        </p:tav>
                                        <p:tav tm="100000">
                                          <p:val>
                                            <p:strVal val="#ppt_y"/>
                                          </p:val>
                                        </p:tav>
                                      </p:tavLst>
                                    </p:anim>
                                  </p:childTnLst>
                                </p:cTn>
                              </p:par>
                              <p:par>
                                <p:cTn id="19" presetID="2" presetClass="entr" presetSubtype="1" fill="hold" nodeType="withEffect">
                                  <p:stCondLst>
                                    <p:cond delay="750"/>
                                  </p:stCondLst>
                                  <p:childTnLst>
                                    <p:set>
                                      <p:cBhvr>
                                        <p:cTn id="20" dur="1" fill="hold">
                                          <p:stCondLst>
                                            <p:cond delay="0"/>
                                          </p:stCondLst>
                                        </p:cTn>
                                        <p:tgtEl>
                                          <p:spTgt spid="30"/>
                                        </p:tgtEl>
                                        <p:attrNameLst>
                                          <p:attrName>style.visibility</p:attrName>
                                        </p:attrNameLst>
                                      </p:cBhvr>
                                      <p:to>
                                        <p:strVal val="visible"/>
                                      </p:to>
                                    </p:set>
                                    <p:anim calcmode="lin" valueType="num">
                                      <p:cBhvr additive="base">
                                        <p:cTn id="21" dur="250" fill="hold"/>
                                        <p:tgtEl>
                                          <p:spTgt spid="30"/>
                                        </p:tgtEl>
                                        <p:attrNameLst>
                                          <p:attrName>ppt_x</p:attrName>
                                        </p:attrNameLst>
                                      </p:cBhvr>
                                      <p:tavLst>
                                        <p:tav tm="0">
                                          <p:val>
                                            <p:strVal val="#ppt_x"/>
                                          </p:val>
                                        </p:tav>
                                        <p:tav tm="100000">
                                          <p:val>
                                            <p:strVal val="#ppt_x"/>
                                          </p:val>
                                        </p:tav>
                                      </p:tavLst>
                                    </p:anim>
                                    <p:anim calcmode="lin" valueType="num">
                                      <p:cBhvr additive="base">
                                        <p:cTn id="22" dur="250" fill="hold"/>
                                        <p:tgtEl>
                                          <p:spTgt spid="30"/>
                                        </p:tgtEl>
                                        <p:attrNameLst>
                                          <p:attrName>ppt_y</p:attrName>
                                        </p:attrNameLst>
                                      </p:cBhvr>
                                      <p:tavLst>
                                        <p:tav tm="0">
                                          <p:val>
                                            <p:strVal val="0-#ppt_h/2"/>
                                          </p:val>
                                        </p:tav>
                                        <p:tav tm="100000">
                                          <p:val>
                                            <p:strVal val="#ppt_y"/>
                                          </p:val>
                                        </p:tav>
                                      </p:tavLst>
                                    </p:anim>
                                  </p:childTnLst>
                                </p:cTn>
                              </p:par>
                            </p:childTnLst>
                          </p:cTn>
                        </p:par>
                        <p:par>
                          <p:cTn id="23" fill="hold">
                            <p:stCondLst>
                              <p:cond delay="2000"/>
                            </p:stCondLst>
                            <p:childTnLst>
                              <p:par>
                                <p:cTn id="24" presetID="22" presetClass="entr" presetSubtype="2" fill="hold" nodeType="afterEffect">
                                  <p:stCondLst>
                                    <p:cond delay="250"/>
                                  </p:stCondLst>
                                  <p:childTnLst>
                                    <p:set>
                                      <p:cBhvr>
                                        <p:cTn id="25" dur="1" fill="hold">
                                          <p:stCondLst>
                                            <p:cond delay="0"/>
                                          </p:stCondLst>
                                        </p:cTn>
                                        <p:tgtEl>
                                          <p:spTgt spid="24"/>
                                        </p:tgtEl>
                                        <p:attrNameLst>
                                          <p:attrName>style.visibility</p:attrName>
                                        </p:attrNameLst>
                                      </p:cBhvr>
                                      <p:to>
                                        <p:strVal val="visible"/>
                                      </p:to>
                                    </p:set>
                                    <p:animEffect transition="in" filter="wipe(right)">
                                      <p:cBhvr>
                                        <p:cTn id="26" dur="500"/>
                                        <p:tgtEl>
                                          <p:spTgt spid="24"/>
                                        </p:tgtEl>
                                      </p:cBhvr>
                                    </p:animEffect>
                                  </p:childTnLst>
                                </p:cTn>
                              </p:par>
                            </p:childTnLst>
                          </p:cTn>
                        </p:par>
                        <p:par>
                          <p:cTn id="27" fill="hold">
                            <p:stCondLst>
                              <p:cond delay="2750"/>
                            </p:stCondLst>
                            <p:childTnLst>
                              <p:par>
                                <p:cTn id="28" presetID="22" presetClass="entr" presetSubtype="2" fill="hold" grpId="0" nodeType="afterEffect">
                                  <p:stCondLst>
                                    <p:cond delay="0"/>
                                  </p:stCondLst>
                                  <p:childTnLst>
                                    <p:set>
                                      <p:cBhvr>
                                        <p:cTn id="29" dur="1" fill="hold">
                                          <p:stCondLst>
                                            <p:cond delay="0"/>
                                          </p:stCondLst>
                                        </p:cTn>
                                        <p:tgtEl>
                                          <p:spTgt spid="45"/>
                                        </p:tgtEl>
                                        <p:attrNameLst>
                                          <p:attrName>style.visibility</p:attrName>
                                        </p:attrNameLst>
                                      </p:cBhvr>
                                      <p:to>
                                        <p:strVal val="visible"/>
                                      </p:to>
                                    </p:set>
                                    <p:animEffect transition="in" filter="wipe(right)">
                                      <p:cBhvr>
                                        <p:cTn id="30" dur="500"/>
                                        <p:tgtEl>
                                          <p:spTgt spid="45"/>
                                        </p:tgtEl>
                                      </p:cBhvr>
                                    </p:animEffect>
                                  </p:childTnLst>
                                </p:cTn>
                              </p:par>
                              <p:par>
                                <p:cTn id="31" presetID="22" presetClass="entr" presetSubtype="2" fill="hold" grpId="0" nodeType="with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right)">
                                      <p:cBhvr>
                                        <p:cTn id="33" dur="500"/>
                                        <p:tgtEl>
                                          <p:spTgt spid="46"/>
                                        </p:tgtEl>
                                      </p:cBhvr>
                                    </p:animEffect>
                                  </p:childTnLst>
                                </p:cTn>
                              </p:par>
                            </p:childTnLst>
                          </p:cTn>
                        </p:par>
                        <p:par>
                          <p:cTn id="34" fill="hold">
                            <p:stCondLst>
                              <p:cond delay="3250"/>
                            </p:stCondLst>
                            <p:childTnLst>
                              <p:par>
                                <p:cTn id="35" presetID="2" presetClass="entr" presetSubtype="2" fill="hold" nodeType="afterEffect">
                                  <p:stCondLst>
                                    <p:cond delay="250"/>
                                  </p:stCondLst>
                                  <p:childTnLst>
                                    <p:set>
                                      <p:cBhvr>
                                        <p:cTn id="36" dur="1" fill="hold">
                                          <p:stCondLst>
                                            <p:cond delay="0"/>
                                          </p:stCondLst>
                                        </p:cTn>
                                        <p:tgtEl>
                                          <p:spTgt spid="27"/>
                                        </p:tgtEl>
                                        <p:attrNameLst>
                                          <p:attrName>style.visibility</p:attrName>
                                        </p:attrNameLst>
                                      </p:cBhvr>
                                      <p:to>
                                        <p:strVal val="visible"/>
                                      </p:to>
                                    </p:set>
                                    <p:anim calcmode="lin" valueType="num">
                                      <p:cBhvr additive="base">
                                        <p:cTn id="37" dur="250" fill="hold"/>
                                        <p:tgtEl>
                                          <p:spTgt spid="27"/>
                                        </p:tgtEl>
                                        <p:attrNameLst>
                                          <p:attrName>ppt_x</p:attrName>
                                        </p:attrNameLst>
                                      </p:cBhvr>
                                      <p:tavLst>
                                        <p:tav tm="0">
                                          <p:val>
                                            <p:strVal val="1+#ppt_w/2"/>
                                          </p:val>
                                        </p:tav>
                                        <p:tav tm="100000">
                                          <p:val>
                                            <p:strVal val="#ppt_x"/>
                                          </p:val>
                                        </p:tav>
                                      </p:tavLst>
                                    </p:anim>
                                    <p:anim calcmode="lin" valueType="num">
                                      <p:cBhvr additive="base">
                                        <p:cTn id="38" dur="250" fill="hold"/>
                                        <p:tgtEl>
                                          <p:spTgt spid="27"/>
                                        </p:tgtEl>
                                        <p:attrNameLst>
                                          <p:attrName>ppt_y</p:attrName>
                                        </p:attrNameLst>
                                      </p:cBhvr>
                                      <p:tavLst>
                                        <p:tav tm="0">
                                          <p:val>
                                            <p:strVal val="#ppt_y"/>
                                          </p:val>
                                        </p:tav>
                                        <p:tav tm="100000">
                                          <p:val>
                                            <p:strVal val="#ppt_y"/>
                                          </p:val>
                                        </p:tav>
                                      </p:tavLst>
                                    </p:anim>
                                  </p:childTnLst>
                                </p:cTn>
                              </p:par>
                            </p:childTnLst>
                          </p:cTn>
                        </p:par>
                        <p:par>
                          <p:cTn id="39" fill="hold">
                            <p:stCondLst>
                              <p:cond delay="3750"/>
                            </p:stCondLst>
                            <p:childTnLst>
                              <p:par>
                                <p:cTn id="40" presetID="22" presetClass="entr" presetSubtype="8" fill="hold" nodeType="afterEffect">
                                  <p:stCondLst>
                                    <p:cond delay="0"/>
                                  </p:stCondLst>
                                  <p:childTnLst>
                                    <p:set>
                                      <p:cBhvr>
                                        <p:cTn id="41" dur="1" fill="hold">
                                          <p:stCondLst>
                                            <p:cond delay="0"/>
                                          </p:stCondLst>
                                        </p:cTn>
                                        <p:tgtEl>
                                          <p:spTgt spid="57"/>
                                        </p:tgtEl>
                                        <p:attrNameLst>
                                          <p:attrName>style.visibility</p:attrName>
                                        </p:attrNameLst>
                                      </p:cBhvr>
                                      <p:to>
                                        <p:strVal val="visible"/>
                                      </p:to>
                                    </p:set>
                                    <p:animEffect transition="in" filter="wipe(left)">
                                      <p:cBhvr>
                                        <p:cTn id="42" dur="500"/>
                                        <p:tgtEl>
                                          <p:spTgt spid="57"/>
                                        </p:tgtEl>
                                      </p:cBhvr>
                                    </p:animEffect>
                                  </p:childTnLst>
                                </p:cTn>
                              </p:par>
                            </p:childTnLst>
                          </p:cTn>
                        </p:par>
                        <p:par>
                          <p:cTn id="43" fill="hold">
                            <p:stCondLst>
                              <p:cond delay="4250"/>
                            </p:stCondLst>
                            <p:childTnLst>
                              <p:par>
                                <p:cTn id="44" presetID="22" presetClass="entr" presetSubtype="8" fill="hold" grpId="0" nodeType="afterEffect">
                                  <p:stCondLst>
                                    <p:cond delay="0"/>
                                  </p:stCondLst>
                                  <p:childTnLst>
                                    <p:set>
                                      <p:cBhvr>
                                        <p:cTn id="45" dur="1" fill="hold">
                                          <p:stCondLst>
                                            <p:cond delay="0"/>
                                          </p:stCondLst>
                                        </p:cTn>
                                        <p:tgtEl>
                                          <p:spTgt spid="51"/>
                                        </p:tgtEl>
                                        <p:attrNameLst>
                                          <p:attrName>style.visibility</p:attrName>
                                        </p:attrNameLst>
                                      </p:cBhvr>
                                      <p:to>
                                        <p:strVal val="visible"/>
                                      </p:to>
                                    </p:set>
                                    <p:animEffect transition="in" filter="wipe(left)">
                                      <p:cBhvr>
                                        <p:cTn id="46" dur="500"/>
                                        <p:tgtEl>
                                          <p:spTgt spid="51"/>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52"/>
                                        </p:tgtEl>
                                        <p:attrNameLst>
                                          <p:attrName>style.visibility</p:attrName>
                                        </p:attrNameLst>
                                      </p:cBhvr>
                                      <p:to>
                                        <p:strVal val="visible"/>
                                      </p:to>
                                    </p:set>
                                    <p:animEffect transition="in" filter="wipe(left)">
                                      <p:cBhvr>
                                        <p:cTn id="49" dur="500"/>
                                        <p:tgtEl>
                                          <p:spTgt spid="52"/>
                                        </p:tgtEl>
                                      </p:cBhvr>
                                    </p:animEffect>
                                  </p:childTnLst>
                                </p:cTn>
                              </p:par>
                            </p:childTnLst>
                          </p:cTn>
                        </p:par>
                        <p:par>
                          <p:cTn id="50" fill="hold">
                            <p:stCondLst>
                              <p:cond delay="4750"/>
                            </p:stCondLst>
                            <p:childTnLst>
                              <p:par>
                                <p:cTn id="51" presetID="2" presetClass="entr" presetSubtype="2" fill="hold" nodeType="afterEffect">
                                  <p:stCondLst>
                                    <p:cond delay="250"/>
                                  </p:stCondLst>
                                  <p:childTnLst>
                                    <p:set>
                                      <p:cBhvr>
                                        <p:cTn id="52" dur="1" fill="hold">
                                          <p:stCondLst>
                                            <p:cond delay="0"/>
                                          </p:stCondLst>
                                        </p:cTn>
                                        <p:tgtEl>
                                          <p:spTgt spid="33"/>
                                        </p:tgtEl>
                                        <p:attrNameLst>
                                          <p:attrName>style.visibility</p:attrName>
                                        </p:attrNameLst>
                                      </p:cBhvr>
                                      <p:to>
                                        <p:strVal val="visible"/>
                                      </p:to>
                                    </p:set>
                                    <p:anim calcmode="lin" valueType="num">
                                      <p:cBhvr additive="base">
                                        <p:cTn id="53" dur="250" fill="hold"/>
                                        <p:tgtEl>
                                          <p:spTgt spid="33"/>
                                        </p:tgtEl>
                                        <p:attrNameLst>
                                          <p:attrName>ppt_x</p:attrName>
                                        </p:attrNameLst>
                                      </p:cBhvr>
                                      <p:tavLst>
                                        <p:tav tm="0">
                                          <p:val>
                                            <p:strVal val="1+#ppt_w/2"/>
                                          </p:val>
                                        </p:tav>
                                        <p:tav tm="100000">
                                          <p:val>
                                            <p:strVal val="#ppt_x"/>
                                          </p:val>
                                        </p:tav>
                                      </p:tavLst>
                                    </p:anim>
                                    <p:anim calcmode="lin" valueType="num">
                                      <p:cBhvr additive="base">
                                        <p:cTn id="54" dur="250" fill="hold"/>
                                        <p:tgtEl>
                                          <p:spTgt spid="33"/>
                                        </p:tgtEl>
                                        <p:attrNameLst>
                                          <p:attrName>ppt_y</p:attrName>
                                        </p:attrNameLst>
                                      </p:cBhvr>
                                      <p:tavLst>
                                        <p:tav tm="0">
                                          <p:val>
                                            <p:strVal val="#ppt_y"/>
                                          </p:val>
                                        </p:tav>
                                        <p:tav tm="100000">
                                          <p:val>
                                            <p:strVal val="#ppt_y"/>
                                          </p:val>
                                        </p:tav>
                                      </p:tavLst>
                                    </p:anim>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20"/>
                                        </p:tgtEl>
                                        <p:attrNameLst>
                                          <p:attrName>style.visibility</p:attrName>
                                        </p:attrNameLst>
                                      </p:cBhvr>
                                      <p:to>
                                        <p:strVal val="visible"/>
                                      </p:to>
                                    </p:set>
                                    <p:animEffect transition="in" filter="wipe(left)">
                                      <p:cBhvr>
                                        <p:cTn id="58" dur="500"/>
                                        <p:tgtEl>
                                          <p:spTgt spid="20"/>
                                        </p:tgtEl>
                                      </p:cBhvr>
                                    </p:animEffect>
                                  </p:childTnLst>
                                </p:cTn>
                              </p:par>
                            </p:childTnLst>
                          </p:cTn>
                        </p:par>
                        <p:par>
                          <p:cTn id="59" fill="hold">
                            <p:stCondLst>
                              <p:cond delay="5750"/>
                            </p:stCondLst>
                            <p:childTnLst>
                              <p:par>
                                <p:cTn id="60" presetID="22" presetClass="entr" presetSubtype="8" fill="hold" grpId="0" nodeType="afterEffect">
                                  <p:stCondLst>
                                    <p:cond delay="0"/>
                                  </p:stCondLst>
                                  <p:childTnLst>
                                    <p:set>
                                      <p:cBhvr>
                                        <p:cTn id="61" dur="1" fill="hold">
                                          <p:stCondLst>
                                            <p:cond delay="0"/>
                                          </p:stCondLst>
                                        </p:cTn>
                                        <p:tgtEl>
                                          <p:spTgt spid="53"/>
                                        </p:tgtEl>
                                        <p:attrNameLst>
                                          <p:attrName>style.visibility</p:attrName>
                                        </p:attrNameLst>
                                      </p:cBhvr>
                                      <p:to>
                                        <p:strVal val="visible"/>
                                      </p:to>
                                    </p:set>
                                    <p:animEffect transition="in" filter="wipe(left)">
                                      <p:cBhvr>
                                        <p:cTn id="62" dur="500"/>
                                        <p:tgtEl>
                                          <p:spTgt spid="53"/>
                                        </p:tgtEl>
                                      </p:cBhvr>
                                    </p:animEffect>
                                  </p:childTnLst>
                                </p:cTn>
                              </p:par>
                              <p:par>
                                <p:cTn id="63" presetID="22" presetClass="entr" presetSubtype="8" fill="hold" grpId="0" nodeType="with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wipe(left)">
                                      <p:cBhvr>
                                        <p:cTn id="65" dur="500"/>
                                        <p:tgtEl>
                                          <p:spTgt spid="54"/>
                                        </p:tgtEl>
                                      </p:cBhvr>
                                    </p:animEffect>
                                  </p:childTnLst>
                                </p:cTn>
                              </p:par>
                            </p:childTnLst>
                          </p:cTn>
                        </p:par>
                        <p:par>
                          <p:cTn id="66" fill="hold">
                            <p:stCondLst>
                              <p:cond delay="6250"/>
                            </p:stCondLst>
                            <p:childTnLst>
                              <p:par>
                                <p:cTn id="67" presetID="2" presetClass="entr" presetSubtype="4" fill="hold" nodeType="afterEffect">
                                  <p:stCondLst>
                                    <p:cond delay="25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250" fill="hold"/>
                                        <p:tgtEl>
                                          <p:spTgt spid="42"/>
                                        </p:tgtEl>
                                        <p:attrNameLst>
                                          <p:attrName>ppt_x</p:attrName>
                                        </p:attrNameLst>
                                      </p:cBhvr>
                                      <p:tavLst>
                                        <p:tav tm="0">
                                          <p:val>
                                            <p:strVal val="#ppt_x"/>
                                          </p:val>
                                        </p:tav>
                                        <p:tav tm="100000">
                                          <p:val>
                                            <p:strVal val="#ppt_x"/>
                                          </p:val>
                                        </p:tav>
                                      </p:tavLst>
                                    </p:anim>
                                    <p:anim calcmode="lin" valueType="num">
                                      <p:cBhvr additive="base">
                                        <p:cTn id="70" dur="250" fill="hold"/>
                                        <p:tgtEl>
                                          <p:spTgt spid="42"/>
                                        </p:tgtEl>
                                        <p:attrNameLst>
                                          <p:attrName>ppt_y</p:attrName>
                                        </p:attrNameLst>
                                      </p:cBhvr>
                                      <p:tavLst>
                                        <p:tav tm="0">
                                          <p:val>
                                            <p:strVal val="1+#ppt_h/2"/>
                                          </p:val>
                                        </p:tav>
                                        <p:tav tm="100000">
                                          <p:val>
                                            <p:strVal val="#ppt_y"/>
                                          </p:val>
                                        </p:tav>
                                      </p:tavLst>
                                    </p:anim>
                                  </p:childTnLst>
                                </p:cTn>
                              </p:par>
                            </p:childTnLst>
                          </p:cTn>
                        </p:par>
                        <p:par>
                          <p:cTn id="71" fill="hold">
                            <p:stCondLst>
                              <p:cond delay="6750"/>
                            </p:stCondLst>
                            <p:childTnLst>
                              <p:par>
                                <p:cTn id="72" presetID="22" presetClass="entr" presetSubtype="8" fill="hold" nodeType="afterEffect">
                                  <p:stCondLst>
                                    <p:cond delay="0"/>
                                  </p:stCondLst>
                                  <p:childTnLst>
                                    <p:set>
                                      <p:cBhvr>
                                        <p:cTn id="73" dur="1" fill="hold">
                                          <p:stCondLst>
                                            <p:cond delay="0"/>
                                          </p:stCondLst>
                                        </p:cTn>
                                        <p:tgtEl>
                                          <p:spTgt spid="21"/>
                                        </p:tgtEl>
                                        <p:attrNameLst>
                                          <p:attrName>style.visibility</p:attrName>
                                        </p:attrNameLst>
                                      </p:cBhvr>
                                      <p:to>
                                        <p:strVal val="visible"/>
                                      </p:to>
                                    </p:set>
                                    <p:animEffect transition="in" filter="wipe(left)">
                                      <p:cBhvr>
                                        <p:cTn id="74" dur="500"/>
                                        <p:tgtEl>
                                          <p:spTgt spid="21"/>
                                        </p:tgtEl>
                                      </p:cBhvr>
                                    </p:animEffect>
                                  </p:childTnLst>
                                </p:cTn>
                              </p:par>
                            </p:childTnLst>
                          </p:cTn>
                        </p:par>
                        <p:par>
                          <p:cTn id="75" fill="hold">
                            <p:stCondLst>
                              <p:cond delay="7250"/>
                            </p:stCondLst>
                            <p:childTnLst>
                              <p:par>
                                <p:cTn id="76" presetID="22" presetClass="entr" presetSubtype="8" fill="hold" grpId="0" nodeType="afterEffect">
                                  <p:stCondLst>
                                    <p:cond delay="0"/>
                                  </p:stCondLst>
                                  <p:childTnLst>
                                    <p:set>
                                      <p:cBhvr>
                                        <p:cTn id="77" dur="1" fill="hold">
                                          <p:stCondLst>
                                            <p:cond delay="0"/>
                                          </p:stCondLst>
                                        </p:cTn>
                                        <p:tgtEl>
                                          <p:spTgt spid="55"/>
                                        </p:tgtEl>
                                        <p:attrNameLst>
                                          <p:attrName>style.visibility</p:attrName>
                                        </p:attrNameLst>
                                      </p:cBhvr>
                                      <p:to>
                                        <p:strVal val="visible"/>
                                      </p:to>
                                    </p:set>
                                    <p:animEffect transition="in" filter="wipe(left)">
                                      <p:cBhvr>
                                        <p:cTn id="78" dur="500"/>
                                        <p:tgtEl>
                                          <p:spTgt spid="55"/>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56"/>
                                        </p:tgtEl>
                                        <p:attrNameLst>
                                          <p:attrName>style.visibility</p:attrName>
                                        </p:attrNameLst>
                                      </p:cBhvr>
                                      <p:to>
                                        <p:strVal val="visible"/>
                                      </p:to>
                                    </p:set>
                                    <p:animEffect transition="in" filter="wipe(left)">
                                      <p:cBhvr>
                                        <p:cTn id="81" dur="500"/>
                                        <p:tgtEl>
                                          <p:spTgt spid="56"/>
                                        </p:tgtEl>
                                      </p:cBhvr>
                                    </p:animEffect>
                                  </p:childTnLst>
                                </p:cTn>
                              </p:par>
                            </p:childTnLst>
                          </p:cTn>
                        </p:par>
                        <p:par>
                          <p:cTn id="82" fill="hold">
                            <p:stCondLst>
                              <p:cond delay="7750"/>
                            </p:stCondLst>
                            <p:childTnLst>
                              <p:par>
                                <p:cTn id="83" presetID="2" presetClass="entr" presetSubtype="8" fill="hold" nodeType="afterEffect">
                                  <p:stCondLst>
                                    <p:cond delay="250"/>
                                  </p:stCondLst>
                                  <p:childTnLst>
                                    <p:set>
                                      <p:cBhvr>
                                        <p:cTn id="84" dur="1" fill="hold">
                                          <p:stCondLst>
                                            <p:cond delay="0"/>
                                          </p:stCondLst>
                                        </p:cTn>
                                        <p:tgtEl>
                                          <p:spTgt spid="36"/>
                                        </p:tgtEl>
                                        <p:attrNameLst>
                                          <p:attrName>style.visibility</p:attrName>
                                        </p:attrNameLst>
                                      </p:cBhvr>
                                      <p:to>
                                        <p:strVal val="visible"/>
                                      </p:to>
                                    </p:set>
                                    <p:anim calcmode="lin" valueType="num">
                                      <p:cBhvr additive="base">
                                        <p:cTn id="85" dur="250" fill="hold"/>
                                        <p:tgtEl>
                                          <p:spTgt spid="36"/>
                                        </p:tgtEl>
                                        <p:attrNameLst>
                                          <p:attrName>ppt_x</p:attrName>
                                        </p:attrNameLst>
                                      </p:cBhvr>
                                      <p:tavLst>
                                        <p:tav tm="0">
                                          <p:val>
                                            <p:strVal val="0-#ppt_w/2"/>
                                          </p:val>
                                        </p:tav>
                                        <p:tav tm="100000">
                                          <p:val>
                                            <p:strVal val="#ppt_x"/>
                                          </p:val>
                                        </p:tav>
                                      </p:tavLst>
                                    </p:anim>
                                    <p:anim calcmode="lin" valueType="num">
                                      <p:cBhvr additive="base">
                                        <p:cTn id="86" dur="250" fill="hold"/>
                                        <p:tgtEl>
                                          <p:spTgt spid="36"/>
                                        </p:tgtEl>
                                        <p:attrNameLst>
                                          <p:attrName>ppt_y</p:attrName>
                                        </p:attrNameLst>
                                      </p:cBhvr>
                                      <p:tavLst>
                                        <p:tav tm="0">
                                          <p:val>
                                            <p:strVal val="#ppt_y"/>
                                          </p:val>
                                        </p:tav>
                                        <p:tav tm="100000">
                                          <p:val>
                                            <p:strVal val="#ppt_y"/>
                                          </p:val>
                                        </p:tav>
                                      </p:tavLst>
                                    </p:anim>
                                  </p:childTnLst>
                                </p:cTn>
                              </p:par>
                            </p:childTnLst>
                          </p:cTn>
                        </p:par>
                        <p:par>
                          <p:cTn id="87" fill="hold">
                            <p:stCondLst>
                              <p:cond delay="8250"/>
                            </p:stCondLst>
                            <p:childTnLst>
                              <p:par>
                                <p:cTn id="88" presetID="22" presetClass="entr" presetSubtype="2" fill="hold" nodeType="afterEffect">
                                  <p:stCondLst>
                                    <p:cond delay="0"/>
                                  </p:stCondLst>
                                  <p:childTnLst>
                                    <p:set>
                                      <p:cBhvr>
                                        <p:cTn id="89" dur="1" fill="hold">
                                          <p:stCondLst>
                                            <p:cond delay="0"/>
                                          </p:stCondLst>
                                        </p:cTn>
                                        <p:tgtEl>
                                          <p:spTgt spid="22"/>
                                        </p:tgtEl>
                                        <p:attrNameLst>
                                          <p:attrName>style.visibility</p:attrName>
                                        </p:attrNameLst>
                                      </p:cBhvr>
                                      <p:to>
                                        <p:strVal val="visible"/>
                                      </p:to>
                                    </p:set>
                                    <p:animEffect transition="in" filter="wipe(right)">
                                      <p:cBhvr>
                                        <p:cTn id="90" dur="250"/>
                                        <p:tgtEl>
                                          <p:spTgt spid="22"/>
                                        </p:tgtEl>
                                      </p:cBhvr>
                                    </p:animEffect>
                                  </p:childTnLst>
                                </p:cTn>
                              </p:par>
                            </p:childTnLst>
                          </p:cTn>
                        </p:par>
                        <p:par>
                          <p:cTn id="91" fill="hold">
                            <p:stCondLst>
                              <p:cond delay="8500"/>
                            </p:stCondLst>
                            <p:childTnLst>
                              <p:par>
                                <p:cTn id="92" presetID="22" presetClass="entr" presetSubtype="2"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Effect transition="in" filter="wipe(right)">
                                      <p:cBhvr>
                                        <p:cTn id="94" dur="500"/>
                                        <p:tgtEl>
                                          <p:spTgt spid="49"/>
                                        </p:tgtEl>
                                      </p:cBhvr>
                                    </p:animEffect>
                                  </p:childTnLst>
                                </p:cTn>
                              </p:par>
                              <p:par>
                                <p:cTn id="95" presetID="22" presetClass="entr" presetSubtype="2" fill="hold" grpId="0" nodeType="withEffect">
                                  <p:stCondLst>
                                    <p:cond delay="0"/>
                                  </p:stCondLst>
                                  <p:childTnLst>
                                    <p:set>
                                      <p:cBhvr>
                                        <p:cTn id="96" dur="1" fill="hold">
                                          <p:stCondLst>
                                            <p:cond delay="0"/>
                                          </p:stCondLst>
                                        </p:cTn>
                                        <p:tgtEl>
                                          <p:spTgt spid="50"/>
                                        </p:tgtEl>
                                        <p:attrNameLst>
                                          <p:attrName>style.visibility</p:attrName>
                                        </p:attrNameLst>
                                      </p:cBhvr>
                                      <p:to>
                                        <p:strVal val="visible"/>
                                      </p:to>
                                    </p:set>
                                    <p:animEffect transition="in" filter="wipe(right)">
                                      <p:cBhvr>
                                        <p:cTn id="97" dur="500"/>
                                        <p:tgtEl>
                                          <p:spTgt spid="50"/>
                                        </p:tgtEl>
                                      </p:cBhvr>
                                    </p:animEffect>
                                  </p:childTnLst>
                                </p:cTn>
                              </p:par>
                            </p:childTnLst>
                          </p:cTn>
                        </p:par>
                        <p:par>
                          <p:cTn id="98" fill="hold">
                            <p:stCondLst>
                              <p:cond delay="9000"/>
                            </p:stCondLst>
                            <p:childTnLst>
                              <p:par>
                                <p:cTn id="99" presetID="2" presetClass="entr" presetSubtype="8" fill="hold" nodeType="afterEffect">
                                  <p:stCondLst>
                                    <p:cond delay="25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250" fill="hold"/>
                                        <p:tgtEl>
                                          <p:spTgt spid="39"/>
                                        </p:tgtEl>
                                        <p:attrNameLst>
                                          <p:attrName>ppt_x</p:attrName>
                                        </p:attrNameLst>
                                      </p:cBhvr>
                                      <p:tavLst>
                                        <p:tav tm="0">
                                          <p:val>
                                            <p:strVal val="0-#ppt_w/2"/>
                                          </p:val>
                                        </p:tav>
                                        <p:tav tm="100000">
                                          <p:val>
                                            <p:strVal val="#ppt_x"/>
                                          </p:val>
                                        </p:tav>
                                      </p:tavLst>
                                    </p:anim>
                                    <p:anim calcmode="lin" valueType="num">
                                      <p:cBhvr additive="base">
                                        <p:cTn id="102" dur="250" fill="hold"/>
                                        <p:tgtEl>
                                          <p:spTgt spid="39"/>
                                        </p:tgtEl>
                                        <p:attrNameLst>
                                          <p:attrName>ppt_y</p:attrName>
                                        </p:attrNameLst>
                                      </p:cBhvr>
                                      <p:tavLst>
                                        <p:tav tm="0">
                                          <p:val>
                                            <p:strVal val="#ppt_y"/>
                                          </p:val>
                                        </p:tav>
                                        <p:tav tm="100000">
                                          <p:val>
                                            <p:strVal val="#ppt_y"/>
                                          </p:val>
                                        </p:tav>
                                      </p:tavLst>
                                    </p:anim>
                                  </p:childTnLst>
                                </p:cTn>
                              </p:par>
                            </p:childTnLst>
                          </p:cTn>
                        </p:par>
                        <p:par>
                          <p:cTn id="103" fill="hold">
                            <p:stCondLst>
                              <p:cond delay="9500"/>
                            </p:stCondLst>
                            <p:childTnLst>
                              <p:par>
                                <p:cTn id="104" presetID="22" presetClass="entr" presetSubtype="2" fill="hold" nodeType="afterEffect">
                                  <p:stCondLst>
                                    <p:cond delay="0"/>
                                  </p:stCondLst>
                                  <p:childTnLst>
                                    <p:set>
                                      <p:cBhvr>
                                        <p:cTn id="105" dur="1" fill="hold">
                                          <p:stCondLst>
                                            <p:cond delay="0"/>
                                          </p:stCondLst>
                                        </p:cTn>
                                        <p:tgtEl>
                                          <p:spTgt spid="23"/>
                                        </p:tgtEl>
                                        <p:attrNameLst>
                                          <p:attrName>style.visibility</p:attrName>
                                        </p:attrNameLst>
                                      </p:cBhvr>
                                      <p:to>
                                        <p:strVal val="visible"/>
                                      </p:to>
                                    </p:set>
                                    <p:animEffect transition="in" filter="wipe(right)">
                                      <p:cBhvr>
                                        <p:cTn id="106" dur="250"/>
                                        <p:tgtEl>
                                          <p:spTgt spid="23"/>
                                        </p:tgtEl>
                                      </p:cBhvr>
                                    </p:animEffect>
                                  </p:childTnLst>
                                </p:cTn>
                              </p:par>
                            </p:childTnLst>
                          </p:cTn>
                        </p:par>
                        <p:par>
                          <p:cTn id="107" fill="hold">
                            <p:stCondLst>
                              <p:cond delay="9750"/>
                            </p:stCondLst>
                            <p:childTnLst>
                              <p:par>
                                <p:cTn id="108" presetID="22" presetClass="entr" presetSubtype="2" fill="hold" grpId="0" nodeType="afterEffect">
                                  <p:stCondLst>
                                    <p:cond delay="0"/>
                                  </p:stCondLst>
                                  <p:childTnLst>
                                    <p:set>
                                      <p:cBhvr>
                                        <p:cTn id="109" dur="1" fill="hold">
                                          <p:stCondLst>
                                            <p:cond delay="0"/>
                                          </p:stCondLst>
                                        </p:cTn>
                                        <p:tgtEl>
                                          <p:spTgt spid="47"/>
                                        </p:tgtEl>
                                        <p:attrNameLst>
                                          <p:attrName>style.visibility</p:attrName>
                                        </p:attrNameLst>
                                      </p:cBhvr>
                                      <p:to>
                                        <p:strVal val="visible"/>
                                      </p:to>
                                    </p:set>
                                    <p:animEffect transition="in" filter="wipe(right)">
                                      <p:cBhvr>
                                        <p:cTn id="110" dur="500"/>
                                        <p:tgtEl>
                                          <p:spTgt spid="47"/>
                                        </p:tgtEl>
                                      </p:cBhvr>
                                    </p:animEffect>
                                  </p:childTnLst>
                                </p:cTn>
                              </p:par>
                              <p:par>
                                <p:cTn id="111" presetID="22" presetClass="entr" presetSubtype="2" fill="hold" grpId="0" nodeType="withEffect">
                                  <p:stCondLst>
                                    <p:cond delay="0"/>
                                  </p:stCondLst>
                                  <p:childTnLst>
                                    <p:set>
                                      <p:cBhvr>
                                        <p:cTn id="112" dur="1" fill="hold">
                                          <p:stCondLst>
                                            <p:cond delay="0"/>
                                          </p:stCondLst>
                                        </p:cTn>
                                        <p:tgtEl>
                                          <p:spTgt spid="48"/>
                                        </p:tgtEl>
                                        <p:attrNameLst>
                                          <p:attrName>style.visibility</p:attrName>
                                        </p:attrNameLst>
                                      </p:cBhvr>
                                      <p:to>
                                        <p:strVal val="visible"/>
                                      </p:to>
                                    </p:set>
                                    <p:animEffect transition="in" filter="wipe(right)">
                                      <p:cBhvr>
                                        <p:cTn id="113"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5" grpId="0"/>
      <p:bldP spid="46" grpId="0"/>
      <p:bldP spid="47" grpId="0"/>
      <p:bldP spid="48" grpId="0"/>
      <p:bldP spid="49" grpId="0"/>
      <p:bldP spid="50" grpId="0"/>
      <p:bldP spid="51" grpId="0"/>
      <p:bldP spid="52" grpId="0"/>
      <p:bldP spid="53" grpId="0"/>
      <p:bldP spid="54" grpId="0"/>
      <p:bldP spid="55" grpId="0"/>
      <p:bldP spid="56"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851920" y="1719645"/>
            <a:ext cx="5626030" cy="923330"/>
          </a:xfrm>
          <a:prstGeom prst="rect">
            <a:avLst/>
          </a:prstGeom>
          <a:noFill/>
        </p:spPr>
        <p:txBody>
          <a:bodyPr wrap="square" rtlCol="0">
            <a:spAutoFit/>
          </a:bodyPr>
          <a:lstStyle/>
          <a:p>
            <a:pPr algn="ctr"/>
            <a:r>
              <a:rPr lang="zh-CN" altLang="en-US" sz="5400" b="1" dirty="0" smtClean="0">
                <a:solidFill>
                  <a:srgbClr val="0070C0"/>
                </a:solidFill>
                <a:latin typeface="微软雅黑" pitchFamily="34" charset="-122"/>
                <a:ea typeface="微软雅黑" pitchFamily="34" charset="-122"/>
              </a:rPr>
              <a:t>感谢欣赏！</a:t>
            </a:r>
            <a:endParaRPr lang="zh-CN" altLang="en-US" sz="5400" b="1" dirty="0">
              <a:solidFill>
                <a:srgbClr val="0070C0"/>
              </a:solidFill>
              <a:latin typeface="微软雅黑" pitchFamily="34" charset="-122"/>
              <a:ea typeface="微软雅黑" pitchFamily="34" charset="-122"/>
            </a:endParaRPr>
          </a:p>
        </p:txBody>
      </p:sp>
      <p:sp>
        <p:nvSpPr>
          <p:cNvPr id="4" name="等腰三角形 3"/>
          <p:cNvSpPr/>
          <p:nvPr/>
        </p:nvSpPr>
        <p:spPr>
          <a:xfrm rot="10800000">
            <a:off x="801709" y="-2"/>
            <a:ext cx="1298240" cy="656822"/>
          </a:xfrm>
          <a:prstGeom prst="triangle">
            <a:avLst/>
          </a:prstGeom>
          <a:solidFill>
            <a:srgbClr val="0070C0"/>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6" name="直角三角形 5"/>
          <p:cNvSpPr/>
          <p:nvPr/>
        </p:nvSpPr>
        <p:spPr>
          <a:xfrm flipH="1" flipV="1">
            <a:off x="7939825" y="-2"/>
            <a:ext cx="1204175" cy="1204175"/>
          </a:xfrm>
          <a:prstGeom prst="rtTriangle">
            <a:avLst/>
          </a:prstGeom>
          <a:solidFill>
            <a:srgbClr val="0070C0"/>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7" name="等腰三角形 6"/>
          <p:cNvSpPr/>
          <p:nvPr/>
        </p:nvSpPr>
        <p:spPr>
          <a:xfrm rot="10800000" flipV="1">
            <a:off x="5903843" y="3520307"/>
            <a:ext cx="3240156" cy="1623193"/>
          </a:xfrm>
          <a:prstGeom prst="triangle">
            <a:avLst/>
          </a:prstGeom>
          <a:solidFill>
            <a:srgbClr val="0070C0">
              <a:alpha val="40000"/>
            </a:srgbClr>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8" name="等腰三角形 7"/>
          <p:cNvSpPr/>
          <p:nvPr/>
        </p:nvSpPr>
        <p:spPr>
          <a:xfrm rot="5400000" flipV="1">
            <a:off x="6782107" y="3766945"/>
            <a:ext cx="988452" cy="495176"/>
          </a:xfrm>
          <a:prstGeom prst="triangle">
            <a:avLst/>
          </a:prstGeom>
          <a:solidFill>
            <a:srgbClr val="0070C0"/>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9" name="等腰三角形 8"/>
          <p:cNvSpPr/>
          <p:nvPr/>
        </p:nvSpPr>
        <p:spPr>
          <a:xfrm rot="10800000" flipH="1" flipV="1">
            <a:off x="6535468" y="4013584"/>
            <a:ext cx="988452" cy="495176"/>
          </a:xfrm>
          <a:prstGeom prst="triangle">
            <a:avLst/>
          </a:prstGeom>
          <a:solidFill>
            <a:srgbClr val="0070C0">
              <a:alpha val="60000"/>
            </a:srgbClr>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0" name="等腰三角形 9"/>
          <p:cNvSpPr/>
          <p:nvPr/>
        </p:nvSpPr>
        <p:spPr>
          <a:xfrm rot="10800000" flipV="1">
            <a:off x="-9173" y="2181310"/>
            <a:ext cx="5913014" cy="2962191"/>
          </a:xfrm>
          <a:prstGeom prst="triangle">
            <a:avLst/>
          </a:prstGeom>
          <a:solidFill>
            <a:srgbClr val="0070C0"/>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4" name="等腰三角形 13"/>
          <p:cNvSpPr/>
          <p:nvPr/>
        </p:nvSpPr>
        <p:spPr>
          <a:xfrm rot="10800000">
            <a:off x="1611467" y="-2"/>
            <a:ext cx="1678385" cy="849151"/>
          </a:xfrm>
          <a:prstGeom prst="triangle">
            <a:avLst/>
          </a:prstGeom>
          <a:solidFill>
            <a:srgbClr val="0070C0">
              <a:alpha val="40000"/>
            </a:srgbClr>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Tree>
    <p:extLst>
      <p:ext uri="{BB962C8B-B14F-4D97-AF65-F5344CB8AC3E}">
        <p14:creationId xmlns:p14="http://schemas.microsoft.com/office/powerpoint/2010/main" xmlns="" val="1917929467"/>
      </p:ext>
    </p:extLst>
  </p:cSld>
  <p:clrMapOvr>
    <a:masterClrMapping/>
  </p:clrMapOvr>
  <mc:AlternateContent xmlns:mc="http://schemas.openxmlformats.org/markup-compatibility/2006">
    <mc:Choice xmlns:p14="http://schemas.microsoft.com/office/powerpoint/2010/main" xmlns="" Requires="p14">
      <p:transition spd="slow" p14:dur="4000" advTm="0">
        <p14:vortex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000" fill="hold"/>
                                        <p:tgtEl>
                                          <p:spTgt spid="10"/>
                                        </p:tgtEl>
                                        <p:attrNameLst>
                                          <p:attrName>ppt_x</p:attrName>
                                        </p:attrNameLst>
                                      </p:cBhvr>
                                      <p:tavLst>
                                        <p:tav tm="0">
                                          <p:val>
                                            <p:strVal val="#ppt_x"/>
                                          </p:val>
                                        </p:tav>
                                        <p:tav tm="100000">
                                          <p:val>
                                            <p:strVal val="#ppt_x"/>
                                          </p:val>
                                        </p:tav>
                                      </p:tavLst>
                                    </p:anim>
                                    <p:anim calcmode="lin" valueType="num">
                                      <p:cBhvr additive="base">
                                        <p:cTn id="8" dur="1000" fill="hold"/>
                                        <p:tgtEl>
                                          <p:spTgt spid="10"/>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1000" fill="hold"/>
                                        <p:tgtEl>
                                          <p:spTgt spid="7"/>
                                        </p:tgtEl>
                                        <p:attrNameLst>
                                          <p:attrName>ppt_x</p:attrName>
                                        </p:attrNameLst>
                                      </p:cBhvr>
                                      <p:tavLst>
                                        <p:tav tm="0">
                                          <p:val>
                                            <p:strVal val="#ppt_x"/>
                                          </p:val>
                                        </p:tav>
                                        <p:tav tm="100000">
                                          <p:val>
                                            <p:strVal val="#ppt_x"/>
                                          </p:val>
                                        </p:tav>
                                      </p:tavLst>
                                    </p:anim>
                                    <p:anim calcmode="lin" valueType="num">
                                      <p:cBhvr additive="base">
                                        <p:cTn id="13" dur="1000" fill="hold"/>
                                        <p:tgtEl>
                                          <p:spTgt spid="7"/>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 presetClass="entr" presetSubtype="1"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1000" fill="hold"/>
                                        <p:tgtEl>
                                          <p:spTgt spid="4"/>
                                        </p:tgtEl>
                                        <p:attrNameLst>
                                          <p:attrName>ppt_x</p:attrName>
                                        </p:attrNameLst>
                                      </p:cBhvr>
                                      <p:tavLst>
                                        <p:tav tm="0">
                                          <p:val>
                                            <p:strVal val="#ppt_x"/>
                                          </p:val>
                                        </p:tav>
                                        <p:tav tm="100000">
                                          <p:val>
                                            <p:strVal val="#ppt_x"/>
                                          </p:val>
                                        </p:tav>
                                      </p:tavLst>
                                    </p:anim>
                                    <p:anim calcmode="lin" valueType="num">
                                      <p:cBhvr additive="base">
                                        <p:cTn id="18" dur="1000" fill="hold"/>
                                        <p:tgtEl>
                                          <p:spTgt spid="4"/>
                                        </p:tgtEl>
                                        <p:attrNameLst>
                                          <p:attrName>ppt_y</p:attrName>
                                        </p:attrNameLst>
                                      </p:cBhvr>
                                      <p:tavLst>
                                        <p:tav tm="0">
                                          <p:val>
                                            <p:strVal val="0-#ppt_h/2"/>
                                          </p:val>
                                        </p:tav>
                                        <p:tav tm="100000">
                                          <p:val>
                                            <p:strVal val="#ppt_y"/>
                                          </p:val>
                                        </p:tav>
                                      </p:tavLst>
                                    </p:anim>
                                  </p:childTnLst>
                                </p:cTn>
                              </p:par>
                            </p:childTnLst>
                          </p:cTn>
                        </p:par>
                        <p:par>
                          <p:cTn id="19" fill="hold">
                            <p:stCondLst>
                              <p:cond delay="3000"/>
                            </p:stCondLst>
                            <p:childTnLst>
                              <p:par>
                                <p:cTn id="20" presetID="2" presetClass="entr" presetSubtype="1" fill="hold" grpId="0" nodeType="after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1000" fill="hold"/>
                                        <p:tgtEl>
                                          <p:spTgt spid="14"/>
                                        </p:tgtEl>
                                        <p:attrNameLst>
                                          <p:attrName>ppt_x</p:attrName>
                                        </p:attrNameLst>
                                      </p:cBhvr>
                                      <p:tavLst>
                                        <p:tav tm="0">
                                          <p:val>
                                            <p:strVal val="#ppt_x"/>
                                          </p:val>
                                        </p:tav>
                                        <p:tav tm="100000">
                                          <p:val>
                                            <p:strVal val="#ppt_x"/>
                                          </p:val>
                                        </p:tav>
                                      </p:tavLst>
                                    </p:anim>
                                    <p:anim calcmode="lin" valueType="num">
                                      <p:cBhvr additive="base">
                                        <p:cTn id="23" dur="1000" fill="hold"/>
                                        <p:tgtEl>
                                          <p:spTgt spid="14"/>
                                        </p:tgtEl>
                                        <p:attrNameLst>
                                          <p:attrName>ppt_y</p:attrName>
                                        </p:attrNameLst>
                                      </p:cBhvr>
                                      <p:tavLst>
                                        <p:tav tm="0">
                                          <p:val>
                                            <p:strVal val="0-#ppt_h/2"/>
                                          </p:val>
                                        </p:tav>
                                        <p:tav tm="100000">
                                          <p:val>
                                            <p:strVal val="#ppt_y"/>
                                          </p:val>
                                        </p:tav>
                                      </p:tavLst>
                                    </p:anim>
                                  </p:childTnLst>
                                </p:cTn>
                              </p:par>
                            </p:childTnLst>
                          </p:cTn>
                        </p:par>
                        <p:par>
                          <p:cTn id="24" fill="hold">
                            <p:stCondLst>
                              <p:cond delay="4000"/>
                            </p:stCondLst>
                            <p:childTnLst>
                              <p:par>
                                <p:cTn id="25" presetID="2" presetClass="entr" presetSubtype="2"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1000" fill="hold"/>
                                        <p:tgtEl>
                                          <p:spTgt spid="6"/>
                                        </p:tgtEl>
                                        <p:attrNameLst>
                                          <p:attrName>ppt_x</p:attrName>
                                        </p:attrNameLst>
                                      </p:cBhvr>
                                      <p:tavLst>
                                        <p:tav tm="0">
                                          <p:val>
                                            <p:strVal val="1+#ppt_w/2"/>
                                          </p:val>
                                        </p:tav>
                                        <p:tav tm="100000">
                                          <p:val>
                                            <p:strVal val="#ppt_x"/>
                                          </p:val>
                                        </p:tav>
                                      </p:tavLst>
                                    </p:anim>
                                    <p:anim calcmode="lin" valueType="num">
                                      <p:cBhvr additive="base">
                                        <p:cTn id="28" dur="1000" fill="hold"/>
                                        <p:tgtEl>
                                          <p:spTgt spid="6"/>
                                        </p:tgtEl>
                                        <p:attrNameLst>
                                          <p:attrName>ppt_y</p:attrName>
                                        </p:attrNameLst>
                                      </p:cBhvr>
                                      <p:tavLst>
                                        <p:tav tm="0">
                                          <p:val>
                                            <p:strVal val="#ppt_y"/>
                                          </p:val>
                                        </p:tav>
                                        <p:tav tm="100000">
                                          <p:val>
                                            <p:strVal val="#ppt_y"/>
                                          </p:val>
                                        </p:tav>
                                      </p:tavLst>
                                    </p:anim>
                                  </p:childTnLst>
                                </p:cTn>
                              </p:par>
                            </p:childTnLst>
                          </p:cTn>
                        </p:par>
                        <p:par>
                          <p:cTn id="29" fill="hold">
                            <p:stCondLst>
                              <p:cond delay="5000"/>
                            </p:stCondLst>
                            <p:childTnLst>
                              <p:par>
                                <p:cTn id="30" presetID="22" presetClass="entr" presetSubtype="8" fill="hold" grpId="0" nodeType="after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left)">
                                      <p:cBhvr>
                                        <p:cTn id="32" dur="1000"/>
                                        <p:tgtEl>
                                          <p:spTgt spid="8"/>
                                        </p:tgtEl>
                                      </p:cBhvr>
                                    </p:animEffect>
                                  </p:childTnLst>
                                </p:cTn>
                              </p:par>
                            </p:childTnLst>
                          </p:cTn>
                        </p:par>
                        <p:par>
                          <p:cTn id="33" fill="hold">
                            <p:stCondLst>
                              <p:cond delay="6000"/>
                            </p:stCondLst>
                            <p:childTnLst>
                              <p:par>
                                <p:cTn id="34" presetID="22" presetClass="entr" presetSubtype="8" fill="hold" grpId="0"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left)">
                                      <p:cBhvr>
                                        <p:cTn id="36" dur="1000"/>
                                        <p:tgtEl>
                                          <p:spTgt spid="9"/>
                                        </p:tgtEl>
                                      </p:cBhvr>
                                    </p:animEffect>
                                  </p:childTnLst>
                                </p:cTn>
                              </p:par>
                            </p:childTnLst>
                          </p:cTn>
                        </p:par>
                        <p:par>
                          <p:cTn id="37" fill="hold">
                            <p:stCondLst>
                              <p:cond delay="7000"/>
                            </p:stCondLst>
                            <p:childTnLst>
                              <p:par>
                                <p:cTn id="38" presetID="53" presetClass="entr" presetSubtype="16" fill="hold" grpId="0" nodeType="afterEffect">
                                  <p:stCondLst>
                                    <p:cond delay="0"/>
                                  </p:stCondLst>
                                  <p:childTnLst>
                                    <p:set>
                                      <p:cBhvr>
                                        <p:cTn id="39" dur="1" fill="hold">
                                          <p:stCondLst>
                                            <p:cond delay="0"/>
                                          </p:stCondLst>
                                        </p:cTn>
                                        <p:tgtEl>
                                          <p:spTgt spid="5"/>
                                        </p:tgtEl>
                                        <p:attrNameLst>
                                          <p:attrName>style.visibility</p:attrName>
                                        </p:attrNameLst>
                                      </p:cBhvr>
                                      <p:to>
                                        <p:strVal val="visible"/>
                                      </p:to>
                                    </p:set>
                                    <p:anim calcmode="lin" valueType="num">
                                      <p:cBhvr>
                                        <p:cTn id="40" dur="1000" fill="hold"/>
                                        <p:tgtEl>
                                          <p:spTgt spid="5"/>
                                        </p:tgtEl>
                                        <p:attrNameLst>
                                          <p:attrName>ppt_w</p:attrName>
                                        </p:attrNameLst>
                                      </p:cBhvr>
                                      <p:tavLst>
                                        <p:tav tm="0">
                                          <p:val>
                                            <p:fltVal val="0"/>
                                          </p:val>
                                        </p:tav>
                                        <p:tav tm="100000">
                                          <p:val>
                                            <p:strVal val="#ppt_w"/>
                                          </p:val>
                                        </p:tav>
                                      </p:tavLst>
                                    </p:anim>
                                    <p:anim calcmode="lin" valueType="num">
                                      <p:cBhvr>
                                        <p:cTn id="41" dur="1000" fill="hold"/>
                                        <p:tgtEl>
                                          <p:spTgt spid="5"/>
                                        </p:tgtEl>
                                        <p:attrNameLst>
                                          <p:attrName>ppt_h</p:attrName>
                                        </p:attrNameLst>
                                      </p:cBhvr>
                                      <p:tavLst>
                                        <p:tav tm="0">
                                          <p:val>
                                            <p:fltVal val="0"/>
                                          </p:val>
                                        </p:tav>
                                        <p:tav tm="100000">
                                          <p:val>
                                            <p:strVal val="#ppt_h"/>
                                          </p:val>
                                        </p:tav>
                                      </p:tavLst>
                                    </p:anim>
                                    <p:animEffect transition="in" filter="fade">
                                      <p:cBhvr>
                                        <p:cTn id="42"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animBg="1"/>
      <p:bldP spid="6" grpId="0" animBg="1"/>
      <p:bldP spid="7" grpId="0" animBg="1"/>
      <p:bldP spid="8" grpId="0" animBg="1"/>
      <p:bldP spid="9" grpId="0" animBg="1"/>
      <p:bldP spid="10" grpId="0" animBg="1"/>
      <p:bldP spid="1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3"/>
          <p:cNvSpPr>
            <a:spLocks noChangeArrowheads="1"/>
          </p:cNvSpPr>
          <p:nvPr/>
        </p:nvSpPr>
        <p:spPr bwMode="auto">
          <a:xfrm>
            <a:off x="4250061" y="386569"/>
            <a:ext cx="1266995" cy="4077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68571" tIns="34286" rIns="68571" bIns="3428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spcBef>
                <a:spcPct val="0"/>
              </a:spcBef>
              <a:buNone/>
            </a:pPr>
            <a:r>
              <a:rPr lang="zh-CN" altLang="en-US" sz="2200" b="1" dirty="0">
                <a:solidFill>
                  <a:schemeClr val="tx1">
                    <a:lumMod val="75000"/>
                    <a:lumOff val="25000"/>
                  </a:schemeClr>
                </a:solidFill>
                <a:latin typeface="Arial" panose="020B0604020202020204" pitchFamily="34" charset="0"/>
                <a:cs typeface="Arial" panose="020B0604020202020204" pitchFamily="34" charset="0"/>
              </a:rPr>
              <a:t>团队</a:t>
            </a:r>
            <a:r>
              <a:rPr lang="zh-CN" altLang="en-US" sz="2200" b="1" dirty="0" smtClean="0">
                <a:solidFill>
                  <a:schemeClr val="tx1">
                    <a:lumMod val="75000"/>
                    <a:lumOff val="25000"/>
                  </a:schemeClr>
                </a:solidFill>
                <a:latin typeface="Arial" panose="020B0604020202020204" pitchFamily="34" charset="0"/>
                <a:cs typeface="Arial" panose="020B0604020202020204" pitchFamily="34" charset="0"/>
              </a:rPr>
              <a:t>介绍</a:t>
            </a:r>
            <a:endParaRPr lang="zh-CN" altLang="en-US" sz="2200" b="1" dirty="0">
              <a:solidFill>
                <a:schemeClr val="tx1">
                  <a:lumMod val="75000"/>
                  <a:lumOff val="25000"/>
                </a:schemeClr>
              </a:solidFill>
              <a:latin typeface="Arial" panose="020B0604020202020204" pitchFamily="34" charset="0"/>
              <a:cs typeface="Arial" panose="020B0604020202020204" pitchFamily="34" charset="0"/>
            </a:endParaRPr>
          </a:p>
        </p:txBody>
      </p:sp>
      <p:grpSp>
        <p:nvGrpSpPr>
          <p:cNvPr id="3" name="组合 2"/>
          <p:cNvGrpSpPr/>
          <p:nvPr/>
        </p:nvGrpSpPr>
        <p:grpSpPr>
          <a:xfrm>
            <a:off x="3782214" y="427662"/>
            <a:ext cx="197506" cy="296260"/>
            <a:chOff x="5284519" y="1508166"/>
            <a:chExt cx="213756" cy="427512"/>
          </a:xfrm>
        </p:grpSpPr>
        <p:cxnSp>
          <p:nvCxnSpPr>
            <p:cNvPr id="4" name="直接连接符 3"/>
            <p:cNvCxnSpPr/>
            <p:nvPr/>
          </p:nvCxnSpPr>
          <p:spPr>
            <a:xfrm>
              <a:off x="5284519" y="1508166"/>
              <a:ext cx="213756" cy="213756"/>
            </a:xfrm>
            <a:prstGeom prst="line">
              <a:avLst/>
            </a:prstGeom>
            <a:ln w="19050">
              <a:solidFill>
                <a:schemeClr val="tx1">
                  <a:lumMod val="75000"/>
                  <a:lumOff val="25000"/>
                </a:schemeClr>
              </a:solidFill>
              <a:headEnd type="oval" w="med" len="med"/>
              <a:tailEnd type="oval" w="lg" len="lg"/>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flipH="1">
              <a:off x="5284519" y="1721922"/>
              <a:ext cx="213756" cy="213756"/>
            </a:xfrm>
            <a:prstGeom prst="line">
              <a:avLst/>
            </a:prstGeom>
            <a:ln w="19050">
              <a:solidFill>
                <a:schemeClr val="tx1">
                  <a:lumMod val="75000"/>
                  <a:lumOff val="25000"/>
                </a:schemeClr>
              </a:solidFill>
              <a:headEnd type="oval" w="med" len="med"/>
              <a:tailEnd type="oval" w="lg" len="lg"/>
            </a:ln>
          </p:spPr>
          <p:style>
            <a:lnRef idx="1">
              <a:schemeClr val="accent1"/>
            </a:lnRef>
            <a:fillRef idx="0">
              <a:schemeClr val="accent1"/>
            </a:fillRef>
            <a:effectRef idx="0">
              <a:schemeClr val="accent1"/>
            </a:effectRef>
            <a:fontRef idx="minor">
              <a:schemeClr val="tx1"/>
            </a:fontRef>
          </p:style>
        </p:cxnSp>
      </p:grpSp>
      <p:sp>
        <p:nvSpPr>
          <p:cNvPr id="6" name="Oval 53"/>
          <p:cNvSpPr>
            <a:spLocks noChangeArrowheads="1"/>
          </p:cNvSpPr>
          <p:nvPr/>
        </p:nvSpPr>
        <p:spPr bwMode="auto">
          <a:xfrm>
            <a:off x="4185639" y="1075547"/>
            <a:ext cx="970171" cy="970723"/>
          </a:xfrm>
          <a:prstGeom prst="ellipse">
            <a:avLst/>
          </a:prstGeom>
          <a:solidFill>
            <a:srgbClr val="0070C0"/>
          </a:solidFill>
          <a:ln w="28575">
            <a:solidFill>
              <a:srgbClr val="0070C0"/>
            </a:solid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a:solidFill>
                <a:schemeClr val="bg1"/>
              </a:solidFill>
            </a:endParaRPr>
          </a:p>
        </p:txBody>
      </p:sp>
      <p:sp>
        <p:nvSpPr>
          <p:cNvPr id="7" name="Oval 53"/>
          <p:cNvSpPr>
            <a:spLocks noChangeArrowheads="1"/>
          </p:cNvSpPr>
          <p:nvPr/>
        </p:nvSpPr>
        <p:spPr bwMode="auto">
          <a:xfrm>
            <a:off x="5378801" y="1075547"/>
            <a:ext cx="970171" cy="970723"/>
          </a:xfrm>
          <a:prstGeom prst="ellipse">
            <a:avLst/>
          </a:prstGeom>
          <a:solidFill>
            <a:srgbClr val="0070C0"/>
          </a:solidFill>
          <a:ln w="28575">
            <a:solidFill>
              <a:srgbClr val="0070C0"/>
            </a:solid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a:solidFill>
                <a:schemeClr val="bg1"/>
              </a:solidFill>
            </a:endParaRPr>
          </a:p>
        </p:txBody>
      </p:sp>
      <p:sp>
        <p:nvSpPr>
          <p:cNvPr id="8" name="Oval 53"/>
          <p:cNvSpPr>
            <a:spLocks noChangeArrowheads="1"/>
          </p:cNvSpPr>
          <p:nvPr/>
        </p:nvSpPr>
        <p:spPr bwMode="auto">
          <a:xfrm>
            <a:off x="6550528" y="1075547"/>
            <a:ext cx="970171" cy="970723"/>
          </a:xfrm>
          <a:prstGeom prst="ellipse">
            <a:avLst/>
          </a:prstGeom>
          <a:solidFill>
            <a:srgbClr val="0070C0"/>
          </a:solidFill>
          <a:ln w="28575">
            <a:solidFill>
              <a:srgbClr val="0070C0"/>
            </a:solid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a:solidFill>
                <a:schemeClr val="bg1"/>
              </a:solidFill>
            </a:endParaRPr>
          </a:p>
        </p:txBody>
      </p:sp>
      <p:sp>
        <p:nvSpPr>
          <p:cNvPr id="9" name="Oval 53"/>
          <p:cNvSpPr>
            <a:spLocks noChangeArrowheads="1"/>
          </p:cNvSpPr>
          <p:nvPr/>
        </p:nvSpPr>
        <p:spPr bwMode="auto">
          <a:xfrm>
            <a:off x="7772268" y="1075547"/>
            <a:ext cx="970171" cy="970723"/>
          </a:xfrm>
          <a:prstGeom prst="ellipse">
            <a:avLst/>
          </a:prstGeom>
          <a:solidFill>
            <a:srgbClr val="0070C0"/>
          </a:solidFill>
          <a:ln w="28575">
            <a:solidFill>
              <a:srgbClr val="0070C0"/>
            </a:solid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a:solidFill>
                <a:schemeClr val="bg1"/>
              </a:solidFill>
            </a:endParaRPr>
          </a:p>
        </p:txBody>
      </p:sp>
      <p:sp>
        <p:nvSpPr>
          <p:cNvPr id="10" name="Text Box 25"/>
          <p:cNvSpPr txBox="1">
            <a:spLocks noChangeArrowheads="1"/>
          </p:cNvSpPr>
          <p:nvPr/>
        </p:nvSpPr>
        <p:spPr bwMode="auto">
          <a:xfrm>
            <a:off x="5464032" y="1355948"/>
            <a:ext cx="810921" cy="43457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68580" tIns="34290" rIns="68580" bIns="34290">
            <a:spAutoFit/>
          </a:bodyPr>
          <a:lstStyle/>
          <a:p>
            <a:r>
              <a:rPr lang="zh-CN" altLang="en-US" sz="2400">
                <a:solidFill>
                  <a:schemeClr val="bg1"/>
                </a:solidFill>
                <a:latin typeface="微软雅黑" pitchFamily="34" charset="-122"/>
                <a:ea typeface="微软雅黑" pitchFamily="34" charset="-122"/>
              </a:rPr>
              <a:t>正直</a:t>
            </a:r>
          </a:p>
        </p:txBody>
      </p:sp>
      <p:sp>
        <p:nvSpPr>
          <p:cNvPr id="11" name="Rectangle 26"/>
          <p:cNvSpPr>
            <a:spLocks noChangeArrowheads="1"/>
          </p:cNvSpPr>
          <p:nvPr/>
        </p:nvSpPr>
        <p:spPr bwMode="auto">
          <a:xfrm>
            <a:off x="4283968" y="1347614"/>
            <a:ext cx="747810" cy="43457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68580" tIns="34290" rIns="68580" bIns="34290">
            <a:spAutoFit/>
          </a:bodyPr>
          <a:lstStyle/>
          <a:p>
            <a:r>
              <a:rPr lang="zh-CN" altLang="en-US" sz="2400">
                <a:solidFill>
                  <a:schemeClr val="bg1"/>
                </a:solidFill>
                <a:latin typeface="微软雅黑" pitchFamily="34" charset="-122"/>
                <a:ea typeface="微软雅黑" pitchFamily="34" charset="-122"/>
              </a:rPr>
              <a:t>简单</a:t>
            </a:r>
          </a:p>
        </p:txBody>
      </p:sp>
      <p:sp>
        <p:nvSpPr>
          <p:cNvPr id="12" name="Rectangle 27"/>
          <p:cNvSpPr>
            <a:spLocks noChangeArrowheads="1"/>
          </p:cNvSpPr>
          <p:nvPr/>
        </p:nvSpPr>
        <p:spPr bwMode="auto">
          <a:xfrm>
            <a:off x="6659574" y="1355948"/>
            <a:ext cx="747810" cy="43457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68580" tIns="34290" rIns="68580" bIns="34290">
            <a:spAutoFit/>
          </a:bodyPr>
          <a:lstStyle/>
          <a:p>
            <a:r>
              <a:rPr lang="zh-CN" altLang="en-US" sz="2400">
                <a:solidFill>
                  <a:schemeClr val="bg1"/>
                </a:solidFill>
                <a:latin typeface="微软雅黑" pitchFamily="34" charset="-122"/>
                <a:ea typeface="微软雅黑" pitchFamily="34" charset="-122"/>
              </a:rPr>
              <a:t>创新</a:t>
            </a:r>
          </a:p>
        </p:txBody>
      </p:sp>
      <p:sp>
        <p:nvSpPr>
          <p:cNvPr id="13" name="Rectangle 28"/>
          <p:cNvSpPr>
            <a:spLocks noChangeArrowheads="1"/>
          </p:cNvSpPr>
          <p:nvPr/>
        </p:nvSpPr>
        <p:spPr bwMode="auto">
          <a:xfrm>
            <a:off x="7883448" y="1343619"/>
            <a:ext cx="747810" cy="43457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68580" tIns="34290" rIns="68580" bIns="34290">
            <a:spAutoFit/>
          </a:bodyPr>
          <a:lstStyle/>
          <a:p>
            <a:r>
              <a:rPr lang="zh-CN" altLang="en-US" sz="2400" dirty="0">
                <a:solidFill>
                  <a:schemeClr val="bg1"/>
                </a:solidFill>
                <a:latin typeface="微软雅黑" pitchFamily="34" charset="-122"/>
                <a:ea typeface="微软雅黑" pitchFamily="34" charset="-122"/>
              </a:rPr>
              <a:t>极致</a:t>
            </a:r>
          </a:p>
        </p:txBody>
      </p:sp>
      <p:sp>
        <p:nvSpPr>
          <p:cNvPr id="14" name="Text Box 29"/>
          <p:cNvSpPr txBox="1">
            <a:spLocks noChangeArrowheads="1"/>
          </p:cNvSpPr>
          <p:nvPr/>
        </p:nvSpPr>
        <p:spPr bwMode="auto">
          <a:xfrm>
            <a:off x="4067944" y="2250933"/>
            <a:ext cx="4824802" cy="250684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68580" tIns="34290" rIns="68580" bIns="34290">
            <a:spAutoFit/>
          </a:bodyPr>
          <a:lstStyle/>
          <a:p>
            <a:pPr>
              <a:lnSpc>
                <a:spcPct val="120000"/>
              </a:lnSpc>
            </a:pPr>
            <a:r>
              <a:rPr lang="zh-CN" altLang="en-US" sz="1100" b="1" dirty="0"/>
              <a:t>简单：</a:t>
            </a:r>
            <a:r>
              <a:rPr lang="zh-CN" altLang="en-US" sz="1100" dirty="0"/>
              <a:t>人与人之间交流的简单，追求设计产品的简单。</a:t>
            </a:r>
            <a:endParaRPr lang="zh-CN" altLang="en-US" sz="1100" b="1" dirty="0"/>
          </a:p>
          <a:p>
            <a:pPr>
              <a:lnSpc>
                <a:spcPct val="120000"/>
              </a:lnSpc>
            </a:pPr>
            <a:r>
              <a:rPr lang="zh-CN" altLang="en-US" sz="1100" b="1" dirty="0"/>
              <a:t>正直：</a:t>
            </a:r>
            <a:r>
              <a:rPr lang="zh-CN" altLang="en-US" sz="1100" dirty="0"/>
              <a:t>信守承诺，做正直的事，做正直的人。</a:t>
            </a:r>
            <a:endParaRPr lang="zh-CN" altLang="en-US" sz="1100" b="1" dirty="0"/>
          </a:p>
          <a:p>
            <a:pPr>
              <a:lnSpc>
                <a:spcPct val="120000"/>
              </a:lnSpc>
            </a:pPr>
            <a:r>
              <a:rPr lang="zh-CN" altLang="en-US" sz="1100" b="1" dirty="0"/>
              <a:t>创新：</a:t>
            </a:r>
            <a:r>
              <a:rPr lang="zh-CN" altLang="en-US" sz="1100" dirty="0"/>
              <a:t>创新是进步的灵魂，勇与尝试，大胆想象。</a:t>
            </a:r>
            <a:endParaRPr lang="zh-CN" altLang="en-US" sz="1100" b="1" dirty="0"/>
          </a:p>
          <a:p>
            <a:pPr>
              <a:lnSpc>
                <a:spcPct val="120000"/>
              </a:lnSpc>
            </a:pPr>
            <a:r>
              <a:rPr lang="zh-CN" altLang="en-US" sz="1100" b="1" dirty="0"/>
              <a:t>极致：</a:t>
            </a:r>
            <a:r>
              <a:rPr lang="zh-CN" altLang="en-US" sz="1100" dirty="0"/>
              <a:t>从优秀走向卓越，不断超越，锐意进取。</a:t>
            </a:r>
            <a:endParaRPr lang="zh-CN" altLang="en-US" sz="1100" b="1" dirty="0"/>
          </a:p>
          <a:p>
            <a:pPr>
              <a:lnSpc>
                <a:spcPct val="120000"/>
              </a:lnSpc>
            </a:pPr>
            <a:r>
              <a:rPr lang="zh-CN" altLang="en-US" sz="1100" b="1" dirty="0"/>
              <a:t>成长：</a:t>
            </a:r>
            <a:r>
              <a:rPr lang="zh-CN" altLang="en-US" sz="1100" dirty="0"/>
              <a:t>广阔的成长空间，让成长进步贯穿金山网络每一天。</a:t>
            </a:r>
          </a:p>
          <a:p>
            <a:pPr>
              <a:lnSpc>
                <a:spcPct val="120000"/>
              </a:lnSpc>
            </a:pPr>
            <a:r>
              <a:rPr lang="zh-CN" altLang="en-US" sz="1100" dirty="0"/>
              <a:t>       我们是一支专业的团队。我们的成员拥有多年的信息安全专业技术背景，来自国内知名安全公司的一线骨干。</a:t>
            </a:r>
          </a:p>
          <a:p>
            <a:pPr>
              <a:lnSpc>
                <a:spcPct val="120000"/>
              </a:lnSpc>
            </a:pPr>
            <a:r>
              <a:rPr lang="zh-CN" altLang="en-US" sz="1100" dirty="0"/>
              <a:t>我们是一支年轻的团队。我们的平均年龄仅有</a:t>
            </a:r>
            <a:r>
              <a:rPr lang="en-US" altLang="zh-CN" sz="1100" dirty="0"/>
              <a:t>26</a:t>
            </a:r>
            <a:r>
              <a:rPr lang="zh-CN" altLang="en-US" sz="1100" dirty="0"/>
              <a:t>岁，充满了朝气和创新精神。</a:t>
            </a:r>
          </a:p>
          <a:p>
            <a:pPr>
              <a:lnSpc>
                <a:spcPct val="120000"/>
              </a:lnSpc>
            </a:pPr>
            <a:r>
              <a:rPr lang="zh-CN" altLang="en-US" sz="1100" dirty="0"/>
              <a:t>       我们是一支专注的团队。我们坚信，安全的品牌源自客户的信任。只有专注，才能做好安全。</a:t>
            </a:r>
          </a:p>
          <a:p>
            <a:pPr>
              <a:lnSpc>
                <a:spcPct val="120000"/>
              </a:lnSpc>
            </a:pPr>
            <a:r>
              <a:rPr lang="zh-CN" altLang="en-US" sz="1100" dirty="0"/>
              <a:t>       我们是一支有梦想的团队。我们来自五湖四海，因为一个共同的梦想：做一家真正优秀的信息安全企业，为客户提供最可靠的互联网安全防护。</a:t>
            </a:r>
          </a:p>
        </p:txBody>
      </p:sp>
      <p:sp>
        <p:nvSpPr>
          <p:cNvPr id="17" name="矩形 16"/>
          <p:cNvSpPr/>
          <p:nvPr/>
        </p:nvSpPr>
        <p:spPr>
          <a:xfrm>
            <a:off x="1576711" y="1260270"/>
            <a:ext cx="2304256" cy="3414154"/>
          </a:xfrm>
          <a:prstGeom prst="rect">
            <a:avLst/>
          </a:prstGeom>
          <a:blipFill>
            <a:blip r:embed="rId2" cstate="print"/>
            <a:srcRect/>
            <a:stretch>
              <a:fillRect l="-8502" r="-8502"/>
            </a:stretch>
          </a:bli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61414" tIns="30707" rIns="61414" bIns="30707" rtlCol="0" anchor="ctr"/>
          <a:lstStyle/>
          <a:p>
            <a:pPr algn="ctr"/>
            <a:endParaRPr lang="zh-CN" altLang="en-US">
              <a:solidFill>
                <a:schemeClr val="tx1"/>
              </a:solidFill>
            </a:endParaRPr>
          </a:p>
        </p:txBody>
      </p:sp>
    </p:spTree>
    <p:extLst>
      <p:ext uri="{BB962C8B-B14F-4D97-AF65-F5344CB8AC3E}">
        <p14:creationId xmlns:p14="http://schemas.microsoft.com/office/powerpoint/2010/main" xmlns="" val="1079910077"/>
      </p:ext>
    </p:extLst>
  </p:cSld>
  <p:clrMapOvr>
    <a:masterClrMapping/>
  </p:clrMapOvr>
  <p:transition spd="slow"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000"/>
                            </p:stCondLst>
                            <p:childTnLst>
                              <p:par>
                                <p:cTn id="13" presetID="2" presetClass="entr" presetSubtype="4"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500" fill="hold"/>
                                        <p:tgtEl>
                                          <p:spTgt spid="17"/>
                                        </p:tgtEl>
                                        <p:attrNameLst>
                                          <p:attrName>ppt_x</p:attrName>
                                        </p:attrNameLst>
                                      </p:cBhvr>
                                      <p:tavLst>
                                        <p:tav tm="0">
                                          <p:val>
                                            <p:strVal val="#ppt_x"/>
                                          </p:val>
                                        </p:tav>
                                        <p:tav tm="100000">
                                          <p:val>
                                            <p:strVal val="#ppt_x"/>
                                          </p:val>
                                        </p:tav>
                                      </p:tavLst>
                                    </p:anim>
                                    <p:anim calcmode="lin" valueType="num">
                                      <p:cBhvr additive="base">
                                        <p:cTn id="16" dur="500" fill="hold"/>
                                        <p:tgtEl>
                                          <p:spTgt spid="17"/>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18" presetClass="entr" presetSubtype="12"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strips(downLeft)">
                                      <p:cBhvr>
                                        <p:cTn id="20" dur="500"/>
                                        <p:tgtEl>
                                          <p:spTgt spid="6"/>
                                        </p:tgtEl>
                                      </p:cBhvr>
                                    </p:animEffect>
                                  </p:childTnLst>
                                </p:cTn>
                              </p:par>
                              <p:par>
                                <p:cTn id="21" presetID="18" presetClass="entr" presetSubtype="9"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strips(upLeft)">
                                      <p:cBhvr>
                                        <p:cTn id="23" dur="500"/>
                                        <p:tgtEl>
                                          <p:spTgt spid="7"/>
                                        </p:tgtEl>
                                      </p:cBhvr>
                                    </p:animEffect>
                                  </p:childTnLst>
                                </p:cTn>
                              </p:par>
                              <p:par>
                                <p:cTn id="24" presetID="18" presetClass="entr" presetSubtype="6" fill="hold"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strips(downRight)">
                                      <p:cBhvr>
                                        <p:cTn id="26" dur="500"/>
                                        <p:tgtEl>
                                          <p:spTgt spid="8"/>
                                        </p:tgtEl>
                                      </p:cBhvr>
                                    </p:animEffect>
                                  </p:childTnLst>
                                </p:cTn>
                              </p:par>
                              <p:par>
                                <p:cTn id="27" presetID="18" presetClass="entr" presetSubtype="3" fill="hold"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strips(upRight)">
                                      <p:cBhvr>
                                        <p:cTn id="29" dur="500"/>
                                        <p:tgtEl>
                                          <p:spTgt spid="9"/>
                                        </p:tgtEl>
                                      </p:cBhvr>
                                    </p:animEffect>
                                  </p:childTnLst>
                                </p:cTn>
                              </p:par>
                            </p:childTnLst>
                          </p:cTn>
                        </p:par>
                        <p:par>
                          <p:cTn id="30" fill="hold">
                            <p:stCondLst>
                              <p:cond delay="2000"/>
                            </p:stCondLst>
                            <p:childTnLst>
                              <p:par>
                                <p:cTn id="31" presetID="41" presetClass="entr" presetSubtype="0" fill="hold" grpId="0" nodeType="afterEffect">
                                  <p:stCondLst>
                                    <p:cond delay="0"/>
                                  </p:stCondLst>
                                  <p:iterate type="lt">
                                    <p:tmPct val="10000"/>
                                  </p:iterate>
                                  <p:childTnLst>
                                    <p:set>
                                      <p:cBhvr>
                                        <p:cTn id="32" dur="1" fill="hold">
                                          <p:stCondLst>
                                            <p:cond delay="0"/>
                                          </p:stCondLst>
                                        </p:cTn>
                                        <p:tgtEl>
                                          <p:spTgt spid="11"/>
                                        </p:tgtEl>
                                        <p:attrNameLst>
                                          <p:attrName>style.visibility</p:attrName>
                                        </p:attrNameLst>
                                      </p:cBhvr>
                                      <p:to>
                                        <p:strVal val="visible"/>
                                      </p:to>
                                    </p:set>
                                    <p:anim calcmode="lin" valueType="num">
                                      <p:cBhvr>
                                        <p:cTn id="33"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34" dur="500" fill="hold"/>
                                        <p:tgtEl>
                                          <p:spTgt spid="11"/>
                                        </p:tgtEl>
                                        <p:attrNameLst>
                                          <p:attrName>ppt_y</p:attrName>
                                        </p:attrNameLst>
                                      </p:cBhvr>
                                      <p:tavLst>
                                        <p:tav tm="0">
                                          <p:val>
                                            <p:strVal val="#ppt_y"/>
                                          </p:val>
                                        </p:tav>
                                        <p:tav tm="100000">
                                          <p:val>
                                            <p:strVal val="#ppt_y"/>
                                          </p:val>
                                        </p:tav>
                                      </p:tavLst>
                                    </p:anim>
                                    <p:anim calcmode="lin" valueType="num">
                                      <p:cBhvr>
                                        <p:cTn id="35"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36"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37" dur="500" tmFilter="0,0; .5, 1; 1, 1"/>
                                        <p:tgtEl>
                                          <p:spTgt spid="11"/>
                                        </p:tgtEl>
                                      </p:cBhvr>
                                    </p:animEffect>
                                  </p:childTnLst>
                                </p:cTn>
                              </p:par>
                            </p:childTnLst>
                          </p:cTn>
                        </p:par>
                        <p:par>
                          <p:cTn id="38" fill="hold">
                            <p:stCondLst>
                              <p:cond delay="2550"/>
                            </p:stCondLst>
                            <p:childTnLst>
                              <p:par>
                                <p:cTn id="39" presetID="41" presetClass="entr" presetSubtype="0" fill="hold" grpId="0" nodeType="afterEffect">
                                  <p:stCondLst>
                                    <p:cond delay="0"/>
                                  </p:stCondLst>
                                  <p:iterate type="lt">
                                    <p:tmPct val="10000"/>
                                  </p:iterate>
                                  <p:childTnLst>
                                    <p:set>
                                      <p:cBhvr>
                                        <p:cTn id="40" dur="1" fill="hold">
                                          <p:stCondLst>
                                            <p:cond delay="0"/>
                                          </p:stCondLst>
                                        </p:cTn>
                                        <p:tgtEl>
                                          <p:spTgt spid="10"/>
                                        </p:tgtEl>
                                        <p:attrNameLst>
                                          <p:attrName>style.visibility</p:attrName>
                                        </p:attrNameLst>
                                      </p:cBhvr>
                                      <p:to>
                                        <p:strVal val="visible"/>
                                      </p:to>
                                    </p:set>
                                    <p:anim calcmode="lin" valueType="num">
                                      <p:cBhvr>
                                        <p:cTn id="41"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10"/>
                                        </p:tgtEl>
                                        <p:attrNameLst>
                                          <p:attrName>ppt_y</p:attrName>
                                        </p:attrNameLst>
                                      </p:cBhvr>
                                      <p:tavLst>
                                        <p:tav tm="0">
                                          <p:val>
                                            <p:strVal val="#ppt_y"/>
                                          </p:val>
                                        </p:tav>
                                        <p:tav tm="100000">
                                          <p:val>
                                            <p:strVal val="#ppt_y"/>
                                          </p:val>
                                        </p:tav>
                                      </p:tavLst>
                                    </p:anim>
                                    <p:anim calcmode="lin" valueType="num">
                                      <p:cBhvr>
                                        <p:cTn id="43"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10"/>
                                        </p:tgtEl>
                                      </p:cBhvr>
                                    </p:animEffect>
                                  </p:childTnLst>
                                </p:cTn>
                              </p:par>
                            </p:childTnLst>
                          </p:cTn>
                        </p:par>
                        <p:par>
                          <p:cTn id="46" fill="hold">
                            <p:stCondLst>
                              <p:cond delay="3100"/>
                            </p:stCondLst>
                            <p:childTnLst>
                              <p:par>
                                <p:cTn id="47" presetID="41" presetClass="entr" presetSubtype="0" fill="hold" grpId="0" nodeType="afterEffect">
                                  <p:stCondLst>
                                    <p:cond delay="0"/>
                                  </p:stCondLst>
                                  <p:iterate type="lt">
                                    <p:tmPct val="10000"/>
                                  </p:iterate>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50" dur="500" fill="hold"/>
                                        <p:tgtEl>
                                          <p:spTgt spid="12"/>
                                        </p:tgtEl>
                                        <p:attrNameLst>
                                          <p:attrName>ppt_y</p:attrName>
                                        </p:attrNameLst>
                                      </p:cBhvr>
                                      <p:tavLst>
                                        <p:tav tm="0">
                                          <p:val>
                                            <p:strVal val="#ppt_y"/>
                                          </p:val>
                                        </p:tav>
                                        <p:tav tm="100000">
                                          <p:val>
                                            <p:strVal val="#ppt_y"/>
                                          </p:val>
                                        </p:tav>
                                      </p:tavLst>
                                    </p:anim>
                                    <p:anim calcmode="lin" valueType="num">
                                      <p:cBhvr>
                                        <p:cTn id="51"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52" dur="5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53" dur="500" tmFilter="0,0; .5, 1; 1, 1"/>
                                        <p:tgtEl>
                                          <p:spTgt spid="12"/>
                                        </p:tgtEl>
                                      </p:cBhvr>
                                    </p:animEffect>
                                  </p:childTnLst>
                                </p:cTn>
                              </p:par>
                            </p:childTnLst>
                          </p:cTn>
                        </p:par>
                        <p:par>
                          <p:cTn id="54" fill="hold">
                            <p:stCondLst>
                              <p:cond delay="3650"/>
                            </p:stCondLst>
                            <p:childTnLst>
                              <p:par>
                                <p:cTn id="55" presetID="41" presetClass="entr" presetSubtype="0" fill="hold" grpId="0" nodeType="afterEffect">
                                  <p:stCondLst>
                                    <p:cond delay="0"/>
                                  </p:stCondLst>
                                  <p:iterate type="lt">
                                    <p:tmPct val="10000"/>
                                  </p:iterate>
                                  <p:childTnLst>
                                    <p:set>
                                      <p:cBhvr>
                                        <p:cTn id="56" dur="1" fill="hold">
                                          <p:stCondLst>
                                            <p:cond delay="0"/>
                                          </p:stCondLst>
                                        </p:cTn>
                                        <p:tgtEl>
                                          <p:spTgt spid="13"/>
                                        </p:tgtEl>
                                        <p:attrNameLst>
                                          <p:attrName>style.visibility</p:attrName>
                                        </p:attrNameLst>
                                      </p:cBhvr>
                                      <p:to>
                                        <p:strVal val="visible"/>
                                      </p:to>
                                    </p:set>
                                    <p:anim calcmode="lin" valueType="num">
                                      <p:cBhvr>
                                        <p:cTn id="57"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58" dur="500" fill="hold"/>
                                        <p:tgtEl>
                                          <p:spTgt spid="13"/>
                                        </p:tgtEl>
                                        <p:attrNameLst>
                                          <p:attrName>ppt_y</p:attrName>
                                        </p:attrNameLst>
                                      </p:cBhvr>
                                      <p:tavLst>
                                        <p:tav tm="0">
                                          <p:val>
                                            <p:strVal val="#ppt_y"/>
                                          </p:val>
                                        </p:tav>
                                        <p:tav tm="100000">
                                          <p:val>
                                            <p:strVal val="#ppt_y"/>
                                          </p:val>
                                        </p:tav>
                                      </p:tavLst>
                                    </p:anim>
                                    <p:anim calcmode="lin" valueType="num">
                                      <p:cBhvr>
                                        <p:cTn id="59"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60" dur="5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61" dur="500" tmFilter="0,0; .5, 1; 1, 1"/>
                                        <p:tgtEl>
                                          <p:spTgt spid="13"/>
                                        </p:tgtEl>
                                      </p:cBhvr>
                                    </p:animEffect>
                                  </p:childTnLst>
                                </p:cTn>
                              </p:par>
                            </p:childTnLst>
                          </p:cTn>
                        </p:par>
                        <p:par>
                          <p:cTn id="62" fill="hold">
                            <p:stCondLst>
                              <p:cond delay="4200"/>
                            </p:stCondLst>
                            <p:childTnLst>
                              <p:par>
                                <p:cTn id="63" presetID="37"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900" decel="100000" fill="hold"/>
                                        <p:tgtEl>
                                          <p:spTgt spid="14"/>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P spid="11" grpId="0"/>
      <p:bldP spid="12" grpId="0"/>
      <p:bldP spid="13" grpId="0"/>
      <p:bldP spid="14" grpId="0"/>
      <p:bldP spid="1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7"/>
          <p:cNvPicPr>
            <a:picLocks noChangeAspect="1"/>
          </p:cNvPicPr>
          <p:nvPr/>
        </p:nvPicPr>
        <p:blipFill>
          <a:blip r:embed="rId2" cstate="print"/>
          <a:srcRect/>
          <a:stretch>
            <a:fillRect/>
          </a:stretch>
        </p:blipFill>
        <p:spPr bwMode="auto">
          <a:xfrm>
            <a:off x="2747723" y="2624386"/>
            <a:ext cx="3600956" cy="1783143"/>
          </a:xfrm>
          <a:prstGeom prst="rect">
            <a:avLst/>
          </a:prstGeom>
          <a:noFill/>
          <a:ln w="9525">
            <a:noFill/>
            <a:miter lim="800000"/>
            <a:headEnd/>
            <a:tailEnd/>
          </a:ln>
        </p:spPr>
      </p:pic>
      <p:sp>
        <p:nvSpPr>
          <p:cNvPr id="7" name="椭圆 8"/>
          <p:cNvSpPr/>
          <p:nvPr/>
        </p:nvSpPr>
        <p:spPr>
          <a:xfrm>
            <a:off x="1521521" y="1622837"/>
            <a:ext cx="1241176" cy="1241535"/>
          </a:xfrm>
          <a:prstGeom prst="ellipse">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43" tIns="34272" rIns="68543" bIns="34272" anchor="ctr"/>
          <a:lstStyle/>
          <a:p>
            <a:pPr algn="ctr">
              <a:defRPr/>
            </a:pPr>
            <a:r>
              <a:rPr lang="zh-CN" altLang="en-US" b="1" dirty="0">
                <a:latin typeface="微软雅黑" panose="020B0503020204020204" pitchFamily="34" charset="-122"/>
                <a:ea typeface="微软雅黑" panose="020B0503020204020204" pitchFamily="34" charset="-122"/>
              </a:rPr>
              <a:t>年度工作概述</a:t>
            </a:r>
          </a:p>
        </p:txBody>
      </p:sp>
      <p:sp>
        <p:nvSpPr>
          <p:cNvPr id="8" name="椭圆 9"/>
          <p:cNvSpPr/>
          <p:nvPr/>
        </p:nvSpPr>
        <p:spPr>
          <a:xfrm>
            <a:off x="2627784" y="935526"/>
            <a:ext cx="1241176" cy="1241535"/>
          </a:xfrm>
          <a:prstGeom prst="ellipse">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43" tIns="34272" rIns="68543" bIns="34272" anchor="ctr"/>
          <a:lstStyle/>
          <a:p>
            <a:pPr algn="ctr">
              <a:defRPr/>
            </a:pPr>
            <a:r>
              <a:rPr lang="zh-CN" altLang="en-US" b="1" dirty="0" smtClean="0">
                <a:latin typeface="微软雅黑" panose="020B0503020204020204" pitchFamily="34" charset="-122"/>
                <a:ea typeface="微软雅黑" panose="020B0503020204020204" pitchFamily="34" charset="-122"/>
              </a:rPr>
              <a:t>工作完成情况</a:t>
            </a:r>
            <a:endParaRPr lang="zh-CN" altLang="en-US" b="1" dirty="0">
              <a:latin typeface="微软雅黑" panose="020B0503020204020204" pitchFamily="34" charset="-122"/>
              <a:ea typeface="微软雅黑" panose="020B0503020204020204" pitchFamily="34" charset="-122"/>
            </a:endParaRPr>
          </a:p>
        </p:txBody>
      </p:sp>
      <p:sp>
        <p:nvSpPr>
          <p:cNvPr id="9" name="椭圆 10"/>
          <p:cNvSpPr/>
          <p:nvPr/>
        </p:nvSpPr>
        <p:spPr>
          <a:xfrm>
            <a:off x="5203033" y="1007534"/>
            <a:ext cx="1241175" cy="1241535"/>
          </a:xfrm>
          <a:prstGeom prst="ellipse">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43" tIns="34272" rIns="68543" bIns="34272" anchor="ctr"/>
          <a:lstStyle/>
          <a:p>
            <a:pPr algn="ctr">
              <a:defRPr/>
            </a:pPr>
            <a:r>
              <a:rPr lang="zh-CN" altLang="en-US" b="1" dirty="0" smtClean="0">
                <a:latin typeface="微软雅黑" panose="020B0503020204020204" pitchFamily="34" charset="-122"/>
                <a:ea typeface="微软雅黑" panose="020B0503020204020204" pitchFamily="34" charset="-122"/>
              </a:rPr>
              <a:t>工作不足之处</a:t>
            </a:r>
            <a:endParaRPr lang="zh-CN" altLang="en-US" b="1" dirty="0">
              <a:latin typeface="微软雅黑" panose="020B0503020204020204" pitchFamily="34" charset="-122"/>
              <a:ea typeface="微软雅黑" panose="020B0503020204020204" pitchFamily="34" charset="-122"/>
            </a:endParaRPr>
          </a:p>
        </p:txBody>
      </p:sp>
      <p:sp>
        <p:nvSpPr>
          <p:cNvPr id="10" name="椭圆 11"/>
          <p:cNvSpPr/>
          <p:nvPr/>
        </p:nvSpPr>
        <p:spPr>
          <a:xfrm>
            <a:off x="6348679" y="1622836"/>
            <a:ext cx="1241175" cy="1241535"/>
          </a:xfrm>
          <a:prstGeom prst="ellipse">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43" tIns="34272" rIns="68543" bIns="34272" anchor="ctr"/>
          <a:lstStyle/>
          <a:p>
            <a:pPr algn="ctr">
              <a:defRPr/>
            </a:pPr>
            <a:r>
              <a:rPr lang="zh-CN" altLang="en-US" b="1" dirty="0" smtClean="0">
                <a:latin typeface="微软雅黑" panose="020B0503020204020204" pitchFamily="34" charset="-122"/>
                <a:ea typeface="微软雅黑" panose="020B0503020204020204" pitchFamily="34" charset="-122"/>
              </a:rPr>
              <a:t>明年工作计划</a:t>
            </a:r>
            <a:endParaRPr lang="zh-CN" altLang="en-US" b="1" dirty="0">
              <a:latin typeface="微软雅黑" panose="020B0503020204020204" pitchFamily="34" charset="-122"/>
              <a:ea typeface="微软雅黑" panose="020B0503020204020204" pitchFamily="34" charset="-122"/>
            </a:endParaRPr>
          </a:p>
        </p:txBody>
      </p:sp>
      <p:grpSp>
        <p:nvGrpSpPr>
          <p:cNvPr id="11" name="组合 12"/>
          <p:cNvGrpSpPr>
            <a:grpSpLocks/>
          </p:cNvGrpSpPr>
          <p:nvPr/>
        </p:nvGrpSpPr>
        <p:grpSpPr bwMode="auto">
          <a:xfrm>
            <a:off x="2587729" y="3852958"/>
            <a:ext cx="518842" cy="518992"/>
            <a:chOff x="3927867" y="5719055"/>
            <a:chExt cx="692150" cy="692150"/>
          </a:xfrm>
        </p:grpSpPr>
        <p:sp>
          <p:nvSpPr>
            <p:cNvPr id="12" name="椭圆 13"/>
            <p:cNvSpPr/>
            <p:nvPr/>
          </p:nvSpPr>
          <p:spPr>
            <a:xfrm>
              <a:off x="3927867" y="5719055"/>
              <a:ext cx="692150" cy="692150"/>
            </a:xfrm>
            <a:prstGeom prst="ellipse">
              <a:avLst/>
            </a:prstGeom>
            <a:solidFill>
              <a:schemeClr val="bg1"/>
            </a:solidFill>
            <a:ln w="63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Impact" pitchFamily="34" charset="0"/>
              </a:endParaRPr>
            </a:p>
          </p:txBody>
        </p:sp>
        <p:sp>
          <p:nvSpPr>
            <p:cNvPr id="13" name="椭圆 14"/>
            <p:cNvSpPr/>
            <p:nvPr/>
          </p:nvSpPr>
          <p:spPr>
            <a:xfrm>
              <a:off x="4004067" y="5795255"/>
              <a:ext cx="539750" cy="539750"/>
            </a:xfrm>
            <a:prstGeom prst="ellipse">
              <a:avLst/>
            </a:prstGeom>
            <a:solidFill>
              <a:srgbClr val="0070C0"/>
            </a:solidFill>
            <a:ln w="63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dirty="0">
                  <a:latin typeface="Impact" pitchFamily="34" charset="0"/>
                </a:rPr>
                <a:t>1</a:t>
              </a:r>
              <a:endParaRPr lang="zh-CN" altLang="en-US" dirty="0">
                <a:latin typeface="Impact" pitchFamily="34" charset="0"/>
              </a:endParaRPr>
            </a:p>
          </p:txBody>
        </p:sp>
      </p:grpSp>
      <p:grpSp>
        <p:nvGrpSpPr>
          <p:cNvPr id="14" name="组合 15"/>
          <p:cNvGrpSpPr>
            <a:grpSpLocks/>
          </p:cNvGrpSpPr>
          <p:nvPr/>
        </p:nvGrpSpPr>
        <p:grpSpPr bwMode="auto">
          <a:xfrm>
            <a:off x="3152577" y="2844846"/>
            <a:ext cx="518842" cy="518992"/>
            <a:chOff x="5191288" y="4388838"/>
            <a:chExt cx="692150" cy="692150"/>
          </a:xfrm>
        </p:grpSpPr>
        <p:sp>
          <p:nvSpPr>
            <p:cNvPr id="15" name="椭圆 16"/>
            <p:cNvSpPr/>
            <p:nvPr/>
          </p:nvSpPr>
          <p:spPr>
            <a:xfrm>
              <a:off x="5191288" y="4388838"/>
              <a:ext cx="692150" cy="692150"/>
            </a:xfrm>
            <a:prstGeom prst="ellipse">
              <a:avLst/>
            </a:prstGeom>
            <a:solidFill>
              <a:schemeClr val="bg1"/>
            </a:solidFill>
            <a:ln w="63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Impact" pitchFamily="34" charset="0"/>
              </a:endParaRPr>
            </a:p>
          </p:txBody>
        </p:sp>
        <p:sp>
          <p:nvSpPr>
            <p:cNvPr id="16" name="椭圆 17"/>
            <p:cNvSpPr/>
            <p:nvPr/>
          </p:nvSpPr>
          <p:spPr>
            <a:xfrm>
              <a:off x="5267488" y="4465038"/>
              <a:ext cx="539750" cy="539750"/>
            </a:xfrm>
            <a:prstGeom prst="ellipse">
              <a:avLst/>
            </a:prstGeom>
            <a:solidFill>
              <a:srgbClr val="0070C0"/>
            </a:solidFill>
            <a:ln w="63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dirty="0">
                  <a:latin typeface="Impact" pitchFamily="34" charset="0"/>
                </a:rPr>
                <a:t>2</a:t>
              </a:r>
              <a:endParaRPr lang="zh-CN" altLang="en-US" dirty="0">
                <a:latin typeface="Impact" pitchFamily="34" charset="0"/>
              </a:endParaRPr>
            </a:p>
          </p:txBody>
        </p:sp>
      </p:grpSp>
      <p:grpSp>
        <p:nvGrpSpPr>
          <p:cNvPr id="17" name="组合 18"/>
          <p:cNvGrpSpPr>
            <a:grpSpLocks/>
          </p:cNvGrpSpPr>
          <p:nvPr/>
        </p:nvGrpSpPr>
        <p:grpSpPr bwMode="auto">
          <a:xfrm>
            <a:off x="5419614" y="2916854"/>
            <a:ext cx="518842" cy="518992"/>
            <a:chOff x="6884827" y="4388838"/>
            <a:chExt cx="692150" cy="692150"/>
          </a:xfrm>
        </p:grpSpPr>
        <p:sp>
          <p:nvSpPr>
            <p:cNvPr id="18" name="椭圆 19"/>
            <p:cNvSpPr/>
            <p:nvPr/>
          </p:nvSpPr>
          <p:spPr>
            <a:xfrm>
              <a:off x="6884827" y="4388838"/>
              <a:ext cx="692150" cy="692150"/>
            </a:xfrm>
            <a:prstGeom prst="ellipse">
              <a:avLst/>
            </a:prstGeom>
            <a:solidFill>
              <a:schemeClr val="bg1"/>
            </a:solidFill>
            <a:ln w="63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Impact" pitchFamily="34" charset="0"/>
              </a:endParaRPr>
            </a:p>
          </p:txBody>
        </p:sp>
        <p:sp>
          <p:nvSpPr>
            <p:cNvPr id="19" name="椭圆 20"/>
            <p:cNvSpPr/>
            <p:nvPr/>
          </p:nvSpPr>
          <p:spPr>
            <a:xfrm>
              <a:off x="6957852" y="4465038"/>
              <a:ext cx="539750" cy="539750"/>
            </a:xfrm>
            <a:prstGeom prst="ellipse">
              <a:avLst/>
            </a:prstGeom>
            <a:solidFill>
              <a:srgbClr val="0070C0"/>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dirty="0">
                  <a:latin typeface="Impact" pitchFamily="34" charset="0"/>
                </a:rPr>
                <a:t>3</a:t>
              </a:r>
              <a:endParaRPr lang="zh-CN" altLang="en-US" dirty="0">
                <a:latin typeface="Impact" pitchFamily="34" charset="0"/>
              </a:endParaRPr>
            </a:p>
          </p:txBody>
        </p:sp>
      </p:grpSp>
      <p:grpSp>
        <p:nvGrpSpPr>
          <p:cNvPr id="20" name="组合 21"/>
          <p:cNvGrpSpPr>
            <a:grpSpLocks/>
          </p:cNvGrpSpPr>
          <p:nvPr/>
        </p:nvGrpSpPr>
        <p:grpSpPr bwMode="auto">
          <a:xfrm>
            <a:off x="6012160" y="3852958"/>
            <a:ext cx="520032" cy="518992"/>
            <a:chOff x="8218831" y="5719055"/>
            <a:chExt cx="693737" cy="692150"/>
          </a:xfrm>
        </p:grpSpPr>
        <p:sp>
          <p:nvSpPr>
            <p:cNvPr id="21" name="椭圆 22"/>
            <p:cNvSpPr/>
            <p:nvPr/>
          </p:nvSpPr>
          <p:spPr>
            <a:xfrm>
              <a:off x="8218831" y="5719055"/>
              <a:ext cx="693737" cy="692150"/>
            </a:xfrm>
            <a:prstGeom prst="ellipse">
              <a:avLst/>
            </a:prstGeom>
            <a:solidFill>
              <a:schemeClr val="bg1"/>
            </a:solidFill>
            <a:ln w="63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Impact" pitchFamily="34" charset="0"/>
              </a:endParaRPr>
            </a:p>
          </p:txBody>
        </p:sp>
        <p:sp>
          <p:nvSpPr>
            <p:cNvPr id="22" name="椭圆 23"/>
            <p:cNvSpPr/>
            <p:nvPr/>
          </p:nvSpPr>
          <p:spPr>
            <a:xfrm>
              <a:off x="8295031" y="5795255"/>
              <a:ext cx="539750" cy="539750"/>
            </a:xfrm>
            <a:prstGeom prst="ellipse">
              <a:avLst/>
            </a:prstGeom>
            <a:solidFill>
              <a:srgbClr val="0070C0"/>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dirty="0">
                  <a:latin typeface="Impact" pitchFamily="34" charset="0"/>
                </a:rPr>
                <a:t>4</a:t>
              </a:r>
              <a:endParaRPr lang="zh-CN" altLang="en-US" dirty="0">
                <a:latin typeface="Impact" pitchFamily="34" charset="0"/>
              </a:endParaRPr>
            </a:p>
          </p:txBody>
        </p:sp>
      </p:grpSp>
      <p:sp>
        <p:nvSpPr>
          <p:cNvPr id="23" name="任意多边形 24"/>
          <p:cNvSpPr/>
          <p:nvPr/>
        </p:nvSpPr>
        <p:spPr>
          <a:xfrm rot="5400000">
            <a:off x="6255263" y="3301187"/>
            <a:ext cx="1056042" cy="392702"/>
          </a:xfrm>
          <a:custGeom>
            <a:avLst/>
            <a:gdLst>
              <a:gd name="connsiteX0" fmla="*/ 1799772 w 1799772"/>
              <a:gd name="connsiteY0" fmla="*/ 232228 h 232228"/>
              <a:gd name="connsiteX1" fmla="*/ 1524000 w 1799772"/>
              <a:gd name="connsiteY1" fmla="*/ 0 h 232228"/>
              <a:gd name="connsiteX2" fmla="*/ 0 w 1799772"/>
              <a:gd name="connsiteY2" fmla="*/ 0 h 232228"/>
            </a:gdLst>
            <a:ahLst/>
            <a:cxnLst>
              <a:cxn ang="0">
                <a:pos x="connsiteX0" y="connsiteY0"/>
              </a:cxn>
              <a:cxn ang="0">
                <a:pos x="connsiteX1" y="connsiteY1"/>
              </a:cxn>
              <a:cxn ang="0">
                <a:pos x="connsiteX2" y="connsiteY2"/>
              </a:cxn>
            </a:cxnLst>
            <a:rect l="l" t="t" r="r" b="b"/>
            <a:pathLst>
              <a:path w="1799772" h="232228">
                <a:moveTo>
                  <a:pt x="1799772" y="232228"/>
                </a:moveTo>
                <a:lnTo>
                  <a:pt x="1524000" y="0"/>
                </a:lnTo>
                <a:lnTo>
                  <a:pt x="0" y="0"/>
                </a:lnTo>
              </a:path>
            </a:pathLst>
          </a:custGeom>
          <a:ln>
            <a:solidFill>
              <a:srgbClr val="0070C0"/>
            </a:solidFill>
          </a:ln>
        </p:spPr>
        <p:style>
          <a:lnRef idx="3">
            <a:schemeClr val="accent5"/>
          </a:lnRef>
          <a:fillRef idx="0">
            <a:schemeClr val="accent5"/>
          </a:fillRef>
          <a:effectRef idx="2">
            <a:schemeClr val="accent5"/>
          </a:effectRef>
          <a:fontRef idx="minor">
            <a:schemeClr val="tx1"/>
          </a:fontRef>
        </p:style>
        <p:txBody>
          <a:bodyPr lIns="68543" tIns="34272" rIns="68543" bIns="34272" anchor="ctr"/>
          <a:lstStyle/>
          <a:p>
            <a:pPr algn="ctr">
              <a:defRPr/>
            </a:pPr>
            <a:endParaRPr lang="zh-CN" altLang="en-US"/>
          </a:p>
        </p:txBody>
      </p:sp>
      <p:sp>
        <p:nvSpPr>
          <p:cNvPr id="24" name="任意多边形 25"/>
          <p:cNvSpPr/>
          <p:nvPr/>
        </p:nvSpPr>
        <p:spPr>
          <a:xfrm rot="5400000">
            <a:off x="2971021" y="2484778"/>
            <a:ext cx="553512" cy="80920"/>
          </a:xfrm>
          <a:custGeom>
            <a:avLst/>
            <a:gdLst>
              <a:gd name="connsiteX0" fmla="*/ 740229 w 740229"/>
              <a:gd name="connsiteY0" fmla="*/ 0 h 406400"/>
              <a:gd name="connsiteX1" fmla="*/ 580572 w 740229"/>
              <a:gd name="connsiteY1" fmla="*/ 406400 h 406400"/>
              <a:gd name="connsiteX2" fmla="*/ 0 w 740229"/>
              <a:gd name="connsiteY2" fmla="*/ 406400 h 406400"/>
            </a:gdLst>
            <a:ahLst/>
            <a:cxnLst>
              <a:cxn ang="0">
                <a:pos x="connsiteX0" y="connsiteY0"/>
              </a:cxn>
              <a:cxn ang="0">
                <a:pos x="connsiteX1" y="connsiteY1"/>
              </a:cxn>
              <a:cxn ang="0">
                <a:pos x="connsiteX2" y="connsiteY2"/>
              </a:cxn>
            </a:cxnLst>
            <a:rect l="l" t="t" r="r" b="b"/>
            <a:pathLst>
              <a:path w="740229" h="406400">
                <a:moveTo>
                  <a:pt x="740229" y="0"/>
                </a:moveTo>
                <a:lnTo>
                  <a:pt x="580572" y="406400"/>
                </a:lnTo>
                <a:lnTo>
                  <a:pt x="0" y="406400"/>
                </a:lnTo>
              </a:path>
            </a:pathLst>
          </a:custGeom>
          <a:ln>
            <a:solidFill>
              <a:srgbClr val="0070C0"/>
            </a:solidFill>
          </a:ln>
        </p:spPr>
        <p:style>
          <a:lnRef idx="3">
            <a:schemeClr val="accent5"/>
          </a:lnRef>
          <a:fillRef idx="0">
            <a:schemeClr val="accent5"/>
          </a:fillRef>
          <a:effectRef idx="2">
            <a:schemeClr val="accent5"/>
          </a:effectRef>
          <a:fontRef idx="minor">
            <a:schemeClr val="tx1"/>
          </a:fontRef>
        </p:style>
        <p:txBody>
          <a:bodyPr lIns="68543" tIns="34272" rIns="68543" bIns="34272" anchor="ctr"/>
          <a:lstStyle/>
          <a:p>
            <a:pPr algn="ctr">
              <a:defRPr/>
            </a:pPr>
            <a:endParaRPr lang="zh-CN" altLang="en-US"/>
          </a:p>
        </p:txBody>
      </p:sp>
      <p:sp>
        <p:nvSpPr>
          <p:cNvPr id="25" name="任意多边形 27"/>
          <p:cNvSpPr/>
          <p:nvPr/>
        </p:nvSpPr>
        <p:spPr>
          <a:xfrm rot="5400000" flipV="1">
            <a:off x="1790767" y="3285717"/>
            <a:ext cx="1056042" cy="423642"/>
          </a:xfrm>
          <a:custGeom>
            <a:avLst/>
            <a:gdLst>
              <a:gd name="connsiteX0" fmla="*/ 1799772 w 1799772"/>
              <a:gd name="connsiteY0" fmla="*/ 232228 h 232228"/>
              <a:gd name="connsiteX1" fmla="*/ 1524000 w 1799772"/>
              <a:gd name="connsiteY1" fmla="*/ 0 h 232228"/>
              <a:gd name="connsiteX2" fmla="*/ 0 w 1799772"/>
              <a:gd name="connsiteY2" fmla="*/ 0 h 232228"/>
            </a:gdLst>
            <a:ahLst/>
            <a:cxnLst>
              <a:cxn ang="0">
                <a:pos x="connsiteX0" y="connsiteY0"/>
              </a:cxn>
              <a:cxn ang="0">
                <a:pos x="connsiteX1" y="connsiteY1"/>
              </a:cxn>
              <a:cxn ang="0">
                <a:pos x="connsiteX2" y="connsiteY2"/>
              </a:cxn>
            </a:cxnLst>
            <a:rect l="l" t="t" r="r" b="b"/>
            <a:pathLst>
              <a:path w="1799772" h="232228">
                <a:moveTo>
                  <a:pt x="1799772" y="232228"/>
                </a:moveTo>
                <a:lnTo>
                  <a:pt x="1524000" y="0"/>
                </a:lnTo>
                <a:lnTo>
                  <a:pt x="0" y="0"/>
                </a:lnTo>
              </a:path>
            </a:pathLst>
          </a:custGeom>
          <a:ln>
            <a:solidFill>
              <a:srgbClr val="0070C0"/>
            </a:solidFill>
          </a:ln>
        </p:spPr>
        <p:style>
          <a:lnRef idx="3">
            <a:schemeClr val="accent5"/>
          </a:lnRef>
          <a:fillRef idx="0">
            <a:schemeClr val="accent5"/>
          </a:fillRef>
          <a:effectRef idx="2">
            <a:schemeClr val="accent5"/>
          </a:effectRef>
          <a:fontRef idx="minor">
            <a:schemeClr val="tx1"/>
          </a:fontRef>
        </p:style>
        <p:txBody>
          <a:bodyPr lIns="68543" tIns="34272" rIns="68543" bIns="34272" anchor="ctr"/>
          <a:lstStyle/>
          <a:p>
            <a:pPr algn="ctr">
              <a:defRPr/>
            </a:pPr>
            <a:endParaRPr lang="zh-CN" altLang="en-US"/>
          </a:p>
        </p:txBody>
      </p:sp>
      <p:sp>
        <p:nvSpPr>
          <p:cNvPr id="26" name="TextBox 15"/>
          <p:cNvSpPr txBox="1"/>
          <p:nvPr/>
        </p:nvSpPr>
        <p:spPr>
          <a:xfrm>
            <a:off x="3935348" y="3732602"/>
            <a:ext cx="1241175" cy="253544"/>
          </a:xfrm>
          <a:prstGeom prst="rect">
            <a:avLst/>
          </a:prstGeom>
          <a:noFill/>
        </p:spPr>
        <p:txBody>
          <a:bodyPr lIns="68543" tIns="34272" rIns="68543" bIns="34272">
            <a:spAutoFit/>
          </a:bodyPr>
          <a:lstStyle/>
          <a:p>
            <a:pPr algn="ctr">
              <a:defRPr/>
            </a:pPr>
            <a:r>
              <a:rPr lang="en-US" altLang="zh-CN" sz="1200" dirty="0">
                <a:solidFill>
                  <a:schemeClr val="tx1">
                    <a:lumMod val="65000"/>
                    <a:lumOff val="35000"/>
                  </a:schemeClr>
                </a:solidFill>
                <a:latin typeface="Agency FB" panose="020B0503020202020204" pitchFamily="34" charset="0"/>
                <a:ea typeface="Adobe 宋体 Std L" pitchFamily="18" charset="-122"/>
              </a:rPr>
              <a:t>Contents Page</a:t>
            </a:r>
            <a:endParaRPr lang="zh-CN" altLang="en-US" sz="1200" dirty="0">
              <a:solidFill>
                <a:schemeClr val="tx1">
                  <a:lumMod val="65000"/>
                  <a:lumOff val="35000"/>
                </a:schemeClr>
              </a:solidFill>
              <a:latin typeface="Agency FB" panose="020B0503020202020204" pitchFamily="34" charset="0"/>
              <a:ea typeface="Adobe 宋体 Std L" pitchFamily="18" charset="-122"/>
            </a:endParaRPr>
          </a:p>
        </p:txBody>
      </p:sp>
      <p:sp>
        <p:nvSpPr>
          <p:cNvPr id="27" name="文本框 13"/>
          <p:cNvSpPr txBox="1"/>
          <p:nvPr/>
        </p:nvSpPr>
        <p:spPr>
          <a:xfrm>
            <a:off x="3935348" y="3401684"/>
            <a:ext cx="1241175" cy="346391"/>
          </a:xfrm>
          <a:prstGeom prst="rect">
            <a:avLst/>
          </a:prstGeom>
          <a:noFill/>
        </p:spPr>
        <p:txBody>
          <a:bodyPr lIns="68543" tIns="34272" rIns="68543" bIns="34272">
            <a:spAutoFit/>
          </a:bodyPr>
          <a:lstStyle/>
          <a:p>
            <a:pPr algn="ctr">
              <a:defRPr/>
            </a:pPr>
            <a:r>
              <a:rPr lang="zh-CN" altLang="en-US" sz="1800" b="1" dirty="0">
                <a:solidFill>
                  <a:schemeClr val="tx1">
                    <a:lumMod val="65000"/>
                    <a:lumOff val="35000"/>
                  </a:schemeClr>
                </a:solidFill>
                <a:ea typeface="微软雅黑"/>
              </a:rPr>
              <a:t>目录页</a:t>
            </a:r>
          </a:p>
        </p:txBody>
      </p:sp>
      <p:sp>
        <p:nvSpPr>
          <p:cNvPr id="28" name="任意多边形 32"/>
          <p:cNvSpPr/>
          <p:nvPr/>
        </p:nvSpPr>
        <p:spPr>
          <a:xfrm rot="5400000" flipV="1">
            <a:off x="5547460" y="2556786"/>
            <a:ext cx="553512" cy="80920"/>
          </a:xfrm>
          <a:custGeom>
            <a:avLst/>
            <a:gdLst>
              <a:gd name="connsiteX0" fmla="*/ 740229 w 740229"/>
              <a:gd name="connsiteY0" fmla="*/ 0 h 406400"/>
              <a:gd name="connsiteX1" fmla="*/ 580572 w 740229"/>
              <a:gd name="connsiteY1" fmla="*/ 406400 h 406400"/>
              <a:gd name="connsiteX2" fmla="*/ 0 w 740229"/>
              <a:gd name="connsiteY2" fmla="*/ 406400 h 406400"/>
            </a:gdLst>
            <a:ahLst/>
            <a:cxnLst>
              <a:cxn ang="0">
                <a:pos x="connsiteX0" y="connsiteY0"/>
              </a:cxn>
              <a:cxn ang="0">
                <a:pos x="connsiteX1" y="connsiteY1"/>
              </a:cxn>
              <a:cxn ang="0">
                <a:pos x="connsiteX2" y="connsiteY2"/>
              </a:cxn>
            </a:cxnLst>
            <a:rect l="l" t="t" r="r" b="b"/>
            <a:pathLst>
              <a:path w="740229" h="406400">
                <a:moveTo>
                  <a:pt x="740229" y="0"/>
                </a:moveTo>
                <a:lnTo>
                  <a:pt x="580572" y="406400"/>
                </a:lnTo>
                <a:lnTo>
                  <a:pt x="0" y="406400"/>
                </a:lnTo>
              </a:path>
            </a:pathLst>
          </a:custGeom>
          <a:ln>
            <a:solidFill>
              <a:srgbClr val="0070C0"/>
            </a:solidFill>
          </a:ln>
        </p:spPr>
        <p:style>
          <a:lnRef idx="3">
            <a:schemeClr val="accent5"/>
          </a:lnRef>
          <a:fillRef idx="0">
            <a:schemeClr val="accent5"/>
          </a:fillRef>
          <a:effectRef idx="2">
            <a:schemeClr val="accent5"/>
          </a:effectRef>
          <a:fontRef idx="minor">
            <a:schemeClr val="tx1"/>
          </a:fontRef>
        </p:style>
        <p:txBody>
          <a:bodyPr lIns="68543" tIns="34272" rIns="68543" bIns="34272" anchor="ctr"/>
          <a:lstStyle/>
          <a:p>
            <a:pPr algn="ctr">
              <a:defRPr/>
            </a:pPr>
            <a:endParaRPr lang="zh-CN" altLang="en-US"/>
          </a:p>
        </p:txBody>
      </p:sp>
      <p:sp>
        <p:nvSpPr>
          <p:cNvPr id="29" name="椭圆 1"/>
          <p:cNvSpPr/>
          <p:nvPr/>
        </p:nvSpPr>
        <p:spPr>
          <a:xfrm>
            <a:off x="4275689" y="4103990"/>
            <a:ext cx="592623" cy="303539"/>
          </a:xfrm>
          <a:custGeom>
            <a:avLst/>
            <a:gdLst/>
            <a:ahLst/>
            <a:cxnLst/>
            <a:rect l="l" t="t" r="r" b="b"/>
            <a:pathLst>
              <a:path w="792088" h="404664">
                <a:moveTo>
                  <a:pt x="396044" y="0"/>
                </a:moveTo>
                <a:cubicBezTo>
                  <a:pt x="614773" y="0"/>
                  <a:pt x="792088" y="177315"/>
                  <a:pt x="792088" y="396044"/>
                </a:cubicBezTo>
                <a:lnTo>
                  <a:pt x="791219" y="404664"/>
                </a:lnTo>
                <a:lnTo>
                  <a:pt x="869" y="404664"/>
                </a:lnTo>
                <a:cubicBezTo>
                  <a:pt x="31" y="401809"/>
                  <a:pt x="0" y="398930"/>
                  <a:pt x="0" y="396044"/>
                </a:cubicBezTo>
                <a:cubicBezTo>
                  <a:pt x="0" y="177315"/>
                  <a:pt x="177315" y="0"/>
                  <a:pt x="396044" y="0"/>
                </a:cubicBez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43" tIns="34272" rIns="68543" bIns="34272" anchor="ctr"/>
          <a:lstStyle/>
          <a:p>
            <a:pPr algn="ctr">
              <a:defRPr/>
            </a:pPr>
            <a:endParaRPr lang="zh-CN" altLang="en-US"/>
          </a:p>
        </p:txBody>
      </p:sp>
      <p:sp>
        <p:nvSpPr>
          <p:cNvPr id="30" name="矩形 29"/>
          <p:cNvSpPr/>
          <p:nvPr/>
        </p:nvSpPr>
        <p:spPr>
          <a:xfrm flipV="1">
            <a:off x="0" y="304023"/>
            <a:ext cx="9144000" cy="10798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68543" tIns="34272" rIns="68543" bIns="34272" rtlCol="0" anchor="ctr"/>
          <a:lstStyle/>
          <a:p>
            <a:pPr algn="ctr"/>
            <a:endParaRPr lang="zh-CN" altLang="en-US"/>
          </a:p>
        </p:txBody>
      </p:sp>
      <p:sp>
        <p:nvSpPr>
          <p:cNvPr id="31" name="矩形 30"/>
          <p:cNvSpPr/>
          <p:nvPr/>
        </p:nvSpPr>
        <p:spPr>
          <a:xfrm>
            <a:off x="0" y="4415844"/>
            <a:ext cx="9144000" cy="43194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68543" tIns="34272" rIns="68543" bIns="34272" rtlCol="0" anchor="ctr"/>
          <a:lstStyle/>
          <a:p>
            <a:pPr algn="ctr"/>
            <a:endParaRPr lang="zh-CN" altLang="en-US"/>
          </a:p>
        </p:txBody>
      </p:sp>
      <p:sp>
        <p:nvSpPr>
          <p:cNvPr id="32" name="椭圆 8"/>
          <p:cNvSpPr/>
          <p:nvPr/>
        </p:nvSpPr>
        <p:spPr>
          <a:xfrm>
            <a:off x="3951412" y="5217432"/>
            <a:ext cx="1241176" cy="1241535"/>
          </a:xfrm>
          <a:prstGeom prst="ellipse">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43" tIns="34272" rIns="68543" bIns="34272" anchor="ctr"/>
          <a:lstStyle/>
          <a:p>
            <a:pPr algn="ctr">
              <a:defRPr/>
            </a:pPr>
            <a:r>
              <a:rPr lang="zh-CN" altLang="en-US" b="1" dirty="0" smtClean="0">
                <a:latin typeface="微软雅黑" panose="020B0503020204020204" pitchFamily="34" charset="-122"/>
                <a:ea typeface="微软雅黑" panose="020B0503020204020204" pitchFamily="34" charset="-122"/>
              </a:rPr>
              <a:t>年度工作概述</a:t>
            </a:r>
            <a:endParaRPr lang="zh-CN" altLang="en-US" b="1" dirty="0">
              <a:latin typeface="微软雅黑" panose="020B0503020204020204" pitchFamily="34" charset="-122"/>
              <a:ea typeface="微软雅黑" panose="020B0503020204020204" pitchFamily="34" charset="-122"/>
            </a:endParaRPr>
          </a:p>
        </p:txBody>
      </p:sp>
      <p:sp>
        <p:nvSpPr>
          <p:cNvPr id="33" name="椭圆 9"/>
          <p:cNvSpPr/>
          <p:nvPr/>
        </p:nvSpPr>
        <p:spPr>
          <a:xfrm>
            <a:off x="3923928" y="610135"/>
            <a:ext cx="1241176" cy="1241535"/>
          </a:xfrm>
          <a:prstGeom prst="ellipse">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43" tIns="34272" rIns="68543" bIns="34272" anchor="ctr"/>
          <a:lstStyle/>
          <a:p>
            <a:pPr algn="ctr">
              <a:defRPr/>
            </a:pPr>
            <a:r>
              <a:rPr lang="zh-CN" altLang="en-US" b="1" dirty="0" smtClean="0">
                <a:latin typeface="微软雅黑" panose="020B0503020204020204" pitchFamily="34" charset="-122"/>
                <a:ea typeface="微软雅黑" panose="020B0503020204020204" pitchFamily="34" charset="-122"/>
              </a:rPr>
              <a:t>项目成果展示</a:t>
            </a:r>
            <a:endParaRPr lang="zh-CN" altLang="en-US" b="1" dirty="0">
              <a:latin typeface="微软雅黑" panose="020B0503020204020204" pitchFamily="34" charset="-122"/>
              <a:ea typeface="微软雅黑" panose="020B0503020204020204" pitchFamily="34" charset="-122"/>
            </a:endParaRPr>
          </a:p>
        </p:txBody>
      </p:sp>
      <p:grpSp>
        <p:nvGrpSpPr>
          <p:cNvPr id="34" name="组合 15"/>
          <p:cNvGrpSpPr>
            <a:grpSpLocks/>
          </p:cNvGrpSpPr>
          <p:nvPr/>
        </p:nvGrpSpPr>
        <p:grpSpPr bwMode="auto">
          <a:xfrm>
            <a:off x="4312579" y="2450523"/>
            <a:ext cx="518842" cy="518992"/>
            <a:chOff x="5191288" y="4388838"/>
            <a:chExt cx="692150" cy="692150"/>
          </a:xfrm>
        </p:grpSpPr>
        <p:sp>
          <p:nvSpPr>
            <p:cNvPr id="35" name="椭圆 16"/>
            <p:cNvSpPr/>
            <p:nvPr/>
          </p:nvSpPr>
          <p:spPr>
            <a:xfrm>
              <a:off x="5191288" y="4388838"/>
              <a:ext cx="692150" cy="692150"/>
            </a:xfrm>
            <a:prstGeom prst="ellipse">
              <a:avLst/>
            </a:prstGeom>
            <a:solidFill>
              <a:schemeClr val="bg1"/>
            </a:solidFill>
            <a:ln w="63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Impact" pitchFamily="34" charset="0"/>
              </a:endParaRPr>
            </a:p>
          </p:txBody>
        </p:sp>
        <p:sp>
          <p:nvSpPr>
            <p:cNvPr id="36" name="椭圆 17"/>
            <p:cNvSpPr/>
            <p:nvPr/>
          </p:nvSpPr>
          <p:spPr>
            <a:xfrm>
              <a:off x="5267488" y="4465038"/>
              <a:ext cx="539750" cy="539750"/>
            </a:xfrm>
            <a:prstGeom prst="ellipse">
              <a:avLst/>
            </a:prstGeom>
            <a:solidFill>
              <a:srgbClr val="0070C0"/>
            </a:solidFill>
            <a:ln w="63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dirty="0">
                  <a:latin typeface="Impact" pitchFamily="34" charset="0"/>
                </a:rPr>
                <a:t>2</a:t>
              </a:r>
              <a:endParaRPr lang="zh-CN" altLang="en-US" dirty="0">
                <a:latin typeface="Impact" pitchFamily="34" charset="0"/>
              </a:endParaRPr>
            </a:p>
          </p:txBody>
        </p:sp>
      </p:grpSp>
      <p:cxnSp>
        <p:nvCxnSpPr>
          <p:cNvPr id="37" name="直接连接符 36"/>
          <p:cNvCxnSpPr/>
          <p:nvPr/>
        </p:nvCxnSpPr>
        <p:spPr>
          <a:xfrm>
            <a:off x="4572000" y="1923678"/>
            <a:ext cx="0" cy="468820"/>
          </a:xfrm>
          <a:prstGeom prst="line">
            <a:avLst/>
          </a:prstGeom>
          <a:ln w="31750">
            <a:solidFill>
              <a:srgbClr val="0070C0"/>
            </a:solidFill>
          </a:ln>
          <a:effectLst>
            <a:outerShdw blurRad="40005" dist="22860" dir="5400000" algn="ctr" rotWithShape="0">
              <a:schemeClr val="tx1">
                <a:alpha val="35000"/>
              </a:scheme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201518266"/>
      </p:ext>
    </p:extLst>
  </p:cSld>
  <p:clrMapOvr>
    <a:masterClrMapping/>
  </p:clrMapOvr>
  <p:transition spd="slow"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wipe(right)">
                                      <p:cBhvr>
                                        <p:cTn id="10" dur="500"/>
                                        <p:tgtEl>
                                          <p:spTgt spid="31"/>
                                        </p:tgtEl>
                                      </p:cBhvr>
                                    </p:animEffect>
                                  </p:childTnLst>
                                </p:cTn>
                              </p:par>
                            </p:childTnLst>
                          </p:cTn>
                        </p:par>
                        <p:par>
                          <p:cTn id="11" fill="hold">
                            <p:stCondLst>
                              <p:cond delay="500"/>
                            </p:stCondLst>
                            <p:childTnLst>
                              <p:par>
                                <p:cTn id="12" presetID="2" presetClass="entr" presetSubtype="4" fill="hold" grpId="0" nodeType="afterEffect">
                                  <p:stCondLst>
                                    <p:cond delay="0"/>
                                  </p:stCondLst>
                                  <p:childTnLst>
                                    <p:set>
                                      <p:cBhvr>
                                        <p:cTn id="13" dur="1" fill="hold">
                                          <p:stCondLst>
                                            <p:cond delay="0"/>
                                          </p:stCondLst>
                                        </p:cTn>
                                        <p:tgtEl>
                                          <p:spTgt spid="26"/>
                                        </p:tgtEl>
                                        <p:attrNameLst>
                                          <p:attrName>style.visibility</p:attrName>
                                        </p:attrNameLst>
                                      </p:cBhvr>
                                      <p:to>
                                        <p:strVal val="visible"/>
                                      </p:to>
                                    </p:set>
                                    <p:anim calcmode="lin" valueType="num">
                                      <p:cBhvr additive="base">
                                        <p:cTn id="14" dur="500" fill="hold"/>
                                        <p:tgtEl>
                                          <p:spTgt spid="26"/>
                                        </p:tgtEl>
                                        <p:attrNameLst>
                                          <p:attrName>ppt_x</p:attrName>
                                        </p:attrNameLst>
                                      </p:cBhvr>
                                      <p:tavLst>
                                        <p:tav tm="0">
                                          <p:val>
                                            <p:strVal val="#ppt_x"/>
                                          </p:val>
                                        </p:tav>
                                        <p:tav tm="100000">
                                          <p:val>
                                            <p:strVal val="#ppt_x"/>
                                          </p:val>
                                        </p:tav>
                                      </p:tavLst>
                                    </p:anim>
                                    <p:anim calcmode="lin" valueType="num">
                                      <p:cBhvr additive="base">
                                        <p:cTn id="15" dur="500" fill="hold"/>
                                        <p:tgtEl>
                                          <p:spTgt spid="26"/>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0"/>
                                  </p:stCondLst>
                                  <p:childTnLst>
                                    <p:set>
                                      <p:cBhvr>
                                        <p:cTn id="17" dur="1" fill="hold">
                                          <p:stCondLst>
                                            <p:cond delay="0"/>
                                          </p:stCondLst>
                                        </p:cTn>
                                        <p:tgtEl>
                                          <p:spTgt spid="27"/>
                                        </p:tgtEl>
                                        <p:attrNameLst>
                                          <p:attrName>style.visibility</p:attrName>
                                        </p:attrNameLst>
                                      </p:cBhvr>
                                      <p:to>
                                        <p:strVal val="visible"/>
                                      </p:to>
                                    </p:set>
                                    <p:anim calcmode="lin" valueType="num">
                                      <p:cBhvr additive="base">
                                        <p:cTn id="18" dur="500" fill="hold"/>
                                        <p:tgtEl>
                                          <p:spTgt spid="27"/>
                                        </p:tgtEl>
                                        <p:attrNameLst>
                                          <p:attrName>ppt_x</p:attrName>
                                        </p:attrNameLst>
                                      </p:cBhvr>
                                      <p:tavLst>
                                        <p:tav tm="0">
                                          <p:val>
                                            <p:strVal val="#ppt_x"/>
                                          </p:val>
                                        </p:tav>
                                        <p:tav tm="100000">
                                          <p:val>
                                            <p:strVal val="#ppt_x"/>
                                          </p:val>
                                        </p:tav>
                                      </p:tavLst>
                                    </p:anim>
                                    <p:anim calcmode="lin" valueType="num">
                                      <p:cBhvr additive="base">
                                        <p:cTn id="19" dur="500" fill="hold"/>
                                        <p:tgtEl>
                                          <p:spTgt spid="27"/>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additive="base">
                                        <p:cTn id="22" dur="500" fill="hold"/>
                                        <p:tgtEl>
                                          <p:spTgt spid="29"/>
                                        </p:tgtEl>
                                        <p:attrNameLst>
                                          <p:attrName>ppt_x</p:attrName>
                                        </p:attrNameLst>
                                      </p:cBhvr>
                                      <p:tavLst>
                                        <p:tav tm="0">
                                          <p:val>
                                            <p:strVal val="#ppt_x"/>
                                          </p:val>
                                        </p:tav>
                                        <p:tav tm="100000">
                                          <p:val>
                                            <p:strVal val="#ppt_x"/>
                                          </p:val>
                                        </p:tav>
                                      </p:tavLst>
                                    </p:anim>
                                    <p:anim calcmode="lin" valueType="num">
                                      <p:cBhvr additive="base">
                                        <p:cTn id="23" dur="500" fill="hold"/>
                                        <p:tgtEl>
                                          <p:spTgt spid="29"/>
                                        </p:tgtEl>
                                        <p:attrNameLst>
                                          <p:attrName>ppt_y</p:attrName>
                                        </p:attrNameLst>
                                      </p:cBhvr>
                                      <p:tavLst>
                                        <p:tav tm="0">
                                          <p:val>
                                            <p:strVal val="1+#ppt_h/2"/>
                                          </p:val>
                                        </p:tav>
                                        <p:tav tm="100000">
                                          <p:val>
                                            <p:strVal val="#ppt_y"/>
                                          </p:val>
                                        </p:tav>
                                      </p:tavLst>
                                    </p:anim>
                                  </p:childTnLst>
                                </p:cTn>
                              </p:par>
                            </p:childTnLst>
                          </p:cTn>
                        </p:par>
                        <p:par>
                          <p:cTn id="24" fill="hold">
                            <p:stCondLst>
                              <p:cond delay="1000"/>
                            </p:stCondLst>
                            <p:childTnLst>
                              <p:par>
                                <p:cTn id="25" presetID="53" presetClass="entr" presetSubtype="16" fill="hold" nodeType="after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p:cTn id="27" dur="500" fill="hold"/>
                                        <p:tgtEl>
                                          <p:spTgt spid="6"/>
                                        </p:tgtEl>
                                        <p:attrNameLst>
                                          <p:attrName>ppt_w</p:attrName>
                                        </p:attrNameLst>
                                      </p:cBhvr>
                                      <p:tavLst>
                                        <p:tav tm="0">
                                          <p:val>
                                            <p:fltVal val="0"/>
                                          </p:val>
                                        </p:tav>
                                        <p:tav tm="100000">
                                          <p:val>
                                            <p:strVal val="#ppt_w"/>
                                          </p:val>
                                        </p:tav>
                                      </p:tavLst>
                                    </p:anim>
                                    <p:anim calcmode="lin" valueType="num">
                                      <p:cBhvr>
                                        <p:cTn id="28" dur="500" fill="hold"/>
                                        <p:tgtEl>
                                          <p:spTgt spid="6"/>
                                        </p:tgtEl>
                                        <p:attrNameLst>
                                          <p:attrName>ppt_h</p:attrName>
                                        </p:attrNameLst>
                                      </p:cBhvr>
                                      <p:tavLst>
                                        <p:tav tm="0">
                                          <p:val>
                                            <p:fltVal val="0"/>
                                          </p:val>
                                        </p:tav>
                                        <p:tav tm="100000">
                                          <p:val>
                                            <p:strVal val="#ppt_h"/>
                                          </p:val>
                                        </p:tav>
                                      </p:tavLst>
                                    </p:anim>
                                    <p:animEffect transition="in" filter="fade">
                                      <p:cBhvr>
                                        <p:cTn id="29" dur="500"/>
                                        <p:tgtEl>
                                          <p:spTgt spid="6"/>
                                        </p:tgtEl>
                                      </p:cBhvr>
                                    </p:animEffect>
                                  </p:childTnLst>
                                </p:cTn>
                              </p:par>
                            </p:childTnLst>
                          </p:cTn>
                        </p:par>
                        <p:par>
                          <p:cTn id="30" fill="hold">
                            <p:stCondLst>
                              <p:cond delay="1500"/>
                            </p:stCondLst>
                            <p:childTnLst>
                              <p:par>
                                <p:cTn id="31" presetID="2" presetClass="entr" presetSubtype="4" fill="hold" nodeType="after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additive="base">
                                        <p:cTn id="33" dur="500" fill="hold"/>
                                        <p:tgtEl>
                                          <p:spTgt spid="11"/>
                                        </p:tgtEl>
                                        <p:attrNameLst>
                                          <p:attrName>ppt_x</p:attrName>
                                        </p:attrNameLst>
                                      </p:cBhvr>
                                      <p:tavLst>
                                        <p:tav tm="0">
                                          <p:val>
                                            <p:strVal val="#ppt_x"/>
                                          </p:val>
                                        </p:tav>
                                        <p:tav tm="100000">
                                          <p:val>
                                            <p:strVal val="#ppt_x"/>
                                          </p:val>
                                        </p:tav>
                                      </p:tavLst>
                                    </p:anim>
                                    <p:anim calcmode="lin" valueType="num">
                                      <p:cBhvr additive="base">
                                        <p:cTn id="34" dur="500" fill="hold"/>
                                        <p:tgtEl>
                                          <p:spTgt spid="11"/>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additive="base">
                                        <p:cTn id="37" dur="500" fill="hold"/>
                                        <p:tgtEl>
                                          <p:spTgt spid="14"/>
                                        </p:tgtEl>
                                        <p:attrNameLst>
                                          <p:attrName>ppt_x</p:attrName>
                                        </p:attrNameLst>
                                      </p:cBhvr>
                                      <p:tavLst>
                                        <p:tav tm="0">
                                          <p:val>
                                            <p:strVal val="#ppt_x"/>
                                          </p:val>
                                        </p:tav>
                                        <p:tav tm="100000">
                                          <p:val>
                                            <p:strVal val="#ppt_x"/>
                                          </p:val>
                                        </p:tav>
                                      </p:tavLst>
                                    </p:anim>
                                    <p:anim calcmode="lin" valueType="num">
                                      <p:cBhvr additive="base">
                                        <p:cTn id="38" dur="500" fill="hold"/>
                                        <p:tgtEl>
                                          <p:spTgt spid="14"/>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4"/>
                                        </p:tgtEl>
                                        <p:attrNameLst>
                                          <p:attrName>style.visibility</p:attrName>
                                        </p:attrNameLst>
                                      </p:cBhvr>
                                      <p:to>
                                        <p:strVal val="visible"/>
                                      </p:to>
                                    </p:set>
                                    <p:anim calcmode="lin" valueType="num">
                                      <p:cBhvr additive="base">
                                        <p:cTn id="41" dur="500" fill="hold"/>
                                        <p:tgtEl>
                                          <p:spTgt spid="34"/>
                                        </p:tgtEl>
                                        <p:attrNameLst>
                                          <p:attrName>ppt_x</p:attrName>
                                        </p:attrNameLst>
                                      </p:cBhvr>
                                      <p:tavLst>
                                        <p:tav tm="0">
                                          <p:val>
                                            <p:strVal val="#ppt_x"/>
                                          </p:val>
                                        </p:tav>
                                        <p:tav tm="100000">
                                          <p:val>
                                            <p:strVal val="#ppt_x"/>
                                          </p:val>
                                        </p:tav>
                                      </p:tavLst>
                                    </p:anim>
                                    <p:anim calcmode="lin" valueType="num">
                                      <p:cBhvr additive="base">
                                        <p:cTn id="42" dur="500" fill="hold"/>
                                        <p:tgtEl>
                                          <p:spTgt spid="34"/>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17"/>
                                        </p:tgtEl>
                                        <p:attrNameLst>
                                          <p:attrName>style.visibility</p:attrName>
                                        </p:attrNameLst>
                                      </p:cBhvr>
                                      <p:to>
                                        <p:strVal val="visible"/>
                                      </p:to>
                                    </p:set>
                                    <p:anim calcmode="lin" valueType="num">
                                      <p:cBhvr additive="base">
                                        <p:cTn id="45" dur="500" fill="hold"/>
                                        <p:tgtEl>
                                          <p:spTgt spid="17"/>
                                        </p:tgtEl>
                                        <p:attrNameLst>
                                          <p:attrName>ppt_x</p:attrName>
                                        </p:attrNameLst>
                                      </p:cBhvr>
                                      <p:tavLst>
                                        <p:tav tm="0">
                                          <p:val>
                                            <p:strVal val="#ppt_x"/>
                                          </p:val>
                                        </p:tav>
                                        <p:tav tm="100000">
                                          <p:val>
                                            <p:strVal val="#ppt_x"/>
                                          </p:val>
                                        </p:tav>
                                      </p:tavLst>
                                    </p:anim>
                                    <p:anim calcmode="lin" valueType="num">
                                      <p:cBhvr additive="base">
                                        <p:cTn id="46" dur="500" fill="hold"/>
                                        <p:tgtEl>
                                          <p:spTgt spid="17"/>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ppt_x"/>
                                          </p:val>
                                        </p:tav>
                                        <p:tav tm="100000">
                                          <p:val>
                                            <p:strVal val="#ppt_x"/>
                                          </p:val>
                                        </p:tav>
                                      </p:tavLst>
                                    </p:anim>
                                    <p:anim calcmode="lin" valueType="num">
                                      <p:cBhvr additive="base">
                                        <p:cTn id="50" dur="500" fill="hold"/>
                                        <p:tgtEl>
                                          <p:spTgt spid="20"/>
                                        </p:tgtEl>
                                        <p:attrNameLst>
                                          <p:attrName>ppt_y</p:attrName>
                                        </p:attrNameLst>
                                      </p:cBhvr>
                                      <p:tavLst>
                                        <p:tav tm="0">
                                          <p:val>
                                            <p:strVal val="1+#ppt_h/2"/>
                                          </p:val>
                                        </p:tav>
                                        <p:tav tm="100000">
                                          <p:val>
                                            <p:strVal val="#ppt_y"/>
                                          </p:val>
                                        </p:tav>
                                      </p:tavLst>
                                    </p:anim>
                                  </p:childTnLst>
                                </p:cTn>
                              </p:par>
                            </p:childTnLst>
                          </p:cTn>
                        </p:par>
                        <p:par>
                          <p:cTn id="51" fill="hold">
                            <p:stCondLst>
                              <p:cond delay="2000"/>
                            </p:stCondLst>
                            <p:childTnLst>
                              <p:par>
                                <p:cTn id="52" presetID="22" presetClass="entr" presetSubtype="4" fill="hold" grpId="0" nodeType="afterEffect">
                                  <p:stCondLst>
                                    <p:cond delay="0"/>
                                  </p:stCondLst>
                                  <p:childTnLst>
                                    <p:set>
                                      <p:cBhvr>
                                        <p:cTn id="53" dur="1" fill="hold">
                                          <p:stCondLst>
                                            <p:cond delay="0"/>
                                          </p:stCondLst>
                                        </p:cTn>
                                        <p:tgtEl>
                                          <p:spTgt spid="25"/>
                                        </p:tgtEl>
                                        <p:attrNameLst>
                                          <p:attrName>style.visibility</p:attrName>
                                        </p:attrNameLst>
                                      </p:cBhvr>
                                      <p:to>
                                        <p:strVal val="visible"/>
                                      </p:to>
                                    </p:set>
                                    <p:animEffect transition="in" filter="wipe(down)">
                                      <p:cBhvr>
                                        <p:cTn id="54" dur="500"/>
                                        <p:tgtEl>
                                          <p:spTgt spid="25"/>
                                        </p:tgtEl>
                                      </p:cBhvr>
                                    </p:animEffect>
                                  </p:childTnLst>
                                </p:cTn>
                              </p:par>
                              <p:par>
                                <p:cTn id="55" presetID="22" presetClass="entr" presetSubtype="4" fill="hold" grpId="0" nodeType="withEffect">
                                  <p:stCondLst>
                                    <p:cond delay="0"/>
                                  </p:stCondLst>
                                  <p:childTnLst>
                                    <p:set>
                                      <p:cBhvr>
                                        <p:cTn id="56" dur="1" fill="hold">
                                          <p:stCondLst>
                                            <p:cond delay="0"/>
                                          </p:stCondLst>
                                        </p:cTn>
                                        <p:tgtEl>
                                          <p:spTgt spid="24"/>
                                        </p:tgtEl>
                                        <p:attrNameLst>
                                          <p:attrName>style.visibility</p:attrName>
                                        </p:attrNameLst>
                                      </p:cBhvr>
                                      <p:to>
                                        <p:strVal val="visible"/>
                                      </p:to>
                                    </p:set>
                                    <p:animEffect transition="in" filter="wipe(down)">
                                      <p:cBhvr>
                                        <p:cTn id="57" dur="500"/>
                                        <p:tgtEl>
                                          <p:spTgt spid="24"/>
                                        </p:tgtEl>
                                      </p:cBhvr>
                                    </p:animEffect>
                                  </p:childTnLst>
                                </p:cTn>
                              </p:par>
                              <p:par>
                                <p:cTn id="58" presetID="22" presetClass="entr" presetSubtype="4" fill="hold" nodeType="withEffect">
                                  <p:stCondLst>
                                    <p:cond delay="0"/>
                                  </p:stCondLst>
                                  <p:childTnLst>
                                    <p:set>
                                      <p:cBhvr>
                                        <p:cTn id="59" dur="1" fill="hold">
                                          <p:stCondLst>
                                            <p:cond delay="0"/>
                                          </p:stCondLst>
                                        </p:cTn>
                                        <p:tgtEl>
                                          <p:spTgt spid="37"/>
                                        </p:tgtEl>
                                        <p:attrNameLst>
                                          <p:attrName>style.visibility</p:attrName>
                                        </p:attrNameLst>
                                      </p:cBhvr>
                                      <p:to>
                                        <p:strVal val="visible"/>
                                      </p:to>
                                    </p:set>
                                    <p:animEffect transition="in" filter="wipe(down)">
                                      <p:cBhvr>
                                        <p:cTn id="60" dur="500"/>
                                        <p:tgtEl>
                                          <p:spTgt spid="37"/>
                                        </p:tgtEl>
                                      </p:cBhvr>
                                    </p:animEffect>
                                  </p:childTnLst>
                                </p:cTn>
                              </p:par>
                              <p:par>
                                <p:cTn id="61" presetID="22" presetClass="entr" presetSubtype="4" fill="hold" grpId="0" nodeType="withEffect">
                                  <p:stCondLst>
                                    <p:cond delay="0"/>
                                  </p:stCondLst>
                                  <p:childTnLst>
                                    <p:set>
                                      <p:cBhvr>
                                        <p:cTn id="62" dur="1" fill="hold">
                                          <p:stCondLst>
                                            <p:cond delay="0"/>
                                          </p:stCondLst>
                                        </p:cTn>
                                        <p:tgtEl>
                                          <p:spTgt spid="28"/>
                                        </p:tgtEl>
                                        <p:attrNameLst>
                                          <p:attrName>style.visibility</p:attrName>
                                        </p:attrNameLst>
                                      </p:cBhvr>
                                      <p:to>
                                        <p:strVal val="visible"/>
                                      </p:to>
                                    </p:set>
                                    <p:animEffect transition="in" filter="wipe(down)">
                                      <p:cBhvr>
                                        <p:cTn id="63" dur="500"/>
                                        <p:tgtEl>
                                          <p:spTgt spid="28"/>
                                        </p:tgtEl>
                                      </p:cBhvr>
                                    </p:animEffect>
                                  </p:childTnLst>
                                </p:cTn>
                              </p:par>
                              <p:par>
                                <p:cTn id="64" presetID="22" presetClass="entr" presetSubtype="4" fill="hold" grpId="0" nodeType="with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wipe(down)">
                                      <p:cBhvr>
                                        <p:cTn id="66" dur="500"/>
                                        <p:tgtEl>
                                          <p:spTgt spid="23"/>
                                        </p:tgtEl>
                                      </p:cBhvr>
                                    </p:animEffect>
                                  </p:childTnLst>
                                </p:cTn>
                              </p:par>
                            </p:childTnLst>
                          </p:cTn>
                        </p:par>
                        <p:par>
                          <p:cTn id="67" fill="hold">
                            <p:stCondLst>
                              <p:cond delay="2500"/>
                            </p:stCondLst>
                            <p:childTnLst>
                              <p:par>
                                <p:cTn id="68" presetID="53" presetClass="entr" presetSubtype="16" fill="hold" grpId="0" nodeType="afterEffect">
                                  <p:stCondLst>
                                    <p:cond delay="0"/>
                                  </p:stCondLst>
                                  <p:childTnLst>
                                    <p:set>
                                      <p:cBhvr>
                                        <p:cTn id="69" dur="1" fill="hold">
                                          <p:stCondLst>
                                            <p:cond delay="0"/>
                                          </p:stCondLst>
                                        </p:cTn>
                                        <p:tgtEl>
                                          <p:spTgt spid="7"/>
                                        </p:tgtEl>
                                        <p:attrNameLst>
                                          <p:attrName>style.visibility</p:attrName>
                                        </p:attrNameLst>
                                      </p:cBhvr>
                                      <p:to>
                                        <p:strVal val="visible"/>
                                      </p:to>
                                    </p:set>
                                    <p:anim calcmode="lin" valueType="num">
                                      <p:cBhvr>
                                        <p:cTn id="70" dur="500" fill="hold"/>
                                        <p:tgtEl>
                                          <p:spTgt spid="7"/>
                                        </p:tgtEl>
                                        <p:attrNameLst>
                                          <p:attrName>ppt_w</p:attrName>
                                        </p:attrNameLst>
                                      </p:cBhvr>
                                      <p:tavLst>
                                        <p:tav tm="0">
                                          <p:val>
                                            <p:fltVal val="0"/>
                                          </p:val>
                                        </p:tav>
                                        <p:tav tm="100000">
                                          <p:val>
                                            <p:strVal val="#ppt_w"/>
                                          </p:val>
                                        </p:tav>
                                      </p:tavLst>
                                    </p:anim>
                                    <p:anim calcmode="lin" valueType="num">
                                      <p:cBhvr>
                                        <p:cTn id="71" dur="500" fill="hold"/>
                                        <p:tgtEl>
                                          <p:spTgt spid="7"/>
                                        </p:tgtEl>
                                        <p:attrNameLst>
                                          <p:attrName>ppt_h</p:attrName>
                                        </p:attrNameLst>
                                      </p:cBhvr>
                                      <p:tavLst>
                                        <p:tav tm="0">
                                          <p:val>
                                            <p:fltVal val="0"/>
                                          </p:val>
                                        </p:tav>
                                        <p:tav tm="100000">
                                          <p:val>
                                            <p:strVal val="#ppt_h"/>
                                          </p:val>
                                        </p:tav>
                                      </p:tavLst>
                                    </p:anim>
                                    <p:animEffect transition="in" filter="fade">
                                      <p:cBhvr>
                                        <p:cTn id="72" dur="500"/>
                                        <p:tgtEl>
                                          <p:spTgt spid="7"/>
                                        </p:tgtEl>
                                      </p:cBhvr>
                                    </p:animEffect>
                                  </p:childTnLst>
                                </p:cTn>
                              </p:par>
                            </p:childTnLst>
                          </p:cTn>
                        </p:par>
                        <p:par>
                          <p:cTn id="73" fill="hold">
                            <p:stCondLst>
                              <p:cond delay="3000"/>
                            </p:stCondLst>
                            <p:childTnLst>
                              <p:par>
                                <p:cTn id="74" presetID="53" presetClass="entr" presetSubtype="16" fill="hold" grpId="0" nodeType="afterEffect">
                                  <p:stCondLst>
                                    <p:cond delay="0"/>
                                  </p:stCondLst>
                                  <p:childTnLst>
                                    <p:set>
                                      <p:cBhvr>
                                        <p:cTn id="75" dur="1" fill="hold">
                                          <p:stCondLst>
                                            <p:cond delay="0"/>
                                          </p:stCondLst>
                                        </p:cTn>
                                        <p:tgtEl>
                                          <p:spTgt spid="8"/>
                                        </p:tgtEl>
                                        <p:attrNameLst>
                                          <p:attrName>style.visibility</p:attrName>
                                        </p:attrNameLst>
                                      </p:cBhvr>
                                      <p:to>
                                        <p:strVal val="visible"/>
                                      </p:to>
                                    </p:set>
                                    <p:anim calcmode="lin" valueType="num">
                                      <p:cBhvr>
                                        <p:cTn id="76" dur="500" fill="hold"/>
                                        <p:tgtEl>
                                          <p:spTgt spid="8"/>
                                        </p:tgtEl>
                                        <p:attrNameLst>
                                          <p:attrName>ppt_w</p:attrName>
                                        </p:attrNameLst>
                                      </p:cBhvr>
                                      <p:tavLst>
                                        <p:tav tm="0">
                                          <p:val>
                                            <p:fltVal val="0"/>
                                          </p:val>
                                        </p:tav>
                                        <p:tav tm="100000">
                                          <p:val>
                                            <p:strVal val="#ppt_w"/>
                                          </p:val>
                                        </p:tav>
                                      </p:tavLst>
                                    </p:anim>
                                    <p:anim calcmode="lin" valueType="num">
                                      <p:cBhvr>
                                        <p:cTn id="77" dur="500" fill="hold"/>
                                        <p:tgtEl>
                                          <p:spTgt spid="8"/>
                                        </p:tgtEl>
                                        <p:attrNameLst>
                                          <p:attrName>ppt_h</p:attrName>
                                        </p:attrNameLst>
                                      </p:cBhvr>
                                      <p:tavLst>
                                        <p:tav tm="0">
                                          <p:val>
                                            <p:fltVal val="0"/>
                                          </p:val>
                                        </p:tav>
                                        <p:tav tm="100000">
                                          <p:val>
                                            <p:strVal val="#ppt_h"/>
                                          </p:val>
                                        </p:tav>
                                      </p:tavLst>
                                    </p:anim>
                                    <p:animEffect transition="in" filter="fade">
                                      <p:cBhvr>
                                        <p:cTn id="78" dur="500"/>
                                        <p:tgtEl>
                                          <p:spTgt spid="8"/>
                                        </p:tgtEl>
                                      </p:cBhvr>
                                    </p:animEffect>
                                  </p:childTnLst>
                                </p:cTn>
                              </p:par>
                            </p:childTnLst>
                          </p:cTn>
                        </p:par>
                        <p:par>
                          <p:cTn id="79" fill="hold">
                            <p:stCondLst>
                              <p:cond delay="3500"/>
                            </p:stCondLst>
                            <p:childTnLst>
                              <p:par>
                                <p:cTn id="80" presetID="53" presetClass="entr" presetSubtype="16"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 calcmode="lin" valueType="num">
                                      <p:cBhvr>
                                        <p:cTn id="82" dur="500" fill="hold"/>
                                        <p:tgtEl>
                                          <p:spTgt spid="33"/>
                                        </p:tgtEl>
                                        <p:attrNameLst>
                                          <p:attrName>ppt_w</p:attrName>
                                        </p:attrNameLst>
                                      </p:cBhvr>
                                      <p:tavLst>
                                        <p:tav tm="0">
                                          <p:val>
                                            <p:fltVal val="0"/>
                                          </p:val>
                                        </p:tav>
                                        <p:tav tm="100000">
                                          <p:val>
                                            <p:strVal val="#ppt_w"/>
                                          </p:val>
                                        </p:tav>
                                      </p:tavLst>
                                    </p:anim>
                                    <p:anim calcmode="lin" valueType="num">
                                      <p:cBhvr>
                                        <p:cTn id="83" dur="500" fill="hold"/>
                                        <p:tgtEl>
                                          <p:spTgt spid="33"/>
                                        </p:tgtEl>
                                        <p:attrNameLst>
                                          <p:attrName>ppt_h</p:attrName>
                                        </p:attrNameLst>
                                      </p:cBhvr>
                                      <p:tavLst>
                                        <p:tav tm="0">
                                          <p:val>
                                            <p:fltVal val="0"/>
                                          </p:val>
                                        </p:tav>
                                        <p:tav tm="100000">
                                          <p:val>
                                            <p:strVal val="#ppt_h"/>
                                          </p:val>
                                        </p:tav>
                                      </p:tavLst>
                                    </p:anim>
                                    <p:animEffect transition="in" filter="fade">
                                      <p:cBhvr>
                                        <p:cTn id="84" dur="500"/>
                                        <p:tgtEl>
                                          <p:spTgt spid="33"/>
                                        </p:tgtEl>
                                      </p:cBhvr>
                                    </p:animEffect>
                                  </p:childTnLst>
                                </p:cTn>
                              </p:par>
                            </p:childTnLst>
                          </p:cTn>
                        </p:par>
                        <p:par>
                          <p:cTn id="85" fill="hold">
                            <p:stCondLst>
                              <p:cond delay="4000"/>
                            </p:stCondLst>
                            <p:childTnLst>
                              <p:par>
                                <p:cTn id="86" presetID="53" presetClass="entr" presetSubtype="16" fill="hold" grpId="0" nodeType="afterEffect">
                                  <p:stCondLst>
                                    <p:cond delay="0"/>
                                  </p:stCondLst>
                                  <p:childTnLst>
                                    <p:set>
                                      <p:cBhvr>
                                        <p:cTn id="87" dur="1" fill="hold">
                                          <p:stCondLst>
                                            <p:cond delay="0"/>
                                          </p:stCondLst>
                                        </p:cTn>
                                        <p:tgtEl>
                                          <p:spTgt spid="9"/>
                                        </p:tgtEl>
                                        <p:attrNameLst>
                                          <p:attrName>style.visibility</p:attrName>
                                        </p:attrNameLst>
                                      </p:cBhvr>
                                      <p:to>
                                        <p:strVal val="visible"/>
                                      </p:to>
                                    </p:set>
                                    <p:anim calcmode="lin" valueType="num">
                                      <p:cBhvr>
                                        <p:cTn id="88" dur="500" fill="hold"/>
                                        <p:tgtEl>
                                          <p:spTgt spid="9"/>
                                        </p:tgtEl>
                                        <p:attrNameLst>
                                          <p:attrName>ppt_w</p:attrName>
                                        </p:attrNameLst>
                                      </p:cBhvr>
                                      <p:tavLst>
                                        <p:tav tm="0">
                                          <p:val>
                                            <p:fltVal val="0"/>
                                          </p:val>
                                        </p:tav>
                                        <p:tav tm="100000">
                                          <p:val>
                                            <p:strVal val="#ppt_w"/>
                                          </p:val>
                                        </p:tav>
                                      </p:tavLst>
                                    </p:anim>
                                    <p:anim calcmode="lin" valueType="num">
                                      <p:cBhvr>
                                        <p:cTn id="89" dur="500" fill="hold"/>
                                        <p:tgtEl>
                                          <p:spTgt spid="9"/>
                                        </p:tgtEl>
                                        <p:attrNameLst>
                                          <p:attrName>ppt_h</p:attrName>
                                        </p:attrNameLst>
                                      </p:cBhvr>
                                      <p:tavLst>
                                        <p:tav tm="0">
                                          <p:val>
                                            <p:fltVal val="0"/>
                                          </p:val>
                                        </p:tav>
                                        <p:tav tm="100000">
                                          <p:val>
                                            <p:strVal val="#ppt_h"/>
                                          </p:val>
                                        </p:tav>
                                      </p:tavLst>
                                    </p:anim>
                                    <p:animEffect transition="in" filter="fade">
                                      <p:cBhvr>
                                        <p:cTn id="90" dur="500"/>
                                        <p:tgtEl>
                                          <p:spTgt spid="9"/>
                                        </p:tgtEl>
                                      </p:cBhvr>
                                    </p:animEffect>
                                  </p:childTnLst>
                                </p:cTn>
                              </p:par>
                            </p:childTnLst>
                          </p:cTn>
                        </p:par>
                        <p:par>
                          <p:cTn id="91" fill="hold">
                            <p:stCondLst>
                              <p:cond delay="4500"/>
                            </p:stCondLst>
                            <p:childTnLst>
                              <p:par>
                                <p:cTn id="92" presetID="53" presetClass="entr" presetSubtype="16" fill="hold" grpId="0" nodeType="afterEffect">
                                  <p:stCondLst>
                                    <p:cond delay="0"/>
                                  </p:stCondLst>
                                  <p:childTnLst>
                                    <p:set>
                                      <p:cBhvr>
                                        <p:cTn id="93" dur="1" fill="hold">
                                          <p:stCondLst>
                                            <p:cond delay="0"/>
                                          </p:stCondLst>
                                        </p:cTn>
                                        <p:tgtEl>
                                          <p:spTgt spid="10"/>
                                        </p:tgtEl>
                                        <p:attrNameLst>
                                          <p:attrName>style.visibility</p:attrName>
                                        </p:attrNameLst>
                                      </p:cBhvr>
                                      <p:to>
                                        <p:strVal val="visible"/>
                                      </p:to>
                                    </p:set>
                                    <p:anim calcmode="lin" valueType="num">
                                      <p:cBhvr>
                                        <p:cTn id="94" dur="500" fill="hold"/>
                                        <p:tgtEl>
                                          <p:spTgt spid="10"/>
                                        </p:tgtEl>
                                        <p:attrNameLst>
                                          <p:attrName>ppt_w</p:attrName>
                                        </p:attrNameLst>
                                      </p:cBhvr>
                                      <p:tavLst>
                                        <p:tav tm="0">
                                          <p:val>
                                            <p:fltVal val="0"/>
                                          </p:val>
                                        </p:tav>
                                        <p:tav tm="100000">
                                          <p:val>
                                            <p:strVal val="#ppt_w"/>
                                          </p:val>
                                        </p:tav>
                                      </p:tavLst>
                                    </p:anim>
                                    <p:anim calcmode="lin" valueType="num">
                                      <p:cBhvr>
                                        <p:cTn id="95" dur="500" fill="hold"/>
                                        <p:tgtEl>
                                          <p:spTgt spid="10"/>
                                        </p:tgtEl>
                                        <p:attrNameLst>
                                          <p:attrName>ppt_h</p:attrName>
                                        </p:attrNameLst>
                                      </p:cBhvr>
                                      <p:tavLst>
                                        <p:tav tm="0">
                                          <p:val>
                                            <p:fltVal val="0"/>
                                          </p:val>
                                        </p:tav>
                                        <p:tav tm="100000">
                                          <p:val>
                                            <p:strVal val="#ppt_h"/>
                                          </p:val>
                                        </p:tav>
                                      </p:tavLst>
                                    </p:anim>
                                    <p:animEffect transition="in" filter="fade">
                                      <p:cBhvr>
                                        <p:cTn id="96" dur="500"/>
                                        <p:tgtEl>
                                          <p:spTgt spid="10"/>
                                        </p:tgtEl>
                                      </p:cBhvr>
                                    </p:animEffect>
                                  </p:childTnLst>
                                </p:cTn>
                              </p:par>
                            </p:childTnLst>
                          </p:cTn>
                        </p:par>
                        <p:par>
                          <p:cTn id="97" fill="hold">
                            <p:stCondLst>
                              <p:cond delay="5000"/>
                            </p:stCondLst>
                            <p:childTnLst>
                              <p:par>
                                <p:cTn id="98" presetID="1" presetClass="entr" presetSubtype="0" fill="hold" grpId="1" nodeType="afterEffect">
                                  <p:stCondLst>
                                    <p:cond delay="0"/>
                                  </p:stCondLst>
                                  <p:childTnLst>
                                    <p:set>
                                      <p:cBhvr>
                                        <p:cTn id="99" dur="1" fill="hold">
                                          <p:stCondLst>
                                            <p:cond delay="999"/>
                                          </p:stCondLst>
                                        </p:cTn>
                                        <p:tgtEl>
                                          <p:spTgt spid="10"/>
                                        </p:tgtEl>
                                        <p:attrNameLst>
                                          <p:attrName>style.visibility</p:attrName>
                                        </p:attrNameLst>
                                      </p:cBhvr>
                                      <p:to>
                                        <p:strVal val="visible"/>
                                      </p:to>
                                    </p:set>
                                  </p:childTnLst>
                                </p:cTn>
                              </p:par>
                            </p:childTnLst>
                          </p:cTn>
                        </p:par>
                        <p:par>
                          <p:cTn id="100" fill="hold">
                            <p:stCondLst>
                              <p:cond delay="6000"/>
                            </p:stCondLst>
                            <p:childTnLst>
                              <p:par>
                                <p:cTn id="101" presetID="2" presetClass="exit" presetSubtype="1" fill="hold" grpId="1" nodeType="afterEffect">
                                  <p:stCondLst>
                                    <p:cond delay="0"/>
                                  </p:stCondLst>
                                  <p:childTnLst>
                                    <p:anim calcmode="lin" valueType="num">
                                      <p:cBhvr additive="base">
                                        <p:cTn id="102" dur="500"/>
                                        <p:tgtEl>
                                          <p:spTgt spid="30"/>
                                        </p:tgtEl>
                                        <p:attrNameLst>
                                          <p:attrName>ppt_x</p:attrName>
                                        </p:attrNameLst>
                                      </p:cBhvr>
                                      <p:tavLst>
                                        <p:tav tm="0">
                                          <p:val>
                                            <p:strVal val="ppt_x"/>
                                          </p:val>
                                        </p:tav>
                                        <p:tav tm="100000">
                                          <p:val>
                                            <p:strVal val="ppt_x"/>
                                          </p:val>
                                        </p:tav>
                                      </p:tavLst>
                                    </p:anim>
                                    <p:anim calcmode="lin" valueType="num">
                                      <p:cBhvr additive="base">
                                        <p:cTn id="103" dur="500"/>
                                        <p:tgtEl>
                                          <p:spTgt spid="30"/>
                                        </p:tgtEl>
                                        <p:attrNameLst>
                                          <p:attrName>ppt_y</p:attrName>
                                        </p:attrNameLst>
                                      </p:cBhvr>
                                      <p:tavLst>
                                        <p:tav tm="0">
                                          <p:val>
                                            <p:strVal val="ppt_y"/>
                                          </p:val>
                                        </p:tav>
                                        <p:tav tm="100000">
                                          <p:val>
                                            <p:strVal val="0-ppt_h/2"/>
                                          </p:val>
                                        </p:tav>
                                      </p:tavLst>
                                    </p:anim>
                                    <p:set>
                                      <p:cBhvr>
                                        <p:cTn id="104" dur="1" fill="hold">
                                          <p:stCondLst>
                                            <p:cond delay="499"/>
                                          </p:stCondLst>
                                        </p:cTn>
                                        <p:tgtEl>
                                          <p:spTgt spid="30"/>
                                        </p:tgtEl>
                                        <p:attrNameLst>
                                          <p:attrName>style.visibility</p:attrName>
                                        </p:attrNameLst>
                                      </p:cBhvr>
                                      <p:to>
                                        <p:strVal val="hidden"/>
                                      </p:to>
                                    </p:set>
                                  </p:childTnLst>
                                </p:cTn>
                              </p:par>
                              <p:par>
                                <p:cTn id="105" presetID="2" presetClass="exit" presetSubtype="1" fill="hold" grpId="1" nodeType="withEffect">
                                  <p:stCondLst>
                                    <p:cond delay="0"/>
                                  </p:stCondLst>
                                  <p:childTnLst>
                                    <p:anim calcmode="lin" valueType="num">
                                      <p:cBhvr additive="base">
                                        <p:cTn id="106" dur="500"/>
                                        <p:tgtEl>
                                          <p:spTgt spid="7"/>
                                        </p:tgtEl>
                                        <p:attrNameLst>
                                          <p:attrName>ppt_x</p:attrName>
                                        </p:attrNameLst>
                                      </p:cBhvr>
                                      <p:tavLst>
                                        <p:tav tm="0">
                                          <p:val>
                                            <p:strVal val="ppt_x"/>
                                          </p:val>
                                        </p:tav>
                                        <p:tav tm="100000">
                                          <p:val>
                                            <p:strVal val="ppt_x"/>
                                          </p:val>
                                        </p:tav>
                                      </p:tavLst>
                                    </p:anim>
                                    <p:anim calcmode="lin" valueType="num">
                                      <p:cBhvr additive="base">
                                        <p:cTn id="107" dur="500"/>
                                        <p:tgtEl>
                                          <p:spTgt spid="7"/>
                                        </p:tgtEl>
                                        <p:attrNameLst>
                                          <p:attrName>ppt_y</p:attrName>
                                        </p:attrNameLst>
                                      </p:cBhvr>
                                      <p:tavLst>
                                        <p:tav tm="0">
                                          <p:val>
                                            <p:strVal val="ppt_y"/>
                                          </p:val>
                                        </p:tav>
                                        <p:tav tm="100000">
                                          <p:val>
                                            <p:strVal val="0-ppt_h/2"/>
                                          </p:val>
                                        </p:tav>
                                      </p:tavLst>
                                    </p:anim>
                                    <p:set>
                                      <p:cBhvr>
                                        <p:cTn id="108" dur="1" fill="hold">
                                          <p:stCondLst>
                                            <p:cond delay="499"/>
                                          </p:stCondLst>
                                        </p:cTn>
                                        <p:tgtEl>
                                          <p:spTgt spid="7"/>
                                        </p:tgtEl>
                                        <p:attrNameLst>
                                          <p:attrName>style.visibility</p:attrName>
                                        </p:attrNameLst>
                                      </p:cBhvr>
                                      <p:to>
                                        <p:strVal val="hidden"/>
                                      </p:to>
                                    </p:set>
                                  </p:childTnLst>
                                </p:cTn>
                              </p:par>
                              <p:par>
                                <p:cTn id="109" presetID="2" presetClass="exit" presetSubtype="1" fill="hold" grpId="1" nodeType="withEffect">
                                  <p:stCondLst>
                                    <p:cond delay="0"/>
                                  </p:stCondLst>
                                  <p:childTnLst>
                                    <p:anim calcmode="lin" valueType="num">
                                      <p:cBhvr additive="base">
                                        <p:cTn id="110" dur="500"/>
                                        <p:tgtEl>
                                          <p:spTgt spid="8"/>
                                        </p:tgtEl>
                                        <p:attrNameLst>
                                          <p:attrName>ppt_x</p:attrName>
                                        </p:attrNameLst>
                                      </p:cBhvr>
                                      <p:tavLst>
                                        <p:tav tm="0">
                                          <p:val>
                                            <p:strVal val="ppt_x"/>
                                          </p:val>
                                        </p:tav>
                                        <p:tav tm="100000">
                                          <p:val>
                                            <p:strVal val="ppt_x"/>
                                          </p:val>
                                        </p:tav>
                                      </p:tavLst>
                                    </p:anim>
                                    <p:anim calcmode="lin" valueType="num">
                                      <p:cBhvr additive="base">
                                        <p:cTn id="111" dur="500"/>
                                        <p:tgtEl>
                                          <p:spTgt spid="8"/>
                                        </p:tgtEl>
                                        <p:attrNameLst>
                                          <p:attrName>ppt_y</p:attrName>
                                        </p:attrNameLst>
                                      </p:cBhvr>
                                      <p:tavLst>
                                        <p:tav tm="0">
                                          <p:val>
                                            <p:strVal val="ppt_y"/>
                                          </p:val>
                                        </p:tav>
                                        <p:tav tm="100000">
                                          <p:val>
                                            <p:strVal val="0-ppt_h/2"/>
                                          </p:val>
                                        </p:tav>
                                      </p:tavLst>
                                    </p:anim>
                                    <p:set>
                                      <p:cBhvr>
                                        <p:cTn id="112" dur="1" fill="hold">
                                          <p:stCondLst>
                                            <p:cond delay="499"/>
                                          </p:stCondLst>
                                        </p:cTn>
                                        <p:tgtEl>
                                          <p:spTgt spid="8"/>
                                        </p:tgtEl>
                                        <p:attrNameLst>
                                          <p:attrName>style.visibility</p:attrName>
                                        </p:attrNameLst>
                                      </p:cBhvr>
                                      <p:to>
                                        <p:strVal val="hidden"/>
                                      </p:to>
                                    </p:set>
                                  </p:childTnLst>
                                </p:cTn>
                              </p:par>
                              <p:par>
                                <p:cTn id="113" presetID="2" presetClass="exit" presetSubtype="1" fill="hold" grpId="1" nodeType="withEffect">
                                  <p:stCondLst>
                                    <p:cond delay="0"/>
                                  </p:stCondLst>
                                  <p:childTnLst>
                                    <p:anim calcmode="lin" valueType="num">
                                      <p:cBhvr additive="base">
                                        <p:cTn id="114" dur="500"/>
                                        <p:tgtEl>
                                          <p:spTgt spid="33"/>
                                        </p:tgtEl>
                                        <p:attrNameLst>
                                          <p:attrName>ppt_x</p:attrName>
                                        </p:attrNameLst>
                                      </p:cBhvr>
                                      <p:tavLst>
                                        <p:tav tm="0">
                                          <p:val>
                                            <p:strVal val="ppt_x"/>
                                          </p:val>
                                        </p:tav>
                                        <p:tav tm="100000">
                                          <p:val>
                                            <p:strVal val="ppt_x"/>
                                          </p:val>
                                        </p:tav>
                                      </p:tavLst>
                                    </p:anim>
                                    <p:anim calcmode="lin" valueType="num">
                                      <p:cBhvr additive="base">
                                        <p:cTn id="115" dur="500"/>
                                        <p:tgtEl>
                                          <p:spTgt spid="33"/>
                                        </p:tgtEl>
                                        <p:attrNameLst>
                                          <p:attrName>ppt_y</p:attrName>
                                        </p:attrNameLst>
                                      </p:cBhvr>
                                      <p:tavLst>
                                        <p:tav tm="0">
                                          <p:val>
                                            <p:strVal val="ppt_y"/>
                                          </p:val>
                                        </p:tav>
                                        <p:tav tm="100000">
                                          <p:val>
                                            <p:strVal val="0-ppt_h/2"/>
                                          </p:val>
                                        </p:tav>
                                      </p:tavLst>
                                    </p:anim>
                                    <p:set>
                                      <p:cBhvr>
                                        <p:cTn id="116" dur="1" fill="hold">
                                          <p:stCondLst>
                                            <p:cond delay="499"/>
                                          </p:stCondLst>
                                        </p:cTn>
                                        <p:tgtEl>
                                          <p:spTgt spid="33"/>
                                        </p:tgtEl>
                                        <p:attrNameLst>
                                          <p:attrName>style.visibility</p:attrName>
                                        </p:attrNameLst>
                                      </p:cBhvr>
                                      <p:to>
                                        <p:strVal val="hidden"/>
                                      </p:to>
                                    </p:set>
                                  </p:childTnLst>
                                </p:cTn>
                              </p:par>
                              <p:par>
                                <p:cTn id="117" presetID="2" presetClass="exit" presetSubtype="1" fill="hold" grpId="1" nodeType="withEffect">
                                  <p:stCondLst>
                                    <p:cond delay="0"/>
                                  </p:stCondLst>
                                  <p:childTnLst>
                                    <p:anim calcmode="lin" valueType="num">
                                      <p:cBhvr additive="base">
                                        <p:cTn id="118" dur="500"/>
                                        <p:tgtEl>
                                          <p:spTgt spid="9"/>
                                        </p:tgtEl>
                                        <p:attrNameLst>
                                          <p:attrName>ppt_x</p:attrName>
                                        </p:attrNameLst>
                                      </p:cBhvr>
                                      <p:tavLst>
                                        <p:tav tm="0">
                                          <p:val>
                                            <p:strVal val="ppt_x"/>
                                          </p:val>
                                        </p:tav>
                                        <p:tav tm="100000">
                                          <p:val>
                                            <p:strVal val="ppt_x"/>
                                          </p:val>
                                        </p:tav>
                                      </p:tavLst>
                                    </p:anim>
                                    <p:anim calcmode="lin" valueType="num">
                                      <p:cBhvr additive="base">
                                        <p:cTn id="119" dur="500"/>
                                        <p:tgtEl>
                                          <p:spTgt spid="9"/>
                                        </p:tgtEl>
                                        <p:attrNameLst>
                                          <p:attrName>ppt_y</p:attrName>
                                        </p:attrNameLst>
                                      </p:cBhvr>
                                      <p:tavLst>
                                        <p:tav tm="0">
                                          <p:val>
                                            <p:strVal val="ppt_y"/>
                                          </p:val>
                                        </p:tav>
                                        <p:tav tm="100000">
                                          <p:val>
                                            <p:strVal val="0-ppt_h/2"/>
                                          </p:val>
                                        </p:tav>
                                      </p:tavLst>
                                    </p:anim>
                                    <p:set>
                                      <p:cBhvr>
                                        <p:cTn id="120" dur="1" fill="hold">
                                          <p:stCondLst>
                                            <p:cond delay="499"/>
                                          </p:stCondLst>
                                        </p:cTn>
                                        <p:tgtEl>
                                          <p:spTgt spid="9"/>
                                        </p:tgtEl>
                                        <p:attrNameLst>
                                          <p:attrName>style.visibility</p:attrName>
                                        </p:attrNameLst>
                                      </p:cBhvr>
                                      <p:to>
                                        <p:strVal val="hidden"/>
                                      </p:to>
                                    </p:set>
                                  </p:childTnLst>
                                </p:cTn>
                              </p:par>
                              <p:par>
                                <p:cTn id="121" presetID="2" presetClass="exit" presetSubtype="1" fill="hold" grpId="2" nodeType="withEffect">
                                  <p:stCondLst>
                                    <p:cond delay="0"/>
                                  </p:stCondLst>
                                  <p:childTnLst>
                                    <p:anim calcmode="lin" valueType="num">
                                      <p:cBhvr additive="base">
                                        <p:cTn id="122" dur="500"/>
                                        <p:tgtEl>
                                          <p:spTgt spid="10"/>
                                        </p:tgtEl>
                                        <p:attrNameLst>
                                          <p:attrName>ppt_x</p:attrName>
                                        </p:attrNameLst>
                                      </p:cBhvr>
                                      <p:tavLst>
                                        <p:tav tm="0">
                                          <p:val>
                                            <p:strVal val="ppt_x"/>
                                          </p:val>
                                        </p:tav>
                                        <p:tav tm="100000">
                                          <p:val>
                                            <p:strVal val="ppt_x"/>
                                          </p:val>
                                        </p:tav>
                                      </p:tavLst>
                                    </p:anim>
                                    <p:anim calcmode="lin" valueType="num">
                                      <p:cBhvr additive="base">
                                        <p:cTn id="123" dur="500"/>
                                        <p:tgtEl>
                                          <p:spTgt spid="10"/>
                                        </p:tgtEl>
                                        <p:attrNameLst>
                                          <p:attrName>ppt_y</p:attrName>
                                        </p:attrNameLst>
                                      </p:cBhvr>
                                      <p:tavLst>
                                        <p:tav tm="0">
                                          <p:val>
                                            <p:strVal val="ppt_y"/>
                                          </p:val>
                                        </p:tav>
                                        <p:tav tm="100000">
                                          <p:val>
                                            <p:strVal val="0-ppt_h/2"/>
                                          </p:val>
                                        </p:tav>
                                      </p:tavLst>
                                    </p:anim>
                                    <p:set>
                                      <p:cBhvr>
                                        <p:cTn id="124" dur="1" fill="hold">
                                          <p:stCondLst>
                                            <p:cond delay="499"/>
                                          </p:stCondLst>
                                        </p:cTn>
                                        <p:tgtEl>
                                          <p:spTgt spid="10"/>
                                        </p:tgtEl>
                                        <p:attrNameLst>
                                          <p:attrName>style.visibility</p:attrName>
                                        </p:attrNameLst>
                                      </p:cBhvr>
                                      <p:to>
                                        <p:strVal val="hidden"/>
                                      </p:to>
                                    </p:set>
                                  </p:childTnLst>
                                </p:cTn>
                              </p:par>
                              <p:par>
                                <p:cTn id="125" presetID="2" presetClass="exit" presetSubtype="4" fill="hold" grpId="1" nodeType="withEffect">
                                  <p:stCondLst>
                                    <p:cond delay="0"/>
                                  </p:stCondLst>
                                  <p:childTnLst>
                                    <p:anim calcmode="lin" valueType="num">
                                      <p:cBhvr additive="base">
                                        <p:cTn id="126" dur="500"/>
                                        <p:tgtEl>
                                          <p:spTgt spid="31"/>
                                        </p:tgtEl>
                                        <p:attrNameLst>
                                          <p:attrName>ppt_x</p:attrName>
                                        </p:attrNameLst>
                                      </p:cBhvr>
                                      <p:tavLst>
                                        <p:tav tm="0">
                                          <p:val>
                                            <p:strVal val="ppt_x"/>
                                          </p:val>
                                        </p:tav>
                                        <p:tav tm="100000">
                                          <p:val>
                                            <p:strVal val="ppt_x"/>
                                          </p:val>
                                        </p:tav>
                                      </p:tavLst>
                                    </p:anim>
                                    <p:anim calcmode="lin" valueType="num">
                                      <p:cBhvr additive="base">
                                        <p:cTn id="127" dur="500"/>
                                        <p:tgtEl>
                                          <p:spTgt spid="31"/>
                                        </p:tgtEl>
                                        <p:attrNameLst>
                                          <p:attrName>ppt_y</p:attrName>
                                        </p:attrNameLst>
                                      </p:cBhvr>
                                      <p:tavLst>
                                        <p:tav tm="0">
                                          <p:val>
                                            <p:strVal val="ppt_y"/>
                                          </p:val>
                                        </p:tav>
                                        <p:tav tm="100000">
                                          <p:val>
                                            <p:strVal val="1+ppt_h/2"/>
                                          </p:val>
                                        </p:tav>
                                      </p:tavLst>
                                    </p:anim>
                                    <p:set>
                                      <p:cBhvr>
                                        <p:cTn id="128" dur="1" fill="hold">
                                          <p:stCondLst>
                                            <p:cond delay="499"/>
                                          </p:stCondLst>
                                        </p:cTn>
                                        <p:tgtEl>
                                          <p:spTgt spid="31"/>
                                        </p:tgtEl>
                                        <p:attrNameLst>
                                          <p:attrName>style.visibility</p:attrName>
                                        </p:attrNameLst>
                                      </p:cBhvr>
                                      <p:to>
                                        <p:strVal val="hidden"/>
                                      </p:to>
                                    </p:set>
                                  </p:childTnLst>
                                </p:cTn>
                              </p:par>
                              <p:par>
                                <p:cTn id="129" presetID="2" presetClass="exit" presetSubtype="4" fill="hold" grpId="1" nodeType="withEffect">
                                  <p:stCondLst>
                                    <p:cond delay="0"/>
                                  </p:stCondLst>
                                  <p:childTnLst>
                                    <p:anim calcmode="lin" valueType="num">
                                      <p:cBhvr additive="base">
                                        <p:cTn id="130" dur="500"/>
                                        <p:tgtEl>
                                          <p:spTgt spid="26"/>
                                        </p:tgtEl>
                                        <p:attrNameLst>
                                          <p:attrName>ppt_x</p:attrName>
                                        </p:attrNameLst>
                                      </p:cBhvr>
                                      <p:tavLst>
                                        <p:tav tm="0">
                                          <p:val>
                                            <p:strVal val="ppt_x"/>
                                          </p:val>
                                        </p:tav>
                                        <p:tav tm="100000">
                                          <p:val>
                                            <p:strVal val="ppt_x"/>
                                          </p:val>
                                        </p:tav>
                                      </p:tavLst>
                                    </p:anim>
                                    <p:anim calcmode="lin" valueType="num">
                                      <p:cBhvr additive="base">
                                        <p:cTn id="131" dur="500"/>
                                        <p:tgtEl>
                                          <p:spTgt spid="26"/>
                                        </p:tgtEl>
                                        <p:attrNameLst>
                                          <p:attrName>ppt_y</p:attrName>
                                        </p:attrNameLst>
                                      </p:cBhvr>
                                      <p:tavLst>
                                        <p:tav tm="0">
                                          <p:val>
                                            <p:strVal val="ppt_y"/>
                                          </p:val>
                                        </p:tav>
                                        <p:tav tm="100000">
                                          <p:val>
                                            <p:strVal val="1+ppt_h/2"/>
                                          </p:val>
                                        </p:tav>
                                      </p:tavLst>
                                    </p:anim>
                                    <p:set>
                                      <p:cBhvr>
                                        <p:cTn id="132" dur="1" fill="hold">
                                          <p:stCondLst>
                                            <p:cond delay="499"/>
                                          </p:stCondLst>
                                        </p:cTn>
                                        <p:tgtEl>
                                          <p:spTgt spid="26"/>
                                        </p:tgtEl>
                                        <p:attrNameLst>
                                          <p:attrName>style.visibility</p:attrName>
                                        </p:attrNameLst>
                                      </p:cBhvr>
                                      <p:to>
                                        <p:strVal val="hidden"/>
                                      </p:to>
                                    </p:set>
                                  </p:childTnLst>
                                </p:cTn>
                              </p:par>
                              <p:par>
                                <p:cTn id="133" presetID="2" presetClass="exit" presetSubtype="4" fill="hold" grpId="1" nodeType="withEffect">
                                  <p:stCondLst>
                                    <p:cond delay="0"/>
                                  </p:stCondLst>
                                  <p:childTnLst>
                                    <p:anim calcmode="lin" valueType="num">
                                      <p:cBhvr additive="base">
                                        <p:cTn id="134" dur="500"/>
                                        <p:tgtEl>
                                          <p:spTgt spid="27"/>
                                        </p:tgtEl>
                                        <p:attrNameLst>
                                          <p:attrName>ppt_x</p:attrName>
                                        </p:attrNameLst>
                                      </p:cBhvr>
                                      <p:tavLst>
                                        <p:tav tm="0">
                                          <p:val>
                                            <p:strVal val="ppt_x"/>
                                          </p:val>
                                        </p:tav>
                                        <p:tav tm="100000">
                                          <p:val>
                                            <p:strVal val="ppt_x"/>
                                          </p:val>
                                        </p:tav>
                                      </p:tavLst>
                                    </p:anim>
                                    <p:anim calcmode="lin" valueType="num">
                                      <p:cBhvr additive="base">
                                        <p:cTn id="135" dur="500"/>
                                        <p:tgtEl>
                                          <p:spTgt spid="27"/>
                                        </p:tgtEl>
                                        <p:attrNameLst>
                                          <p:attrName>ppt_y</p:attrName>
                                        </p:attrNameLst>
                                      </p:cBhvr>
                                      <p:tavLst>
                                        <p:tav tm="0">
                                          <p:val>
                                            <p:strVal val="ppt_y"/>
                                          </p:val>
                                        </p:tav>
                                        <p:tav tm="100000">
                                          <p:val>
                                            <p:strVal val="1+ppt_h/2"/>
                                          </p:val>
                                        </p:tav>
                                      </p:tavLst>
                                    </p:anim>
                                    <p:set>
                                      <p:cBhvr>
                                        <p:cTn id="136" dur="1" fill="hold">
                                          <p:stCondLst>
                                            <p:cond delay="499"/>
                                          </p:stCondLst>
                                        </p:cTn>
                                        <p:tgtEl>
                                          <p:spTgt spid="27"/>
                                        </p:tgtEl>
                                        <p:attrNameLst>
                                          <p:attrName>style.visibility</p:attrName>
                                        </p:attrNameLst>
                                      </p:cBhvr>
                                      <p:to>
                                        <p:strVal val="hidden"/>
                                      </p:to>
                                    </p:set>
                                  </p:childTnLst>
                                </p:cTn>
                              </p:par>
                              <p:par>
                                <p:cTn id="137" presetID="2" presetClass="exit" presetSubtype="4" fill="hold" grpId="1" nodeType="withEffect">
                                  <p:stCondLst>
                                    <p:cond delay="0"/>
                                  </p:stCondLst>
                                  <p:childTnLst>
                                    <p:anim calcmode="lin" valueType="num">
                                      <p:cBhvr additive="base">
                                        <p:cTn id="138" dur="500"/>
                                        <p:tgtEl>
                                          <p:spTgt spid="29"/>
                                        </p:tgtEl>
                                        <p:attrNameLst>
                                          <p:attrName>ppt_x</p:attrName>
                                        </p:attrNameLst>
                                      </p:cBhvr>
                                      <p:tavLst>
                                        <p:tav tm="0">
                                          <p:val>
                                            <p:strVal val="ppt_x"/>
                                          </p:val>
                                        </p:tav>
                                        <p:tav tm="100000">
                                          <p:val>
                                            <p:strVal val="ppt_x"/>
                                          </p:val>
                                        </p:tav>
                                      </p:tavLst>
                                    </p:anim>
                                    <p:anim calcmode="lin" valueType="num">
                                      <p:cBhvr additive="base">
                                        <p:cTn id="139" dur="500"/>
                                        <p:tgtEl>
                                          <p:spTgt spid="29"/>
                                        </p:tgtEl>
                                        <p:attrNameLst>
                                          <p:attrName>ppt_y</p:attrName>
                                        </p:attrNameLst>
                                      </p:cBhvr>
                                      <p:tavLst>
                                        <p:tav tm="0">
                                          <p:val>
                                            <p:strVal val="ppt_y"/>
                                          </p:val>
                                        </p:tav>
                                        <p:tav tm="100000">
                                          <p:val>
                                            <p:strVal val="1+ppt_h/2"/>
                                          </p:val>
                                        </p:tav>
                                      </p:tavLst>
                                    </p:anim>
                                    <p:set>
                                      <p:cBhvr>
                                        <p:cTn id="140" dur="1" fill="hold">
                                          <p:stCondLst>
                                            <p:cond delay="499"/>
                                          </p:stCondLst>
                                        </p:cTn>
                                        <p:tgtEl>
                                          <p:spTgt spid="29"/>
                                        </p:tgtEl>
                                        <p:attrNameLst>
                                          <p:attrName>style.visibility</p:attrName>
                                        </p:attrNameLst>
                                      </p:cBhvr>
                                      <p:to>
                                        <p:strVal val="hidden"/>
                                      </p:to>
                                    </p:set>
                                  </p:childTnLst>
                                </p:cTn>
                              </p:par>
                              <p:par>
                                <p:cTn id="141" presetID="2" presetClass="exit" presetSubtype="4" fill="hold" nodeType="withEffect">
                                  <p:stCondLst>
                                    <p:cond delay="0"/>
                                  </p:stCondLst>
                                  <p:childTnLst>
                                    <p:anim calcmode="lin" valueType="num">
                                      <p:cBhvr additive="base">
                                        <p:cTn id="142" dur="500"/>
                                        <p:tgtEl>
                                          <p:spTgt spid="6"/>
                                        </p:tgtEl>
                                        <p:attrNameLst>
                                          <p:attrName>ppt_x</p:attrName>
                                        </p:attrNameLst>
                                      </p:cBhvr>
                                      <p:tavLst>
                                        <p:tav tm="0">
                                          <p:val>
                                            <p:strVal val="ppt_x"/>
                                          </p:val>
                                        </p:tav>
                                        <p:tav tm="100000">
                                          <p:val>
                                            <p:strVal val="ppt_x"/>
                                          </p:val>
                                        </p:tav>
                                      </p:tavLst>
                                    </p:anim>
                                    <p:anim calcmode="lin" valueType="num">
                                      <p:cBhvr additive="base">
                                        <p:cTn id="143" dur="500"/>
                                        <p:tgtEl>
                                          <p:spTgt spid="6"/>
                                        </p:tgtEl>
                                        <p:attrNameLst>
                                          <p:attrName>ppt_y</p:attrName>
                                        </p:attrNameLst>
                                      </p:cBhvr>
                                      <p:tavLst>
                                        <p:tav tm="0">
                                          <p:val>
                                            <p:strVal val="ppt_y"/>
                                          </p:val>
                                        </p:tav>
                                        <p:tav tm="100000">
                                          <p:val>
                                            <p:strVal val="1+ppt_h/2"/>
                                          </p:val>
                                        </p:tav>
                                      </p:tavLst>
                                    </p:anim>
                                    <p:set>
                                      <p:cBhvr>
                                        <p:cTn id="144" dur="1" fill="hold">
                                          <p:stCondLst>
                                            <p:cond delay="499"/>
                                          </p:stCondLst>
                                        </p:cTn>
                                        <p:tgtEl>
                                          <p:spTgt spid="6"/>
                                        </p:tgtEl>
                                        <p:attrNameLst>
                                          <p:attrName>style.visibility</p:attrName>
                                        </p:attrNameLst>
                                      </p:cBhvr>
                                      <p:to>
                                        <p:strVal val="hidden"/>
                                      </p:to>
                                    </p:set>
                                  </p:childTnLst>
                                </p:cTn>
                              </p:par>
                              <p:par>
                                <p:cTn id="145" presetID="2" presetClass="exit" presetSubtype="4" fill="hold" nodeType="withEffect">
                                  <p:stCondLst>
                                    <p:cond delay="0"/>
                                  </p:stCondLst>
                                  <p:childTnLst>
                                    <p:anim calcmode="lin" valueType="num">
                                      <p:cBhvr additive="base">
                                        <p:cTn id="146" dur="500"/>
                                        <p:tgtEl>
                                          <p:spTgt spid="11"/>
                                        </p:tgtEl>
                                        <p:attrNameLst>
                                          <p:attrName>ppt_x</p:attrName>
                                        </p:attrNameLst>
                                      </p:cBhvr>
                                      <p:tavLst>
                                        <p:tav tm="0">
                                          <p:val>
                                            <p:strVal val="ppt_x"/>
                                          </p:val>
                                        </p:tav>
                                        <p:tav tm="100000">
                                          <p:val>
                                            <p:strVal val="ppt_x"/>
                                          </p:val>
                                        </p:tav>
                                      </p:tavLst>
                                    </p:anim>
                                    <p:anim calcmode="lin" valueType="num">
                                      <p:cBhvr additive="base">
                                        <p:cTn id="147" dur="500"/>
                                        <p:tgtEl>
                                          <p:spTgt spid="11"/>
                                        </p:tgtEl>
                                        <p:attrNameLst>
                                          <p:attrName>ppt_y</p:attrName>
                                        </p:attrNameLst>
                                      </p:cBhvr>
                                      <p:tavLst>
                                        <p:tav tm="0">
                                          <p:val>
                                            <p:strVal val="ppt_y"/>
                                          </p:val>
                                        </p:tav>
                                        <p:tav tm="100000">
                                          <p:val>
                                            <p:strVal val="1+ppt_h/2"/>
                                          </p:val>
                                        </p:tav>
                                      </p:tavLst>
                                    </p:anim>
                                    <p:set>
                                      <p:cBhvr>
                                        <p:cTn id="148" dur="1" fill="hold">
                                          <p:stCondLst>
                                            <p:cond delay="499"/>
                                          </p:stCondLst>
                                        </p:cTn>
                                        <p:tgtEl>
                                          <p:spTgt spid="11"/>
                                        </p:tgtEl>
                                        <p:attrNameLst>
                                          <p:attrName>style.visibility</p:attrName>
                                        </p:attrNameLst>
                                      </p:cBhvr>
                                      <p:to>
                                        <p:strVal val="hidden"/>
                                      </p:to>
                                    </p:set>
                                  </p:childTnLst>
                                </p:cTn>
                              </p:par>
                              <p:par>
                                <p:cTn id="149" presetID="2" presetClass="exit" presetSubtype="4" fill="hold" nodeType="withEffect">
                                  <p:stCondLst>
                                    <p:cond delay="0"/>
                                  </p:stCondLst>
                                  <p:childTnLst>
                                    <p:anim calcmode="lin" valueType="num">
                                      <p:cBhvr additive="base">
                                        <p:cTn id="150" dur="500"/>
                                        <p:tgtEl>
                                          <p:spTgt spid="14"/>
                                        </p:tgtEl>
                                        <p:attrNameLst>
                                          <p:attrName>ppt_x</p:attrName>
                                        </p:attrNameLst>
                                      </p:cBhvr>
                                      <p:tavLst>
                                        <p:tav tm="0">
                                          <p:val>
                                            <p:strVal val="ppt_x"/>
                                          </p:val>
                                        </p:tav>
                                        <p:tav tm="100000">
                                          <p:val>
                                            <p:strVal val="ppt_x"/>
                                          </p:val>
                                        </p:tav>
                                      </p:tavLst>
                                    </p:anim>
                                    <p:anim calcmode="lin" valueType="num">
                                      <p:cBhvr additive="base">
                                        <p:cTn id="151" dur="500"/>
                                        <p:tgtEl>
                                          <p:spTgt spid="14"/>
                                        </p:tgtEl>
                                        <p:attrNameLst>
                                          <p:attrName>ppt_y</p:attrName>
                                        </p:attrNameLst>
                                      </p:cBhvr>
                                      <p:tavLst>
                                        <p:tav tm="0">
                                          <p:val>
                                            <p:strVal val="ppt_y"/>
                                          </p:val>
                                        </p:tav>
                                        <p:tav tm="100000">
                                          <p:val>
                                            <p:strVal val="1+ppt_h/2"/>
                                          </p:val>
                                        </p:tav>
                                      </p:tavLst>
                                    </p:anim>
                                    <p:set>
                                      <p:cBhvr>
                                        <p:cTn id="152" dur="1" fill="hold">
                                          <p:stCondLst>
                                            <p:cond delay="499"/>
                                          </p:stCondLst>
                                        </p:cTn>
                                        <p:tgtEl>
                                          <p:spTgt spid="14"/>
                                        </p:tgtEl>
                                        <p:attrNameLst>
                                          <p:attrName>style.visibility</p:attrName>
                                        </p:attrNameLst>
                                      </p:cBhvr>
                                      <p:to>
                                        <p:strVal val="hidden"/>
                                      </p:to>
                                    </p:set>
                                  </p:childTnLst>
                                </p:cTn>
                              </p:par>
                              <p:par>
                                <p:cTn id="153" presetID="2" presetClass="exit" presetSubtype="4" fill="hold" nodeType="withEffect">
                                  <p:stCondLst>
                                    <p:cond delay="0"/>
                                  </p:stCondLst>
                                  <p:childTnLst>
                                    <p:anim calcmode="lin" valueType="num">
                                      <p:cBhvr additive="base">
                                        <p:cTn id="154" dur="500"/>
                                        <p:tgtEl>
                                          <p:spTgt spid="34"/>
                                        </p:tgtEl>
                                        <p:attrNameLst>
                                          <p:attrName>ppt_x</p:attrName>
                                        </p:attrNameLst>
                                      </p:cBhvr>
                                      <p:tavLst>
                                        <p:tav tm="0">
                                          <p:val>
                                            <p:strVal val="ppt_x"/>
                                          </p:val>
                                        </p:tav>
                                        <p:tav tm="100000">
                                          <p:val>
                                            <p:strVal val="ppt_x"/>
                                          </p:val>
                                        </p:tav>
                                      </p:tavLst>
                                    </p:anim>
                                    <p:anim calcmode="lin" valueType="num">
                                      <p:cBhvr additive="base">
                                        <p:cTn id="155" dur="500"/>
                                        <p:tgtEl>
                                          <p:spTgt spid="34"/>
                                        </p:tgtEl>
                                        <p:attrNameLst>
                                          <p:attrName>ppt_y</p:attrName>
                                        </p:attrNameLst>
                                      </p:cBhvr>
                                      <p:tavLst>
                                        <p:tav tm="0">
                                          <p:val>
                                            <p:strVal val="ppt_y"/>
                                          </p:val>
                                        </p:tav>
                                        <p:tav tm="100000">
                                          <p:val>
                                            <p:strVal val="1+ppt_h/2"/>
                                          </p:val>
                                        </p:tav>
                                      </p:tavLst>
                                    </p:anim>
                                    <p:set>
                                      <p:cBhvr>
                                        <p:cTn id="156" dur="1" fill="hold">
                                          <p:stCondLst>
                                            <p:cond delay="499"/>
                                          </p:stCondLst>
                                        </p:cTn>
                                        <p:tgtEl>
                                          <p:spTgt spid="34"/>
                                        </p:tgtEl>
                                        <p:attrNameLst>
                                          <p:attrName>style.visibility</p:attrName>
                                        </p:attrNameLst>
                                      </p:cBhvr>
                                      <p:to>
                                        <p:strVal val="hidden"/>
                                      </p:to>
                                    </p:set>
                                  </p:childTnLst>
                                </p:cTn>
                              </p:par>
                              <p:par>
                                <p:cTn id="157" presetID="2" presetClass="exit" presetSubtype="4" fill="hold" nodeType="withEffect">
                                  <p:stCondLst>
                                    <p:cond delay="0"/>
                                  </p:stCondLst>
                                  <p:childTnLst>
                                    <p:anim calcmode="lin" valueType="num">
                                      <p:cBhvr additive="base">
                                        <p:cTn id="158" dur="500"/>
                                        <p:tgtEl>
                                          <p:spTgt spid="17"/>
                                        </p:tgtEl>
                                        <p:attrNameLst>
                                          <p:attrName>ppt_x</p:attrName>
                                        </p:attrNameLst>
                                      </p:cBhvr>
                                      <p:tavLst>
                                        <p:tav tm="0">
                                          <p:val>
                                            <p:strVal val="ppt_x"/>
                                          </p:val>
                                        </p:tav>
                                        <p:tav tm="100000">
                                          <p:val>
                                            <p:strVal val="ppt_x"/>
                                          </p:val>
                                        </p:tav>
                                      </p:tavLst>
                                    </p:anim>
                                    <p:anim calcmode="lin" valueType="num">
                                      <p:cBhvr additive="base">
                                        <p:cTn id="159" dur="500"/>
                                        <p:tgtEl>
                                          <p:spTgt spid="17"/>
                                        </p:tgtEl>
                                        <p:attrNameLst>
                                          <p:attrName>ppt_y</p:attrName>
                                        </p:attrNameLst>
                                      </p:cBhvr>
                                      <p:tavLst>
                                        <p:tav tm="0">
                                          <p:val>
                                            <p:strVal val="ppt_y"/>
                                          </p:val>
                                        </p:tav>
                                        <p:tav tm="100000">
                                          <p:val>
                                            <p:strVal val="1+ppt_h/2"/>
                                          </p:val>
                                        </p:tav>
                                      </p:tavLst>
                                    </p:anim>
                                    <p:set>
                                      <p:cBhvr>
                                        <p:cTn id="160" dur="1" fill="hold">
                                          <p:stCondLst>
                                            <p:cond delay="499"/>
                                          </p:stCondLst>
                                        </p:cTn>
                                        <p:tgtEl>
                                          <p:spTgt spid="17"/>
                                        </p:tgtEl>
                                        <p:attrNameLst>
                                          <p:attrName>style.visibility</p:attrName>
                                        </p:attrNameLst>
                                      </p:cBhvr>
                                      <p:to>
                                        <p:strVal val="hidden"/>
                                      </p:to>
                                    </p:set>
                                  </p:childTnLst>
                                </p:cTn>
                              </p:par>
                              <p:par>
                                <p:cTn id="161" presetID="2" presetClass="exit" presetSubtype="4" fill="hold" nodeType="withEffect">
                                  <p:stCondLst>
                                    <p:cond delay="0"/>
                                  </p:stCondLst>
                                  <p:childTnLst>
                                    <p:anim calcmode="lin" valueType="num">
                                      <p:cBhvr additive="base">
                                        <p:cTn id="162" dur="500"/>
                                        <p:tgtEl>
                                          <p:spTgt spid="20"/>
                                        </p:tgtEl>
                                        <p:attrNameLst>
                                          <p:attrName>ppt_x</p:attrName>
                                        </p:attrNameLst>
                                      </p:cBhvr>
                                      <p:tavLst>
                                        <p:tav tm="0">
                                          <p:val>
                                            <p:strVal val="ppt_x"/>
                                          </p:val>
                                        </p:tav>
                                        <p:tav tm="100000">
                                          <p:val>
                                            <p:strVal val="ppt_x"/>
                                          </p:val>
                                        </p:tav>
                                      </p:tavLst>
                                    </p:anim>
                                    <p:anim calcmode="lin" valueType="num">
                                      <p:cBhvr additive="base">
                                        <p:cTn id="163" dur="500"/>
                                        <p:tgtEl>
                                          <p:spTgt spid="20"/>
                                        </p:tgtEl>
                                        <p:attrNameLst>
                                          <p:attrName>ppt_y</p:attrName>
                                        </p:attrNameLst>
                                      </p:cBhvr>
                                      <p:tavLst>
                                        <p:tav tm="0">
                                          <p:val>
                                            <p:strVal val="ppt_y"/>
                                          </p:val>
                                        </p:tav>
                                        <p:tav tm="100000">
                                          <p:val>
                                            <p:strVal val="1+ppt_h/2"/>
                                          </p:val>
                                        </p:tav>
                                      </p:tavLst>
                                    </p:anim>
                                    <p:set>
                                      <p:cBhvr>
                                        <p:cTn id="164" dur="1" fill="hold">
                                          <p:stCondLst>
                                            <p:cond delay="499"/>
                                          </p:stCondLst>
                                        </p:cTn>
                                        <p:tgtEl>
                                          <p:spTgt spid="20"/>
                                        </p:tgtEl>
                                        <p:attrNameLst>
                                          <p:attrName>style.visibility</p:attrName>
                                        </p:attrNameLst>
                                      </p:cBhvr>
                                      <p:to>
                                        <p:strVal val="hidden"/>
                                      </p:to>
                                    </p:set>
                                  </p:childTnLst>
                                </p:cTn>
                              </p:par>
                              <p:par>
                                <p:cTn id="165" presetID="2" presetClass="exit" presetSubtype="4" fill="hold" grpId="1" nodeType="withEffect">
                                  <p:stCondLst>
                                    <p:cond delay="0"/>
                                  </p:stCondLst>
                                  <p:childTnLst>
                                    <p:anim calcmode="lin" valueType="num">
                                      <p:cBhvr additive="base">
                                        <p:cTn id="166" dur="500"/>
                                        <p:tgtEl>
                                          <p:spTgt spid="25"/>
                                        </p:tgtEl>
                                        <p:attrNameLst>
                                          <p:attrName>ppt_x</p:attrName>
                                        </p:attrNameLst>
                                      </p:cBhvr>
                                      <p:tavLst>
                                        <p:tav tm="0">
                                          <p:val>
                                            <p:strVal val="ppt_x"/>
                                          </p:val>
                                        </p:tav>
                                        <p:tav tm="100000">
                                          <p:val>
                                            <p:strVal val="ppt_x"/>
                                          </p:val>
                                        </p:tav>
                                      </p:tavLst>
                                    </p:anim>
                                    <p:anim calcmode="lin" valueType="num">
                                      <p:cBhvr additive="base">
                                        <p:cTn id="167" dur="500"/>
                                        <p:tgtEl>
                                          <p:spTgt spid="25"/>
                                        </p:tgtEl>
                                        <p:attrNameLst>
                                          <p:attrName>ppt_y</p:attrName>
                                        </p:attrNameLst>
                                      </p:cBhvr>
                                      <p:tavLst>
                                        <p:tav tm="0">
                                          <p:val>
                                            <p:strVal val="ppt_y"/>
                                          </p:val>
                                        </p:tav>
                                        <p:tav tm="100000">
                                          <p:val>
                                            <p:strVal val="1+ppt_h/2"/>
                                          </p:val>
                                        </p:tav>
                                      </p:tavLst>
                                    </p:anim>
                                    <p:set>
                                      <p:cBhvr>
                                        <p:cTn id="168" dur="1" fill="hold">
                                          <p:stCondLst>
                                            <p:cond delay="499"/>
                                          </p:stCondLst>
                                        </p:cTn>
                                        <p:tgtEl>
                                          <p:spTgt spid="25"/>
                                        </p:tgtEl>
                                        <p:attrNameLst>
                                          <p:attrName>style.visibility</p:attrName>
                                        </p:attrNameLst>
                                      </p:cBhvr>
                                      <p:to>
                                        <p:strVal val="hidden"/>
                                      </p:to>
                                    </p:set>
                                  </p:childTnLst>
                                </p:cTn>
                              </p:par>
                              <p:par>
                                <p:cTn id="169" presetID="2" presetClass="exit" presetSubtype="4" fill="hold" grpId="1" nodeType="withEffect">
                                  <p:stCondLst>
                                    <p:cond delay="0"/>
                                  </p:stCondLst>
                                  <p:childTnLst>
                                    <p:anim calcmode="lin" valueType="num">
                                      <p:cBhvr additive="base">
                                        <p:cTn id="170" dur="500"/>
                                        <p:tgtEl>
                                          <p:spTgt spid="24"/>
                                        </p:tgtEl>
                                        <p:attrNameLst>
                                          <p:attrName>ppt_x</p:attrName>
                                        </p:attrNameLst>
                                      </p:cBhvr>
                                      <p:tavLst>
                                        <p:tav tm="0">
                                          <p:val>
                                            <p:strVal val="ppt_x"/>
                                          </p:val>
                                        </p:tav>
                                        <p:tav tm="100000">
                                          <p:val>
                                            <p:strVal val="ppt_x"/>
                                          </p:val>
                                        </p:tav>
                                      </p:tavLst>
                                    </p:anim>
                                    <p:anim calcmode="lin" valueType="num">
                                      <p:cBhvr additive="base">
                                        <p:cTn id="171" dur="500"/>
                                        <p:tgtEl>
                                          <p:spTgt spid="24"/>
                                        </p:tgtEl>
                                        <p:attrNameLst>
                                          <p:attrName>ppt_y</p:attrName>
                                        </p:attrNameLst>
                                      </p:cBhvr>
                                      <p:tavLst>
                                        <p:tav tm="0">
                                          <p:val>
                                            <p:strVal val="ppt_y"/>
                                          </p:val>
                                        </p:tav>
                                        <p:tav tm="100000">
                                          <p:val>
                                            <p:strVal val="1+ppt_h/2"/>
                                          </p:val>
                                        </p:tav>
                                      </p:tavLst>
                                    </p:anim>
                                    <p:set>
                                      <p:cBhvr>
                                        <p:cTn id="172" dur="1" fill="hold">
                                          <p:stCondLst>
                                            <p:cond delay="499"/>
                                          </p:stCondLst>
                                        </p:cTn>
                                        <p:tgtEl>
                                          <p:spTgt spid="24"/>
                                        </p:tgtEl>
                                        <p:attrNameLst>
                                          <p:attrName>style.visibility</p:attrName>
                                        </p:attrNameLst>
                                      </p:cBhvr>
                                      <p:to>
                                        <p:strVal val="hidden"/>
                                      </p:to>
                                    </p:set>
                                  </p:childTnLst>
                                </p:cTn>
                              </p:par>
                              <p:par>
                                <p:cTn id="173" presetID="2" presetClass="exit" presetSubtype="4" fill="hold" nodeType="withEffect">
                                  <p:stCondLst>
                                    <p:cond delay="0"/>
                                  </p:stCondLst>
                                  <p:childTnLst>
                                    <p:anim calcmode="lin" valueType="num">
                                      <p:cBhvr additive="base">
                                        <p:cTn id="174" dur="500"/>
                                        <p:tgtEl>
                                          <p:spTgt spid="37"/>
                                        </p:tgtEl>
                                        <p:attrNameLst>
                                          <p:attrName>ppt_x</p:attrName>
                                        </p:attrNameLst>
                                      </p:cBhvr>
                                      <p:tavLst>
                                        <p:tav tm="0">
                                          <p:val>
                                            <p:strVal val="ppt_x"/>
                                          </p:val>
                                        </p:tav>
                                        <p:tav tm="100000">
                                          <p:val>
                                            <p:strVal val="ppt_x"/>
                                          </p:val>
                                        </p:tav>
                                      </p:tavLst>
                                    </p:anim>
                                    <p:anim calcmode="lin" valueType="num">
                                      <p:cBhvr additive="base">
                                        <p:cTn id="175" dur="500"/>
                                        <p:tgtEl>
                                          <p:spTgt spid="37"/>
                                        </p:tgtEl>
                                        <p:attrNameLst>
                                          <p:attrName>ppt_y</p:attrName>
                                        </p:attrNameLst>
                                      </p:cBhvr>
                                      <p:tavLst>
                                        <p:tav tm="0">
                                          <p:val>
                                            <p:strVal val="ppt_y"/>
                                          </p:val>
                                        </p:tav>
                                        <p:tav tm="100000">
                                          <p:val>
                                            <p:strVal val="1+ppt_h/2"/>
                                          </p:val>
                                        </p:tav>
                                      </p:tavLst>
                                    </p:anim>
                                    <p:set>
                                      <p:cBhvr>
                                        <p:cTn id="176" dur="1" fill="hold">
                                          <p:stCondLst>
                                            <p:cond delay="499"/>
                                          </p:stCondLst>
                                        </p:cTn>
                                        <p:tgtEl>
                                          <p:spTgt spid="37"/>
                                        </p:tgtEl>
                                        <p:attrNameLst>
                                          <p:attrName>style.visibility</p:attrName>
                                        </p:attrNameLst>
                                      </p:cBhvr>
                                      <p:to>
                                        <p:strVal val="hidden"/>
                                      </p:to>
                                    </p:set>
                                  </p:childTnLst>
                                </p:cTn>
                              </p:par>
                              <p:par>
                                <p:cTn id="177" presetID="2" presetClass="exit" presetSubtype="4" fill="hold" grpId="1" nodeType="withEffect">
                                  <p:stCondLst>
                                    <p:cond delay="0"/>
                                  </p:stCondLst>
                                  <p:childTnLst>
                                    <p:anim calcmode="lin" valueType="num">
                                      <p:cBhvr additive="base">
                                        <p:cTn id="178" dur="500"/>
                                        <p:tgtEl>
                                          <p:spTgt spid="28"/>
                                        </p:tgtEl>
                                        <p:attrNameLst>
                                          <p:attrName>ppt_x</p:attrName>
                                        </p:attrNameLst>
                                      </p:cBhvr>
                                      <p:tavLst>
                                        <p:tav tm="0">
                                          <p:val>
                                            <p:strVal val="ppt_x"/>
                                          </p:val>
                                        </p:tav>
                                        <p:tav tm="100000">
                                          <p:val>
                                            <p:strVal val="ppt_x"/>
                                          </p:val>
                                        </p:tav>
                                      </p:tavLst>
                                    </p:anim>
                                    <p:anim calcmode="lin" valueType="num">
                                      <p:cBhvr additive="base">
                                        <p:cTn id="179" dur="500"/>
                                        <p:tgtEl>
                                          <p:spTgt spid="28"/>
                                        </p:tgtEl>
                                        <p:attrNameLst>
                                          <p:attrName>ppt_y</p:attrName>
                                        </p:attrNameLst>
                                      </p:cBhvr>
                                      <p:tavLst>
                                        <p:tav tm="0">
                                          <p:val>
                                            <p:strVal val="ppt_y"/>
                                          </p:val>
                                        </p:tav>
                                        <p:tav tm="100000">
                                          <p:val>
                                            <p:strVal val="1+ppt_h/2"/>
                                          </p:val>
                                        </p:tav>
                                      </p:tavLst>
                                    </p:anim>
                                    <p:set>
                                      <p:cBhvr>
                                        <p:cTn id="180" dur="1" fill="hold">
                                          <p:stCondLst>
                                            <p:cond delay="499"/>
                                          </p:stCondLst>
                                        </p:cTn>
                                        <p:tgtEl>
                                          <p:spTgt spid="28"/>
                                        </p:tgtEl>
                                        <p:attrNameLst>
                                          <p:attrName>style.visibility</p:attrName>
                                        </p:attrNameLst>
                                      </p:cBhvr>
                                      <p:to>
                                        <p:strVal val="hidden"/>
                                      </p:to>
                                    </p:set>
                                  </p:childTnLst>
                                </p:cTn>
                              </p:par>
                              <p:par>
                                <p:cTn id="181" presetID="2" presetClass="exit" presetSubtype="4" fill="hold" grpId="1" nodeType="withEffect">
                                  <p:stCondLst>
                                    <p:cond delay="0"/>
                                  </p:stCondLst>
                                  <p:childTnLst>
                                    <p:anim calcmode="lin" valueType="num">
                                      <p:cBhvr additive="base">
                                        <p:cTn id="182" dur="500"/>
                                        <p:tgtEl>
                                          <p:spTgt spid="23"/>
                                        </p:tgtEl>
                                        <p:attrNameLst>
                                          <p:attrName>ppt_x</p:attrName>
                                        </p:attrNameLst>
                                      </p:cBhvr>
                                      <p:tavLst>
                                        <p:tav tm="0">
                                          <p:val>
                                            <p:strVal val="ppt_x"/>
                                          </p:val>
                                        </p:tav>
                                        <p:tav tm="100000">
                                          <p:val>
                                            <p:strVal val="ppt_x"/>
                                          </p:val>
                                        </p:tav>
                                      </p:tavLst>
                                    </p:anim>
                                    <p:anim calcmode="lin" valueType="num">
                                      <p:cBhvr additive="base">
                                        <p:cTn id="183" dur="500"/>
                                        <p:tgtEl>
                                          <p:spTgt spid="23"/>
                                        </p:tgtEl>
                                        <p:attrNameLst>
                                          <p:attrName>ppt_y</p:attrName>
                                        </p:attrNameLst>
                                      </p:cBhvr>
                                      <p:tavLst>
                                        <p:tav tm="0">
                                          <p:val>
                                            <p:strVal val="ppt_y"/>
                                          </p:val>
                                        </p:tav>
                                        <p:tav tm="100000">
                                          <p:val>
                                            <p:strVal val="1+ppt_h/2"/>
                                          </p:val>
                                        </p:tav>
                                      </p:tavLst>
                                    </p:anim>
                                    <p:set>
                                      <p:cBhvr>
                                        <p:cTn id="184" dur="1" fill="hold">
                                          <p:stCondLst>
                                            <p:cond delay="499"/>
                                          </p:stCondLst>
                                        </p:cTn>
                                        <p:tgtEl>
                                          <p:spTgt spid="23"/>
                                        </p:tgtEl>
                                        <p:attrNameLst>
                                          <p:attrName>style.visibility</p:attrName>
                                        </p:attrNameLst>
                                      </p:cBhvr>
                                      <p:to>
                                        <p:strVal val="hidden"/>
                                      </p:to>
                                    </p:set>
                                  </p:childTnLst>
                                </p:cTn>
                              </p:par>
                            </p:childTnLst>
                          </p:cTn>
                        </p:par>
                        <p:par>
                          <p:cTn id="185" fill="hold">
                            <p:stCondLst>
                              <p:cond delay="6500"/>
                            </p:stCondLst>
                            <p:childTnLst>
                              <p:par>
                                <p:cTn id="186" presetID="64" presetClass="path" presetSubtype="0" accel="50000" decel="50000" fill="hold" grpId="0" nodeType="afterEffect">
                                  <p:stCondLst>
                                    <p:cond delay="0"/>
                                  </p:stCondLst>
                                  <p:childTnLst>
                                    <p:animMotion origin="layout" path="M -2.08333E-7 4.81481E-6 L -2.08333E-7 -0.66667 " pathEditMode="relative" rAng="0" ptsTypes="AA">
                                      <p:cBhvr>
                                        <p:cTn id="187" dur="2000" fill="hold"/>
                                        <p:tgtEl>
                                          <p:spTgt spid="32"/>
                                        </p:tgtEl>
                                        <p:attrNameLst>
                                          <p:attrName>ppt_x</p:attrName>
                                          <p:attrName>ppt_y</p:attrName>
                                        </p:attrNameLst>
                                      </p:cBhvr>
                                      <p:rCtr x="0" y="-33333"/>
                                    </p:animMotion>
                                  </p:childTnLst>
                                </p:cTn>
                              </p:par>
                              <p:par>
                                <p:cTn id="188" presetID="6" presetClass="emph" presetSubtype="0" fill="hold" grpId="1" nodeType="withEffect">
                                  <p:stCondLst>
                                    <p:cond delay="0"/>
                                  </p:stCondLst>
                                  <p:childTnLst>
                                    <p:animScale>
                                      <p:cBhvr>
                                        <p:cTn id="189" dur="1000" fill="hold"/>
                                        <p:tgtEl>
                                          <p:spTgt spid="32"/>
                                        </p:tgtEl>
                                      </p:cBhvr>
                                      <p:by x="150000" y="150000"/>
                                    </p:animScale>
                                  </p:childTnLst>
                                </p:cTn>
                              </p:par>
                            </p:childTnLst>
                          </p:cTn>
                        </p:par>
                        <p:par>
                          <p:cTn id="190" fill="hold">
                            <p:stCondLst>
                              <p:cond delay="8500"/>
                            </p:stCondLst>
                            <p:childTnLst>
                              <p:par>
                                <p:cTn id="191" presetID="6" presetClass="emph" presetSubtype="0" fill="hold" grpId="2" nodeType="afterEffect">
                                  <p:stCondLst>
                                    <p:cond delay="0"/>
                                  </p:stCondLst>
                                  <p:childTnLst>
                                    <p:animScale>
                                      <p:cBhvr>
                                        <p:cTn id="192" dur="1000" fill="hold"/>
                                        <p:tgtEl>
                                          <p:spTgt spid="32"/>
                                        </p:tgtEl>
                                      </p:cBhvr>
                                      <p:by x="400000" y="4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P spid="8" grpId="1" animBg="1"/>
      <p:bldP spid="9" grpId="0" animBg="1"/>
      <p:bldP spid="9" grpId="1" animBg="1"/>
      <p:bldP spid="10" grpId="0" animBg="1"/>
      <p:bldP spid="10" grpId="1" animBg="1"/>
      <p:bldP spid="10" grpId="2" animBg="1"/>
      <p:bldP spid="23" grpId="0" animBg="1"/>
      <p:bldP spid="23" grpId="1" animBg="1"/>
      <p:bldP spid="24" grpId="0" animBg="1"/>
      <p:bldP spid="24" grpId="1" animBg="1"/>
      <p:bldP spid="25" grpId="0" animBg="1"/>
      <p:bldP spid="25" grpId="1" animBg="1"/>
      <p:bldP spid="26" grpId="0"/>
      <p:bldP spid="26" grpId="1"/>
      <p:bldP spid="27" grpId="0"/>
      <p:bldP spid="27" grpId="1"/>
      <p:bldP spid="28" grpId="0" animBg="1"/>
      <p:bldP spid="28" grpId="1" animBg="1"/>
      <p:bldP spid="29" grpId="0" animBg="1"/>
      <p:bldP spid="29" grpId="1" animBg="1"/>
      <p:bldP spid="30" grpId="0" animBg="1"/>
      <p:bldP spid="30" grpId="1" animBg="1"/>
      <p:bldP spid="31" grpId="0" animBg="1"/>
      <p:bldP spid="31" grpId="1" animBg="1"/>
      <p:bldP spid="32" grpId="0" animBg="1"/>
      <p:bldP spid="32" grpId="1" animBg="1"/>
      <p:bldP spid="32" grpId="2" animBg="1"/>
      <p:bldP spid="33" grpId="0" animBg="1"/>
      <p:bldP spid="33"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3"/>
          <p:cNvSpPr>
            <a:spLocks noChangeArrowheads="1"/>
          </p:cNvSpPr>
          <p:nvPr/>
        </p:nvSpPr>
        <p:spPr bwMode="auto">
          <a:xfrm>
            <a:off x="4250061" y="386569"/>
            <a:ext cx="1831252" cy="4077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68571" tIns="34286" rIns="68571" bIns="3428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spcBef>
                <a:spcPct val="0"/>
              </a:spcBef>
              <a:buNone/>
            </a:pPr>
            <a:r>
              <a:rPr lang="zh-CN" altLang="en-US" sz="2200" b="1" dirty="0" smtClean="0">
                <a:solidFill>
                  <a:schemeClr val="tx1">
                    <a:lumMod val="75000"/>
                    <a:lumOff val="25000"/>
                  </a:schemeClr>
                </a:solidFill>
                <a:latin typeface="Arial" panose="020B0604020202020204" pitchFamily="34" charset="0"/>
                <a:cs typeface="Arial" panose="020B0604020202020204" pitchFamily="34" charset="0"/>
              </a:rPr>
              <a:t>年度工作概述</a:t>
            </a:r>
            <a:endParaRPr lang="zh-CN" altLang="en-US" sz="2200" b="1" dirty="0">
              <a:solidFill>
                <a:schemeClr val="tx1">
                  <a:lumMod val="75000"/>
                  <a:lumOff val="25000"/>
                </a:schemeClr>
              </a:solidFill>
              <a:latin typeface="Arial" panose="020B0604020202020204" pitchFamily="34" charset="0"/>
              <a:cs typeface="Arial" panose="020B0604020202020204" pitchFamily="34" charset="0"/>
            </a:endParaRPr>
          </a:p>
        </p:txBody>
      </p:sp>
      <p:grpSp>
        <p:nvGrpSpPr>
          <p:cNvPr id="3" name="组合 2"/>
          <p:cNvGrpSpPr/>
          <p:nvPr/>
        </p:nvGrpSpPr>
        <p:grpSpPr>
          <a:xfrm>
            <a:off x="4018163" y="427662"/>
            <a:ext cx="197506" cy="296260"/>
            <a:chOff x="5284519" y="1508166"/>
            <a:chExt cx="213756" cy="427512"/>
          </a:xfrm>
        </p:grpSpPr>
        <p:cxnSp>
          <p:nvCxnSpPr>
            <p:cNvPr id="4" name="直接连接符 3"/>
            <p:cNvCxnSpPr/>
            <p:nvPr/>
          </p:nvCxnSpPr>
          <p:spPr>
            <a:xfrm>
              <a:off x="5284519" y="1508166"/>
              <a:ext cx="213756" cy="213756"/>
            </a:xfrm>
            <a:prstGeom prst="line">
              <a:avLst/>
            </a:prstGeom>
            <a:ln w="19050">
              <a:solidFill>
                <a:schemeClr val="tx1">
                  <a:lumMod val="75000"/>
                  <a:lumOff val="25000"/>
                </a:schemeClr>
              </a:solidFill>
              <a:headEnd type="oval" w="med" len="med"/>
              <a:tailEnd type="oval" w="lg" len="lg"/>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flipH="1">
              <a:off x="5284519" y="1721922"/>
              <a:ext cx="213756" cy="213756"/>
            </a:xfrm>
            <a:prstGeom prst="line">
              <a:avLst/>
            </a:prstGeom>
            <a:ln w="19050">
              <a:solidFill>
                <a:schemeClr val="tx1">
                  <a:lumMod val="75000"/>
                  <a:lumOff val="25000"/>
                </a:schemeClr>
              </a:solidFill>
              <a:headEnd type="oval" w="med" len="med"/>
              <a:tailEnd type="oval" w="lg" len="lg"/>
            </a:ln>
          </p:spPr>
          <p:style>
            <a:lnRef idx="1">
              <a:schemeClr val="accent1"/>
            </a:lnRef>
            <a:fillRef idx="0">
              <a:schemeClr val="accent1"/>
            </a:fillRef>
            <a:effectRef idx="0">
              <a:schemeClr val="accent1"/>
            </a:effectRef>
            <a:fontRef idx="minor">
              <a:schemeClr val="tx1"/>
            </a:fontRef>
          </p:style>
        </p:cxnSp>
      </p:grpSp>
      <p:sp>
        <p:nvSpPr>
          <p:cNvPr id="6" name="Freeform 42"/>
          <p:cNvSpPr>
            <a:spLocks/>
          </p:cNvSpPr>
          <p:nvPr/>
        </p:nvSpPr>
        <p:spPr bwMode="auto">
          <a:xfrm>
            <a:off x="2570488" y="1500012"/>
            <a:ext cx="2433560" cy="554703"/>
          </a:xfrm>
          <a:custGeom>
            <a:avLst/>
            <a:gdLst>
              <a:gd name="T0" fmla="*/ 0 w 4673"/>
              <a:gd name="T1" fmla="*/ 739775 h 1547"/>
              <a:gd name="T2" fmla="*/ 0 w 4673"/>
              <a:gd name="T3" fmla="*/ 0 h 1547"/>
              <a:gd name="T4" fmla="*/ 3246437 w 4673"/>
              <a:gd name="T5" fmla="*/ 0 h 1547"/>
              <a:gd name="T6" fmla="*/ 0 60000 65536"/>
              <a:gd name="T7" fmla="*/ 0 60000 65536"/>
              <a:gd name="T8" fmla="*/ 0 60000 65536"/>
            </a:gdLst>
            <a:ahLst/>
            <a:cxnLst>
              <a:cxn ang="T6">
                <a:pos x="T0" y="T1"/>
              </a:cxn>
              <a:cxn ang="T7">
                <a:pos x="T2" y="T3"/>
              </a:cxn>
              <a:cxn ang="T8">
                <a:pos x="T4" y="T5"/>
              </a:cxn>
            </a:cxnLst>
            <a:rect l="0" t="0" r="r" b="b"/>
            <a:pathLst>
              <a:path w="4673" h="1547">
                <a:moveTo>
                  <a:pt x="0" y="1547"/>
                </a:moveTo>
                <a:lnTo>
                  <a:pt x="0" y="0"/>
                </a:lnTo>
                <a:lnTo>
                  <a:pt x="4673" y="0"/>
                </a:lnTo>
              </a:path>
            </a:pathLst>
          </a:custGeom>
          <a:noFill/>
          <a:ln w="9" cap="flat" cmpd="sng">
            <a:solidFill>
              <a:srgbClr val="7F7F7F"/>
            </a:solidFill>
            <a:prstDash val="dash"/>
            <a:round/>
            <a:headEnd type="oval" w="med" len="med"/>
            <a:tailEnd type="oval" w="med" len="med"/>
          </a:ln>
          <a:extLst>
            <a:ext uri="{909E8E84-426E-40DD-AFC4-6F175D3DCCD1}">
              <a14:hiddenFill xmlns:a14="http://schemas.microsoft.com/office/drawing/2010/main" xmlns="">
                <a:solidFill>
                  <a:srgbClr val="FFFFFF"/>
                </a:solidFill>
              </a14:hiddenFill>
            </a:ext>
          </a:extLst>
        </p:spPr>
        <p:txBody>
          <a:bodyPr lIns="68543" tIns="34272" rIns="68543" bIns="34272"/>
          <a:lstStyle/>
          <a:p>
            <a:endParaRPr lang="zh-CN" altLang="en-US">
              <a:solidFill>
                <a:schemeClr val="tx1">
                  <a:lumMod val="65000"/>
                  <a:lumOff val="35000"/>
                </a:schemeClr>
              </a:solidFill>
            </a:endParaRPr>
          </a:p>
        </p:txBody>
      </p:sp>
      <p:sp>
        <p:nvSpPr>
          <p:cNvPr id="7" name="Freeform 42"/>
          <p:cNvSpPr>
            <a:spLocks/>
          </p:cNvSpPr>
          <p:nvPr/>
        </p:nvSpPr>
        <p:spPr bwMode="auto">
          <a:xfrm flipH="1">
            <a:off x="5596342" y="1500012"/>
            <a:ext cx="2433561" cy="554703"/>
          </a:xfrm>
          <a:custGeom>
            <a:avLst/>
            <a:gdLst>
              <a:gd name="T0" fmla="*/ 0 w 4673"/>
              <a:gd name="T1" fmla="*/ 739775 h 1547"/>
              <a:gd name="T2" fmla="*/ 0 w 4673"/>
              <a:gd name="T3" fmla="*/ 0 h 1547"/>
              <a:gd name="T4" fmla="*/ 3246438 w 4673"/>
              <a:gd name="T5" fmla="*/ 0 h 1547"/>
              <a:gd name="T6" fmla="*/ 0 60000 65536"/>
              <a:gd name="T7" fmla="*/ 0 60000 65536"/>
              <a:gd name="T8" fmla="*/ 0 60000 65536"/>
            </a:gdLst>
            <a:ahLst/>
            <a:cxnLst>
              <a:cxn ang="T6">
                <a:pos x="T0" y="T1"/>
              </a:cxn>
              <a:cxn ang="T7">
                <a:pos x="T2" y="T3"/>
              </a:cxn>
              <a:cxn ang="T8">
                <a:pos x="T4" y="T5"/>
              </a:cxn>
            </a:cxnLst>
            <a:rect l="0" t="0" r="r" b="b"/>
            <a:pathLst>
              <a:path w="4673" h="1547">
                <a:moveTo>
                  <a:pt x="0" y="1547"/>
                </a:moveTo>
                <a:lnTo>
                  <a:pt x="0" y="0"/>
                </a:lnTo>
                <a:lnTo>
                  <a:pt x="4673" y="0"/>
                </a:lnTo>
              </a:path>
            </a:pathLst>
          </a:custGeom>
          <a:noFill/>
          <a:ln w="9" cap="flat" cmpd="sng">
            <a:solidFill>
              <a:srgbClr val="7F7F7F"/>
            </a:solidFill>
            <a:prstDash val="dash"/>
            <a:round/>
            <a:headEnd type="oval" w="med" len="med"/>
            <a:tailEnd type="oval" w="med" len="med"/>
          </a:ln>
          <a:extLst>
            <a:ext uri="{909E8E84-426E-40DD-AFC4-6F175D3DCCD1}">
              <a14:hiddenFill xmlns:a14="http://schemas.microsoft.com/office/drawing/2010/main" xmlns="">
                <a:solidFill>
                  <a:srgbClr val="FFFFFF"/>
                </a:solidFill>
              </a14:hiddenFill>
            </a:ext>
          </a:extLst>
        </p:spPr>
        <p:txBody>
          <a:bodyPr lIns="68543" tIns="34272" rIns="68543" bIns="34272"/>
          <a:lstStyle/>
          <a:p>
            <a:endParaRPr lang="zh-CN" altLang="en-US">
              <a:solidFill>
                <a:schemeClr val="tx1">
                  <a:lumMod val="65000"/>
                  <a:lumOff val="35000"/>
                </a:schemeClr>
              </a:solidFill>
            </a:endParaRPr>
          </a:p>
        </p:txBody>
      </p:sp>
      <p:sp>
        <p:nvSpPr>
          <p:cNvPr id="8" name="Freeform 42"/>
          <p:cNvSpPr>
            <a:spLocks/>
          </p:cNvSpPr>
          <p:nvPr/>
        </p:nvSpPr>
        <p:spPr bwMode="auto">
          <a:xfrm flipV="1">
            <a:off x="2570488" y="3998555"/>
            <a:ext cx="2433560" cy="553512"/>
          </a:xfrm>
          <a:custGeom>
            <a:avLst/>
            <a:gdLst>
              <a:gd name="T0" fmla="*/ 0 w 4673"/>
              <a:gd name="T1" fmla="*/ 738187 h 1547"/>
              <a:gd name="T2" fmla="*/ 0 w 4673"/>
              <a:gd name="T3" fmla="*/ 0 h 1547"/>
              <a:gd name="T4" fmla="*/ 3246437 w 4673"/>
              <a:gd name="T5" fmla="*/ 0 h 1547"/>
              <a:gd name="T6" fmla="*/ 0 60000 65536"/>
              <a:gd name="T7" fmla="*/ 0 60000 65536"/>
              <a:gd name="T8" fmla="*/ 0 60000 65536"/>
            </a:gdLst>
            <a:ahLst/>
            <a:cxnLst>
              <a:cxn ang="T6">
                <a:pos x="T0" y="T1"/>
              </a:cxn>
              <a:cxn ang="T7">
                <a:pos x="T2" y="T3"/>
              </a:cxn>
              <a:cxn ang="T8">
                <a:pos x="T4" y="T5"/>
              </a:cxn>
            </a:cxnLst>
            <a:rect l="0" t="0" r="r" b="b"/>
            <a:pathLst>
              <a:path w="4673" h="1547">
                <a:moveTo>
                  <a:pt x="0" y="1547"/>
                </a:moveTo>
                <a:lnTo>
                  <a:pt x="0" y="0"/>
                </a:lnTo>
                <a:lnTo>
                  <a:pt x="4673" y="0"/>
                </a:lnTo>
              </a:path>
            </a:pathLst>
          </a:custGeom>
          <a:noFill/>
          <a:ln w="9" cap="flat" cmpd="sng">
            <a:solidFill>
              <a:srgbClr val="7F7F7F"/>
            </a:solidFill>
            <a:prstDash val="dash"/>
            <a:round/>
            <a:headEnd type="oval" w="med" len="med"/>
            <a:tailEnd type="oval" w="med" len="med"/>
          </a:ln>
          <a:extLst>
            <a:ext uri="{909E8E84-426E-40DD-AFC4-6F175D3DCCD1}">
              <a14:hiddenFill xmlns:a14="http://schemas.microsoft.com/office/drawing/2010/main" xmlns="">
                <a:solidFill>
                  <a:srgbClr val="FFFFFF"/>
                </a:solidFill>
              </a14:hiddenFill>
            </a:ext>
          </a:extLst>
        </p:spPr>
        <p:txBody>
          <a:bodyPr lIns="68543" tIns="34272" rIns="68543" bIns="34272"/>
          <a:lstStyle/>
          <a:p>
            <a:endParaRPr lang="zh-CN" altLang="en-US">
              <a:solidFill>
                <a:schemeClr val="tx1">
                  <a:lumMod val="65000"/>
                  <a:lumOff val="35000"/>
                </a:schemeClr>
              </a:solidFill>
            </a:endParaRPr>
          </a:p>
        </p:txBody>
      </p:sp>
      <p:sp>
        <p:nvSpPr>
          <p:cNvPr id="9" name="Freeform 42"/>
          <p:cNvSpPr>
            <a:spLocks/>
          </p:cNvSpPr>
          <p:nvPr/>
        </p:nvSpPr>
        <p:spPr bwMode="auto">
          <a:xfrm flipH="1" flipV="1">
            <a:off x="5596342" y="3998555"/>
            <a:ext cx="2433561" cy="553512"/>
          </a:xfrm>
          <a:custGeom>
            <a:avLst/>
            <a:gdLst>
              <a:gd name="T0" fmla="*/ 0 w 4673"/>
              <a:gd name="T1" fmla="*/ 738187 h 1547"/>
              <a:gd name="T2" fmla="*/ 0 w 4673"/>
              <a:gd name="T3" fmla="*/ 0 h 1547"/>
              <a:gd name="T4" fmla="*/ 3246438 w 4673"/>
              <a:gd name="T5" fmla="*/ 0 h 1547"/>
              <a:gd name="T6" fmla="*/ 0 60000 65536"/>
              <a:gd name="T7" fmla="*/ 0 60000 65536"/>
              <a:gd name="T8" fmla="*/ 0 60000 65536"/>
            </a:gdLst>
            <a:ahLst/>
            <a:cxnLst>
              <a:cxn ang="T6">
                <a:pos x="T0" y="T1"/>
              </a:cxn>
              <a:cxn ang="T7">
                <a:pos x="T2" y="T3"/>
              </a:cxn>
              <a:cxn ang="T8">
                <a:pos x="T4" y="T5"/>
              </a:cxn>
            </a:cxnLst>
            <a:rect l="0" t="0" r="r" b="b"/>
            <a:pathLst>
              <a:path w="4673" h="1547">
                <a:moveTo>
                  <a:pt x="0" y="1547"/>
                </a:moveTo>
                <a:lnTo>
                  <a:pt x="0" y="0"/>
                </a:lnTo>
                <a:lnTo>
                  <a:pt x="4673" y="0"/>
                </a:lnTo>
              </a:path>
            </a:pathLst>
          </a:custGeom>
          <a:noFill/>
          <a:ln w="9" cap="flat" cmpd="sng">
            <a:solidFill>
              <a:srgbClr val="7F7F7F"/>
            </a:solidFill>
            <a:prstDash val="dash"/>
            <a:round/>
            <a:headEnd type="oval" w="med" len="med"/>
            <a:tailEnd type="oval" w="med" len="med"/>
          </a:ln>
          <a:extLst>
            <a:ext uri="{909E8E84-426E-40DD-AFC4-6F175D3DCCD1}">
              <a14:hiddenFill xmlns:a14="http://schemas.microsoft.com/office/drawing/2010/main" xmlns="">
                <a:solidFill>
                  <a:srgbClr val="FFFFFF"/>
                </a:solidFill>
              </a14:hiddenFill>
            </a:ext>
          </a:extLst>
        </p:spPr>
        <p:txBody>
          <a:bodyPr lIns="68543" tIns="34272" rIns="68543" bIns="34272"/>
          <a:lstStyle/>
          <a:p>
            <a:endParaRPr lang="zh-CN" altLang="en-US">
              <a:solidFill>
                <a:schemeClr val="tx1">
                  <a:lumMod val="65000"/>
                  <a:lumOff val="35000"/>
                </a:schemeClr>
              </a:solidFill>
            </a:endParaRPr>
          </a:p>
        </p:txBody>
      </p:sp>
      <p:sp>
        <p:nvSpPr>
          <p:cNvPr id="11" name="TextBox 33"/>
          <p:cNvSpPr txBox="1">
            <a:spLocks noChangeArrowheads="1"/>
          </p:cNvSpPr>
          <p:nvPr/>
        </p:nvSpPr>
        <p:spPr bwMode="auto">
          <a:xfrm>
            <a:off x="3720290" y="2907094"/>
            <a:ext cx="3217794" cy="346212"/>
          </a:xfrm>
          <a:prstGeom prst="rect">
            <a:avLst/>
          </a:prstGeom>
          <a:noFill/>
          <a:ln>
            <a:noFill/>
          </a:ln>
        </p:spPr>
        <p:txBody>
          <a:bodyPr wrap="none" lIns="68543" tIns="34272" rIns="68543" bIns="34272">
            <a:spAutoFit/>
          </a:bodyPr>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hangingPunct="1">
              <a:spcBef>
                <a:spcPct val="0"/>
              </a:spcBef>
              <a:buFontTx/>
              <a:buNone/>
            </a:pPr>
            <a:r>
              <a:rPr lang="en-US" altLang="zh-CN" sz="1800" b="1" dirty="0">
                <a:solidFill>
                  <a:schemeClr val="tx1">
                    <a:lumMod val="75000"/>
                    <a:lumOff val="25000"/>
                  </a:schemeClr>
                </a:solidFill>
                <a:latin typeface="微软雅黑" pitchFamily="34" charset="-122"/>
              </a:rPr>
              <a:t>20XX</a:t>
            </a:r>
            <a:r>
              <a:rPr lang="zh-CN" altLang="en-US" sz="1800" b="1" dirty="0">
                <a:solidFill>
                  <a:schemeClr val="tx1">
                    <a:lumMod val="75000"/>
                    <a:lumOff val="25000"/>
                  </a:schemeClr>
                </a:solidFill>
                <a:latin typeface="微软雅黑" pitchFamily="34" charset="-122"/>
              </a:rPr>
              <a:t>年</a:t>
            </a:r>
            <a:r>
              <a:rPr lang="en-US" altLang="zh-CN" sz="1800" b="1" dirty="0">
                <a:solidFill>
                  <a:schemeClr val="tx1">
                    <a:lumMod val="75000"/>
                    <a:lumOff val="25000"/>
                  </a:schemeClr>
                </a:solidFill>
                <a:latin typeface="微软雅黑" pitchFamily="34" charset="-122"/>
              </a:rPr>
              <a:t>X</a:t>
            </a:r>
            <a:r>
              <a:rPr lang="zh-CN" altLang="en-US" sz="1800" b="1" dirty="0">
                <a:solidFill>
                  <a:schemeClr val="tx1">
                    <a:lumMod val="75000"/>
                    <a:lumOff val="25000"/>
                  </a:schemeClr>
                </a:solidFill>
                <a:latin typeface="微软雅黑" pitchFamily="34" charset="-122"/>
              </a:rPr>
              <a:t>月，我们的工作简述</a:t>
            </a:r>
          </a:p>
        </p:txBody>
      </p:sp>
      <p:grpSp>
        <p:nvGrpSpPr>
          <p:cNvPr id="12" name="组合 34"/>
          <p:cNvGrpSpPr>
            <a:grpSpLocks/>
          </p:cNvGrpSpPr>
          <p:nvPr/>
        </p:nvGrpSpPr>
        <p:grpSpPr bwMode="auto">
          <a:xfrm>
            <a:off x="2150416" y="2001149"/>
            <a:ext cx="865134" cy="866574"/>
            <a:chOff x="0" y="0"/>
            <a:chExt cx="1154113" cy="1155699"/>
          </a:xfrm>
          <a:solidFill>
            <a:schemeClr val="bg1">
              <a:lumMod val="65000"/>
            </a:schemeClr>
          </a:solidFill>
        </p:grpSpPr>
        <p:sp>
          <p:nvSpPr>
            <p:cNvPr id="13" name="Oval 30"/>
            <p:cNvSpPr>
              <a:spLocks noChangeArrowheads="1"/>
            </p:cNvSpPr>
            <p:nvPr/>
          </p:nvSpPr>
          <p:spPr bwMode="auto">
            <a:xfrm>
              <a:off x="0" y="0"/>
              <a:ext cx="1154113" cy="1155699"/>
            </a:xfrm>
            <a:prstGeom prst="ellipse">
              <a:avLst/>
            </a:prstGeom>
            <a:solidFill>
              <a:srgbClr val="0070C0"/>
            </a:solidFill>
            <a:ln>
              <a:noFill/>
            </a:ln>
            <a:effectLst>
              <a:outerShdw blurRad="57785" dist="33020" dir="3180000" algn="ctr">
                <a:srgbClr val="000000">
                  <a:alpha val="30000"/>
                </a:srgbClr>
              </a:outerShdw>
            </a:effectLst>
            <a:extLs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hangingPunct="1">
                <a:spcBef>
                  <a:spcPct val="0"/>
                </a:spcBef>
                <a:buFontTx/>
                <a:buNone/>
              </a:pPr>
              <a:endParaRPr lang="zh-CN" altLang="en-US" sz="1300">
                <a:solidFill>
                  <a:schemeClr val="tx1">
                    <a:lumMod val="65000"/>
                    <a:lumOff val="35000"/>
                  </a:schemeClr>
                </a:solidFill>
                <a:ea typeface="宋体" pitchFamily="2" charset="-122"/>
              </a:endParaRPr>
            </a:p>
          </p:txBody>
        </p:sp>
        <p:sp>
          <p:nvSpPr>
            <p:cNvPr id="14" name="Freeform 34"/>
            <p:cNvSpPr>
              <a:spLocks noEditPoints="1"/>
            </p:cNvSpPr>
            <p:nvPr/>
          </p:nvSpPr>
          <p:spPr bwMode="auto">
            <a:xfrm>
              <a:off x="266700" y="128587"/>
              <a:ext cx="638175" cy="868362"/>
            </a:xfrm>
            <a:custGeom>
              <a:avLst/>
              <a:gdLst>
                <a:gd name="T0" fmla="*/ 128715 w 709"/>
                <a:gd name="T1" fmla="*/ 322149 h 965"/>
                <a:gd name="T2" fmla="*/ 196223 w 709"/>
                <a:gd name="T3" fmla="*/ 480524 h 965"/>
                <a:gd name="T4" fmla="*/ 251130 w 709"/>
                <a:gd name="T5" fmla="*/ 607403 h 965"/>
                <a:gd name="T6" fmla="*/ 374444 w 709"/>
                <a:gd name="T7" fmla="*/ 611003 h 965"/>
                <a:gd name="T8" fmla="*/ 401447 w 709"/>
                <a:gd name="T9" fmla="*/ 560611 h 965"/>
                <a:gd name="T10" fmla="*/ 469855 w 709"/>
                <a:gd name="T11" fmla="*/ 432831 h 965"/>
                <a:gd name="T12" fmla="*/ 319538 w 709"/>
                <a:gd name="T13" fmla="*/ 132279 h 965"/>
                <a:gd name="T14" fmla="*/ 264631 w 709"/>
                <a:gd name="T15" fmla="*/ 650597 h 965"/>
                <a:gd name="T16" fmla="*/ 201624 w 709"/>
                <a:gd name="T17" fmla="*/ 578608 h 965"/>
                <a:gd name="T18" fmla="*/ 135916 w 709"/>
                <a:gd name="T19" fmla="*/ 455328 h 965"/>
                <a:gd name="T20" fmla="*/ 319538 w 709"/>
                <a:gd name="T21" fmla="*/ 91785 h 965"/>
                <a:gd name="T22" fmla="*/ 503159 w 709"/>
                <a:gd name="T23" fmla="*/ 455328 h 965"/>
                <a:gd name="T24" fmla="*/ 436551 w 709"/>
                <a:gd name="T25" fmla="*/ 578608 h 965"/>
                <a:gd name="T26" fmla="*/ 374444 w 709"/>
                <a:gd name="T27" fmla="*/ 650597 h 965"/>
                <a:gd name="T28" fmla="*/ 228627 w 709"/>
                <a:gd name="T29" fmla="*/ 778376 h 965"/>
                <a:gd name="T30" fmla="*/ 383445 w 709"/>
                <a:gd name="T31" fmla="*/ 807172 h 965"/>
                <a:gd name="T32" fmla="*/ 383445 w 709"/>
                <a:gd name="T33" fmla="*/ 748681 h 965"/>
                <a:gd name="T34" fmla="*/ 246629 w 709"/>
                <a:gd name="T35" fmla="*/ 796373 h 965"/>
                <a:gd name="T36" fmla="*/ 395146 w 709"/>
                <a:gd name="T37" fmla="*/ 796373 h 965"/>
                <a:gd name="T38" fmla="*/ 413149 w 709"/>
                <a:gd name="T39" fmla="*/ 778376 h 965"/>
                <a:gd name="T40" fmla="*/ 228627 w 709"/>
                <a:gd name="T41" fmla="*/ 685691 h 965"/>
                <a:gd name="T42" fmla="*/ 413149 w 709"/>
                <a:gd name="T43" fmla="*/ 778376 h 965"/>
                <a:gd name="T44" fmla="*/ 411348 w 709"/>
                <a:gd name="T45" fmla="*/ 362642 h 965"/>
                <a:gd name="T46" fmla="*/ 349241 w 709"/>
                <a:gd name="T47" fmla="*/ 424733 h 965"/>
                <a:gd name="T48" fmla="*/ 288934 w 709"/>
                <a:gd name="T49" fmla="*/ 424733 h 965"/>
                <a:gd name="T50" fmla="*/ 226827 w 709"/>
                <a:gd name="T51" fmla="*/ 362642 h 965"/>
                <a:gd name="T52" fmla="*/ 226827 w 709"/>
                <a:gd name="T53" fmla="*/ 302352 h 965"/>
                <a:gd name="T54" fmla="*/ 288934 w 709"/>
                <a:gd name="T55" fmla="*/ 239362 h 965"/>
                <a:gd name="T56" fmla="*/ 349241 w 709"/>
                <a:gd name="T57" fmla="*/ 239362 h 965"/>
                <a:gd name="T58" fmla="*/ 411348 w 709"/>
                <a:gd name="T59" fmla="*/ 302352 h 965"/>
                <a:gd name="T60" fmla="*/ 612972 w 709"/>
                <a:gd name="T61" fmla="*/ 293353 h 965"/>
                <a:gd name="T62" fmla="*/ 580568 w 709"/>
                <a:gd name="T63" fmla="*/ 322149 h 965"/>
                <a:gd name="T64" fmla="*/ 612972 w 709"/>
                <a:gd name="T65" fmla="*/ 341046 h 965"/>
                <a:gd name="T66" fmla="*/ 612972 w 709"/>
                <a:gd name="T67" fmla="*/ 293353 h 965"/>
                <a:gd name="T68" fmla="*/ 542764 w 709"/>
                <a:gd name="T69" fmla="*/ 127780 h 965"/>
                <a:gd name="T70" fmla="*/ 509460 w 709"/>
                <a:gd name="T71" fmla="*/ 94485 h 965"/>
                <a:gd name="T72" fmla="*/ 518461 w 709"/>
                <a:gd name="T73" fmla="*/ 152976 h 965"/>
                <a:gd name="T74" fmla="*/ 342040 w 709"/>
                <a:gd name="T75" fmla="*/ 61190 h 965"/>
                <a:gd name="T76" fmla="*/ 318637 w 709"/>
                <a:gd name="T77" fmla="*/ 0 h 965"/>
                <a:gd name="T78" fmla="*/ 294335 w 709"/>
                <a:gd name="T79" fmla="*/ 61190 h 965"/>
                <a:gd name="T80" fmla="*/ 117014 w 709"/>
                <a:gd name="T81" fmla="*/ 155675 h 965"/>
                <a:gd name="T82" fmla="*/ 127815 w 709"/>
                <a:gd name="T83" fmla="*/ 98084 h 965"/>
                <a:gd name="T84" fmla="*/ 93611 w 709"/>
                <a:gd name="T85" fmla="*/ 132279 h 965"/>
                <a:gd name="T86" fmla="*/ 57607 w 709"/>
                <a:gd name="T87" fmla="*/ 322149 h 965"/>
                <a:gd name="T88" fmla="*/ 25203 w 709"/>
                <a:gd name="T89" fmla="*/ 293353 h 965"/>
                <a:gd name="T90" fmla="*/ 25203 w 709"/>
                <a:gd name="T91" fmla="*/ 341046 h 965"/>
                <a:gd name="T92" fmla="*/ 57607 w 709"/>
                <a:gd name="T93" fmla="*/ 322149 h 96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709" h="965">
                  <a:moveTo>
                    <a:pt x="355" y="147"/>
                  </a:moveTo>
                  <a:cubicBezTo>
                    <a:pt x="238" y="147"/>
                    <a:pt x="143" y="241"/>
                    <a:pt x="143" y="358"/>
                  </a:cubicBezTo>
                  <a:cubicBezTo>
                    <a:pt x="143" y="414"/>
                    <a:pt x="187" y="481"/>
                    <a:pt x="188" y="481"/>
                  </a:cubicBezTo>
                  <a:cubicBezTo>
                    <a:pt x="197" y="496"/>
                    <a:pt x="210" y="519"/>
                    <a:pt x="218" y="534"/>
                  </a:cubicBezTo>
                  <a:lnTo>
                    <a:pt x="264" y="623"/>
                  </a:lnTo>
                  <a:cubicBezTo>
                    <a:pt x="272" y="639"/>
                    <a:pt x="279" y="662"/>
                    <a:pt x="279" y="675"/>
                  </a:cubicBezTo>
                  <a:cubicBezTo>
                    <a:pt x="279" y="675"/>
                    <a:pt x="284" y="679"/>
                    <a:pt x="294" y="679"/>
                  </a:cubicBezTo>
                  <a:lnTo>
                    <a:pt x="416" y="679"/>
                  </a:lnTo>
                  <a:cubicBezTo>
                    <a:pt x="425" y="679"/>
                    <a:pt x="430" y="675"/>
                    <a:pt x="431" y="674"/>
                  </a:cubicBezTo>
                  <a:cubicBezTo>
                    <a:pt x="430" y="662"/>
                    <a:pt x="437" y="639"/>
                    <a:pt x="446" y="623"/>
                  </a:cubicBezTo>
                  <a:lnTo>
                    <a:pt x="491" y="534"/>
                  </a:lnTo>
                  <a:cubicBezTo>
                    <a:pt x="499" y="519"/>
                    <a:pt x="513" y="495"/>
                    <a:pt x="522" y="481"/>
                  </a:cubicBezTo>
                  <a:cubicBezTo>
                    <a:pt x="537" y="458"/>
                    <a:pt x="566" y="402"/>
                    <a:pt x="566" y="358"/>
                  </a:cubicBezTo>
                  <a:cubicBezTo>
                    <a:pt x="566" y="241"/>
                    <a:pt x="471" y="147"/>
                    <a:pt x="355" y="147"/>
                  </a:cubicBezTo>
                  <a:close/>
                  <a:moveTo>
                    <a:pt x="416" y="723"/>
                  </a:moveTo>
                  <a:lnTo>
                    <a:pt x="294" y="723"/>
                  </a:lnTo>
                  <a:cubicBezTo>
                    <a:pt x="261" y="723"/>
                    <a:pt x="235" y="702"/>
                    <a:pt x="235" y="675"/>
                  </a:cubicBezTo>
                  <a:cubicBezTo>
                    <a:pt x="235" y="671"/>
                    <a:pt x="231" y="656"/>
                    <a:pt x="224" y="643"/>
                  </a:cubicBezTo>
                  <a:lnTo>
                    <a:pt x="179" y="554"/>
                  </a:lnTo>
                  <a:cubicBezTo>
                    <a:pt x="172" y="540"/>
                    <a:pt x="159" y="519"/>
                    <a:pt x="151" y="506"/>
                  </a:cubicBezTo>
                  <a:cubicBezTo>
                    <a:pt x="145" y="498"/>
                    <a:pt x="99" y="425"/>
                    <a:pt x="99" y="358"/>
                  </a:cubicBezTo>
                  <a:cubicBezTo>
                    <a:pt x="99" y="217"/>
                    <a:pt x="214" y="102"/>
                    <a:pt x="355" y="102"/>
                  </a:cubicBezTo>
                  <a:cubicBezTo>
                    <a:pt x="495" y="102"/>
                    <a:pt x="610" y="217"/>
                    <a:pt x="610" y="358"/>
                  </a:cubicBezTo>
                  <a:cubicBezTo>
                    <a:pt x="610" y="425"/>
                    <a:pt x="564" y="498"/>
                    <a:pt x="559" y="506"/>
                  </a:cubicBezTo>
                  <a:cubicBezTo>
                    <a:pt x="550" y="518"/>
                    <a:pt x="537" y="541"/>
                    <a:pt x="530" y="554"/>
                  </a:cubicBezTo>
                  <a:lnTo>
                    <a:pt x="485" y="643"/>
                  </a:lnTo>
                  <a:cubicBezTo>
                    <a:pt x="478" y="656"/>
                    <a:pt x="475" y="671"/>
                    <a:pt x="475" y="675"/>
                  </a:cubicBezTo>
                  <a:cubicBezTo>
                    <a:pt x="475" y="702"/>
                    <a:pt x="449" y="723"/>
                    <a:pt x="416" y="723"/>
                  </a:cubicBezTo>
                  <a:close/>
                  <a:moveTo>
                    <a:pt x="287" y="832"/>
                  </a:moveTo>
                  <a:cubicBezTo>
                    <a:pt x="269" y="832"/>
                    <a:pt x="254" y="846"/>
                    <a:pt x="254" y="865"/>
                  </a:cubicBezTo>
                  <a:cubicBezTo>
                    <a:pt x="254" y="883"/>
                    <a:pt x="269" y="897"/>
                    <a:pt x="287" y="897"/>
                  </a:cubicBezTo>
                  <a:lnTo>
                    <a:pt x="426" y="897"/>
                  </a:lnTo>
                  <a:cubicBezTo>
                    <a:pt x="444" y="897"/>
                    <a:pt x="459" y="883"/>
                    <a:pt x="459" y="865"/>
                  </a:cubicBezTo>
                  <a:cubicBezTo>
                    <a:pt x="459" y="846"/>
                    <a:pt x="444" y="832"/>
                    <a:pt x="426" y="832"/>
                  </a:cubicBezTo>
                  <a:lnTo>
                    <a:pt x="287" y="832"/>
                  </a:lnTo>
                  <a:close/>
                  <a:moveTo>
                    <a:pt x="274" y="885"/>
                  </a:moveTo>
                  <a:cubicBezTo>
                    <a:pt x="276" y="929"/>
                    <a:pt x="312" y="965"/>
                    <a:pt x="356" y="965"/>
                  </a:cubicBezTo>
                  <a:cubicBezTo>
                    <a:pt x="401" y="965"/>
                    <a:pt x="437" y="929"/>
                    <a:pt x="439" y="885"/>
                  </a:cubicBezTo>
                  <a:lnTo>
                    <a:pt x="274" y="885"/>
                  </a:lnTo>
                  <a:close/>
                  <a:moveTo>
                    <a:pt x="459" y="865"/>
                  </a:moveTo>
                  <a:lnTo>
                    <a:pt x="254" y="865"/>
                  </a:lnTo>
                  <a:lnTo>
                    <a:pt x="254" y="762"/>
                  </a:lnTo>
                  <a:lnTo>
                    <a:pt x="459" y="762"/>
                  </a:lnTo>
                  <a:lnTo>
                    <a:pt x="459" y="865"/>
                  </a:lnTo>
                  <a:close/>
                  <a:moveTo>
                    <a:pt x="491" y="369"/>
                  </a:moveTo>
                  <a:cubicBezTo>
                    <a:pt x="491" y="388"/>
                    <a:pt x="476" y="403"/>
                    <a:pt x="457" y="403"/>
                  </a:cubicBezTo>
                  <a:lnTo>
                    <a:pt x="388" y="403"/>
                  </a:lnTo>
                  <a:lnTo>
                    <a:pt x="388" y="472"/>
                  </a:lnTo>
                  <a:cubicBezTo>
                    <a:pt x="388" y="491"/>
                    <a:pt x="373" y="506"/>
                    <a:pt x="355" y="506"/>
                  </a:cubicBezTo>
                  <a:cubicBezTo>
                    <a:pt x="336" y="506"/>
                    <a:pt x="321" y="491"/>
                    <a:pt x="321" y="472"/>
                  </a:cubicBezTo>
                  <a:lnTo>
                    <a:pt x="321" y="403"/>
                  </a:lnTo>
                  <a:lnTo>
                    <a:pt x="252" y="403"/>
                  </a:lnTo>
                  <a:cubicBezTo>
                    <a:pt x="233" y="403"/>
                    <a:pt x="218" y="388"/>
                    <a:pt x="218" y="369"/>
                  </a:cubicBezTo>
                  <a:cubicBezTo>
                    <a:pt x="218" y="351"/>
                    <a:pt x="233" y="336"/>
                    <a:pt x="252" y="336"/>
                  </a:cubicBezTo>
                  <a:lnTo>
                    <a:pt x="321" y="336"/>
                  </a:lnTo>
                  <a:lnTo>
                    <a:pt x="321" y="266"/>
                  </a:lnTo>
                  <a:cubicBezTo>
                    <a:pt x="321" y="248"/>
                    <a:pt x="336" y="233"/>
                    <a:pt x="355" y="233"/>
                  </a:cubicBezTo>
                  <a:cubicBezTo>
                    <a:pt x="373" y="233"/>
                    <a:pt x="388" y="248"/>
                    <a:pt x="388" y="266"/>
                  </a:cubicBezTo>
                  <a:lnTo>
                    <a:pt x="388" y="336"/>
                  </a:lnTo>
                  <a:lnTo>
                    <a:pt x="457" y="336"/>
                  </a:lnTo>
                  <a:cubicBezTo>
                    <a:pt x="476" y="336"/>
                    <a:pt x="491" y="351"/>
                    <a:pt x="491" y="369"/>
                  </a:cubicBezTo>
                  <a:close/>
                  <a:moveTo>
                    <a:pt x="681" y="326"/>
                  </a:moveTo>
                  <a:lnTo>
                    <a:pt x="643" y="326"/>
                  </a:lnTo>
                  <a:cubicBezTo>
                    <a:pt x="644" y="336"/>
                    <a:pt x="645" y="347"/>
                    <a:pt x="645" y="358"/>
                  </a:cubicBezTo>
                  <a:cubicBezTo>
                    <a:pt x="645" y="365"/>
                    <a:pt x="644" y="372"/>
                    <a:pt x="643" y="379"/>
                  </a:cubicBezTo>
                  <a:lnTo>
                    <a:pt x="681" y="379"/>
                  </a:lnTo>
                  <a:cubicBezTo>
                    <a:pt x="696" y="379"/>
                    <a:pt x="709" y="367"/>
                    <a:pt x="709" y="352"/>
                  </a:cubicBezTo>
                  <a:cubicBezTo>
                    <a:pt x="709" y="338"/>
                    <a:pt x="696" y="326"/>
                    <a:pt x="681" y="326"/>
                  </a:cubicBezTo>
                  <a:close/>
                  <a:moveTo>
                    <a:pt x="576" y="170"/>
                  </a:moveTo>
                  <a:lnTo>
                    <a:pt x="603" y="142"/>
                  </a:lnTo>
                  <a:cubicBezTo>
                    <a:pt x="614" y="131"/>
                    <a:pt x="614" y="114"/>
                    <a:pt x="604" y="104"/>
                  </a:cubicBezTo>
                  <a:cubicBezTo>
                    <a:pt x="594" y="94"/>
                    <a:pt x="577" y="94"/>
                    <a:pt x="566" y="105"/>
                  </a:cubicBezTo>
                  <a:lnTo>
                    <a:pt x="538" y="132"/>
                  </a:lnTo>
                  <a:cubicBezTo>
                    <a:pt x="552" y="144"/>
                    <a:pt x="564" y="156"/>
                    <a:pt x="576" y="170"/>
                  </a:cubicBezTo>
                  <a:close/>
                  <a:moveTo>
                    <a:pt x="354" y="67"/>
                  </a:moveTo>
                  <a:cubicBezTo>
                    <a:pt x="363" y="67"/>
                    <a:pt x="372" y="68"/>
                    <a:pt x="380" y="68"/>
                  </a:cubicBezTo>
                  <a:lnTo>
                    <a:pt x="380" y="27"/>
                  </a:lnTo>
                  <a:cubicBezTo>
                    <a:pt x="380" y="12"/>
                    <a:pt x="368" y="0"/>
                    <a:pt x="354" y="0"/>
                  </a:cubicBezTo>
                  <a:cubicBezTo>
                    <a:pt x="339" y="0"/>
                    <a:pt x="327" y="12"/>
                    <a:pt x="327" y="27"/>
                  </a:cubicBezTo>
                  <a:lnTo>
                    <a:pt x="327" y="68"/>
                  </a:lnTo>
                  <a:cubicBezTo>
                    <a:pt x="336" y="68"/>
                    <a:pt x="345" y="67"/>
                    <a:pt x="354" y="67"/>
                  </a:cubicBezTo>
                  <a:close/>
                  <a:moveTo>
                    <a:pt x="130" y="173"/>
                  </a:moveTo>
                  <a:cubicBezTo>
                    <a:pt x="142" y="159"/>
                    <a:pt x="154" y="147"/>
                    <a:pt x="168" y="135"/>
                  </a:cubicBezTo>
                  <a:lnTo>
                    <a:pt x="142" y="109"/>
                  </a:lnTo>
                  <a:cubicBezTo>
                    <a:pt x="131" y="99"/>
                    <a:pt x="114" y="98"/>
                    <a:pt x="104" y="109"/>
                  </a:cubicBezTo>
                  <a:cubicBezTo>
                    <a:pt x="93" y="119"/>
                    <a:pt x="94" y="136"/>
                    <a:pt x="104" y="147"/>
                  </a:cubicBezTo>
                  <a:lnTo>
                    <a:pt x="130" y="173"/>
                  </a:lnTo>
                  <a:close/>
                  <a:moveTo>
                    <a:pt x="64" y="358"/>
                  </a:moveTo>
                  <a:cubicBezTo>
                    <a:pt x="64" y="347"/>
                    <a:pt x="64" y="336"/>
                    <a:pt x="66" y="326"/>
                  </a:cubicBezTo>
                  <a:lnTo>
                    <a:pt x="28" y="326"/>
                  </a:lnTo>
                  <a:cubicBezTo>
                    <a:pt x="13" y="326"/>
                    <a:pt x="0" y="338"/>
                    <a:pt x="0" y="352"/>
                  </a:cubicBezTo>
                  <a:cubicBezTo>
                    <a:pt x="0" y="367"/>
                    <a:pt x="13" y="379"/>
                    <a:pt x="28" y="379"/>
                  </a:cubicBezTo>
                  <a:lnTo>
                    <a:pt x="65" y="379"/>
                  </a:lnTo>
                  <a:cubicBezTo>
                    <a:pt x="64" y="372"/>
                    <a:pt x="64" y="365"/>
                    <a:pt x="64" y="358"/>
                  </a:cubicBez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a:solidFill>
                  <a:schemeClr val="tx1">
                    <a:lumMod val="65000"/>
                    <a:lumOff val="35000"/>
                  </a:schemeClr>
                </a:solidFill>
              </a:endParaRPr>
            </a:p>
          </p:txBody>
        </p:sp>
      </p:grpSp>
      <p:grpSp>
        <p:nvGrpSpPr>
          <p:cNvPr id="15" name="组合 37"/>
          <p:cNvGrpSpPr>
            <a:grpSpLocks/>
          </p:cNvGrpSpPr>
          <p:nvPr/>
        </p:nvGrpSpPr>
        <p:grpSpPr bwMode="auto">
          <a:xfrm>
            <a:off x="2169456" y="3181975"/>
            <a:ext cx="865134" cy="866574"/>
            <a:chOff x="0" y="0"/>
            <a:chExt cx="1154113" cy="1155698"/>
          </a:xfrm>
          <a:solidFill>
            <a:schemeClr val="bg1">
              <a:lumMod val="65000"/>
            </a:schemeClr>
          </a:solidFill>
        </p:grpSpPr>
        <p:sp>
          <p:nvSpPr>
            <p:cNvPr id="16" name="Oval 31"/>
            <p:cNvSpPr>
              <a:spLocks noChangeArrowheads="1"/>
            </p:cNvSpPr>
            <p:nvPr/>
          </p:nvSpPr>
          <p:spPr bwMode="auto">
            <a:xfrm>
              <a:off x="0" y="0"/>
              <a:ext cx="1154113" cy="1155699"/>
            </a:xfrm>
            <a:prstGeom prst="ellipse">
              <a:avLst/>
            </a:prstGeom>
            <a:solidFill>
              <a:srgbClr val="0070C0"/>
            </a:solidFill>
            <a:ln>
              <a:noFill/>
            </a:ln>
            <a:effectLst>
              <a:outerShdw blurRad="57785" dist="33020" dir="3180000" algn="ctr">
                <a:srgbClr val="000000">
                  <a:alpha val="30000"/>
                </a:srgbClr>
              </a:outerShdw>
            </a:effectLst>
            <a:extLs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hangingPunct="1">
                <a:spcBef>
                  <a:spcPct val="0"/>
                </a:spcBef>
                <a:buFontTx/>
                <a:buNone/>
              </a:pPr>
              <a:endParaRPr lang="zh-CN" altLang="en-US" sz="1300">
                <a:solidFill>
                  <a:schemeClr val="tx1">
                    <a:lumMod val="65000"/>
                    <a:lumOff val="35000"/>
                  </a:schemeClr>
                </a:solidFill>
                <a:ea typeface="宋体" pitchFamily="2" charset="-122"/>
              </a:endParaRPr>
            </a:p>
          </p:txBody>
        </p:sp>
        <p:sp>
          <p:nvSpPr>
            <p:cNvPr id="17" name="Freeform 35"/>
            <p:cNvSpPr>
              <a:spLocks noEditPoints="1"/>
            </p:cNvSpPr>
            <p:nvPr/>
          </p:nvSpPr>
          <p:spPr bwMode="auto">
            <a:xfrm>
              <a:off x="269875" y="169862"/>
              <a:ext cx="563563" cy="766762"/>
            </a:xfrm>
            <a:custGeom>
              <a:avLst/>
              <a:gdLst>
                <a:gd name="T0" fmla="*/ 73939 w 625"/>
                <a:gd name="T1" fmla="*/ 124194 h 852"/>
                <a:gd name="T2" fmla="*/ 62217 w 625"/>
                <a:gd name="T3" fmla="*/ 766762 h 852"/>
                <a:gd name="T4" fmla="*/ 563563 w 625"/>
                <a:gd name="T5" fmla="*/ 188091 h 852"/>
                <a:gd name="T6" fmla="*/ 520281 w 625"/>
                <a:gd name="T7" fmla="*/ 201590 h 852"/>
                <a:gd name="T8" fmla="*/ 64021 w 625"/>
                <a:gd name="T9" fmla="*/ 722664 h 852"/>
                <a:gd name="T10" fmla="*/ 243459 w 625"/>
                <a:gd name="T11" fmla="*/ 81896 h 852"/>
                <a:gd name="T12" fmla="*/ 320104 w 625"/>
                <a:gd name="T13" fmla="*/ 81896 h 852"/>
                <a:gd name="T14" fmla="*/ 280429 w 625"/>
                <a:gd name="T15" fmla="*/ 122394 h 852"/>
                <a:gd name="T16" fmla="*/ 196571 w 625"/>
                <a:gd name="T17" fmla="*/ 83696 h 852"/>
                <a:gd name="T18" fmla="*/ 103696 w 625"/>
                <a:gd name="T19" fmla="*/ 194390 h 852"/>
                <a:gd name="T20" fmla="*/ 459867 w 625"/>
                <a:gd name="T21" fmla="*/ 194390 h 852"/>
                <a:gd name="T22" fmla="*/ 366992 w 625"/>
                <a:gd name="T23" fmla="*/ 83696 h 852"/>
                <a:gd name="T24" fmla="*/ 196571 w 625"/>
                <a:gd name="T25" fmla="*/ 83696 h 852"/>
                <a:gd name="T26" fmla="*/ 199276 w 625"/>
                <a:gd name="T27" fmla="*/ 582271 h 852"/>
                <a:gd name="T28" fmla="*/ 136157 w 625"/>
                <a:gd name="T29" fmla="*/ 600270 h 852"/>
                <a:gd name="T30" fmla="*/ 122631 w 625"/>
                <a:gd name="T31" fmla="*/ 613770 h 852"/>
                <a:gd name="T32" fmla="*/ 199276 w 625"/>
                <a:gd name="T33" fmla="*/ 619169 h 852"/>
                <a:gd name="T34" fmla="*/ 119025 w 625"/>
                <a:gd name="T35" fmla="*/ 658767 h 852"/>
                <a:gd name="T36" fmla="*/ 218212 w 625"/>
                <a:gd name="T37" fmla="*/ 610170 h 852"/>
                <a:gd name="T38" fmla="*/ 218212 w 625"/>
                <a:gd name="T39" fmla="*/ 578671 h 852"/>
                <a:gd name="T40" fmla="*/ 99187 w 625"/>
                <a:gd name="T41" fmla="*/ 584971 h 852"/>
                <a:gd name="T42" fmla="*/ 192964 w 625"/>
                <a:gd name="T43" fmla="*/ 683966 h 852"/>
                <a:gd name="T44" fmla="*/ 192964 w 625"/>
                <a:gd name="T45" fmla="*/ 301485 h 852"/>
                <a:gd name="T46" fmla="*/ 136157 w 625"/>
                <a:gd name="T47" fmla="*/ 318584 h 852"/>
                <a:gd name="T48" fmla="*/ 155994 w 625"/>
                <a:gd name="T49" fmla="*/ 368982 h 852"/>
                <a:gd name="T50" fmla="*/ 119025 w 625"/>
                <a:gd name="T51" fmla="*/ 382481 h 852"/>
                <a:gd name="T52" fmla="*/ 192964 w 625"/>
                <a:gd name="T53" fmla="*/ 281686 h 852"/>
                <a:gd name="T54" fmla="*/ 99187 w 625"/>
                <a:gd name="T55" fmla="*/ 380681 h 852"/>
                <a:gd name="T56" fmla="*/ 217310 w 625"/>
                <a:gd name="T57" fmla="*/ 323084 h 852"/>
                <a:gd name="T58" fmla="*/ 216408 w 625"/>
                <a:gd name="T59" fmla="*/ 296985 h 852"/>
                <a:gd name="T60" fmla="*/ 199276 w 625"/>
                <a:gd name="T61" fmla="*/ 452678 h 852"/>
                <a:gd name="T62" fmla="*/ 122631 w 625"/>
                <a:gd name="T63" fmla="*/ 471577 h 852"/>
                <a:gd name="T64" fmla="*/ 199276 w 625"/>
                <a:gd name="T65" fmla="*/ 522874 h 852"/>
                <a:gd name="T66" fmla="*/ 218212 w 625"/>
                <a:gd name="T67" fmla="*/ 438278 h 852"/>
                <a:gd name="T68" fmla="*/ 99187 w 625"/>
                <a:gd name="T69" fmla="*/ 442778 h 852"/>
                <a:gd name="T70" fmla="*/ 199276 w 625"/>
                <a:gd name="T71" fmla="*/ 541773 h 852"/>
                <a:gd name="T72" fmla="*/ 260592 w 625"/>
                <a:gd name="T73" fmla="*/ 418479 h 852"/>
                <a:gd name="T74" fmla="*/ 294856 w 625"/>
                <a:gd name="T75" fmla="*/ 650668 h 852"/>
                <a:gd name="T76" fmla="*/ 452654 w 625"/>
                <a:gd name="T77" fmla="*/ 602070 h 852"/>
                <a:gd name="T78" fmla="*/ 288544 w 625"/>
                <a:gd name="T79" fmla="*/ 644368 h 852"/>
                <a:gd name="T80" fmla="*/ 452654 w 625"/>
                <a:gd name="T81" fmla="*/ 456277 h 852"/>
                <a:gd name="T82" fmla="*/ 288544 w 625"/>
                <a:gd name="T83" fmla="*/ 368982 h 852"/>
                <a:gd name="T84" fmla="*/ 288544 w 625"/>
                <a:gd name="T85" fmla="*/ 316784 h 85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25" h="852">
                  <a:moveTo>
                    <a:pt x="48" y="224"/>
                  </a:moveTo>
                  <a:cubicBezTo>
                    <a:pt x="48" y="200"/>
                    <a:pt x="59" y="188"/>
                    <a:pt x="82" y="188"/>
                  </a:cubicBezTo>
                  <a:lnTo>
                    <a:pt x="82" y="138"/>
                  </a:lnTo>
                  <a:cubicBezTo>
                    <a:pt x="39" y="139"/>
                    <a:pt x="0" y="167"/>
                    <a:pt x="0" y="209"/>
                  </a:cubicBezTo>
                  <a:lnTo>
                    <a:pt x="0" y="783"/>
                  </a:lnTo>
                  <a:cubicBezTo>
                    <a:pt x="0" y="818"/>
                    <a:pt x="34" y="852"/>
                    <a:pt x="69" y="852"/>
                  </a:cubicBezTo>
                  <a:lnTo>
                    <a:pt x="556" y="852"/>
                  </a:lnTo>
                  <a:cubicBezTo>
                    <a:pt x="591" y="852"/>
                    <a:pt x="625" y="818"/>
                    <a:pt x="625" y="783"/>
                  </a:cubicBezTo>
                  <a:lnTo>
                    <a:pt x="625" y="209"/>
                  </a:lnTo>
                  <a:cubicBezTo>
                    <a:pt x="625" y="167"/>
                    <a:pt x="586" y="139"/>
                    <a:pt x="543" y="138"/>
                  </a:cubicBezTo>
                  <a:lnTo>
                    <a:pt x="543" y="188"/>
                  </a:lnTo>
                  <a:cubicBezTo>
                    <a:pt x="566" y="188"/>
                    <a:pt x="577" y="200"/>
                    <a:pt x="577" y="224"/>
                  </a:cubicBezTo>
                  <a:lnTo>
                    <a:pt x="577" y="768"/>
                  </a:lnTo>
                  <a:cubicBezTo>
                    <a:pt x="577" y="785"/>
                    <a:pt x="570" y="803"/>
                    <a:pt x="554" y="803"/>
                  </a:cubicBezTo>
                  <a:lnTo>
                    <a:pt x="71" y="803"/>
                  </a:lnTo>
                  <a:cubicBezTo>
                    <a:pt x="53" y="803"/>
                    <a:pt x="48" y="783"/>
                    <a:pt x="48" y="764"/>
                  </a:cubicBezTo>
                  <a:lnTo>
                    <a:pt x="48" y="224"/>
                  </a:lnTo>
                  <a:close/>
                  <a:moveTo>
                    <a:pt x="270" y="91"/>
                  </a:moveTo>
                  <a:cubicBezTo>
                    <a:pt x="270" y="71"/>
                    <a:pt x="289" y="52"/>
                    <a:pt x="309" y="52"/>
                  </a:cubicBezTo>
                  <a:lnTo>
                    <a:pt x="316" y="52"/>
                  </a:lnTo>
                  <a:cubicBezTo>
                    <a:pt x="336" y="52"/>
                    <a:pt x="355" y="71"/>
                    <a:pt x="355" y="91"/>
                  </a:cubicBezTo>
                  <a:lnTo>
                    <a:pt x="355" y="95"/>
                  </a:lnTo>
                  <a:cubicBezTo>
                    <a:pt x="355" y="117"/>
                    <a:pt x="336" y="136"/>
                    <a:pt x="314" y="136"/>
                  </a:cubicBezTo>
                  <a:lnTo>
                    <a:pt x="311" y="136"/>
                  </a:lnTo>
                  <a:cubicBezTo>
                    <a:pt x="289" y="136"/>
                    <a:pt x="270" y="117"/>
                    <a:pt x="270" y="95"/>
                  </a:cubicBezTo>
                  <a:lnTo>
                    <a:pt x="270" y="91"/>
                  </a:lnTo>
                  <a:close/>
                  <a:moveTo>
                    <a:pt x="218" y="93"/>
                  </a:moveTo>
                  <a:lnTo>
                    <a:pt x="149" y="93"/>
                  </a:lnTo>
                  <a:cubicBezTo>
                    <a:pt x="126" y="93"/>
                    <a:pt x="115" y="104"/>
                    <a:pt x="115" y="127"/>
                  </a:cubicBezTo>
                  <a:lnTo>
                    <a:pt x="115" y="216"/>
                  </a:lnTo>
                  <a:cubicBezTo>
                    <a:pt x="115" y="231"/>
                    <a:pt x="124" y="246"/>
                    <a:pt x="138" y="246"/>
                  </a:cubicBezTo>
                  <a:lnTo>
                    <a:pt x="487" y="246"/>
                  </a:lnTo>
                  <a:cubicBezTo>
                    <a:pt x="501" y="246"/>
                    <a:pt x="510" y="231"/>
                    <a:pt x="510" y="216"/>
                  </a:cubicBezTo>
                  <a:lnTo>
                    <a:pt x="510" y="127"/>
                  </a:lnTo>
                  <a:cubicBezTo>
                    <a:pt x="510" y="104"/>
                    <a:pt x="499" y="93"/>
                    <a:pt x="476" y="93"/>
                  </a:cubicBezTo>
                  <a:lnTo>
                    <a:pt x="407" y="93"/>
                  </a:lnTo>
                  <a:cubicBezTo>
                    <a:pt x="407" y="45"/>
                    <a:pt x="366" y="0"/>
                    <a:pt x="320" y="0"/>
                  </a:cubicBezTo>
                  <a:lnTo>
                    <a:pt x="305" y="0"/>
                  </a:lnTo>
                  <a:cubicBezTo>
                    <a:pt x="259" y="0"/>
                    <a:pt x="218" y="45"/>
                    <a:pt x="218" y="93"/>
                  </a:cubicBezTo>
                  <a:close/>
                  <a:moveTo>
                    <a:pt x="132" y="654"/>
                  </a:moveTo>
                  <a:cubicBezTo>
                    <a:pt x="132" y="649"/>
                    <a:pt x="133" y="647"/>
                    <a:pt x="138" y="647"/>
                  </a:cubicBezTo>
                  <a:lnTo>
                    <a:pt x="221" y="647"/>
                  </a:lnTo>
                  <a:lnTo>
                    <a:pt x="221" y="654"/>
                  </a:lnTo>
                  <a:cubicBezTo>
                    <a:pt x="221" y="661"/>
                    <a:pt x="186" y="680"/>
                    <a:pt x="180" y="684"/>
                  </a:cubicBezTo>
                  <a:cubicBezTo>
                    <a:pt x="174" y="679"/>
                    <a:pt x="161" y="667"/>
                    <a:pt x="151" y="667"/>
                  </a:cubicBezTo>
                  <a:lnTo>
                    <a:pt x="149" y="667"/>
                  </a:lnTo>
                  <a:cubicBezTo>
                    <a:pt x="144" y="667"/>
                    <a:pt x="136" y="675"/>
                    <a:pt x="136" y="680"/>
                  </a:cubicBezTo>
                  <a:lnTo>
                    <a:pt x="136" y="682"/>
                  </a:lnTo>
                  <a:cubicBezTo>
                    <a:pt x="136" y="688"/>
                    <a:pt x="167" y="721"/>
                    <a:pt x="173" y="721"/>
                  </a:cubicBezTo>
                  <a:lnTo>
                    <a:pt x="175" y="721"/>
                  </a:lnTo>
                  <a:cubicBezTo>
                    <a:pt x="180" y="721"/>
                    <a:pt x="214" y="693"/>
                    <a:pt x="221" y="688"/>
                  </a:cubicBezTo>
                  <a:cubicBezTo>
                    <a:pt x="221" y="700"/>
                    <a:pt x="225" y="738"/>
                    <a:pt x="214" y="738"/>
                  </a:cubicBezTo>
                  <a:lnTo>
                    <a:pt x="138" y="738"/>
                  </a:lnTo>
                  <a:cubicBezTo>
                    <a:pt x="133" y="738"/>
                    <a:pt x="132" y="737"/>
                    <a:pt x="132" y="732"/>
                  </a:cubicBezTo>
                  <a:lnTo>
                    <a:pt x="132" y="654"/>
                  </a:lnTo>
                  <a:close/>
                  <a:moveTo>
                    <a:pt x="214" y="760"/>
                  </a:moveTo>
                  <a:cubicBezTo>
                    <a:pt x="255" y="760"/>
                    <a:pt x="240" y="715"/>
                    <a:pt x="242" y="678"/>
                  </a:cubicBezTo>
                  <a:cubicBezTo>
                    <a:pt x="243" y="658"/>
                    <a:pt x="292" y="642"/>
                    <a:pt x="296" y="624"/>
                  </a:cubicBezTo>
                  <a:lnTo>
                    <a:pt x="290" y="624"/>
                  </a:lnTo>
                  <a:cubicBezTo>
                    <a:pt x="275" y="624"/>
                    <a:pt x="253" y="637"/>
                    <a:pt x="242" y="643"/>
                  </a:cubicBezTo>
                  <a:cubicBezTo>
                    <a:pt x="237" y="635"/>
                    <a:pt x="232" y="626"/>
                    <a:pt x="218" y="626"/>
                  </a:cubicBezTo>
                  <a:lnTo>
                    <a:pt x="134" y="626"/>
                  </a:lnTo>
                  <a:cubicBezTo>
                    <a:pt x="122" y="626"/>
                    <a:pt x="110" y="637"/>
                    <a:pt x="110" y="650"/>
                  </a:cubicBezTo>
                  <a:lnTo>
                    <a:pt x="110" y="736"/>
                  </a:lnTo>
                  <a:cubicBezTo>
                    <a:pt x="110" y="750"/>
                    <a:pt x="123" y="760"/>
                    <a:pt x="138" y="760"/>
                  </a:cubicBezTo>
                  <a:lnTo>
                    <a:pt x="214" y="760"/>
                  </a:lnTo>
                  <a:close/>
                  <a:moveTo>
                    <a:pt x="132" y="341"/>
                  </a:moveTo>
                  <a:cubicBezTo>
                    <a:pt x="132" y="336"/>
                    <a:pt x="133" y="335"/>
                    <a:pt x="138" y="335"/>
                  </a:cubicBezTo>
                  <a:lnTo>
                    <a:pt x="214" y="335"/>
                  </a:lnTo>
                  <a:cubicBezTo>
                    <a:pt x="219" y="335"/>
                    <a:pt x="221" y="336"/>
                    <a:pt x="221" y="341"/>
                  </a:cubicBezTo>
                  <a:cubicBezTo>
                    <a:pt x="221" y="346"/>
                    <a:pt x="184" y="371"/>
                    <a:pt x="180" y="371"/>
                  </a:cubicBezTo>
                  <a:cubicBezTo>
                    <a:pt x="175" y="371"/>
                    <a:pt x="164" y="354"/>
                    <a:pt x="151" y="354"/>
                  </a:cubicBezTo>
                  <a:cubicBezTo>
                    <a:pt x="145" y="354"/>
                    <a:pt x="136" y="361"/>
                    <a:pt x="136" y="367"/>
                  </a:cubicBezTo>
                  <a:lnTo>
                    <a:pt x="136" y="369"/>
                  </a:lnTo>
                  <a:cubicBezTo>
                    <a:pt x="136" y="378"/>
                    <a:pt x="166" y="406"/>
                    <a:pt x="173" y="410"/>
                  </a:cubicBezTo>
                  <a:lnTo>
                    <a:pt x="221" y="376"/>
                  </a:lnTo>
                  <a:lnTo>
                    <a:pt x="221" y="425"/>
                  </a:lnTo>
                  <a:lnTo>
                    <a:pt x="132" y="425"/>
                  </a:lnTo>
                  <a:lnTo>
                    <a:pt x="132" y="341"/>
                  </a:lnTo>
                  <a:close/>
                  <a:moveTo>
                    <a:pt x="240" y="330"/>
                  </a:moveTo>
                  <a:cubicBezTo>
                    <a:pt x="237" y="319"/>
                    <a:pt x="228" y="313"/>
                    <a:pt x="214" y="313"/>
                  </a:cubicBezTo>
                  <a:lnTo>
                    <a:pt x="138" y="313"/>
                  </a:lnTo>
                  <a:cubicBezTo>
                    <a:pt x="123" y="313"/>
                    <a:pt x="110" y="322"/>
                    <a:pt x="110" y="337"/>
                  </a:cubicBezTo>
                  <a:lnTo>
                    <a:pt x="110" y="423"/>
                  </a:lnTo>
                  <a:cubicBezTo>
                    <a:pt x="110" y="436"/>
                    <a:pt x="122" y="447"/>
                    <a:pt x="134" y="447"/>
                  </a:cubicBezTo>
                  <a:lnTo>
                    <a:pt x="218" y="447"/>
                  </a:lnTo>
                  <a:cubicBezTo>
                    <a:pt x="252" y="447"/>
                    <a:pt x="242" y="393"/>
                    <a:pt x="241" y="359"/>
                  </a:cubicBezTo>
                  <a:lnTo>
                    <a:pt x="296" y="313"/>
                  </a:lnTo>
                  <a:cubicBezTo>
                    <a:pt x="296" y="313"/>
                    <a:pt x="292" y="311"/>
                    <a:pt x="292" y="311"/>
                  </a:cubicBezTo>
                  <a:cubicBezTo>
                    <a:pt x="271" y="311"/>
                    <a:pt x="253" y="329"/>
                    <a:pt x="240" y="330"/>
                  </a:cubicBezTo>
                  <a:close/>
                  <a:moveTo>
                    <a:pt x="132" y="492"/>
                  </a:moveTo>
                  <a:lnTo>
                    <a:pt x="221" y="492"/>
                  </a:lnTo>
                  <a:lnTo>
                    <a:pt x="221" y="503"/>
                  </a:lnTo>
                  <a:lnTo>
                    <a:pt x="180" y="529"/>
                  </a:lnTo>
                  <a:lnTo>
                    <a:pt x="152" y="508"/>
                  </a:lnTo>
                  <a:cubicBezTo>
                    <a:pt x="145" y="513"/>
                    <a:pt x="136" y="515"/>
                    <a:pt x="136" y="524"/>
                  </a:cubicBezTo>
                  <a:cubicBezTo>
                    <a:pt x="136" y="531"/>
                    <a:pt x="167" y="565"/>
                    <a:pt x="173" y="565"/>
                  </a:cubicBezTo>
                  <a:cubicBezTo>
                    <a:pt x="183" y="565"/>
                    <a:pt x="209" y="536"/>
                    <a:pt x="221" y="533"/>
                  </a:cubicBezTo>
                  <a:lnTo>
                    <a:pt x="221" y="581"/>
                  </a:lnTo>
                  <a:lnTo>
                    <a:pt x="132" y="581"/>
                  </a:lnTo>
                  <a:lnTo>
                    <a:pt x="132" y="492"/>
                  </a:lnTo>
                  <a:close/>
                  <a:moveTo>
                    <a:pt x="242" y="487"/>
                  </a:moveTo>
                  <a:cubicBezTo>
                    <a:pt x="238" y="480"/>
                    <a:pt x="233" y="470"/>
                    <a:pt x="221" y="470"/>
                  </a:cubicBezTo>
                  <a:lnTo>
                    <a:pt x="132" y="470"/>
                  </a:lnTo>
                  <a:cubicBezTo>
                    <a:pt x="121" y="470"/>
                    <a:pt x="110" y="481"/>
                    <a:pt x="110" y="492"/>
                  </a:cubicBezTo>
                  <a:lnTo>
                    <a:pt x="110" y="581"/>
                  </a:lnTo>
                  <a:cubicBezTo>
                    <a:pt x="110" y="591"/>
                    <a:pt x="121" y="602"/>
                    <a:pt x="132" y="602"/>
                  </a:cubicBezTo>
                  <a:lnTo>
                    <a:pt x="221" y="602"/>
                  </a:lnTo>
                  <a:cubicBezTo>
                    <a:pt x="252" y="602"/>
                    <a:pt x="242" y="547"/>
                    <a:pt x="242" y="515"/>
                  </a:cubicBezTo>
                  <a:lnTo>
                    <a:pt x="296" y="469"/>
                  </a:lnTo>
                  <a:lnTo>
                    <a:pt x="289" y="465"/>
                  </a:lnTo>
                  <a:lnTo>
                    <a:pt x="242" y="487"/>
                  </a:lnTo>
                  <a:close/>
                  <a:moveTo>
                    <a:pt x="320" y="716"/>
                  </a:moveTo>
                  <a:cubicBezTo>
                    <a:pt x="320" y="721"/>
                    <a:pt x="322" y="723"/>
                    <a:pt x="327" y="723"/>
                  </a:cubicBezTo>
                  <a:lnTo>
                    <a:pt x="495" y="723"/>
                  </a:lnTo>
                  <a:cubicBezTo>
                    <a:pt x="500" y="723"/>
                    <a:pt x="502" y="721"/>
                    <a:pt x="502" y="716"/>
                  </a:cubicBezTo>
                  <a:lnTo>
                    <a:pt x="502" y="669"/>
                  </a:lnTo>
                  <a:cubicBezTo>
                    <a:pt x="502" y="664"/>
                    <a:pt x="500" y="663"/>
                    <a:pt x="495" y="663"/>
                  </a:cubicBezTo>
                  <a:lnTo>
                    <a:pt x="320" y="663"/>
                  </a:lnTo>
                  <a:lnTo>
                    <a:pt x="320" y="716"/>
                  </a:lnTo>
                  <a:close/>
                  <a:moveTo>
                    <a:pt x="320" y="565"/>
                  </a:moveTo>
                  <a:lnTo>
                    <a:pt x="502" y="565"/>
                  </a:lnTo>
                  <a:lnTo>
                    <a:pt x="502" y="507"/>
                  </a:lnTo>
                  <a:lnTo>
                    <a:pt x="320" y="507"/>
                  </a:lnTo>
                  <a:lnTo>
                    <a:pt x="320" y="565"/>
                  </a:lnTo>
                  <a:close/>
                  <a:moveTo>
                    <a:pt x="320" y="410"/>
                  </a:moveTo>
                  <a:lnTo>
                    <a:pt x="452" y="410"/>
                  </a:lnTo>
                  <a:lnTo>
                    <a:pt x="452" y="352"/>
                  </a:lnTo>
                  <a:lnTo>
                    <a:pt x="320" y="352"/>
                  </a:lnTo>
                  <a:lnTo>
                    <a:pt x="320" y="410"/>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a:solidFill>
                  <a:schemeClr val="tx1">
                    <a:lumMod val="65000"/>
                    <a:lumOff val="35000"/>
                  </a:schemeClr>
                </a:solidFill>
              </a:endParaRPr>
            </a:p>
          </p:txBody>
        </p:sp>
      </p:grpSp>
      <p:grpSp>
        <p:nvGrpSpPr>
          <p:cNvPr id="18" name="组合 40"/>
          <p:cNvGrpSpPr>
            <a:grpSpLocks/>
          </p:cNvGrpSpPr>
          <p:nvPr/>
        </p:nvGrpSpPr>
        <p:grpSpPr bwMode="auto">
          <a:xfrm>
            <a:off x="7562231" y="2024956"/>
            <a:ext cx="866324" cy="866574"/>
            <a:chOff x="0" y="0"/>
            <a:chExt cx="1155700" cy="1155698"/>
          </a:xfrm>
          <a:solidFill>
            <a:schemeClr val="bg1">
              <a:lumMod val="65000"/>
            </a:schemeClr>
          </a:solidFill>
        </p:grpSpPr>
        <p:sp>
          <p:nvSpPr>
            <p:cNvPr id="19" name="Oval 33"/>
            <p:cNvSpPr>
              <a:spLocks noChangeArrowheads="1"/>
            </p:cNvSpPr>
            <p:nvPr/>
          </p:nvSpPr>
          <p:spPr bwMode="auto">
            <a:xfrm>
              <a:off x="0" y="0"/>
              <a:ext cx="1155700" cy="1155698"/>
            </a:xfrm>
            <a:prstGeom prst="ellipse">
              <a:avLst/>
            </a:prstGeom>
            <a:solidFill>
              <a:srgbClr val="0070C0"/>
            </a:solidFill>
            <a:ln>
              <a:noFill/>
            </a:ln>
            <a:effectLst>
              <a:outerShdw blurRad="57785" dist="33020" dir="3180000" algn="ctr">
                <a:srgbClr val="000000">
                  <a:alpha val="30000"/>
                </a:srgbClr>
              </a:outerShdw>
            </a:effectLst>
            <a:extLs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hangingPunct="1">
                <a:spcBef>
                  <a:spcPct val="0"/>
                </a:spcBef>
                <a:buFontTx/>
                <a:buNone/>
              </a:pPr>
              <a:endParaRPr lang="zh-CN" altLang="en-US" sz="1300">
                <a:solidFill>
                  <a:schemeClr val="tx1">
                    <a:lumMod val="65000"/>
                    <a:lumOff val="35000"/>
                  </a:schemeClr>
                </a:solidFill>
                <a:ea typeface="宋体" pitchFamily="2" charset="-122"/>
              </a:endParaRPr>
            </a:p>
          </p:txBody>
        </p:sp>
        <p:sp>
          <p:nvSpPr>
            <p:cNvPr id="20" name="Freeform 36"/>
            <p:cNvSpPr>
              <a:spLocks noEditPoints="1"/>
            </p:cNvSpPr>
            <p:nvPr/>
          </p:nvSpPr>
          <p:spPr bwMode="auto">
            <a:xfrm>
              <a:off x="261937" y="217487"/>
              <a:ext cx="712788" cy="701675"/>
            </a:xfrm>
            <a:custGeom>
              <a:avLst/>
              <a:gdLst>
                <a:gd name="T0" fmla="*/ 188097 w 792"/>
                <a:gd name="T1" fmla="*/ 307152 h 779"/>
                <a:gd name="T2" fmla="*/ 249296 w 792"/>
                <a:gd name="T3" fmla="*/ 200865 h 779"/>
                <a:gd name="T4" fmla="*/ 350994 w 792"/>
                <a:gd name="T5" fmla="*/ 290938 h 779"/>
                <a:gd name="T6" fmla="*/ 264596 w 792"/>
                <a:gd name="T7" fmla="*/ 182850 h 779"/>
                <a:gd name="T8" fmla="*/ 350994 w 792"/>
                <a:gd name="T9" fmla="*/ 290938 h 779"/>
                <a:gd name="T10" fmla="*/ 350994 w 792"/>
                <a:gd name="T11" fmla="*/ 290938 h 779"/>
                <a:gd name="T12" fmla="*/ 420293 w 792"/>
                <a:gd name="T13" fmla="*/ 174743 h 779"/>
                <a:gd name="T14" fmla="*/ 442793 w 792"/>
                <a:gd name="T15" fmla="*/ 163034 h 779"/>
                <a:gd name="T16" fmla="*/ 445493 w 792"/>
                <a:gd name="T17" fmla="*/ 182850 h 779"/>
                <a:gd name="T18" fmla="*/ 439193 w 792"/>
                <a:gd name="T19" fmla="*/ 215276 h 779"/>
                <a:gd name="T20" fmla="*/ 418493 w 792"/>
                <a:gd name="T21" fmla="*/ 207170 h 779"/>
                <a:gd name="T22" fmla="*/ 393293 w 792"/>
                <a:gd name="T23" fmla="*/ 185552 h 779"/>
                <a:gd name="T24" fmla="*/ 410393 w 792"/>
                <a:gd name="T25" fmla="*/ 172942 h 779"/>
                <a:gd name="T26" fmla="*/ 442793 w 792"/>
                <a:gd name="T27" fmla="*/ 163034 h 779"/>
                <a:gd name="T28" fmla="*/ 337494 w 792"/>
                <a:gd name="T29" fmla="*/ 308953 h 779"/>
                <a:gd name="T30" fmla="*/ 325795 w 792"/>
                <a:gd name="T31" fmla="*/ 440461 h 779"/>
                <a:gd name="T32" fmla="*/ 371694 w 792"/>
                <a:gd name="T33" fmla="*/ 320663 h 779"/>
                <a:gd name="T34" fmla="*/ 280795 w 792"/>
                <a:gd name="T35" fmla="*/ 268420 h 779"/>
                <a:gd name="T36" fmla="*/ 246596 w 792"/>
                <a:gd name="T37" fmla="*/ 280130 h 779"/>
                <a:gd name="T38" fmla="*/ 292495 w 792"/>
                <a:gd name="T39" fmla="*/ 440461 h 779"/>
                <a:gd name="T40" fmla="*/ 280795 w 792"/>
                <a:gd name="T41" fmla="*/ 268420 h 779"/>
                <a:gd name="T42" fmla="*/ 416693 w 792"/>
                <a:gd name="T43" fmla="*/ 240497 h 779"/>
                <a:gd name="T44" fmla="*/ 404993 w 792"/>
                <a:gd name="T45" fmla="*/ 440461 h 779"/>
                <a:gd name="T46" fmla="*/ 450892 w 792"/>
                <a:gd name="T47" fmla="*/ 253107 h 779"/>
                <a:gd name="T48" fmla="*/ 201597 w 792"/>
                <a:gd name="T49" fmla="*/ 351288 h 779"/>
                <a:gd name="T50" fmla="*/ 167397 w 792"/>
                <a:gd name="T51" fmla="*/ 362997 h 779"/>
                <a:gd name="T52" fmla="*/ 213296 w 792"/>
                <a:gd name="T53" fmla="*/ 440461 h 779"/>
                <a:gd name="T54" fmla="*/ 201597 w 792"/>
                <a:gd name="T55" fmla="*/ 351288 h 779"/>
                <a:gd name="T56" fmla="*/ 122398 w 792"/>
                <a:gd name="T57" fmla="*/ 440461 h 779"/>
                <a:gd name="T58" fmla="*/ 110698 w 792"/>
                <a:gd name="T59" fmla="*/ 170240 h 779"/>
                <a:gd name="T60" fmla="*/ 134098 w 792"/>
                <a:gd name="T61" fmla="*/ 170240 h 779"/>
                <a:gd name="T62" fmla="*/ 477892 w 792"/>
                <a:gd name="T63" fmla="*/ 417042 h 779"/>
                <a:gd name="T64" fmla="*/ 477892 w 792"/>
                <a:gd name="T65" fmla="*/ 440461 h 779"/>
                <a:gd name="T66" fmla="*/ 110698 w 792"/>
                <a:gd name="T67" fmla="*/ 428751 h 779"/>
                <a:gd name="T68" fmla="*/ 477892 w 792"/>
                <a:gd name="T69" fmla="*/ 417042 h 779"/>
                <a:gd name="T70" fmla="*/ 611990 w 792"/>
                <a:gd name="T71" fmla="*/ 701675 h 779"/>
                <a:gd name="T72" fmla="*/ 436493 w 792"/>
                <a:gd name="T73" fmla="*/ 566564 h 779"/>
                <a:gd name="T74" fmla="*/ 0 w 792"/>
                <a:gd name="T75" fmla="*/ 299045 h 779"/>
                <a:gd name="T76" fmla="*/ 599390 w 792"/>
                <a:gd name="T77" fmla="*/ 299045 h 779"/>
                <a:gd name="T78" fmla="*/ 677689 w 792"/>
                <a:gd name="T79" fmla="*/ 544947 h 779"/>
                <a:gd name="T80" fmla="*/ 300595 w 792"/>
                <a:gd name="T81" fmla="*/ 561160 h 779"/>
                <a:gd name="T82" fmla="*/ 561591 w 792"/>
                <a:gd name="T83" fmla="*/ 299045 h 779"/>
                <a:gd name="T84" fmla="*/ 38699 w 792"/>
                <a:gd name="T85" fmla="*/ 299045 h 77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792" h="779">
                  <a:moveTo>
                    <a:pt x="297" y="240"/>
                  </a:moveTo>
                  <a:lnTo>
                    <a:pt x="209" y="341"/>
                  </a:lnTo>
                  <a:lnTo>
                    <a:pt x="188" y="323"/>
                  </a:lnTo>
                  <a:lnTo>
                    <a:pt x="277" y="223"/>
                  </a:lnTo>
                  <a:lnTo>
                    <a:pt x="297" y="240"/>
                  </a:lnTo>
                  <a:close/>
                  <a:moveTo>
                    <a:pt x="390" y="323"/>
                  </a:moveTo>
                  <a:lnTo>
                    <a:pt x="276" y="224"/>
                  </a:lnTo>
                  <a:lnTo>
                    <a:pt x="294" y="203"/>
                  </a:lnTo>
                  <a:lnTo>
                    <a:pt x="408" y="303"/>
                  </a:lnTo>
                  <a:lnTo>
                    <a:pt x="390" y="323"/>
                  </a:lnTo>
                  <a:close/>
                  <a:moveTo>
                    <a:pt x="487" y="212"/>
                  </a:moveTo>
                  <a:lnTo>
                    <a:pt x="390" y="323"/>
                  </a:lnTo>
                  <a:lnTo>
                    <a:pt x="369" y="305"/>
                  </a:lnTo>
                  <a:lnTo>
                    <a:pt x="467" y="194"/>
                  </a:lnTo>
                  <a:lnTo>
                    <a:pt x="487" y="212"/>
                  </a:lnTo>
                  <a:close/>
                  <a:moveTo>
                    <a:pt x="492" y="181"/>
                  </a:moveTo>
                  <a:cubicBezTo>
                    <a:pt x="497" y="179"/>
                    <a:pt x="500" y="182"/>
                    <a:pt x="499" y="187"/>
                  </a:cubicBezTo>
                  <a:lnTo>
                    <a:pt x="495" y="203"/>
                  </a:lnTo>
                  <a:cubicBezTo>
                    <a:pt x="494" y="209"/>
                    <a:pt x="492" y="217"/>
                    <a:pt x="491" y="222"/>
                  </a:cubicBezTo>
                  <a:lnTo>
                    <a:pt x="488" y="239"/>
                  </a:lnTo>
                  <a:cubicBezTo>
                    <a:pt x="487" y="244"/>
                    <a:pt x="483" y="245"/>
                    <a:pt x="479" y="242"/>
                  </a:cubicBezTo>
                  <a:lnTo>
                    <a:pt x="465" y="230"/>
                  </a:lnTo>
                  <a:cubicBezTo>
                    <a:pt x="461" y="227"/>
                    <a:pt x="455" y="221"/>
                    <a:pt x="451" y="217"/>
                  </a:cubicBezTo>
                  <a:lnTo>
                    <a:pt x="437" y="206"/>
                  </a:lnTo>
                  <a:cubicBezTo>
                    <a:pt x="433" y="202"/>
                    <a:pt x="434" y="198"/>
                    <a:pt x="439" y="197"/>
                  </a:cubicBezTo>
                  <a:lnTo>
                    <a:pt x="456" y="192"/>
                  </a:lnTo>
                  <a:cubicBezTo>
                    <a:pt x="461" y="190"/>
                    <a:pt x="470" y="187"/>
                    <a:pt x="475" y="186"/>
                  </a:cubicBezTo>
                  <a:lnTo>
                    <a:pt x="492" y="181"/>
                  </a:lnTo>
                  <a:close/>
                  <a:moveTo>
                    <a:pt x="400" y="343"/>
                  </a:moveTo>
                  <a:lnTo>
                    <a:pt x="375" y="343"/>
                  </a:lnTo>
                  <a:cubicBezTo>
                    <a:pt x="368" y="343"/>
                    <a:pt x="362" y="349"/>
                    <a:pt x="362" y="356"/>
                  </a:cubicBezTo>
                  <a:lnTo>
                    <a:pt x="362" y="489"/>
                  </a:lnTo>
                  <a:lnTo>
                    <a:pt x="413" y="489"/>
                  </a:lnTo>
                  <a:lnTo>
                    <a:pt x="413" y="356"/>
                  </a:lnTo>
                  <a:cubicBezTo>
                    <a:pt x="413" y="349"/>
                    <a:pt x="407" y="343"/>
                    <a:pt x="400" y="343"/>
                  </a:cubicBezTo>
                  <a:close/>
                  <a:moveTo>
                    <a:pt x="312" y="298"/>
                  </a:moveTo>
                  <a:lnTo>
                    <a:pt x="287" y="298"/>
                  </a:lnTo>
                  <a:cubicBezTo>
                    <a:pt x="280" y="298"/>
                    <a:pt x="274" y="304"/>
                    <a:pt x="274" y="311"/>
                  </a:cubicBezTo>
                  <a:lnTo>
                    <a:pt x="274" y="489"/>
                  </a:lnTo>
                  <a:lnTo>
                    <a:pt x="325" y="489"/>
                  </a:lnTo>
                  <a:lnTo>
                    <a:pt x="325" y="311"/>
                  </a:lnTo>
                  <a:cubicBezTo>
                    <a:pt x="325" y="304"/>
                    <a:pt x="319" y="298"/>
                    <a:pt x="312" y="298"/>
                  </a:cubicBezTo>
                  <a:close/>
                  <a:moveTo>
                    <a:pt x="488" y="267"/>
                  </a:moveTo>
                  <a:lnTo>
                    <a:pt x="463" y="267"/>
                  </a:lnTo>
                  <a:cubicBezTo>
                    <a:pt x="456" y="267"/>
                    <a:pt x="450" y="273"/>
                    <a:pt x="450" y="281"/>
                  </a:cubicBezTo>
                  <a:lnTo>
                    <a:pt x="450" y="489"/>
                  </a:lnTo>
                  <a:lnTo>
                    <a:pt x="501" y="489"/>
                  </a:lnTo>
                  <a:lnTo>
                    <a:pt x="501" y="281"/>
                  </a:lnTo>
                  <a:cubicBezTo>
                    <a:pt x="501" y="273"/>
                    <a:pt x="495" y="267"/>
                    <a:pt x="488" y="267"/>
                  </a:cubicBezTo>
                  <a:close/>
                  <a:moveTo>
                    <a:pt x="224" y="390"/>
                  </a:moveTo>
                  <a:lnTo>
                    <a:pt x="200" y="390"/>
                  </a:lnTo>
                  <a:cubicBezTo>
                    <a:pt x="192" y="390"/>
                    <a:pt x="186" y="396"/>
                    <a:pt x="186" y="403"/>
                  </a:cubicBezTo>
                  <a:lnTo>
                    <a:pt x="186" y="489"/>
                  </a:lnTo>
                  <a:lnTo>
                    <a:pt x="237" y="489"/>
                  </a:lnTo>
                  <a:lnTo>
                    <a:pt x="237" y="403"/>
                  </a:lnTo>
                  <a:cubicBezTo>
                    <a:pt x="237" y="396"/>
                    <a:pt x="231" y="390"/>
                    <a:pt x="224" y="390"/>
                  </a:cubicBezTo>
                  <a:close/>
                  <a:moveTo>
                    <a:pt x="149" y="476"/>
                  </a:moveTo>
                  <a:cubicBezTo>
                    <a:pt x="149" y="483"/>
                    <a:pt x="144" y="489"/>
                    <a:pt x="136" y="489"/>
                  </a:cubicBezTo>
                  <a:cubicBezTo>
                    <a:pt x="129" y="489"/>
                    <a:pt x="123" y="483"/>
                    <a:pt x="123" y="476"/>
                  </a:cubicBezTo>
                  <a:lnTo>
                    <a:pt x="123" y="189"/>
                  </a:lnTo>
                  <a:cubicBezTo>
                    <a:pt x="123" y="182"/>
                    <a:pt x="129" y="176"/>
                    <a:pt x="136" y="176"/>
                  </a:cubicBezTo>
                  <a:cubicBezTo>
                    <a:pt x="143" y="176"/>
                    <a:pt x="149" y="182"/>
                    <a:pt x="149" y="189"/>
                  </a:cubicBezTo>
                  <a:lnTo>
                    <a:pt x="149" y="476"/>
                  </a:lnTo>
                  <a:close/>
                  <a:moveTo>
                    <a:pt x="531" y="463"/>
                  </a:moveTo>
                  <a:cubicBezTo>
                    <a:pt x="538" y="463"/>
                    <a:pt x="544" y="469"/>
                    <a:pt x="544" y="476"/>
                  </a:cubicBezTo>
                  <a:cubicBezTo>
                    <a:pt x="544" y="483"/>
                    <a:pt x="538" y="489"/>
                    <a:pt x="531" y="489"/>
                  </a:cubicBezTo>
                  <a:lnTo>
                    <a:pt x="136" y="489"/>
                  </a:lnTo>
                  <a:cubicBezTo>
                    <a:pt x="129" y="489"/>
                    <a:pt x="123" y="483"/>
                    <a:pt x="123" y="476"/>
                  </a:cubicBezTo>
                  <a:cubicBezTo>
                    <a:pt x="123" y="469"/>
                    <a:pt x="129" y="463"/>
                    <a:pt x="136" y="463"/>
                  </a:cubicBezTo>
                  <a:lnTo>
                    <a:pt x="531" y="463"/>
                  </a:lnTo>
                  <a:close/>
                  <a:moveTo>
                    <a:pt x="753" y="750"/>
                  </a:moveTo>
                  <a:cubicBezTo>
                    <a:pt x="732" y="770"/>
                    <a:pt x="706" y="779"/>
                    <a:pt x="680" y="779"/>
                  </a:cubicBezTo>
                  <a:cubicBezTo>
                    <a:pt x="654" y="779"/>
                    <a:pt x="628" y="770"/>
                    <a:pt x="608" y="750"/>
                  </a:cubicBezTo>
                  <a:lnTo>
                    <a:pt x="485" y="629"/>
                  </a:lnTo>
                  <a:cubicBezTo>
                    <a:pt x="440" y="653"/>
                    <a:pt x="388" y="666"/>
                    <a:pt x="334" y="666"/>
                  </a:cubicBezTo>
                  <a:cubicBezTo>
                    <a:pt x="149" y="666"/>
                    <a:pt x="0" y="517"/>
                    <a:pt x="0" y="332"/>
                  </a:cubicBezTo>
                  <a:cubicBezTo>
                    <a:pt x="0" y="149"/>
                    <a:pt x="149" y="0"/>
                    <a:pt x="334" y="0"/>
                  </a:cubicBezTo>
                  <a:cubicBezTo>
                    <a:pt x="517" y="0"/>
                    <a:pt x="666" y="149"/>
                    <a:pt x="666" y="332"/>
                  </a:cubicBezTo>
                  <a:cubicBezTo>
                    <a:pt x="666" y="387"/>
                    <a:pt x="653" y="439"/>
                    <a:pt x="630" y="484"/>
                  </a:cubicBezTo>
                  <a:lnTo>
                    <a:pt x="753" y="605"/>
                  </a:lnTo>
                  <a:cubicBezTo>
                    <a:pt x="792" y="645"/>
                    <a:pt x="792" y="709"/>
                    <a:pt x="753" y="750"/>
                  </a:cubicBezTo>
                  <a:close/>
                  <a:moveTo>
                    <a:pt x="334" y="623"/>
                  </a:moveTo>
                  <a:lnTo>
                    <a:pt x="334" y="623"/>
                  </a:lnTo>
                  <a:cubicBezTo>
                    <a:pt x="494" y="623"/>
                    <a:pt x="624" y="493"/>
                    <a:pt x="624" y="332"/>
                  </a:cubicBezTo>
                  <a:cubicBezTo>
                    <a:pt x="624" y="172"/>
                    <a:pt x="494" y="42"/>
                    <a:pt x="334" y="42"/>
                  </a:cubicBezTo>
                  <a:cubicBezTo>
                    <a:pt x="173" y="42"/>
                    <a:pt x="43" y="172"/>
                    <a:pt x="43" y="332"/>
                  </a:cubicBezTo>
                  <a:cubicBezTo>
                    <a:pt x="43" y="493"/>
                    <a:pt x="173" y="623"/>
                    <a:pt x="334" y="623"/>
                  </a:cubicBez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a:solidFill>
                  <a:schemeClr val="tx1">
                    <a:lumMod val="65000"/>
                    <a:lumOff val="35000"/>
                  </a:schemeClr>
                </a:solidFill>
              </a:endParaRPr>
            </a:p>
          </p:txBody>
        </p:sp>
      </p:grpSp>
      <p:grpSp>
        <p:nvGrpSpPr>
          <p:cNvPr id="21" name="组合 43"/>
          <p:cNvGrpSpPr>
            <a:grpSpLocks/>
          </p:cNvGrpSpPr>
          <p:nvPr/>
        </p:nvGrpSpPr>
        <p:grpSpPr bwMode="auto">
          <a:xfrm>
            <a:off x="7597931" y="3204592"/>
            <a:ext cx="865134" cy="866574"/>
            <a:chOff x="0" y="0"/>
            <a:chExt cx="1154113" cy="1155698"/>
          </a:xfrm>
          <a:solidFill>
            <a:schemeClr val="bg1">
              <a:lumMod val="65000"/>
            </a:schemeClr>
          </a:solidFill>
        </p:grpSpPr>
        <p:sp>
          <p:nvSpPr>
            <p:cNvPr id="22" name="Oval 32"/>
            <p:cNvSpPr>
              <a:spLocks noChangeArrowheads="1"/>
            </p:cNvSpPr>
            <p:nvPr/>
          </p:nvSpPr>
          <p:spPr bwMode="auto">
            <a:xfrm>
              <a:off x="0" y="0"/>
              <a:ext cx="1154113" cy="1155698"/>
            </a:xfrm>
            <a:prstGeom prst="ellipse">
              <a:avLst/>
            </a:prstGeom>
            <a:solidFill>
              <a:srgbClr val="0070C0"/>
            </a:solidFill>
            <a:ln>
              <a:noFill/>
            </a:ln>
            <a:effectLst>
              <a:outerShdw blurRad="57785" dist="33020" dir="3180000" algn="ctr">
                <a:srgbClr val="000000">
                  <a:alpha val="30000"/>
                </a:srgbClr>
              </a:outerShdw>
            </a:effectLst>
            <a:extLs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hangingPunct="1">
                <a:spcBef>
                  <a:spcPct val="0"/>
                </a:spcBef>
                <a:buFontTx/>
                <a:buNone/>
              </a:pPr>
              <a:endParaRPr lang="zh-CN" altLang="en-US" sz="1300">
                <a:solidFill>
                  <a:schemeClr val="tx1">
                    <a:lumMod val="65000"/>
                    <a:lumOff val="35000"/>
                  </a:schemeClr>
                </a:solidFill>
                <a:ea typeface="宋体" pitchFamily="2" charset="-122"/>
              </a:endParaRPr>
            </a:p>
          </p:txBody>
        </p:sp>
        <p:sp>
          <p:nvSpPr>
            <p:cNvPr id="23" name="Freeform 37"/>
            <p:cNvSpPr>
              <a:spLocks noEditPoints="1"/>
            </p:cNvSpPr>
            <p:nvPr/>
          </p:nvSpPr>
          <p:spPr bwMode="auto">
            <a:xfrm>
              <a:off x="268287" y="254000"/>
              <a:ext cx="658813" cy="652462"/>
            </a:xfrm>
            <a:custGeom>
              <a:avLst/>
              <a:gdLst>
                <a:gd name="T0" fmla="*/ 594912 w 732"/>
                <a:gd name="T1" fmla="*/ 562343 h 724"/>
                <a:gd name="T2" fmla="*/ 526510 w 732"/>
                <a:gd name="T3" fmla="*/ 562343 h 724"/>
                <a:gd name="T4" fmla="*/ 431109 w 732"/>
                <a:gd name="T5" fmla="*/ 379401 h 724"/>
                <a:gd name="T6" fmla="*/ 421208 w 732"/>
                <a:gd name="T7" fmla="*/ 415449 h 724"/>
                <a:gd name="T8" fmla="*/ 369007 w 732"/>
                <a:gd name="T9" fmla="*/ 455101 h 724"/>
                <a:gd name="T10" fmla="*/ 540011 w 732"/>
                <a:gd name="T11" fmla="*/ 644351 h 724"/>
                <a:gd name="T12" fmla="*/ 649813 w 732"/>
                <a:gd name="T13" fmla="*/ 570454 h 724"/>
                <a:gd name="T14" fmla="*/ 568811 w 732"/>
                <a:gd name="T15" fmla="*/ 486643 h 724"/>
                <a:gd name="T16" fmla="*/ 449109 w 732"/>
                <a:gd name="T17" fmla="*/ 388413 h 724"/>
                <a:gd name="T18" fmla="*/ 237605 w 732"/>
                <a:gd name="T19" fmla="*/ 231606 h 724"/>
                <a:gd name="T20" fmla="*/ 273605 w 732"/>
                <a:gd name="T21" fmla="*/ 221693 h 724"/>
                <a:gd name="T22" fmla="*/ 283506 w 732"/>
                <a:gd name="T23" fmla="*/ 186546 h 724"/>
                <a:gd name="T24" fmla="*/ 292506 w 732"/>
                <a:gd name="T25" fmla="*/ 153202 h 724"/>
                <a:gd name="T26" fmla="*/ 126903 w 732"/>
                <a:gd name="T27" fmla="*/ 14419 h 724"/>
                <a:gd name="T28" fmla="*/ 104402 w 732"/>
                <a:gd name="T29" fmla="*/ 184744 h 724"/>
                <a:gd name="T30" fmla="*/ 900 w 732"/>
                <a:gd name="T31" fmla="*/ 141487 h 724"/>
                <a:gd name="T32" fmla="*/ 196204 w 732"/>
                <a:gd name="T33" fmla="*/ 281171 h 724"/>
                <a:gd name="T34" fmla="*/ 221404 w 732"/>
                <a:gd name="T35" fmla="*/ 248729 h 724"/>
                <a:gd name="T36" fmla="*/ 634513 w 732"/>
                <a:gd name="T37" fmla="*/ 63985 h 724"/>
                <a:gd name="T38" fmla="*/ 546311 w 732"/>
                <a:gd name="T39" fmla="*/ 0 h 724"/>
                <a:gd name="T40" fmla="*/ 309606 w 732"/>
                <a:gd name="T41" fmla="*/ 211780 h 724"/>
                <a:gd name="T42" fmla="*/ 275405 w 732"/>
                <a:gd name="T43" fmla="*/ 260444 h 724"/>
                <a:gd name="T44" fmla="*/ 246605 w 732"/>
                <a:gd name="T45" fmla="*/ 274863 h 724"/>
                <a:gd name="T46" fmla="*/ 250205 w 732"/>
                <a:gd name="T47" fmla="*/ 364982 h 724"/>
                <a:gd name="T48" fmla="*/ 58501 w 732"/>
                <a:gd name="T49" fmla="*/ 530801 h 724"/>
                <a:gd name="T50" fmla="*/ 37801 w 732"/>
                <a:gd name="T51" fmla="*/ 652462 h 724"/>
                <a:gd name="T52" fmla="*/ 136803 w 732"/>
                <a:gd name="T53" fmla="*/ 553331 h 724"/>
                <a:gd name="T54" fmla="*/ 291606 w 732"/>
                <a:gd name="T55" fmla="*/ 406437 h 724"/>
                <a:gd name="T56" fmla="*/ 378907 w 732"/>
                <a:gd name="T57" fmla="*/ 406437 h 724"/>
                <a:gd name="T58" fmla="*/ 404108 w 732"/>
                <a:gd name="T59" fmla="*/ 352366 h 724"/>
                <a:gd name="T60" fmla="*/ 441009 w 732"/>
                <a:gd name="T61" fmla="*/ 344255 h 724"/>
                <a:gd name="T62" fmla="*/ 634513 w 732"/>
                <a:gd name="T63" fmla="*/ 63985 h 72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732" h="724">
                  <a:moveTo>
                    <a:pt x="623" y="586"/>
                  </a:moveTo>
                  <a:cubicBezTo>
                    <a:pt x="644" y="586"/>
                    <a:pt x="661" y="603"/>
                    <a:pt x="661" y="624"/>
                  </a:cubicBezTo>
                  <a:cubicBezTo>
                    <a:pt x="661" y="645"/>
                    <a:pt x="644" y="662"/>
                    <a:pt x="623" y="662"/>
                  </a:cubicBezTo>
                  <a:cubicBezTo>
                    <a:pt x="602" y="662"/>
                    <a:pt x="585" y="645"/>
                    <a:pt x="585" y="624"/>
                  </a:cubicBezTo>
                  <a:cubicBezTo>
                    <a:pt x="585" y="603"/>
                    <a:pt x="602" y="586"/>
                    <a:pt x="623" y="586"/>
                  </a:cubicBezTo>
                  <a:close/>
                  <a:moveTo>
                    <a:pt x="479" y="421"/>
                  </a:moveTo>
                  <a:lnTo>
                    <a:pt x="489" y="441"/>
                  </a:lnTo>
                  <a:lnTo>
                    <a:pt x="468" y="461"/>
                  </a:lnTo>
                  <a:lnTo>
                    <a:pt x="449" y="480"/>
                  </a:lnTo>
                  <a:cubicBezTo>
                    <a:pt x="438" y="491"/>
                    <a:pt x="425" y="500"/>
                    <a:pt x="410" y="505"/>
                  </a:cubicBezTo>
                  <a:lnTo>
                    <a:pt x="539" y="633"/>
                  </a:lnTo>
                  <a:lnTo>
                    <a:pt x="600" y="715"/>
                  </a:lnTo>
                  <a:lnTo>
                    <a:pt x="632" y="724"/>
                  </a:lnTo>
                  <a:lnTo>
                    <a:pt x="722" y="633"/>
                  </a:lnTo>
                  <a:lnTo>
                    <a:pt x="713" y="600"/>
                  </a:lnTo>
                  <a:lnTo>
                    <a:pt x="632" y="540"/>
                  </a:lnTo>
                  <a:lnTo>
                    <a:pt x="511" y="419"/>
                  </a:lnTo>
                  <a:lnTo>
                    <a:pt x="499" y="431"/>
                  </a:lnTo>
                  <a:lnTo>
                    <a:pt x="479" y="421"/>
                  </a:lnTo>
                  <a:close/>
                  <a:moveTo>
                    <a:pt x="264" y="257"/>
                  </a:moveTo>
                  <a:lnTo>
                    <a:pt x="285" y="237"/>
                  </a:lnTo>
                  <a:lnTo>
                    <a:pt x="304" y="246"/>
                  </a:lnTo>
                  <a:lnTo>
                    <a:pt x="294" y="227"/>
                  </a:lnTo>
                  <a:lnTo>
                    <a:pt x="315" y="207"/>
                  </a:lnTo>
                  <a:lnTo>
                    <a:pt x="317" y="205"/>
                  </a:lnTo>
                  <a:cubicBezTo>
                    <a:pt x="322" y="193"/>
                    <a:pt x="325" y="181"/>
                    <a:pt x="325" y="170"/>
                  </a:cubicBezTo>
                  <a:cubicBezTo>
                    <a:pt x="325" y="84"/>
                    <a:pt x="242" y="0"/>
                    <a:pt x="156" y="1"/>
                  </a:cubicBezTo>
                  <a:cubicBezTo>
                    <a:pt x="156" y="1"/>
                    <a:pt x="146" y="11"/>
                    <a:pt x="141" y="16"/>
                  </a:cubicBezTo>
                  <a:cubicBezTo>
                    <a:pt x="210" y="85"/>
                    <a:pt x="204" y="74"/>
                    <a:pt x="204" y="116"/>
                  </a:cubicBezTo>
                  <a:cubicBezTo>
                    <a:pt x="204" y="151"/>
                    <a:pt x="149" y="205"/>
                    <a:pt x="116" y="205"/>
                  </a:cubicBezTo>
                  <a:cubicBezTo>
                    <a:pt x="72" y="205"/>
                    <a:pt x="86" y="212"/>
                    <a:pt x="16" y="142"/>
                  </a:cubicBezTo>
                  <a:cubicBezTo>
                    <a:pt x="10" y="147"/>
                    <a:pt x="1" y="157"/>
                    <a:pt x="1" y="157"/>
                  </a:cubicBezTo>
                  <a:cubicBezTo>
                    <a:pt x="2" y="243"/>
                    <a:pt x="83" y="325"/>
                    <a:pt x="169" y="325"/>
                  </a:cubicBezTo>
                  <a:cubicBezTo>
                    <a:pt x="185" y="325"/>
                    <a:pt x="201" y="320"/>
                    <a:pt x="218" y="312"/>
                  </a:cubicBezTo>
                  <a:lnTo>
                    <a:pt x="221" y="315"/>
                  </a:lnTo>
                  <a:cubicBezTo>
                    <a:pt x="226" y="301"/>
                    <a:pt x="234" y="288"/>
                    <a:pt x="246" y="276"/>
                  </a:cubicBezTo>
                  <a:lnTo>
                    <a:pt x="264" y="257"/>
                  </a:lnTo>
                  <a:close/>
                  <a:moveTo>
                    <a:pt x="705" y="71"/>
                  </a:moveTo>
                  <a:lnTo>
                    <a:pt x="655" y="20"/>
                  </a:lnTo>
                  <a:cubicBezTo>
                    <a:pt x="642" y="7"/>
                    <a:pt x="624" y="0"/>
                    <a:pt x="607" y="0"/>
                  </a:cubicBezTo>
                  <a:cubicBezTo>
                    <a:pt x="589" y="0"/>
                    <a:pt x="572" y="7"/>
                    <a:pt x="558" y="20"/>
                  </a:cubicBezTo>
                  <a:lnTo>
                    <a:pt x="344" y="235"/>
                  </a:lnTo>
                  <a:cubicBezTo>
                    <a:pt x="350" y="248"/>
                    <a:pt x="345" y="267"/>
                    <a:pt x="335" y="277"/>
                  </a:cubicBezTo>
                  <a:cubicBezTo>
                    <a:pt x="328" y="284"/>
                    <a:pt x="317" y="289"/>
                    <a:pt x="306" y="289"/>
                  </a:cubicBezTo>
                  <a:cubicBezTo>
                    <a:pt x="302" y="289"/>
                    <a:pt x="297" y="288"/>
                    <a:pt x="293" y="286"/>
                  </a:cubicBezTo>
                  <a:lnTo>
                    <a:pt x="274" y="305"/>
                  </a:lnTo>
                  <a:cubicBezTo>
                    <a:pt x="247" y="331"/>
                    <a:pt x="247" y="375"/>
                    <a:pt x="274" y="401"/>
                  </a:cubicBezTo>
                  <a:lnTo>
                    <a:pt x="278" y="405"/>
                  </a:lnTo>
                  <a:lnTo>
                    <a:pt x="110" y="572"/>
                  </a:lnTo>
                  <a:lnTo>
                    <a:pt x="65" y="589"/>
                  </a:lnTo>
                  <a:lnTo>
                    <a:pt x="0" y="682"/>
                  </a:lnTo>
                  <a:lnTo>
                    <a:pt x="42" y="724"/>
                  </a:lnTo>
                  <a:lnTo>
                    <a:pt x="135" y="659"/>
                  </a:lnTo>
                  <a:lnTo>
                    <a:pt x="152" y="614"/>
                  </a:lnTo>
                  <a:lnTo>
                    <a:pt x="319" y="447"/>
                  </a:lnTo>
                  <a:lnTo>
                    <a:pt x="324" y="451"/>
                  </a:lnTo>
                  <a:cubicBezTo>
                    <a:pt x="338" y="465"/>
                    <a:pt x="355" y="471"/>
                    <a:pt x="373" y="471"/>
                  </a:cubicBezTo>
                  <a:cubicBezTo>
                    <a:pt x="390" y="471"/>
                    <a:pt x="408" y="465"/>
                    <a:pt x="421" y="451"/>
                  </a:cubicBezTo>
                  <a:lnTo>
                    <a:pt x="440" y="433"/>
                  </a:lnTo>
                  <a:cubicBezTo>
                    <a:pt x="434" y="420"/>
                    <a:pt x="438" y="401"/>
                    <a:pt x="449" y="391"/>
                  </a:cubicBezTo>
                  <a:cubicBezTo>
                    <a:pt x="456" y="384"/>
                    <a:pt x="467" y="379"/>
                    <a:pt x="477" y="379"/>
                  </a:cubicBezTo>
                  <a:cubicBezTo>
                    <a:pt x="482" y="379"/>
                    <a:pt x="487" y="380"/>
                    <a:pt x="490" y="382"/>
                  </a:cubicBezTo>
                  <a:lnTo>
                    <a:pt x="705" y="167"/>
                  </a:lnTo>
                  <a:cubicBezTo>
                    <a:pt x="732" y="140"/>
                    <a:pt x="732" y="97"/>
                    <a:pt x="705" y="71"/>
                  </a:cubicBez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a:solidFill>
                  <a:schemeClr val="tx1">
                    <a:lumMod val="65000"/>
                    <a:lumOff val="35000"/>
                  </a:schemeClr>
                </a:solidFill>
              </a:endParaRPr>
            </a:p>
          </p:txBody>
        </p:sp>
      </p:grpSp>
      <p:sp>
        <p:nvSpPr>
          <p:cNvPr id="24" name="TextBox 46"/>
          <p:cNvSpPr txBox="1">
            <a:spLocks noChangeArrowheads="1"/>
          </p:cNvSpPr>
          <p:nvPr/>
        </p:nvSpPr>
        <p:spPr bwMode="auto">
          <a:xfrm>
            <a:off x="3086949" y="1160762"/>
            <a:ext cx="1318526" cy="28465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68543" tIns="34272" rIns="68543" bIns="34272">
            <a:spAutoFit/>
          </a:bodyPr>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hangingPunct="1">
              <a:spcBef>
                <a:spcPct val="0"/>
              </a:spcBef>
              <a:buFontTx/>
              <a:buNone/>
            </a:pPr>
            <a:r>
              <a:rPr lang="zh-CN" altLang="en-US" sz="1400" b="1" dirty="0">
                <a:solidFill>
                  <a:schemeClr val="tx1">
                    <a:lumMod val="65000"/>
                    <a:lumOff val="35000"/>
                  </a:schemeClr>
                </a:solidFill>
                <a:latin typeface="微软雅黑" pitchFamily="34" charset="-122"/>
              </a:rPr>
              <a:t>添加标题</a:t>
            </a:r>
            <a:endParaRPr lang="en-US" altLang="zh-CN" sz="1400" b="1" dirty="0">
              <a:solidFill>
                <a:schemeClr val="tx1">
                  <a:lumMod val="65000"/>
                  <a:lumOff val="35000"/>
                </a:schemeClr>
              </a:solidFill>
              <a:latin typeface="微软雅黑" pitchFamily="34" charset="-122"/>
            </a:endParaRPr>
          </a:p>
        </p:txBody>
      </p:sp>
      <p:sp>
        <p:nvSpPr>
          <p:cNvPr id="25" name="TextBox 47"/>
          <p:cNvSpPr txBox="1">
            <a:spLocks noChangeArrowheads="1"/>
          </p:cNvSpPr>
          <p:nvPr/>
        </p:nvSpPr>
        <p:spPr bwMode="auto">
          <a:xfrm>
            <a:off x="3029830" y="1547625"/>
            <a:ext cx="1943278" cy="8078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68543" tIns="34272" rIns="68543" bIns="34272">
            <a:spAutoFit/>
          </a:bodyPr>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hangingPunct="1">
              <a:spcBef>
                <a:spcPct val="0"/>
              </a:spcBef>
              <a:buFontTx/>
              <a:buNone/>
            </a:pPr>
            <a:r>
              <a:rPr lang="zh-CN" altLang="en-US" sz="1200" dirty="0">
                <a:solidFill>
                  <a:schemeClr val="tx1">
                    <a:lumMod val="65000"/>
                    <a:lumOff val="35000"/>
                  </a:schemeClr>
                </a:solidFill>
                <a:latin typeface="微软雅黑" pitchFamily="34" charset="-122"/>
              </a:rPr>
              <a:t>这里可以添加主要内容这里可以添加主要内容这里可以添加主要内容这里可以添加主要内容</a:t>
            </a:r>
          </a:p>
        </p:txBody>
      </p:sp>
      <p:sp>
        <p:nvSpPr>
          <p:cNvPr id="26" name="TextBox 48"/>
          <p:cNvSpPr txBox="1">
            <a:spLocks noChangeArrowheads="1"/>
          </p:cNvSpPr>
          <p:nvPr/>
        </p:nvSpPr>
        <p:spPr bwMode="auto">
          <a:xfrm>
            <a:off x="6153265" y="1160762"/>
            <a:ext cx="1319716" cy="28465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68543" tIns="34272" rIns="68543" bIns="34272">
            <a:spAutoFit/>
          </a:bodyPr>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algn="r" eaLnBrk="1" hangingPunct="1">
              <a:spcBef>
                <a:spcPct val="0"/>
              </a:spcBef>
              <a:buFontTx/>
              <a:buNone/>
            </a:pPr>
            <a:r>
              <a:rPr lang="zh-CN" altLang="en-US" sz="1400" b="1">
                <a:solidFill>
                  <a:schemeClr val="tx1">
                    <a:lumMod val="65000"/>
                    <a:lumOff val="35000"/>
                  </a:schemeClr>
                </a:solidFill>
                <a:latin typeface="微软雅黑" pitchFamily="34" charset="-122"/>
              </a:rPr>
              <a:t>添加标题</a:t>
            </a:r>
            <a:endParaRPr lang="en-US" altLang="zh-CN" sz="1400" b="1">
              <a:solidFill>
                <a:schemeClr val="tx1">
                  <a:lumMod val="65000"/>
                  <a:lumOff val="35000"/>
                </a:schemeClr>
              </a:solidFill>
              <a:latin typeface="微软雅黑" pitchFamily="34" charset="-122"/>
            </a:endParaRPr>
          </a:p>
        </p:txBody>
      </p:sp>
      <p:sp>
        <p:nvSpPr>
          <p:cNvPr id="27" name="TextBox 49"/>
          <p:cNvSpPr txBox="1">
            <a:spLocks noChangeArrowheads="1"/>
          </p:cNvSpPr>
          <p:nvPr/>
        </p:nvSpPr>
        <p:spPr bwMode="auto">
          <a:xfrm>
            <a:off x="5601102" y="1547625"/>
            <a:ext cx="1943279" cy="8078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68543" tIns="34272" rIns="68543" bIns="34272">
            <a:spAutoFit/>
          </a:bodyPr>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algn="r" eaLnBrk="1" hangingPunct="1">
              <a:spcBef>
                <a:spcPct val="0"/>
              </a:spcBef>
              <a:buFontTx/>
              <a:buNone/>
            </a:pPr>
            <a:r>
              <a:rPr lang="zh-CN" altLang="en-US" sz="1200">
                <a:solidFill>
                  <a:schemeClr val="tx1">
                    <a:lumMod val="65000"/>
                    <a:lumOff val="35000"/>
                  </a:schemeClr>
                </a:solidFill>
                <a:latin typeface="微软雅黑" pitchFamily="34" charset="-122"/>
              </a:rPr>
              <a:t>这里可以添加主要内容这里可以添加主要内容这里可以添加主要内容这里可以添加主要内容</a:t>
            </a:r>
          </a:p>
        </p:txBody>
      </p:sp>
      <p:sp>
        <p:nvSpPr>
          <p:cNvPr id="28" name="TextBox 50"/>
          <p:cNvSpPr txBox="1">
            <a:spLocks noChangeArrowheads="1"/>
          </p:cNvSpPr>
          <p:nvPr/>
        </p:nvSpPr>
        <p:spPr bwMode="auto">
          <a:xfrm>
            <a:off x="3086949" y="4591349"/>
            <a:ext cx="1318526" cy="28465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68543" tIns="34272" rIns="68543" bIns="34272">
            <a:spAutoFit/>
          </a:bodyPr>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hangingPunct="1">
              <a:spcBef>
                <a:spcPct val="0"/>
              </a:spcBef>
              <a:buFontTx/>
              <a:buNone/>
            </a:pPr>
            <a:r>
              <a:rPr lang="zh-CN" altLang="en-US" sz="1400" b="1">
                <a:solidFill>
                  <a:schemeClr val="tx1">
                    <a:lumMod val="65000"/>
                    <a:lumOff val="35000"/>
                  </a:schemeClr>
                </a:solidFill>
                <a:latin typeface="微软雅黑" pitchFamily="34" charset="-122"/>
              </a:rPr>
              <a:t>添加标题</a:t>
            </a:r>
            <a:endParaRPr lang="en-US" altLang="zh-CN" sz="1400" b="1">
              <a:solidFill>
                <a:schemeClr val="tx1">
                  <a:lumMod val="65000"/>
                  <a:lumOff val="35000"/>
                </a:schemeClr>
              </a:solidFill>
              <a:latin typeface="微软雅黑" pitchFamily="34" charset="-122"/>
            </a:endParaRPr>
          </a:p>
        </p:txBody>
      </p:sp>
      <p:sp>
        <p:nvSpPr>
          <p:cNvPr id="29" name="TextBox 51"/>
          <p:cNvSpPr txBox="1">
            <a:spLocks noChangeArrowheads="1"/>
          </p:cNvSpPr>
          <p:nvPr/>
        </p:nvSpPr>
        <p:spPr bwMode="auto">
          <a:xfrm>
            <a:off x="3029830" y="3637879"/>
            <a:ext cx="1943278" cy="8078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68543" tIns="34272" rIns="68543" bIns="34272">
            <a:spAutoFit/>
          </a:bodyPr>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hangingPunct="1">
              <a:spcBef>
                <a:spcPct val="0"/>
              </a:spcBef>
              <a:buFontTx/>
              <a:buNone/>
            </a:pPr>
            <a:r>
              <a:rPr lang="zh-CN" altLang="en-US" sz="1200">
                <a:solidFill>
                  <a:schemeClr val="tx1">
                    <a:lumMod val="65000"/>
                    <a:lumOff val="35000"/>
                  </a:schemeClr>
                </a:solidFill>
                <a:latin typeface="微软雅黑" pitchFamily="34" charset="-122"/>
              </a:rPr>
              <a:t>这里可以添加主要内容这里可以添加主要内容这里可以添加主要内容这里可以添加主要内容</a:t>
            </a:r>
          </a:p>
        </p:txBody>
      </p:sp>
      <p:sp>
        <p:nvSpPr>
          <p:cNvPr id="30" name="TextBox 52"/>
          <p:cNvSpPr txBox="1">
            <a:spLocks noChangeArrowheads="1"/>
          </p:cNvSpPr>
          <p:nvPr/>
        </p:nvSpPr>
        <p:spPr bwMode="auto">
          <a:xfrm>
            <a:off x="6153265" y="4591349"/>
            <a:ext cx="1319716" cy="28465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68543" tIns="34272" rIns="68543" bIns="34272">
            <a:spAutoFit/>
          </a:bodyPr>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algn="r" eaLnBrk="1" hangingPunct="1">
              <a:spcBef>
                <a:spcPct val="0"/>
              </a:spcBef>
              <a:buFontTx/>
              <a:buNone/>
            </a:pPr>
            <a:r>
              <a:rPr lang="zh-CN" altLang="en-US" sz="1400" b="1">
                <a:solidFill>
                  <a:schemeClr val="tx1">
                    <a:lumMod val="65000"/>
                    <a:lumOff val="35000"/>
                  </a:schemeClr>
                </a:solidFill>
                <a:latin typeface="微软雅黑" pitchFamily="34" charset="-122"/>
              </a:rPr>
              <a:t>添加标题</a:t>
            </a:r>
            <a:endParaRPr lang="en-US" altLang="zh-CN" sz="1400" b="1">
              <a:solidFill>
                <a:schemeClr val="tx1">
                  <a:lumMod val="65000"/>
                  <a:lumOff val="35000"/>
                </a:schemeClr>
              </a:solidFill>
              <a:latin typeface="微软雅黑" pitchFamily="34" charset="-122"/>
            </a:endParaRPr>
          </a:p>
        </p:txBody>
      </p:sp>
      <p:sp>
        <p:nvSpPr>
          <p:cNvPr id="31" name="TextBox 53"/>
          <p:cNvSpPr txBox="1">
            <a:spLocks noChangeArrowheads="1"/>
          </p:cNvSpPr>
          <p:nvPr/>
        </p:nvSpPr>
        <p:spPr bwMode="auto">
          <a:xfrm>
            <a:off x="5601102" y="3637879"/>
            <a:ext cx="1943279" cy="8078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68543" tIns="34272" rIns="68543" bIns="34272">
            <a:spAutoFit/>
          </a:bodyPr>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algn="r" eaLnBrk="1" hangingPunct="1">
              <a:spcBef>
                <a:spcPct val="0"/>
              </a:spcBef>
              <a:buFontTx/>
              <a:buNone/>
            </a:pPr>
            <a:r>
              <a:rPr lang="zh-CN" altLang="en-US" sz="1200">
                <a:solidFill>
                  <a:schemeClr val="tx1">
                    <a:lumMod val="65000"/>
                    <a:lumOff val="35000"/>
                  </a:schemeClr>
                </a:solidFill>
                <a:latin typeface="微软雅黑" pitchFamily="34" charset="-122"/>
              </a:rPr>
              <a:t>这里可以添加主要内容这里可以添加主要内容这里可以添加主要内容这里可以添加主要内容</a:t>
            </a:r>
          </a:p>
        </p:txBody>
      </p:sp>
    </p:spTree>
    <p:extLst>
      <p:ext uri="{BB962C8B-B14F-4D97-AF65-F5344CB8AC3E}">
        <p14:creationId xmlns:p14="http://schemas.microsoft.com/office/powerpoint/2010/main" xmlns="" val="793653804"/>
      </p:ext>
    </p:extLst>
  </p:cSld>
  <p:clrMapOvr>
    <a:masterClrMapping/>
  </p:clrMapOvr>
  <p:transition spd="slow"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00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11"/>
                                        </p:tgtEl>
                                        <p:attrNameLst>
                                          <p:attrName>ppt_y</p:attrName>
                                        </p:attrNameLst>
                                      </p:cBhvr>
                                      <p:tavLst>
                                        <p:tav tm="0">
                                          <p:val>
                                            <p:strVal val="#ppt_y"/>
                                          </p:val>
                                        </p:tav>
                                        <p:tav tm="100000">
                                          <p:val>
                                            <p:strVal val="#ppt_y"/>
                                          </p:val>
                                        </p:tav>
                                      </p:tavLst>
                                    </p:anim>
                                    <p:anim calcmode="lin" valueType="num">
                                      <p:cBhvr>
                                        <p:cTn id="17"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11"/>
                                        </p:tgtEl>
                                      </p:cBhvr>
                                    </p:animEffect>
                                  </p:childTnLst>
                                </p:cTn>
                              </p:par>
                            </p:childTnLst>
                          </p:cTn>
                        </p:par>
                        <p:par>
                          <p:cTn id="20" fill="hold">
                            <p:stCondLst>
                              <p:cond delay="2200"/>
                            </p:stCondLst>
                            <p:childTnLst>
                              <p:par>
                                <p:cTn id="21" presetID="1" presetClass="entr" presetSubtype="0" fill="hold" nodeType="after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par>
                                <p:cTn id="29" presetID="56" presetClass="path" presetSubtype="0" accel="50000" decel="50000" fill="hold" nodeType="withEffect">
                                  <p:stCondLst>
                                    <p:cond delay="0"/>
                                  </p:stCondLst>
                                  <p:childTnLst>
                                    <p:animMotion origin="layout" path="M 1.46481E-6 -2.96296E-6 L -0.313 -0.10856 " pathEditMode="relative" rAng="0" ptsTypes="AA">
                                      <p:cBhvr>
                                        <p:cTn id="30" dur="1000" spd="-99900" fill="hold"/>
                                        <p:tgtEl>
                                          <p:spTgt spid="21"/>
                                        </p:tgtEl>
                                        <p:attrNameLst>
                                          <p:attrName>ppt_x,ppt_y</p:attrName>
                                        </p:attrNameLst>
                                      </p:cBhvr>
                                      <p:rCtr x="-15500" y="-5300"/>
                                    </p:animMotion>
                                  </p:childTnLst>
                                </p:cTn>
                              </p:par>
                              <p:par>
                                <p:cTn id="31" presetID="56" presetClass="path" presetSubtype="0" accel="50000" decel="50000" fill="hold" nodeType="withEffect">
                                  <p:stCondLst>
                                    <p:cond delay="0"/>
                                  </p:stCondLst>
                                  <p:childTnLst>
                                    <p:animMotion origin="layout" path="M 1.67816E-7 4.81481E-6 L 0.30831 0.12546 " pathEditMode="relative" rAng="0" ptsTypes="AA">
                                      <p:cBhvr>
                                        <p:cTn id="32" dur="1000" spd="-99900" fill="hold"/>
                                        <p:tgtEl>
                                          <p:spTgt spid="12"/>
                                        </p:tgtEl>
                                        <p:attrNameLst>
                                          <p:attrName>ppt_x,ppt_y</p:attrName>
                                        </p:attrNameLst>
                                      </p:cBhvr>
                                      <p:rCtr x="15400" y="6300"/>
                                    </p:animMotion>
                                  </p:childTnLst>
                                </p:cTn>
                              </p:par>
                              <p:par>
                                <p:cTn id="33" presetID="56" presetClass="path" presetSubtype="0" accel="50000" decel="50000" fill="hold" nodeType="withEffect">
                                  <p:stCondLst>
                                    <p:cond delay="0"/>
                                  </p:stCondLst>
                                  <p:childTnLst>
                                    <p:animMotion origin="layout" path="M -1.26838E-6 -4.81481E-6 L 0.30623 -0.10416 " pathEditMode="relative" rAng="0" ptsTypes="AA">
                                      <p:cBhvr>
                                        <p:cTn id="34" dur="1000" spd="-99900" fill="hold"/>
                                        <p:tgtEl>
                                          <p:spTgt spid="15"/>
                                        </p:tgtEl>
                                        <p:attrNameLst>
                                          <p:attrName>ppt_x,ppt_y</p:attrName>
                                        </p:attrNameLst>
                                      </p:cBhvr>
                                      <p:rCtr x="15300" y="-5100"/>
                                    </p:animMotion>
                                  </p:childTnLst>
                                </p:cTn>
                              </p:par>
                              <p:par>
                                <p:cTn id="35" presetID="56" presetClass="path" presetSubtype="0" accel="50000" decel="50000" fill="hold" nodeType="withEffect">
                                  <p:stCondLst>
                                    <p:cond delay="0"/>
                                  </p:stCondLst>
                                  <p:childTnLst>
                                    <p:animMotion origin="layout" path="M 4.06791E-6 -4.81481E-6 L -0.30923 0.12084 " pathEditMode="relative" rAng="0" ptsTypes="AA">
                                      <p:cBhvr>
                                        <p:cTn id="36" dur="1000" spd="-99900" fill="hold"/>
                                        <p:tgtEl>
                                          <p:spTgt spid="18"/>
                                        </p:tgtEl>
                                        <p:attrNameLst>
                                          <p:attrName>ppt_x,ppt_y</p:attrName>
                                        </p:attrNameLst>
                                      </p:cBhvr>
                                      <p:rCtr x="-15400" y="6000"/>
                                    </p:animMotion>
                                  </p:childTnLst>
                                </p:cTn>
                              </p:par>
                            </p:childTnLst>
                          </p:cTn>
                        </p:par>
                        <p:par>
                          <p:cTn id="37" fill="hold">
                            <p:stCondLst>
                              <p:cond delay="3200"/>
                            </p:stCondLst>
                            <p:childTnLst>
                              <p:par>
                                <p:cTn id="38" presetID="22" presetClass="entr" presetSubtype="8" fill="hold" grpId="0" nodeType="after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wipe(left)">
                                      <p:cBhvr>
                                        <p:cTn id="40" dur="500"/>
                                        <p:tgtEl>
                                          <p:spTgt spid="6"/>
                                        </p:tgtEl>
                                      </p:cBhvr>
                                    </p:animEffect>
                                  </p:childTnLst>
                                </p:cTn>
                              </p:par>
                              <p:par>
                                <p:cTn id="41" presetID="22" presetClass="entr" presetSubtype="2" fill="hold" grpId="0" nodeType="with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wipe(right)">
                                      <p:cBhvr>
                                        <p:cTn id="43" dur="500"/>
                                        <p:tgtEl>
                                          <p:spTgt spid="7"/>
                                        </p:tgtEl>
                                      </p:cBhvr>
                                    </p:animEffect>
                                  </p:childTnLst>
                                </p:cTn>
                              </p:par>
                              <p:par>
                                <p:cTn id="44" presetID="22" presetClass="entr" presetSubtype="2" fill="hold" grpId="0" nodeType="with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right)">
                                      <p:cBhvr>
                                        <p:cTn id="46" dur="500"/>
                                        <p:tgtEl>
                                          <p:spTgt spid="9"/>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wipe(left)">
                                      <p:cBhvr>
                                        <p:cTn id="49" dur="500"/>
                                        <p:tgtEl>
                                          <p:spTgt spid="8"/>
                                        </p:tgtEl>
                                      </p:cBhvr>
                                    </p:animEffect>
                                  </p:childTnLst>
                                </p:cTn>
                              </p:par>
                            </p:childTnLst>
                          </p:cTn>
                        </p:par>
                        <p:par>
                          <p:cTn id="50" fill="hold">
                            <p:stCondLst>
                              <p:cond delay="3700"/>
                            </p:stCondLst>
                            <p:childTnLst>
                              <p:par>
                                <p:cTn id="51" presetID="47" presetClass="entr" presetSubtype="0"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fade">
                                      <p:cBhvr>
                                        <p:cTn id="53" dur="1000"/>
                                        <p:tgtEl>
                                          <p:spTgt spid="24"/>
                                        </p:tgtEl>
                                      </p:cBhvr>
                                    </p:animEffect>
                                    <p:anim calcmode="lin" valueType="num">
                                      <p:cBhvr>
                                        <p:cTn id="54" dur="1000" fill="hold"/>
                                        <p:tgtEl>
                                          <p:spTgt spid="24"/>
                                        </p:tgtEl>
                                        <p:attrNameLst>
                                          <p:attrName>ppt_x</p:attrName>
                                        </p:attrNameLst>
                                      </p:cBhvr>
                                      <p:tavLst>
                                        <p:tav tm="0">
                                          <p:val>
                                            <p:strVal val="#ppt_x"/>
                                          </p:val>
                                        </p:tav>
                                        <p:tav tm="100000">
                                          <p:val>
                                            <p:strVal val="#ppt_x"/>
                                          </p:val>
                                        </p:tav>
                                      </p:tavLst>
                                    </p:anim>
                                    <p:anim calcmode="lin" valueType="num">
                                      <p:cBhvr>
                                        <p:cTn id="55" dur="1000" fill="hold"/>
                                        <p:tgtEl>
                                          <p:spTgt spid="24"/>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0"/>
                                  </p:stCondLst>
                                  <p:childTnLst>
                                    <p:set>
                                      <p:cBhvr>
                                        <p:cTn id="57" dur="1" fill="hold">
                                          <p:stCondLst>
                                            <p:cond delay="0"/>
                                          </p:stCondLst>
                                        </p:cTn>
                                        <p:tgtEl>
                                          <p:spTgt spid="26"/>
                                        </p:tgtEl>
                                        <p:attrNameLst>
                                          <p:attrName>style.visibility</p:attrName>
                                        </p:attrNameLst>
                                      </p:cBhvr>
                                      <p:to>
                                        <p:strVal val="visible"/>
                                      </p:to>
                                    </p:set>
                                    <p:animEffect transition="in" filter="fade">
                                      <p:cBhvr>
                                        <p:cTn id="58" dur="1000"/>
                                        <p:tgtEl>
                                          <p:spTgt spid="26"/>
                                        </p:tgtEl>
                                      </p:cBhvr>
                                    </p:animEffect>
                                    <p:anim calcmode="lin" valueType="num">
                                      <p:cBhvr>
                                        <p:cTn id="59" dur="1000" fill="hold"/>
                                        <p:tgtEl>
                                          <p:spTgt spid="26"/>
                                        </p:tgtEl>
                                        <p:attrNameLst>
                                          <p:attrName>ppt_x</p:attrName>
                                        </p:attrNameLst>
                                      </p:cBhvr>
                                      <p:tavLst>
                                        <p:tav tm="0">
                                          <p:val>
                                            <p:strVal val="#ppt_x"/>
                                          </p:val>
                                        </p:tav>
                                        <p:tav tm="100000">
                                          <p:val>
                                            <p:strVal val="#ppt_x"/>
                                          </p:val>
                                        </p:tav>
                                      </p:tavLst>
                                    </p:anim>
                                    <p:anim calcmode="lin" valueType="num">
                                      <p:cBhvr>
                                        <p:cTn id="60" dur="1000" fill="hold"/>
                                        <p:tgtEl>
                                          <p:spTgt spid="26"/>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30"/>
                                        </p:tgtEl>
                                        <p:attrNameLst>
                                          <p:attrName>style.visibility</p:attrName>
                                        </p:attrNameLst>
                                      </p:cBhvr>
                                      <p:to>
                                        <p:strVal val="visible"/>
                                      </p:to>
                                    </p:set>
                                    <p:animEffect transition="in" filter="fade">
                                      <p:cBhvr>
                                        <p:cTn id="63" dur="1000"/>
                                        <p:tgtEl>
                                          <p:spTgt spid="30"/>
                                        </p:tgtEl>
                                      </p:cBhvr>
                                    </p:animEffect>
                                    <p:anim calcmode="lin" valueType="num">
                                      <p:cBhvr>
                                        <p:cTn id="64" dur="1000" fill="hold"/>
                                        <p:tgtEl>
                                          <p:spTgt spid="30"/>
                                        </p:tgtEl>
                                        <p:attrNameLst>
                                          <p:attrName>ppt_x</p:attrName>
                                        </p:attrNameLst>
                                      </p:cBhvr>
                                      <p:tavLst>
                                        <p:tav tm="0">
                                          <p:val>
                                            <p:strVal val="#ppt_x"/>
                                          </p:val>
                                        </p:tav>
                                        <p:tav tm="100000">
                                          <p:val>
                                            <p:strVal val="#ppt_x"/>
                                          </p:val>
                                        </p:tav>
                                      </p:tavLst>
                                    </p:anim>
                                    <p:anim calcmode="lin" valueType="num">
                                      <p:cBhvr>
                                        <p:cTn id="65" dur="1000" fill="hold"/>
                                        <p:tgtEl>
                                          <p:spTgt spid="30"/>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animEffect transition="in" filter="fade">
                                      <p:cBhvr>
                                        <p:cTn id="68" dur="1000"/>
                                        <p:tgtEl>
                                          <p:spTgt spid="28"/>
                                        </p:tgtEl>
                                      </p:cBhvr>
                                    </p:animEffect>
                                    <p:anim calcmode="lin" valueType="num">
                                      <p:cBhvr>
                                        <p:cTn id="69" dur="1000" fill="hold"/>
                                        <p:tgtEl>
                                          <p:spTgt spid="28"/>
                                        </p:tgtEl>
                                        <p:attrNameLst>
                                          <p:attrName>ppt_x</p:attrName>
                                        </p:attrNameLst>
                                      </p:cBhvr>
                                      <p:tavLst>
                                        <p:tav tm="0">
                                          <p:val>
                                            <p:strVal val="#ppt_x"/>
                                          </p:val>
                                        </p:tav>
                                        <p:tav tm="100000">
                                          <p:val>
                                            <p:strVal val="#ppt_x"/>
                                          </p:val>
                                        </p:tav>
                                      </p:tavLst>
                                    </p:anim>
                                    <p:anim calcmode="lin" valueType="num">
                                      <p:cBhvr>
                                        <p:cTn id="70" dur="1000" fill="hold"/>
                                        <p:tgtEl>
                                          <p:spTgt spid="28"/>
                                        </p:tgtEl>
                                        <p:attrNameLst>
                                          <p:attrName>ppt_y</p:attrName>
                                        </p:attrNameLst>
                                      </p:cBhvr>
                                      <p:tavLst>
                                        <p:tav tm="0">
                                          <p:val>
                                            <p:strVal val="#ppt_y+.1"/>
                                          </p:val>
                                        </p:tav>
                                        <p:tav tm="100000">
                                          <p:val>
                                            <p:strVal val="#ppt_y"/>
                                          </p:val>
                                        </p:tav>
                                      </p:tavLst>
                                    </p:anim>
                                  </p:childTnLst>
                                </p:cTn>
                              </p:par>
                            </p:childTnLst>
                          </p:cTn>
                        </p:par>
                        <p:par>
                          <p:cTn id="71" fill="hold">
                            <p:stCondLst>
                              <p:cond delay="4700"/>
                            </p:stCondLst>
                            <p:childTnLst>
                              <p:par>
                                <p:cTn id="72" presetID="22" presetClass="entr" presetSubtype="1" fill="hold" grpId="0" nodeType="afterEffect">
                                  <p:stCondLst>
                                    <p:cond delay="0"/>
                                  </p:stCondLst>
                                  <p:childTnLst>
                                    <p:set>
                                      <p:cBhvr>
                                        <p:cTn id="73" dur="1" fill="hold">
                                          <p:stCondLst>
                                            <p:cond delay="0"/>
                                          </p:stCondLst>
                                        </p:cTn>
                                        <p:tgtEl>
                                          <p:spTgt spid="25"/>
                                        </p:tgtEl>
                                        <p:attrNameLst>
                                          <p:attrName>style.visibility</p:attrName>
                                        </p:attrNameLst>
                                      </p:cBhvr>
                                      <p:to>
                                        <p:strVal val="visible"/>
                                      </p:to>
                                    </p:set>
                                    <p:animEffect transition="in" filter="wipe(up)">
                                      <p:cBhvr>
                                        <p:cTn id="74" dur="500"/>
                                        <p:tgtEl>
                                          <p:spTgt spid="25"/>
                                        </p:tgtEl>
                                      </p:cBhvr>
                                    </p:animEffect>
                                  </p:childTnLst>
                                </p:cTn>
                              </p:par>
                              <p:par>
                                <p:cTn id="75" presetID="22" presetClass="entr" presetSubtype="1" fill="hold" grpId="0" nodeType="with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up)">
                                      <p:cBhvr>
                                        <p:cTn id="77" dur="500"/>
                                        <p:tgtEl>
                                          <p:spTgt spid="27"/>
                                        </p:tgtEl>
                                      </p:cBhvr>
                                    </p:animEffect>
                                  </p:childTnLst>
                                </p:cTn>
                              </p:par>
                              <p:par>
                                <p:cTn id="78" presetID="22" presetClass="entr" presetSubtype="4" fill="hold" grpId="0" nodeType="withEffect">
                                  <p:stCondLst>
                                    <p:cond delay="0"/>
                                  </p:stCondLst>
                                  <p:childTnLst>
                                    <p:set>
                                      <p:cBhvr>
                                        <p:cTn id="79" dur="1" fill="hold">
                                          <p:stCondLst>
                                            <p:cond delay="0"/>
                                          </p:stCondLst>
                                        </p:cTn>
                                        <p:tgtEl>
                                          <p:spTgt spid="29"/>
                                        </p:tgtEl>
                                        <p:attrNameLst>
                                          <p:attrName>style.visibility</p:attrName>
                                        </p:attrNameLst>
                                      </p:cBhvr>
                                      <p:to>
                                        <p:strVal val="visible"/>
                                      </p:to>
                                    </p:set>
                                    <p:animEffect transition="in" filter="wipe(down)">
                                      <p:cBhvr>
                                        <p:cTn id="80" dur="500"/>
                                        <p:tgtEl>
                                          <p:spTgt spid="29"/>
                                        </p:tgtEl>
                                      </p:cBhvr>
                                    </p:animEffect>
                                  </p:childTnLst>
                                </p:cTn>
                              </p:par>
                              <p:par>
                                <p:cTn id="81" presetID="22" presetClass="entr" presetSubtype="4" fill="hold" grpId="0" nodeType="withEffect">
                                  <p:stCondLst>
                                    <p:cond delay="0"/>
                                  </p:stCondLst>
                                  <p:childTnLst>
                                    <p:set>
                                      <p:cBhvr>
                                        <p:cTn id="82" dur="1" fill="hold">
                                          <p:stCondLst>
                                            <p:cond delay="0"/>
                                          </p:stCondLst>
                                        </p:cTn>
                                        <p:tgtEl>
                                          <p:spTgt spid="31"/>
                                        </p:tgtEl>
                                        <p:attrNameLst>
                                          <p:attrName>style.visibility</p:attrName>
                                        </p:attrNameLst>
                                      </p:cBhvr>
                                      <p:to>
                                        <p:strVal val="visible"/>
                                      </p:to>
                                    </p:set>
                                    <p:animEffect transition="in" filter="wipe(down)">
                                      <p:cBhvr>
                                        <p:cTn id="83"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P spid="7" grpId="0" animBg="1"/>
      <p:bldP spid="8" grpId="0" animBg="1"/>
      <p:bldP spid="9" grpId="0" animBg="1"/>
      <p:bldP spid="11" grpId="0"/>
      <p:bldP spid="24" grpId="0" autoUpdateAnimBg="0"/>
      <p:bldP spid="25" grpId="0" autoUpdateAnimBg="0"/>
      <p:bldP spid="26" grpId="0" autoUpdateAnimBg="0"/>
      <p:bldP spid="27" grpId="0" autoUpdateAnimBg="0"/>
      <p:bldP spid="28" grpId="0" autoUpdateAnimBg="0"/>
      <p:bldP spid="29" grpId="0" autoUpdateAnimBg="0"/>
      <p:bldP spid="30" grpId="0" autoUpdateAnimBg="0"/>
      <p:bldP spid="31"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3"/>
          <p:cNvSpPr>
            <a:spLocks noChangeArrowheads="1"/>
          </p:cNvSpPr>
          <p:nvPr/>
        </p:nvSpPr>
        <p:spPr bwMode="auto">
          <a:xfrm>
            <a:off x="4250061" y="386569"/>
            <a:ext cx="1831252" cy="4077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68571" tIns="34286" rIns="68571" bIns="3428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spcBef>
                <a:spcPct val="0"/>
              </a:spcBef>
              <a:buNone/>
            </a:pPr>
            <a:r>
              <a:rPr lang="zh-CN" altLang="en-US" sz="2200" b="1" dirty="0" smtClean="0">
                <a:solidFill>
                  <a:schemeClr val="tx1">
                    <a:lumMod val="75000"/>
                    <a:lumOff val="25000"/>
                  </a:schemeClr>
                </a:solidFill>
                <a:latin typeface="Arial" panose="020B0604020202020204" pitchFamily="34" charset="0"/>
                <a:cs typeface="Arial" panose="020B0604020202020204" pitchFamily="34" charset="0"/>
              </a:rPr>
              <a:t>年度工作概述</a:t>
            </a:r>
            <a:endParaRPr lang="zh-CN" altLang="en-US" sz="2200" b="1" dirty="0">
              <a:solidFill>
                <a:schemeClr val="tx1">
                  <a:lumMod val="75000"/>
                  <a:lumOff val="25000"/>
                </a:schemeClr>
              </a:solidFill>
              <a:latin typeface="Arial" panose="020B0604020202020204" pitchFamily="34" charset="0"/>
              <a:cs typeface="Arial" panose="020B0604020202020204" pitchFamily="34" charset="0"/>
            </a:endParaRPr>
          </a:p>
        </p:txBody>
      </p:sp>
      <p:grpSp>
        <p:nvGrpSpPr>
          <p:cNvPr id="3" name="组合 2"/>
          <p:cNvGrpSpPr/>
          <p:nvPr/>
        </p:nvGrpSpPr>
        <p:grpSpPr>
          <a:xfrm>
            <a:off x="3782214" y="427662"/>
            <a:ext cx="197506" cy="296260"/>
            <a:chOff x="5284519" y="1508166"/>
            <a:chExt cx="213756" cy="427512"/>
          </a:xfrm>
        </p:grpSpPr>
        <p:cxnSp>
          <p:nvCxnSpPr>
            <p:cNvPr id="4" name="直接连接符 3"/>
            <p:cNvCxnSpPr/>
            <p:nvPr/>
          </p:nvCxnSpPr>
          <p:spPr>
            <a:xfrm>
              <a:off x="5284519" y="1508166"/>
              <a:ext cx="213756" cy="213756"/>
            </a:xfrm>
            <a:prstGeom prst="line">
              <a:avLst/>
            </a:prstGeom>
            <a:ln w="19050">
              <a:solidFill>
                <a:schemeClr val="tx1">
                  <a:lumMod val="75000"/>
                  <a:lumOff val="25000"/>
                </a:schemeClr>
              </a:solidFill>
              <a:headEnd type="oval" w="med" len="med"/>
              <a:tailEnd type="oval" w="lg" len="lg"/>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flipH="1">
              <a:off x="5284519" y="1721922"/>
              <a:ext cx="213756" cy="213756"/>
            </a:xfrm>
            <a:prstGeom prst="line">
              <a:avLst/>
            </a:prstGeom>
            <a:ln w="19050">
              <a:solidFill>
                <a:schemeClr val="tx1">
                  <a:lumMod val="75000"/>
                  <a:lumOff val="25000"/>
                </a:schemeClr>
              </a:solidFill>
              <a:headEnd type="oval" w="med" len="med"/>
              <a:tailEnd type="oval" w="lg" len="lg"/>
            </a:ln>
          </p:spPr>
          <p:style>
            <a:lnRef idx="1">
              <a:schemeClr val="accent1"/>
            </a:lnRef>
            <a:fillRef idx="0">
              <a:schemeClr val="accent1"/>
            </a:fillRef>
            <a:effectRef idx="0">
              <a:schemeClr val="accent1"/>
            </a:effectRef>
            <a:fontRef idx="minor">
              <a:schemeClr val="tx1"/>
            </a:fontRef>
          </p:style>
        </p:cxnSp>
      </p:grpSp>
      <p:grpSp>
        <p:nvGrpSpPr>
          <p:cNvPr id="6" name="组合 5"/>
          <p:cNvGrpSpPr/>
          <p:nvPr/>
        </p:nvGrpSpPr>
        <p:grpSpPr>
          <a:xfrm>
            <a:off x="2356138" y="1946079"/>
            <a:ext cx="5939315" cy="1716502"/>
            <a:chOff x="2347913" y="2421930"/>
            <a:chExt cx="7923212" cy="2289200"/>
          </a:xfrm>
        </p:grpSpPr>
        <p:sp>
          <p:nvSpPr>
            <p:cNvPr id="7" name="Line 11"/>
            <p:cNvSpPr>
              <a:spLocks noChangeShapeType="1"/>
            </p:cNvSpPr>
            <p:nvPr/>
          </p:nvSpPr>
          <p:spPr bwMode="auto">
            <a:xfrm>
              <a:off x="2728911" y="4210644"/>
              <a:ext cx="7542213" cy="0"/>
            </a:xfrm>
            <a:prstGeom prst="line">
              <a:avLst/>
            </a:prstGeom>
            <a:noFill/>
            <a:ln w="12700">
              <a:solidFill>
                <a:srgbClr val="0070C0"/>
              </a:solidFill>
              <a:round/>
              <a:headEnd/>
              <a:tailEnd type="arrow"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zh-CN" altLang="en-US"/>
            </a:p>
          </p:txBody>
        </p:sp>
        <p:sp>
          <p:nvSpPr>
            <p:cNvPr id="8" name="Line 11"/>
            <p:cNvSpPr>
              <a:spLocks noChangeShapeType="1"/>
            </p:cNvSpPr>
            <p:nvPr/>
          </p:nvSpPr>
          <p:spPr bwMode="auto">
            <a:xfrm>
              <a:off x="2728911" y="3709044"/>
              <a:ext cx="7542213" cy="0"/>
            </a:xfrm>
            <a:prstGeom prst="line">
              <a:avLst/>
            </a:prstGeom>
            <a:noFill/>
            <a:ln w="12700">
              <a:solidFill>
                <a:srgbClr val="0070C0"/>
              </a:solidFill>
              <a:round/>
              <a:headEnd/>
              <a:tailEnd type="arrow"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zh-CN" altLang="en-US"/>
            </a:p>
          </p:txBody>
        </p:sp>
        <p:sp>
          <p:nvSpPr>
            <p:cNvPr id="9" name="Line 11"/>
            <p:cNvSpPr>
              <a:spLocks noChangeShapeType="1"/>
            </p:cNvSpPr>
            <p:nvPr/>
          </p:nvSpPr>
          <p:spPr bwMode="auto">
            <a:xfrm>
              <a:off x="2728911" y="3286026"/>
              <a:ext cx="7542213" cy="0"/>
            </a:xfrm>
            <a:prstGeom prst="line">
              <a:avLst/>
            </a:prstGeom>
            <a:noFill/>
            <a:ln w="12700">
              <a:solidFill>
                <a:srgbClr val="0070C0"/>
              </a:solidFill>
              <a:round/>
              <a:headEnd/>
              <a:tailEnd type="arrow"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zh-CN" altLang="en-US"/>
            </a:p>
          </p:txBody>
        </p:sp>
        <p:sp>
          <p:nvSpPr>
            <p:cNvPr id="10" name="Line 11"/>
            <p:cNvSpPr>
              <a:spLocks noChangeShapeType="1"/>
            </p:cNvSpPr>
            <p:nvPr/>
          </p:nvSpPr>
          <p:spPr bwMode="auto">
            <a:xfrm>
              <a:off x="2728911" y="2853978"/>
              <a:ext cx="7542213" cy="0"/>
            </a:xfrm>
            <a:prstGeom prst="line">
              <a:avLst/>
            </a:prstGeom>
            <a:noFill/>
            <a:ln w="12700">
              <a:solidFill>
                <a:srgbClr val="0070C0"/>
              </a:solidFill>
              <a:round/>
              <a:headEnd/>
              <a:tailEnd type="arrow"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zh-CN" altLang="en-US"/>
            </a:p>
          </p:txBody>
        </p:sp>
        <p:sp>
          <p:nvSpPr>
            <p:cNvPr id="11" name="Line 11"/>
            <p:cNvSpPr>
              <a:spLocks noChangeShapeType="1"/>
            </p:cNvSpPr>
            <p:nvPr/>
          </p:nvSpPr>
          <p:spPr bwMode="auto">
            <a:xfrm>
              <a:off x="2728911" y="2421930"/>
              <a:ext cx="7542213" cy="0"/>
            </a:xfrm>
            <a:prstGeom prst="line">
              <a:avLst/>
            </a:prstGeom>
            <a:noFill/>
            <a:ln w="12700">
              <a:solidFill>
                <a:srgbClr val="0070C0"/>
              </a:solidFill>
              <a:round/>
              <a:headEnd/>
              <a:tailEnd type="arrow"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zh-CN" altLang="en-US"/>
            </a:p>
          </p:txBody>
        </p:sp>
        <p:sp>
          <p:nvSpPr>
            <p:cNvPr id="12" name="Line 11"/>
            <p:cNvSpPr>
              <a:spLocks noChangeShapeType="1"/>
            </p:cNvSpPr>
            <p:nvPr/>
          </p:nvSpPr>
          <p:spPr bwMode="auto">
            <a:xfrm>
              <a:off x="2347913" y="4711130"/>
              <a:ext cx="7923212" cy="0"/>
            </a:xfrm>
            <a:prstGeom prst="line">
              <a:avLst/>
            </a:prstGeom>
            <a:noFill/>
            <a:ln w="12700">
              <a:solidFill>
                <a:srgbClr val="0070C0"/>
              </a:solidFill>
              <a:round/>
              <a:headEnd/>
              <a:tailEnd type="arrow"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zh-CN" altLang="en-US"/>
            </a:p>
          </p:txBody>
        </p:sp>
      </p:grpSp>
      <p:sp>
        <p:nvSpPr>
          <p:cNvPr id="13" name="Line 12"/>
          <p:cNvSpPr>
            <a:spLocks noChangeShapeType="1"/>
          </p:cNvSpPr>
          <p:nvPr/>
        </p:nvSpPr>
        <p:spPr bwMode="auto">
          <a:xfrm rot="16200000" flipV="1">
            <a:off x="1471030" y="2662090"/>
            <a:ext cx="2341417" cy="0"/>
          </a:xfrm>
          <a:prstGeom prst="line">
            <a:avLst/>
          </a:prstGeom>
          <a:noFill/>
          <a:ln w="12700">
            <a:solidFill>
              <a:srgbClr val="0070C0"/>
            </a:solidFill>
            <a:round/>
            <a:headEnd/>
            <a:tailEnd type="arrow"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68534" tIns="34267" rIns="68534" bIns="34267"/>
          <a:lstStyle/>
          <a:p>
            <a:endParaRPr lang="zh-CN" altLang="en-US"/>
          </a:p>
        </p:txBody>
      </p:sp>
      <p:sp>
        <p:nvSpPr>
          <p:cNvPr id="14" name="Rectangle 13"/>
          <p:cNvSpPr>
            <a:spLocks noChangeArrowheads="1"/>
          </p:cNvSpPr>
          <p:nvPr/>
        </p:nvSpPr>
        <p:spPr bwMode="auto">
          <a:xfrm>
            <a:off x="3195088" y="2405572"/>
            <a:ext cx="399842" cy="1257009"/>
          </a:xfrm>
          <a:prstGeom prst="rect">
            <a:avLst/>
          </a:prstGeom>
          <a:solidFill>
            <a:srgbClr val="0070C0"/>
          </a:solidFill>
          <a:ln>
            <a:noFill/>
          </a:ln>
          <a:effectLst/>
          <a:extLst/>
        </p:spPr>
        <p:txBody>
          <a:bodyPr wrap="none" lIns="68534" tIns="34267" rIns="68534" bIns="34267" anchor="ctr"/>
          <a:lstStyle>
            <a:lvl1pPr eaLnBrk="0" hangingPunct="0">
              <a:defRPr sz="2800" b="1">
                <a:solidFill>
                  <a:schemeClr val="tx1"/>
                </a:solidFill>
                <a:latin typeface="Arial" pitchFamily="34" charset="0"/>
                <a:ea typeface="宋体" pitchFamily="2" charset="-122"/>
              </a:defRPr>
            </a:lvl1pPr>
            <a:lvl2pPr marL="742950" indent="-285750" eaLnBrk="0" hangingPunct="0">
              <a:defRPr sz="2800" b="1">
                <a:solidFill>
                  <a:schemeClr val="tx1"/>
                </a:solidFill>
                <a:latin typeface="Arial" pitchFamily="34" charset="0"/>
                <a:ea typeface="宋体" pitchFamily="2" charset="-122"/>
              </a:defRPr>
            </a:lvl2pPr>
            <a:lvl3pPr marL="1143000" indent="-228600" eaLnBrk="0" hangingPunct="0">
              <a:defRPr sz="2800" b="1">
                <a:solidFill>
                  <a:schemeClr val="tx1"/>
                </a:solidFill>
                <a:latin typeface="Arial" pitchFamily="34" charset="0"/>
                <a:ea typeface="宋体" pitchFamily="2" charset="-122"/>
              </a:defRPr>
            </a:lvl3pPr>
            <a:lvl4pPr marL="1600200" indent="-228600" eaLnBrk="0" hangingPunct="0">
              <a:defRPr sz="2800" b="1">
                <a:solidFill>
                  <a:schemeClr val="tx1"/>
                </a:solidFill>
                <a:latin typeface="Arial" pitchFamily="34" charset="0"/>
                <a:ea typeface="宋体" pitchFamily="2" charset="-122"/>
              </a:defRPr>
            </a:lvl4pPr>
            <a:lvl5pPr marL="2057400" indent="-228600" eaLnBrk="0" hangingPunct="0">
              <a:defRPr sz="2800" b="1">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9pPr>
          </a:lstStyle>
          <a:p>
            <a:pPr eaLnBrk="1" hangingPunct="1"/>
            <a:endParaRPr lang="zh-CN" altLang="en-US"/>
          </a:p>
        </p:txBody>
      </p:sp>
      <p:sp>
        <p:nvSpPr>
          <p:cNvPr id="15" name="Rectangle 14"/>
          <p:cNvSpPr>
            <a:spLocks noChangeArrowheads="1"/>
          </p:cNvSpPr>
          <p:nvPr/>
        </p:nvSpPr>
        <p:spPr bwMode="auto">
          <a:xfrm>
            <a:off x="4005482" y="2177023"/>
            <a:ext cx="399842" cy="1485556"/>
          </a:xfrm>
          <a:prstGeom prst="rect">
            <a:avLst/>
          </a:prstGeom>
          <a:solidFill>
            <a:schemeClr val="bg1">
              <a:lumMod val="65000"/>
            </a:schemeClr>
          </a:solidFill>
          <a:ln>
            <a:noFill/>
          </a:ln>
          <a:effectLst/>
          <a:extLst/>
        </p:spPr>
        <p:txBody>
          <a:bodyPr wrap="none" lIns="68534" tIns="34267" rIns="68534" bIns="34267" anchor="ctr"/>
          <a:lstStyle>
            <a:lvl1pPr eaLnBrk="0" hangingPunct="0">
              <a:defRPr sz="2800" b="1">
                <a:solidFill>
                  <a:schemeClr val="tx1"/>
                </a:solidFill>
                <a:latin typeface="Arial" pitchFamily="34" charset="0"/>
                <a:ea typeface="宋体" pitchFamily="2" charset="-122"/>
              </a:defRPr>
            </a:lvl1pPr>
            <a:lvl2pPr marL="742950" indent="-285750" eaLnBrk="0" hangingPunct="0">
              <a:defRPr sz="2800" b="1">
                <a:solidFill>
                  <a:schemeClr val="tx1"/>
                </a:solidFill>
                <a:latin typeface="Arial" pitchFamily="34" charset="0"/>
                <a:ea typeface="宋体" pitchFamily="2" charset="-122"/>
              </a:defRPr>
            </a:lvl2pPr>
            <a:lvl3pPr marL="1143000" indent="-228600" eaLnBrk="0" hangingPunct="0">
              <a:defRPr sz="2800" b="1">
                <a:solidFill>
                  <a:schemeClr val="tx1"/>
                </a:solidFill>
                <a:latin typeface="Arial" pitchFamily="34" charset="0"/>
                <a:ea typeface="宋体" pitchFamily="2" charset="-122"/>
              </a:defRPr>
            </a:lvl3pPr>
            <a:lvl4pPr marL="1600200" indent="-228600" eaLnBrk="0" hangingPunct="0">
              <a:defRPr sz="2800" b="1">
                <a:solidFill>
                  <a:schemeClr val="tx1"/>
                </a:solidFill>
                <a:latin typeface="Arial" pitchFamily="34" charset="0"/>
                <a:ea typeface="宋体" pitchFamily="2" charset="-122"/>
              </a:defRPr>
            </a:lvl4pPr>
            <a:lvl5pPr marL="2057400" indent="-228600" eaLnBrk="0" hangingPunct="0">
              <a:defRPr sz="2800" b="1">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9pPr>
          </a:lstStyle>
          <a:p>
            <a:pPr eaLnBrk="1" hangingPunct="1"/>
            <a:endParaRPr lang="zh-CN" altLang="en-US"/>
          </a:p>
        </p:txBody>
      </p:sp>
      <p:sp>
        <p:nvSpPr>
          <p:cNvPr id="16" name="Rectangle 15"/>
          <p:cNvSpPr>
            <a:spLocks noChangeArrowheads="1"/>
          </p:cNvSpPr>
          <p:nvPr/>
        </p:nvSpPr>
        <p:spPr bwMode="auto">
          <a:xfrm>
            <a:off x="4815876" y="2691253"/>
            <a:ext cx="399842" cy="971326"/>
          </a:xfrm>
          <a:prstGeom prst="rect">
            <a:avLst/>
          </a:prstGeom>
          <a:solidFill>
            <a:srgbClr val="0070C0"/>
          </a:solidFill>
          <a:ln>
            <a:noFill/>
          </a:ln>
          <a:effectLst/>
          <a:extLst/>
        </p:spPr>
        <p:txBody>
          <a:bodyPr wrap="none" lIns="68534" tIns="34267" rIns="68534" bIns="34267" anchor="ctr"/>
          <a:lstStyle>
            <a:lvl1pPr eaLnBrk="0" hangingPunct="0">
              <a:defRPr sz="2800" b="1">
                <a:solidFill>
                  <a:schemeClr val="tx1"/>
                </a:solidFill>
                <a:latin typeface="Arial" pitchFamily="34" charset="0"/>
                <a:ea typeface="宋体" pitchFamily="2" charset="-122"/>
              </a:defRPr>
            </a:lvl1pPr>
            <a:lvl2pPr marL="742950" indent="-285750" eaLnBrk="0" hangingPunct="0">
              <a:defRPr sz="2800" b="1">
                <a:solidFill>
                  <a:schemeClr val="tx1"/>
                </a:solidFill>
                <a:latin typeface="Arial" pitchFamily="34" charset="0"/>
                <a:ea typeface="宋体" pitchFamily="2" charset="-122"/>
              </a:defRPr>
            </a:lvl2pPr>
            <a:lvl3pPr marL="1143000" indent="-228600" eaLnBrk="0" hangingPunct="0">
              <a:defRPr sz="2800" b="1">
                <a:solidFill>
                  <a:schemeClr val="tx1"/>
                </a:solidFill>
                <a:latin typeface="Arial" pitchFamily="34" charset="0"/>
                <a:ea typeface="宋体" pitchFamily="2" charset="-122"/>
              </a:defRPr>
            </a:lvl3pPr>
            <a:lvl4pPr marL="1600200" indent="-228600" eaLnBrk="0" hangingPunct="0">
              <a:defRPr sz="2800" b="1">
                <a:solidFill>
                  <a:schemeClr val="tx1"/>
                </a:solidFill>
                <a:latin typeface="Arial" pitchFamily="34" charset="0"/>
                <a:ea typeface="宋体" pitchFamily="2" charset="-122"/>
              </a:defRPr>
            </a:lvl4pPr>
            <a:lvl5pPr marL="2057400" indent="-228600" eaLnBrk="0" hangingPunct="0">
              <a:defRPr sz="2800" b="1">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9pPr>
          </a:lstStyle>
          <a:p>
            <a:pPr eaLnBrk="1" hangingPunct="1"/>
            <a:endParaRPr lang="zh-CN" altLang="en-US"/>
          </a:p>
        </p:txBody>
      </p:sp>
      <p:sp>
        <p:nvSpPr>
          <p:cNvPr id="17" name="Rectangle 16"/>
          <p:cNvSpPr>
            <a:spLocks noChangeArrowheads="1"/>
          </p:cNvSpPr>
          <p:nvPr/>
        </p:nvSpPr>
        <p:spPr bwMode="auto">
          <a:xfrm>
            <a:off x="5627460" y="1891340"/>
            <a:ext cx="399842" cy="1771240"/>
          </a:xfrm>
          <a:prstGeom prst="rect">
            <a:avLst/>
          </a:prstGeom>
          <a:solidFill>
            <a:schemeClr val="bg1">
              <a:lumMod val="65000"/>
            </a:schemeClr>
          </a:solidFill>
          <a:ln>
            <a:noFill/>
          </a:ln>
          <a:effectLst/>
          <a:extLst/>
        </p:spPr>
        <p:txBody>
          <a:bodyPr wrap="none" lIns="68534" tIns="34267" rIns="68534" bIns="34267" anchor="ctr"/>
          <a:lstStyle>
            <a:lvl1pPr eaLnBrk="0" hangingPunct="0">
              <a:defRPr sz="2800" b="1">
                <a:solidFill>
                  <a:schemeClr val="tx1"/>
                </a:solidFill>
                <a:latin typeface="Arial" pitchFamily="34" charset="0"/>
                <a:ea typeface="宋体" pitchFamily="2" charset="-122"/>
              </a:defRPr>
            </a:lvl1pPr>
            <a:lvl2pPr marL="742950" indent="-285750" eaLnBrk="0" hangingPunct="0">
              <a:defRPr sz="2800" b="1">
                <a:solidFill>
                  <a:schemeClr val="tx1"/>
                </a:solidFill>
                <a:latin typeface="Arial" pitchFamily="34" charset="0"/>
                <a:ea typeface="宋体" pitchFamily="2" charset="-122"/>
              </a:defRPr>
            </a:lvl2pPr>
            <a:lvl3pPr marL="1143000" indent="-228600" eaLnBrk="0" hangingPunct="0">
              <a:defRPr sz="2800" b="1">
                <a:solidFill>
                  <a:schemeClr val="tx1"/>
                </a:solidFill>
                <a:latin typeface="Arial" pitchFamily="34" charset="0"/>
                <a:ea typeface="宋体" pitchFamily="2" charset="-122"/>
              </a:defRPr>
            </a:lvl3pPr>
            <a:lvl4pPr marL="1600200" indent="-228600" eaLnBrk="0" hangingPunct="0">
              <a:defRPr sz="2800" b="1">
                <a:solidFill>
                  <a:schemeClr val="tx1"/>
                </a:solidFill>
                <a:latin typeface="Arial" pitchFamily="34" charset="0"/>
                <a:ea typeface="宋体" pitchFamily="2" charset="-122"/>
              </a:defRPr>
            </a:lvl4pPr>
            <a:lvl5pPr marL="2057400" indent="-228600" eaLnBrk="0" hangingPunct="0">
              <a:defRPr sz="2800" b="1">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9pPr>
          </a:lstStyle>
          <a:p>
            <a:pPr eaLnBrk="1" hangingPunct="1"/>
            <a:endParaRPr lang="zh-CN" altLang="en-US"/>
          </a:p>
        </p:txBody>
      </p:sp>
      <p:sp>
        <p:nvSpPr>
          <p:cNvPr id="18" name="Rectangle 17"/>
          <p:cNvSpPr>
            <a:spLocks noChangeArrowheads="1"/>
          </p:cNvSpPr>
          <p:nvPr/>
        </p:nvSpPr>
        <p:spPr bwMode="auto">
          <a:xfrm>
            <a:off x="6437854" y="2405572"/>
            <a:ext cx="399842" cy="1257009"/>
          </a:xfrm>
          <a:prstGeom prst="rect">
            <a:avLst/>
          </a:prstGeom>
          <a:solidFill>
            <a:srgbClr val="0070C0"/>
          </a:solidFill>
          <a:ln>
            <a:noFill/>
          </a:ln>
          <a:effectLst/>
          <a:extLst/>
        </p:spPr>
        <p:txBody>
          <a:bodyPr wrap="none" lIns="68534" tIns="34267" rIns="68534" bIns="34267" anchor="ctr"/>
          <a:lstStyle>
            <a:lvl1pPr eaLnBrk="0" hangingPunct="0">
              <a:defRPr sz="2800" b="1">
                <a:solidFill>
                  <a:schemeClr val="tx1"/>
                </a:solidFill>
                <a:latin typeface="Arial" pitchFamily="34" charset="0"/>
                <a:ea typeface="宋体" pitchFamily="2" charset="-122"/>
              </a:defRPr>
            </a:lvl1pPr>
            <a:lvl2pPr marL="742950" indent="-285750" eaLnBrk="0" hangingPunct="0">
              <a:defRPr sz="2800" b="1">
                <a:solidFill>
                  <a:schemeClr val="tx1"/>
                </a:solidFill>
                <a:latin typeface="Arial" pitchFamily="34" charset="0"/>
                <a:ea typeface="宋体" pitchFamily="2" charset="-122"/>
              </a:defRPr>
            </a:lvl2pPr>
            <a:lvl3pPr marL="1143000" indent="-228600" eaLnBrk="0" hangingPunct="0">
              <a:defRPr sz="2800" b="1">
                <a:solidFill>
                  <a:schemeClr val="tx1"/>
                </a:solidFill>
                <a:latin typeface="Arial" pitchFamily="34" charset="0"/>
                <a:ea typeface="宋体" pitchFamily="2" charset="-122"/>
              </a:defRPr>
            </a:lvl3pPr>
            <a:lvl4pPr marL="1600200" indent="-228600" eaLnBrk="0" hangingPunct="0">
              <a:defRPr sz="2800" b="1">
                <a:solidFill>
                  <a:schemeClr val="tx1"/>
                </a:solidFill>
                <a:latin typeface="Arial" pitchFamily="34" charset="0"/>
                <a:ea typeface="宋体" pitchFamily="2" charset="-122"/>
              </a:defRPr>
            </a:lvl4pPr>
            <a:lvl5pPr marL="2057400" indent="-228600" eaLnBrk="0" hangingPunct="0">
              <a:defRPr sz="2800" b="1">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9pPr>
          </a:lstStyle>
          <a:p>
            <a:pPr eaLnBrk="1" hangingPunct="1"/>
            <a:endParaRPr lang="zh-CN" altLang="en-US"/>
          </a:p>
        </p:txBody>
      </p:sp>
      <p:sp>
        <p:nvSpPr>
          <p:cNvPr id="19" name="Rectangle 18"/>
          <p:cNvSpPr>
            <a:spLocks noChangeArrowheads="1"/>
          </p:cNvSpPr>
          <p:nvPr/>
        </p:nvSpPr>
        <p:spPr bwMode="auto">
          <a:xfrm>
            <a:off x="7249437" y="1319972"/>
            <a:ext cx="399842" cy="2342609"/>
          </a:xfrm>
          <a:prstGeom prst="rect">
            <a:avLst/>
          </a:prstGeom>
          <a:solidFill>
            <a:schemeClr val="bg1">
              <a:lumMod val="65000"/>
            </a:schemeClr>
          </a:solidFill>
          <a:ln>
            <a:noFill/>
          </a:ln>
          <a:effectLst/>
          <a:extLst/>
        </p:spPr>
        <p:txBody>
          <a:bodyPr wrap="none" lIns="68534" tIns="34267" rIns="68534" bIns="34267" anchor="ctr"/>
          <a:lstStyle>
            <a:lvl1pPr eaLnBrk="0" hangingPunct="0">
              <a:defRPr sz="2800" b="1">
                <a:solidFill>
                  <a:schemeClr val="tx1"/>
                </a:solidFill>
                <a:latin typeface="Arial" pitchFamily="34" charset="0"/>
                <a:ea typeface="宋体" pitchFamily="2" charset="-122"/>
              </a:defRPr>
            </a:lvl1pPr>
            <a:lvl2pPr marL="742950" indent="-285750" eaLnBrk="0" hangingPunct="0">
              <a:defRPr sz="2800" b="1">
                <a:solidFill>
                  <a:schemeClr val="tx1"/>
                </a:solidFill>
                <a:latin typeface="Arial" pitchFamily="34" charset="0"/>
                <a:ea typeface="宋体" pitchFamily="2" charset="-122"/>
              </a:defRPr>
            </a:lvl2pPr>
            <a:lvl3pPr marL="1143000" indent="-228600" eaLnBrk="0" hangingPunct="0">
              <a:defRPr sz="2800" b="1">
                <a:solidFill>
                  <a:schemeClr val="tx1"/>
                </a:solidFill>
                <a:latin typeface="Arial" pitchFamily="34" charset="0"/>
                <a:ea typeface="宋体" pitchFamily="2" charset="-122"/>
              </a:defRPr>
            </a:lvl3pPr>
            <a:lvl4pPr marL="1600200" indent="-228600" eaLnBrk="0" hangingPunct="0">
              <a:defRPr sz="2800" b="1">
                <a:solidFill>
                  <a:schemeClr val="tx1"/>
                </a:solidFill>
                <a:latin typeface="Arial" pitchFamily="34" charset="0"/>
                <a:ea typeface="宋体" pitchFamily="2" charset="-122"/>
              </a:defRPr>
            </a:lvl4pPr>
            <a:lvl5pPr marL="2057400" indent="-228600" eaLnBrk="0" hangingPunct="0">
              <a:defRPr sz="2800" b="1">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9pPr>
          </a:lstStyle>
          <a:p>
            <a:pPr eaLnBrk="1" hangingPunct="1"/>
            <a:endParaRPr lang="zh-CN" altLang="en-US"/>
          </a:p>
        </p:txBody>
      </p:sp>
      <p:sp>
        <p:nvSpPr>
          <p:cNvPr id="20" name="未知"/>
          <p:cNvSpPr>
            <a:spLocks/>
          </p:cNvSpPr>
          <p:nvPr/>
        </p:nvSpPr>
        <p:spPr bwMode="auto">
          <a:xfrm>
            <a:off x="3347864" y="1028003"/>
            <a:ext cx="4193578" cy="1377569"/>
          </a:xfrm>
          <a:custGeom>
            <a:avLst/>
            <a:gdLst>
              <a:gd name="T0" fmla="*/ 0 w 3524"/>
              <a:gd name="T1" fmla="*/ 2147483647 h 1273"/>
              <a:gd name="T2" fmla="*/ 1776710950 w 3524"/>
              <a:gd name="T3" fmla="*/ 2121971037 h 1273"/>
              <a:gd name="T4" fmla="*/ 2147483647 w 3524"/>
              <a:gd name="T5" fmla="*/ 2147483647 h 1273"/>
              <a:gd name="T6" fmla="*/ 2147483647 w 3524"/>
              <a:gd name="T7" fmla="*/ 1451609641 h 1273"/>
              <a:gd name="T8" fmla="*/ 2147483647 w 3524"/>
              <a:gd name="T9" fmla="*/ 2147483647 h 1273"/>
              <a:gd name="T10" fmla="*/ 2147483647 w 3524"/>
              <a:gd name="T11" fmla="*/ 604837350 h 1273"/>
              <a:gd name="T12" fmla="*/ 2147483647 w 3524"/>
              <a:gd name="T13" fmla="*/ 0 h 127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524" h="1273">
                <a:moveTo>
                  <a:pt x="0" y="1040"/>
                </a:moveTo>
                <a:cubicBezTo>
                  <a:pt x="118" y="1007"/>
                  <a:pt x="469" y="810"/>
                  <a:pt x="705" y="842"/>
                </a:cubicBezTo>
                <a:cubicBezTo>
                  <a:pt x="941" y="874"/>
                  <a:pt x="1196" y="1273"/>
                  <a:pt x="1418" y="1229"/>
                </a:cubicBezTo>
                <a:cubicBezTo>
                  <a:pt x="1640" y="1185"/>
                  <a:pt x="1811" y="605"/>
                  <a:pt x="2037" y="576"/>
                </a:cubicBezTo>
                <a:cubicBezTo>
                  <a:pt x="2263" y="547"/>
                  <a:pt x="2582" y="1113"/>
                  <a:pt x="2777" y="1057"/>
                </a:cubicBezTo>
                <a:cubicBezTo>
                  <a:pt x="2972" y="1001"/>
                  <a:pt x="3082" y="416"/>
                  <a:pt x="3206" y="240"/>
                </a:cubicBezTo>
                <a:cubicBezTo>
                  <a:pt x="3330" y="64"/>
                  <a:pt x="3458" y="50"/>
                  <a:pt x="3524" y="0"/>
                </a:cubicBezTo>
              </a:path>
            </a:pathLst>
          </a:custGeom>
          <a:noFill/>
          <a:ln w="12700" cmpd="sng">
            <a:solidFill>
              <a:srgbClr val="0070C0"/>
            </a:solidFill>
            <a:bevel/>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68534" tIns="34267" rIns="68534" bIns="34267"/>
          <a:lstStyle/>
          <a:p>
            <a:endParaRPr lang="zh-CN" altLang="en-US"/>
          </a:p>
        </p:txBody>
      </p:sp>
      <p:grpSp>
        <p:nvGrpSpPr>
          <p:cNvPr id="21" name="组合 20"/>
          <p:cNvGrpSpPr/>
          <p:nvPr/>
        </p:nvGrpSpPr>
        <p:grpSpPr>
          <a:xfrm>
            <a:off x="2037400" y="1835703"/>
            <a:ext cx="590642" cy="1633614"/>
            <a:chOff x="1922711" y="2214181"/>
            <a:chExt cx="787932" cy="2178657"/>
          </a:xfrm>
        </p:grpSpPr>
        <p:sp>
          <p:nvSpPr>
            <p:cNvPr id="22" name="TextBox 21"/>
            <p:cNvSpPr txBox="1"/>
            <p:nvPr/>
          </p:nvSpPr>
          <p:spPr>
            <a:xfrm>
              <a:off x="2079374" y="4002897"/>
              <a:ext cx="631269" cy="389941"/>
            </a:xfrm>
            <a:prstGeom prst="rect">
              <a:avLst/>
            </a:prstGeom>
            <a:noFill/>
          </p:spPr>
          <p:txBody>
            <a:bodyPr wrap="none" rtlCol="0">
              <a:spAutoFit/>
            </a:bodyPr>
            <a:lstStyle/>
            <a:p>
              <a:r>
                <a:rPr lang="en-US" altLang="zh-CN" dirty="0" smtClean="0"/>
                <a:t>20%</a:t>
              </a:r>
              <a:endParaRPr lang="zh-CN" altLang="en-US" dirty="0"/>
            </a:p>
          </p:txBody>
        </p:sp>
        <p:sp>
          <p:nvSpPr>
            <p:cNvPr id="23" name="TextBox 22"/>
            <p:cNvSpPr txBox="1"/>
            <p:nvPr/>
          </p:nvSpPr>
          <p:spPr>
            <a:xfrm>
              <a:off x="2079374" y="3501295"/>
              <a:ext cx="631269" cy="389941"/>
            </a:xfrm>
            <a:prstGeom prst="rect">
              <a:avLst/>
            </a:prstGeom>
            <a:noFill/>
          </p:spPr>
          <p:txBody>
            <a:bodyPr wrap="none" rtlCol="0">
              <a:spAutoFit/>
            </a:bodyPr>
            <a:lstStyle/>
            <a:p>
              <a:r>
                <a:rPr lang="en-US" altLang="zh-CN" dirty="0" smtClean="0"/>
                <a:t>40%</a:t>
              </a:r>
              <a:endParaRPr lang="zh-CN" altLang="en-US" dirty="0"/>
            </a:p>
          </p:txBody>
        </p:sp>
        <p:sp>
          <p:nvSpPr>
            <p:cNvPr id="24" name="TextBox 23"/>
            <p:cNvSpPr txBox="1"/>
            <p:nvPr/>
          </p:nvSpPr>
          <p:spPr>
            <a:xfrm>
              <a:off x="2079374" y="3074416"/>
              <a:ext cx="631269" cy="389941"/>
            </a:xfrm>
            <a:prstGeom prst="rect">
              <a:avLst/>
            </a:prstGeom>
            <a:noFill/>
          </p:spPr>
          <p:txBody>
            <a:bodyPr wrap="none" rtlCol="0">
              <a:spAutoFit/>
            </a:bodyPr>
            <a:lstStyle/>
            <a:p>
              <a:r>
                <a:rPr lang="en-US" altLang="zh-CN" dirty="0" smtClean="0"/>
                <a:t>60%</a:t>
              </a:r>
              <a:endParaRPr lang="zh-CN" altLang="en-US" dirty="0"/>
            </a:p>
          </p:txBody>
        </p:sp>
        <p:sp>
          <p:nvSpPr>
            <p:cNvPr id="25" name="TextBox 24"/>
            <p:cNvSpPr txBox="1"/>
            <p:nvPr/>
          </p:nvSpPr>
          <p:spPr>
            <a:xfrm>
              <a:off x="2079374" y="2646229"/>
              <a:ext cx="631269" cy="389941"/>
            </a:xfrm>
            <a:prstGeom prst="rect">
              <a:avLst/>
            </a:prstGeom>
            <a:noFill/>
          </p:spPr>
          <p:txBody>
            <a:bodyPr wrap="none" rtlCol="0">
              <a:spAutoFit/>
            </a:bodyPr>
            <a:lstStyle/>
            <a:p>
              <a:r>
                <a:rPr lang="en-US" altLang="zh-CN" dirty="0"/>
                <a:t>8</a:t>
              </a:r>
              <a:r>
                <a:rPr lang="en-US" altLang="zh-CN" dirty="0" smtClean="0"/>
                <a:t>0%</a:t>
              </a:r>
              <a:endParaRPr lang="zh-CN" altLang="en-US" dirty="0"/>
            </a:p>
          </p:txBody>
        </p:sp>
        <p:sp>
          <p:nvSpPr>
            <p:cNvPr id="26" name="TextBox 25"/>
            <p:cNvSpPr txBox="1"/>
            <p:nvPr/>
          </p:nvSpPr>
          <p:spPr>
            <a:xfrm>
              <a:off x="1922711" y="2214181"/>
              <a:ext cx="744608" cy="389941"/>
            </a:xfrm>
            <a:prstGeom prst="rect">
              <a:avLst/>
            </a:prstGeom>
            <a:noFill/>
          </p:spPr>
          <p:txBody>
            <a:bodyPr wrap="none" rtlCol="0">
              <a:spAutoFit/>
            </a:bodyPr>
            <a:lstStyle/>
            <a:p>
              <a:r>
                <a:rPr lang="en-US" altLang="zh-CN" dirty="0" smtClean="0"/>
                <a:t>100%</a:t>
              </a:r>
              <a:endParaRPr lang="zh-CN" altLang="en-US" dirty="0"/>
            </a:p>
          </p:txBody>
        </p:sp>
      </p:grpSp>
      <p:grpSp>
        <p:nvGrpSpPr>
          <p:cNvPr id="27" name="组合 26"/>
          <p:cNvGrpSpPr/>
          <p:nvPr/>
        </p:nvGrpSpPr>
        <p:grpSpPr>
          <a:xfrm>
            <a:off x="3085613" y="3738679"/>
            <a:ext cx="4720574" cy="296334"/>
            <a:chOff x="3321054" y="4752074"/>
            <a:chExt cx="6297377" cy="395205"/>
          </a:xfrm>
        </p:grpSpPr>
        <p:sp>
          <p:nvSpPr>
            <p:cNvPr id="28" name="TextBox 27"/>
            <p:cNvSpPr txBox="1"/>
            <p:nvPr/>
          </p:nvSpPr>
          <p:spPr>
            <a:xfrm>
              <a:off x="3409031" y="4752074"/>
              <a:ext cx="246436" cy="389942"/>
            </a:xfrm>
            <a:prstGeom prst="rect">
              <a:avLst/>
            </a:prstGeom>
            <a:noFill/>
          </p:spPr>
          <p:txBody>
            <a:bodyPr wrap="none" rtlCol="0">
              <a:spAutoFit/>
            </a:bodyPr>
            <a:lstStyle/>
            <a:p>
              <a:endParaRPr lang="zh-CN" altLang="en-US" dirty="0"/>
            </a:p>
          </p:txBody>
        </p:sp>
        <p:sp>
          <p:nvSpPr>
            <p:cNvPr id="29" name="TextBox 28"/>
            <p:cNvSpPr txBox="1"/>
            <p:nvPr/>
          </p:nvSpPr>
          <p:spPr>
            <a:xfrm>
              <a:off x="3321054" y="4752074"/>
              <a:ext cx="821593" cy="389942"/>
            </a:xfrm>
            <a:prstGeom prst="rect">
              <a:avLst/>
            </a:prstGeom>
            <a:noFill/>
          </p:spPr>
          <p:txBody>
            <a:bodyPr wrap="none" rtlCol="0">
              <a:spAutoFit/>
            </a:bodyPr>
            <a:lstStyle/>
            <a:p>
              <a:pPr algn="ctr"/>
              <a:r>
                <a:rPr lang="en-US" altLang="zh-CN" dirty="0" smtClean="0">
                  <a:latin typeface="微软雅黑" panose="020B0503020204020204" pitchFamily="34" charset="-122"/>
                  <a:ea typeface="微软雅黑" panose="020B0503020204020204" pitchFamily="34" charset="-122"/>
                </a:rPr>
                <a:t>2</a:t>
              </a:r>
              <a:r>
                <a:rPr lang="zh-CN" altLang="en-US" dirty="0" smtClean="0">
                  <a:latin typeface="微软雅黑" panose="020B0503020204020204" pitchFamily="34" charset="-122"/>
                  <a:ea typeface="微软雅黑" panose="020B0503020204020204" pitchFamily="34" charset="-122"/>
                </a:rPr>
                <a:t>月份</a:t>
              </a:r>
              <a:endParaRPr lang="zh-CN" altLang="en-US" dirty="0">
                <a:latin typeface="微软雅黑" panose="020B0503020204020204" pitchFamily="34" charset="-122"/>
                <a:ea typeface="微软雅黑" panose="020B0503020204020204" pitchFamily="34" charset="-122"/>
              </a:endParaRPr>
            </a:p>
          </p:txBody>
        </p:sp>
        <p:sp>
          <p:nvSpPr>
            <p:cNvPr id="30" name="TextBox 29"/>
            <p:cNvSpPr txBox="1"/>
            <p:nvPr/>
          </p:nvSpPr>
          <p:spPr>
            <a:xfrm>
              <a:off x="4404091" y="4757337"/>
              <a:ext cx="821593" cy="389942"/>
            </a:xfrm>
            <a:prstGeom prst="rect">
              <a:avLst/>
            </a:prstGeom>
            <a:noFill/>
          </p:spPr>
          <p:txBody>
            <a:bodyPr wrap="none" rtlCol="0">
              <a:spAutoFit/>
            </a:bodyPr>
            <a:lstStyle/>
            <a:p>
              <a:pPr algn="ctr"/>
              <a:r>
                <a:rPr lang="en-US" altLang="zh-CN" dirty="0">
                  <a:latin typeface="微软雅黑" panose="020B0503020204020204" pitchFamily="34" charset="-122"/>
                  <a:ea typeface="微软雅黑" panose="020B0503020204020204" pitchFamily="34" charset="-122"/>
                </a:rPr>
                <a:t>4</a:t>
              </a:r>
              <a:r>
                <a:rPr lang="zh-CN" altLang="en-US" dirty="0" smtClean="0">
                  <a:latin typeface="微软雅黑" panose="020B0503020204020204" pitchFamily="34" charset="-122"/>
                  <a:ea typeface="微软雅黑" panose="020B0503020204020204" pitchFamily="34" charset="-122"/>
                </a:rPr>
                <a:t>月份</a:t>
              </a:r>
              <a:endParaRPr lang="zh-CN" altLang="en-US" dirty="0">
                <a:latin typeface="微软雅黑" panose="020B0503020204020204" pitchFamily="34" charset="-122"/>
                <a:ea typeface="微软雅黑" panose="020B0503020204020204" pitchFamily="34" charset="-122"/>
              </a:endParaRPr>
            </a:p>
          </p:txBody>
        </p:sp>
        <p:sp>
          <p:nvSpPr>
            <p:cNvPr id="31" name="TextBox 30"/>
            <p:cNvSpPr txBox="1"/>
            <p:nvPr/>
          </p:nvSpPr>
          <p:spPr>
            <a:xfrm>
              <a:off x="5457738" y="4757337"/>
              <a:ext cx="821593" cy="389942"/>
            </a:xfrm>
            <a:prstGeom prst="rect">
              <a:avLst/>
            </a:prstGeom>
            <a:noFill/>
          </p:spPr>
          <p:txBody>
            <a:bodyPr wrap="none" rtlCol="0">
              <a:spAutoFit/>
            </a:bodyPr>
            <a:lstStyle/>
            <a:p>
              <a:pPr algn="ctr"/>
              <a:r>
                <a:rPr lang="en-US" altLang="zh-CN" dirty="0">
                  <a:latin typeface="微软雅黑" panose="020B0503020204020204" pitchFamily="34" charset="-122"/>
                  <a:ea typeface="微软雅黑" panose="020B0503020204020204" pitchFamily="34" charset="-122"/>
                </a:rPr>
                <a:t>6</a:t>
              </a:r>
              <a:r>
                <a:rPr lang="zh-CN" altLang="en-US" dirty="0" smtClean="0">
                  <a:latin typeface="微软雅黑" panose="020B0503020204020204" pitchFamily="34" charset="-122"/>
                  <a:ea typeface="微软雅黑" panose="020B0503020204020204" pitchFamily="34" charset="-122"/>
                </a:rPr>
                <a:t>月份</a:t>
              </a:r>
              <a:endParaRPr lang="zh-CN" altLang="en-US" dirty="0">
                <a:latin typeface="微软雅黑" panose="020B0503020204020204" pitchFamily="34" charset="-122"/>
                <a:ea typeface="微软雅黑" panose="020B0503020204020204" pitchFamily="34" charset="-122"/>
              </a:endParaRPr>
            </a:p>
          </p:txBody>
        </p:sp>
        <p:sp>
          <p:nvSpPr>
            <p:cNvPr id="32" name="TextBox 31"/>
            <p:cNvSpPr txBox="1"/>
            <p:nvPr/>
          </p:nvSpPr>
          <p:spPr>
            <a:xfrm>
              <a:off x="6567853" y="4757337"/>
              <a:ext cx="821593" cy="389942"/>
            </a:xfrm>
            <a:prstGeom prst="rect">
              <a:avLst/>
            </a:prstGeom>
            <a:noFill/>
          </p:spPr>
          <p:txBody>
            <a:bodyPr wrap="none" rtlCol="0">
              <a:spAutoFit/>
            </a:bodyPr>
            <a:lstStyle/>
            <a:p>
              <a:pPr algn="ctr"/>
              <a:r>
                <a:rPr lang="en-US" altLang="zh-CN" dirty="0">
                  <a:latin typeface="微软雅黑" panose="020B0503020204020204" pitchFamily="34" charset="-122"/>
                  <a:ea typeface="微软雅黑" panose="020B0503020204020204" pitchFamily="34" charset="-122"/>
                </a:rPr>
                <a:t>8</a:t>
              </a:r>
              <a:r>
                <a:rPr lang="zh-CN" altLang="en-US" dirty="0" smtClean="0">
                  <a:latin typeface="微软雅黑" panose="020B0503020204020204" pitchFamily="34" charset="-122"/>
                  <a:ea typeface="微软雅黑" panose="020B0503020204020204" pitchFamily="34" charset="-122"/>
                </a:rPr>
                <a:t>月份</a:t>
              </a:r>
              <a:endParaRPr lang="zh-CN" altLang="en-US" dirty="0">
                <a:latin typeface="微软雅黑" panose="020B0503020204020204" pitchFamily="34" charset="-122"/>
                <a:ea typeface="微软雅黑" panose="020B0503020204020204" pitchFamily="34" charset="-122"/>
              </a:endParaRPr>
            </a:p>
          </p:txBody>
        </p:sp>
        <p:sp>
          <p:nvSpPr>
            <p:cNvPr id="33" name="TextBox 32"/>
            <p:cNvSpPr txBox="1"/>
            <p:nvPr/>
          </p:nvSpPr>
          <p:spPr>
            <a:xfrm>
              <a:off x="7583717" y="4757337"/>
              <a:ext cx="952038" cy="389942"/>
            </a:xfrm>
            <a:prstGeom prst="rect">
              <a:avLst/>
            </a:prstGeom>
            <a:noFill/>
          </p:spPr>
          <p:txBody>
            <a:bodyPr wrap="none" rtlCol="0">
              <a:spAutoFit/>
            </a:bodyPr>
            <a:lstStyle/>
            <a:p>
              <a:pPr algn="ctr"/>
              <a:r>
                <a:rPr lang="en-US" altLang="zh-CN" dirty="0" smtClean="0">
                  <a:latin typeface="微软雅黑" panose="020B0503020204020204" pitchFamily="34" charset="-122"/>
                  <a:ea typeface="微软雅黑" panose="020B0503020204020204" pitchFamily="34" charset="-122"/>
                </a:rPr>
                <a:t>10</a:t>
              </a:r>
              <a:r>
                <a:rPr lang="zh-CN" altLang="en-US" dirty="0" smtClean="0">
                  <a:latin typeface="微软雅黑" panose="020B0503020204020204" pitchFamily="34" charset="-122"/>
                  <a:ea typeface="微软雅黑" panose="020B0503020204020204" pitchFamily="34" charset="-122"/>
                </a:rPr>
                <a:t>月份</a:t>
              </a:r>
              <a:endParaRPr lang="zh-CN" altLang="en-US" dirty="0">
                <a:latin typeface="微软雅黑" panose="020B0503020204020204" pitchFamily="34" charset="-122"/>
                <a:ea typeface="微软雅黑" panose="020B0503020204020204" pitchFamily="34" charset="-122"/>
              </a:endParaRPr>
            </a:p>
          </p:txBody>
        </p:sp>
        <p:sp>
          <p:nvSpPr>
            <p:cNvPr id="34" name="TextBox 33"/>
            <p:cNvSpPr txBox="1"/>
            <p:nvPr/>
          </p:nvSpPr>
          <p:spPr>
            <a:xfrm>
              <a:off x="8666393" y="4757337"/>
              <a:ext cx="952038" cy="389942"/>
            </a:xfrm>
            <a:prstGeom prst="rect">
              <a:avLst/>
            </a:prstGeom>
            <a:noFill/>
          </p:spPr>
          <p:txBody>
            <a:bodyPr wrap="none" rtlCol="0">
              <a:spAutoFit/>
            </a:bodyPr>
            <a:lstStyle/>
            <a:p>
              <a:pPr algn="ctr"/>
              <a:r>
                <a:rPr lang="en-US" altLang="zh-CN" dirty="0" smtClean="0">
                  <a:latin typeface="微软雅黑" panose="020B0503020204020204" pitchFamily="34" charset="-122"/>
                  <a:ea typeface="微软雅黑" panose="020B0503020204020204" pitchFamily="34" charset="-122"/>
                </a:rPr>
                <a:t>12</a:t>
              </a:r>
              <a:r>
                <a:rPr lang="zh-CN" altLang="en-US" dirty="0" smtClean="0">
                  <a:latin typeface="微软雅黑" panose="020B0503020204020204" pitchFamily="34" charset="-122"/>
                  <a:ea typeface="微软雅黑" panose="020B0503020204020204" pitchFamily="34" charset="-122"/>
                </a:rPr>
                <a:t>月份</a:t>
              </a:r>
              <a:endParaRPr lang="zh-CN" altLang="en-US" dirty="0">
                <a:latin typeface="微软雅黑" panose="020B0503020204020204" pitchFamily="34" charset="-122"/>
                <a:ea typeface="微软雅黑" panose="020B0503020204020204" pitchFamily="34" charset="-122"/>
              </a:endParaRPr>
            </a:p>
          </p:txBody>
        </p:sp>
      </p:grpSp>
      <p:sp>
        <p:nvSpPr>
          <p:cNvPr id="35" name="矩形 34"/>
          <p:cNvSpPr/>
          <p:nvPr/>
        </p:nvSpPr>
        <p:spPr>
          <a:xfrm>
            <a:off x="2295094" y="4195453"/>
            <a:ext cx="6143949" cy="680553"/>
          </a:xfrm>
          <a:prstGeom prst="rect">
            <a:avLst/>
          </a:prstGeom>
        </p:spPr>
        <p:txBody>
          <a:bodyPr lIns="68534" tIns="34267" rIns="68534" bIns="34267"/>
          <a:lstStyle/>
          <a:p>
            <a:pPr algn="just">
              <a:spcAft>
                <a:spcPts val="450"/>
              </a:spcAft>
              <a:buClr>
                <a:srgbClr val="00B050"/>
              </a:buClr>
              <a:buSzPct val="80000"/>
              <a:defRPr/>
            </a:pPr>
            <a:r>
              <a:rPr lang="zh-CN" altLang="en-US" sz="1200" dirty="0">
                <a:latin typeface="Adobe 黑体 Std R" pitchFamily="34" charset="-122"/>
                <a:ea typeface="Adobe 黑体 Std R" pitchFamily="34" charset="-122"/>
              </a:rPr>
              <a:t>请在此处输入您的文本或者复制您的文本粘贴到此处，请在此处输入您的文本或者复制您的文本粘贴到此处</a:t>
            </a:r>
            <a:r>
              <a:rPr lang="zh-CN" altLang="en-US" sz="1200" dirty="0" smtClean="0">
                <a:latin typeface="Adobe 黑体 Std R" pitchFamily="34" charset="-122"/>
                <a:ea typeface="Adobe 黑体 Std R" pitchFamily="34" charset="-122"/>
              </a:rPr>
              <a:t>。请</a:t>
            </a:r>
            <a:r>
              <a:rPr lang="zh-CN" altLang="en-US" sz="1200" dirty="0">
                <a:latin typeface="Adobe 黑体 Std R" pitchFamily="34" charset="-122"/>
                <a:ea typeface="Adobe 黑体 Std R" pitchFamily="34" charset="-122"/>
              </a:rPr>
              <a:t>在此处输入您的文本或者复制您的文本粘贴到此处，请在此处输入您的文本或者复制您的文本粘贴到此处。</a:t>
            </a:r>
          </a:p>
        </p:txBody>
      </p:sp>
    </p:spTree>
    <p:extLst>
      <p:ext uri="{BB962C8B-B14F-4D97-AF65-F5344CB8AC3E}">
        <p14:creationId xmlns:p14="http://schemas.microsoft.com/office/powerpoint/2010/main" xmlns="" val="1364196436"/>
      </p:ext>
    </p:extLst>
  </p:cSld>
  <p:clrMapOvr>
    <a:masterClrMapping/>
  </p:clrMapOvr>
  <p:transition spd="slow"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ipe(down)">
                                      <p:cBhvr>
                                        <p:cTn id="18" dur="500"/>
                                        <p:tgtEl>
                                          <p:spTgt spid="13"/>
                                        </p:tgtEl>
                                      </p:cBhvr>
                                    </p:animEffect>
                                  </p:childTnLst>
                                </p:cTn>
                              </p:par>
                              <p:par>
                                <p:cTn id="19" presetID="42" presetClass="entr" presetSubtype="0" fill="hold" nodeType="with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1000"/>
                                        <p:tgtEl>
                                          <p:spTgt spid="21"/>
                                        </p:tgtEl>
                                      </p:cBhvr>
                                    </p:animEffect>
                                    <p:anim calcmode="lin" valueType="num">
                                      <p:cBhvr>
                                        <p:cTn id="22" dur="1000" fill="hold"/>
                                        <p:tgtEl>
                                          <p:spTgt spid="21"/>
                                        </p:tgtEl>
                                        <p:attrNameLst>
                                          <p:attrName>ppt_x</p:attrName>
                                        </p:attrNameLst>
                                      </p:cBhvr>
                                      <p:tavLst>
                                        <p:tav tm="0">
                                          <p:val>
                                            <p:strVal val="#ppt_x"/>
                                          </p:val>
                                        </p:tav>
                                        <p:tav tm="100000">
                                          <p:val>
                                            <p:strVal val="#ppt_x"/>
                                          </p:val>
                                        </p:tav>
                                      </p:tavLst>
                                    </p:anim>
                                    <p:anim calcmode="lin" valueType="num">
                                      <p:cBhvr>
                                        <p:cTn id="23" dur="1000" fill="hold"/>
                                        <p:tgtEl>
                                          <p:spTgt spid="21"/>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fade">
                                      <p:cBhvr>
                                        <p:cTn id="26" dur="1000"/>
                                        <p:tgtEl>
                                          <p:spTgt spid="27"/>
                                        </p:tgtEl>
                                      </p:cBhvr>
                                    </p:animEffect>
                                    <p:anim calcmode="lin" valueType="num">
                                      <p:cBhvr>
                                        <p:cTn id="27" dur="1000" fill="hold"/>
                                        <p:tgtEl>
                                          <p:spTgt spid="27"/>
                                        </p:tgtEl>
                                        <p:attrNameLst>
                                          <p:attrName>ppt_x</p:attrName>
                                        </p:attrNameLst>
                                      </p:cBhvr>
                                      <p:tavLst>
                                        <p:tav tm="0">
                                          <p:val>
                                            <p:strVal val="#ppt_x"/>
                                          </p:val>
                                        </p:tav>
                                        <p:tav tm="100000">
                                          <p:val>
                                            <p:strVal val="#ppt_x"/>
                                          </p:val>
                                        </p:tav>
                                      </p:tavLst>
                                    </p:anim>
                                    <p:anim calcmode="lin" valueType="num">
                                      <p:cBhvr>
                                        <p:cTn id="28" dur="1000" fill="hold"/>
                                        <p:tgtEl>
                                          <p:spTgt spid="27"/>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22" presetClass="entr" presetSubtype="4"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down)">
                                      <p:cBhvr>
                                        <p:cTn id="32" dur="500"/>
                                        <p:tgtEl>
                                          <p:spTgt spid="14"/>
                                        </p:tgtEl>
                                      </p:cBhvr>
                                    </p:animEffect>
                                  </p:childTnLst>
                                </p:cTn>
                              </p:par>
                              <p:par>
                                <p:cTn id="33" presetID="22" presetClass="entr" presetSubtype="4"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par>
                                <p:cTn id="36" presetID="22" presetClass="entr" presetSubtype="4" fill="hold" grpId="0" nodeType="with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wipe(down)">
                                      <p:cBhvr>
                                        <p:cTn id="38" dur="500"/>
                                        <p:tgtEl>
                                          <p:spTgt spid="16"/>
                                        </p:tgtEl>
                                      </p:cBhvr>
                                    </p:animEffect>
                                  </p:childTnLst>
                                </p:cTn>
                              </p:par>
                              <p:par>
                                <p:cTn id="39" presetID="22" presetClass="entr" presetSubtype="4"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down)">
                                      <p:cBhvr>
                                        <p:cTn id="41" dur="500"/>
                                        <p:tgtEl>
                                          <p:spTgt spid="17"/>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wipe(down)">
                                      <p:cBhvr>
                                        <p:cTn id="44" dur="500"/>
                                        <p:tgtEl>
                                          <p:spTgt spid="18"/>
                                        </p:tgtEl>
                                      </p:cBhvr>
                                    </p:animEffect>
                                  </p:childTnLst>
                                </p:cTn>
                              </p:par>
                              <p:par>
                                <p:cTn id="45" presetID="22" presetClass="entr" presetSubtype="4" fill="hold" grpId="0" nodeType="with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2500"/>
                            </p:stCondLst>
                            <p:childTnLst>
                              <p:par>
                                <p:cTn id="49" presetID="22" presetClass="entr" presetSubtype="8"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wipe(left)">
                                      <p:cBhvr>
                                        <p:cTn id="51" dur="500"/>
                                        <p:tgtEl>
                                          <p:spTgt spid="20"/>
                                        </p:tgtEl>
                                      </p:cBhvr>
                                    </p:animEffect>
                                  </p:childTnLst>
                                </p:cTn>
                              </p:par>
                            </p:childTnLst>
                          </p:cTn>
                        </p:par>
                        <p:par>
                          <p:cTn id="52" fill="hold">
                            <p:stCondLst>
                              <p:cond delay="3000"/>
                            </p:stCondLst>
                            <p:childTnLst>
                              <p:par>
                                <p:cTn id="53" presetID="42" presetClass="entr" presetSubtype="0" fill="hold" grpId="0" nodeType="afterEffect">
                                  <p:stCondLst>
                                    <p:cond delay="0"/>
                                  </p:stCondLst>
                                  <p:iterate type="wd">
                                    <p:tmPct val="10000"/>
                                  </p:iterate>
                                  <p:childTnLst>
                                    <p:set>
                                      <p:cBhvr>
                                        <p:cTn id="54" dur="1" fill="hold">
                                          <p:stCondLst>
                                            <p:cond delay="0"/>
                                          </p:stCondLst>
                                        </p:cTn>
                                        <p:tgtEl>
                                          <p:spTgt spid="35"/>
                                        </p:tgtEl>
                                        <p:attrNameLst>
                                          <p:attrName>style.visibility</p:attrName>
                                        </p:attrNameLst>
                                      </p:cBhvr>
                                      <p:to>
                                        <p:strVal val="visible"/>
                                      </p:to>
                                    </p:set>
                                    <p:animEffect transition="in" filter="fade">
                                      <p:cBhvr>
                                        <p:cTn id="55" dur="250"/>
                                        <p:tgtEl>
                                          <p:spTgt spid="35"/>
                                        </p:tgtEl>
                                      </p:cBhvr>
                                    </p:animEffect>
                                    <p:anim calcmode="lin" valueType="num">
                                      <p:cBhvr>
                                        <p:cTn id="56" dur="250" fill="hold"/>
                                        <p:tgtEl>
                                          <p:spTgt spid="35"/>
                                        </p:tgtEl>
                                        <p:attrNameLst>
                                          <p:attrName>ppt_x</p:attrName>
                                        </p:attrNameLst>
                                      </p:cBhvr>
                                      <p:tavLst>
                                        <p:tav tm="0">
                                          <p:val>
                                            <p:strVal val="#ppt_x"/>
                                          </p:val>
                                        </p:tav>
                                        <p:tav tm="100000">
                                          <p:val>
                                            <p:strVal val="#ppt_x"/>
                                          </p:val>
                                        </p:tav>
                                      </p:tavLst>
                                    </p:anim>
                                    <p:anim calcmode="lin" valueType="num">
                                      <p:cBhvr>
                                        <p:cTn id="57" dur="250" fill="hold"/>
                                        <p:tgtEl>
                                          <p:spTgt spid="35"/>
                                        </p:tgtEl>
                                        <p:attrNameLst>
                                          <p:attrName>ppt_y</p:attrName>
                                        </p:attrNameLst>
                                      </p:cBhvr>
                                      <p:tavLst>
                                        <p:tav tm="0">
                                          <p:val>
                                            <p:strVal val="#ppt_y+.1"/>
                                          </p:val>
                                        </p:tav>
                                        <p:tav tm="100000">
                                          <p:val>
                                            <p:strVal val="#ppt_y"/>
                                          </p:val>
                                        </p:tav>
                                      </p:tavLst>
                                    </p:anim>
                                  </p:childTnLst>
                                </p:cTn>
                              </p:par>
                            </p:childTnLst>
                          </p:cTn>
                        </p:par>
                        <p:par>
                          <p:cTn id="58" fill="hold">
                            <p:stCondLst>
                              <p:cond delay="4825"/>
                            </p:stCondLst>
                            <p:childTnLst>
                              <p:par>
                                <p:cTn id="59" presetID="1" presetClass="entr" presetSubtype="0" fill="hold" grpId="1" nodeType="afterEffect">
                                  <p:stCondLst>
                                    <p:cond delay="0"/>
                                  </p:stCondLst>
                                  <p:iterate type="wd">
                                    <p:tmAbs val="0"/>
                                  </p:iterate>
                                  <p:childTnLst>
                                    <p:set>
                                      <p:cBhvr>
                                        <p:cTn id="60" dur="1" fill="hold">
                                          <p:stCondLst>
                                            <p:cond delay="999"/>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animBg="1"/>
      <p:bldP spid="14" grpId="0" animBg="1" autoUpdateAnimBg="0"/>
      <p:bldP spid="15" grpId="0" animBg="1" autoUpdateAnimBg="0"/>
      <p:bldP spid="16" grpId="0" animBg="1" autoUpdateAnimBg="0"/>
      <p:bldP spid="17" grpId="0" animBg="1" autoUpdateAnimBg="0"/>
      <p:bldP spid="18" grpId="0" animBg="1" autoUpdateAnimBg="0"/>
      <p:bldP spid="19" grpId="0" animBg="1" autoUpdateAnimBg="0"/>
      <p:bldP spid="20" grpId="0" animBg="1"/>
      <p:bldP spid="35" grpId="0"/>
      <p:bldP spid="35"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3"/>
          <p:cNvSpPr>
            <a:spLocks noChangeArrowheads="1"/>
          </p:cNvSpPr>
          <p:nvPr/>
        </p:nvSpPr>
        <p:spPr bwMode="auto">
          <a:xfrm>
            <a:off x="4250061" y="386569"/>
            <a:ext cx="1831252" cy="4077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68571" tIns="34286" rIns="68571" bIns="3428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spcBef>
                <a:spcPct val="0"/>
              </a:spcBef>
              <a:buNone/>
            </a:pPr>
            <a:r>
              <a:rPr lang="zh-CN" altLang="en-US" sz="2200" b="1" dirty="0" smtClean="0">
                <a:solidFill>
                  <a:schemeClr val="tx1">
                    <a:lumMod val="75000"/>
                    <a:lumOff val="25000"/>
                  </a:schemeClr>
                </a:solidFill>
                <a:latin typeface="Arial" panose="020B0604020202020204" pitchFamily="34" charset="0"/>
                <a:cs typeface="Arial" panose="020B0604020202020204" pitchFamily="34" charset="0"/>
              </a:rPr>
              <a:t>年度工作概述</a:t>
            </a:r>
            <a:endParaRPr lang="zh-CN" altLang="en-US" sz="2200" b="1" dirty="0">
              <a:solidFill>
                <a:schemeClr val="tx1">
                  <a:lumMod val="75000"/>
                  <a:lumOff val="25000"/>
                </a:schemeClr>
              </a:solidFill>
              <a:latin typeface="Arial" panose="020B0604020202020204" pitchFamily="34" charset="0"/>
              <a:cs typeface="Arial" panose="020B0604020202020204" pitchFamily="34" charset="0"/>
            </a:endParaRPr>
          </a:p>
        </p:txBody>
      </p:sp>
      <p:grpSp>
        <p:nvGrpSpPr>
          <p:cNvPr id="3" name="组合 2"/>
          <p:cNvGrpSpPr/>
          <p:nvPr/>
        </p:nvGrpSpPr>
        <p:grpSpPr>
          <a:xfrm>
            <a:off x="3782214" y="427662"/>
            <a:ext cx="197506" cy="296260"/>
            <a:chOff x="5284519" y="1508166"/>
            <a:chExt cx="213756" cy="427512"/>
          </a:xfrm>
        </p:grpSpPr>
        <p:cxnSp>
          <p:nvCxnSpPr>
            <p:cNvPr id="4" name="直接连接符 3"/>
            <p:cNvCxnSpPr/>
            <p:nvPr/>
          </p:nvCxnSpPr>
          <p:spPr>
            <a:xfrm>
              <a:off x="5284519" y="1508166"/>
              <a:ext cx="213756" cy="213756"/>
            </a:xfrm>
            <a:prstGeom prst="line">
              <a:avLst/>
            </a:prstGeom>
            <a:ln w="19050">
              <a:solidFill>
                <a:schemeClr val="tx1">
                  <a:lumMod val="75000"/>
                  <a:lumOff val="25000"/>
                </a:schemeClr>
              </a:solidFill>
              <a:headEnd type="oval" w="med" len="med"/>
              <a:tailEnd type="oval" w="lg" len="lg"/>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flipH="1">
              <a:off x="5284519" y="1721922"/>
              <a:ext cx="213756" cy="213756"/>
            </a:xfrm>
            <a:prstGeom prst="line">
              <a:avLst/>
            </a:prstGeom>
            <a:ln w="19050">
              <a:solidFill>
                <a:schemeClr val="tx1">
                  <a:lumMod val="75000"/>
                  <a:lumOff val="25000"/>
                </a:schemeClr>
              </a:solidFill>
              <a:headEnd type="oval" w="med" len="med"/>
              <a:tailEnd type="oval" w="lg" len="lg"/>
            </a:ln>
          </p:spPr>
          <p:style>
            <a:lnRef idx="1">
              <a:schemeClr val="accent1"/>
            </a:lnRef>
            <a:fillRef idx="0">
              <a:schemeClr val="accent1"/>
            </a:fillRef>
            <a:effectRef idx="0">
              <a:schemeClr val="accent1"/>
            </a:effectRef>
            <a:fontRef idx="minor">
              <a:schemeClr val="tx1"/>
            </a:fontRef>
          </p:style>
        </p:cxnSp>
      </p:grpSp>
      <p:sp>
        <p:nvSpPr>
          <p:cNvPr id="36" name="Rectangle 7"/>
          <p:cNvSpPr>
            <a:spLocks noChangeArrowheads="1"/>
          </p:cNvSpPr>
          <p:nvPr/>
        </p:nvSpPr>
        <p:spPr bwMode="auto">
          <a:xfrm>
            <a:off x="2205771" y="2217988"/>
            <a:ext cx="6106316" cy="39291"/>
          </a:xfrm>
          <a:prstGeom prst="rect">
            <a:avLst/>
          </a:prstGeom>
          <a:solidFill>
            <a:srgbClr val="51515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68562" tIns="34281" rIns="68562" bIns="34281" numCol="1" anchor="t" anchorCtr="0" compatLnSpc="1">
            <a:prstTxWarp prst="textNoShape">
              <a:avLst/>
            </a:prstTxWarp>
          </a:bodyPr>
          <a:lstStyle/>
          <a:p>
            <a:endParaRPr lang="zh-CN" altLang="en-US"/>
          </a:p>
        </p:txBody>
      </p:sp>
      <p:sp>
        <p:nvSpPr>
          <p:cNvPr id="37" name="Oval 44"/>
          <p:cNvSpPr>
            <a:spLocks noChangeArrowheads="1"/>
          </p:cNvSpPr>
          <p:nvPr/>
        </p:nvSpPr>
        <p:spPr bwMode="auto">
          <a:xfrm>
            <a:off x="2205770" y="2178698"/>
            <a:ext cx="117842" cy="117872"/>
          </a:xfrm>
          <a:prstGeom prst="ellipse">
            <a:avLst/>
          </a:prstGeom>
          <a:solidFill>
            <a:srgbClr val="E2E2E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zh-CN" altLang="en-US"/>
          </a:p>
        </p:txBody>
      </p:sp>
      <p:sp>
        <p:nvSpPr>
          <p:cNvPr id="38" name="Freeform 45"/>
          <p:cNvSpPr>
            <a:spLocks noEditPoints="1"/>
          </p:cNvSpPr>
          <p:nvPr/>
        </p:nvSpPr>
        <p:spPr bwMode="auto">
          <a:xfrm>
            <a:off x="2205770" y="2178698"/>
            <a:ext cx="117842" cy="117872"/>
          </a:xfrm>
          <a:custGeom>
            <a:avLst/>
            <a:gdLst>
              <a:gd name="T0" fmla="*/ 4 w 9"/>
              <a:gd name="T1" fmla="*/ 9 h 9"/>
              <a:gd name="T2" fmla="*/ 0 w 9"/>
              <a:gd name="T3" fmla="*/ 4 h 9"/>
              <a:gd name="T4" fmla="*/ 4 w 9"/>
              <a:gd name="T5" fmla="*/ 0 h 9"/>
              <a:gd name="T6" fmla="*/ 9 w 9"/>
              <a:gd name="T7" fmla="*/ 4 h 9"/>
              <a:gd name="T8" fmla="*/ 4 w 9"/>
              <a:gd name="T9" fmla="*/ 9 h 9"/>
              <a:gd name="T10" fmla="*/ 4 w 9"/>
              <a:gd name="T11" fmla="*/ 0 h 9"/>
              <a:gd name="T12" fmla="*/ 0 w 9"/>
              <a:gd name="T13" fmla="*/ 4 h 9"/>
              <a:gd name="T14" fmla="*/ 4 w 9"/>
              <a:gd name="T15" fmla="*/ 9 h 9"/>
              <a:gd name="T16" fmla="*/ 9 w 9"/>
              <a:gd name="T17" fmla="*/ 4 h 9"/>
              <a:gd name="T18" fmla="*/ 4 w 9"/>
              <a:gd name="T19"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 h="9">
                <a:moveTo>
                  <a:pt x="4" y="9"/>
                </a:moveTo>
                <a:cubicBezTo>
                  <a:pt x="2" y="9"/>
                  <a:pt x="0" y="7"/>
                  <a:pt x="0" y="4"/>
                </a:cubicBezTo>
                <a:cubicBezTo>
                  <a:pt x="0" y="2"/>
                  <a:pt x="2" y="0"/>
                  <a:pt x="4" y="0"/>
                </a:cubicBezTo>
                <a:cubicBezTo>
                  <a:pt x="7" y="0"/>
                  <a:pt x="9" y="2"/>
                  <a:pt x="9" y="4"/>
                </a:cubicBezTo>
                <a:cubicBezTo>
                  <a:pt x="9" y="7"/>
                  <a:pt x="7" y="9"/>
                  <a:pt x="4" y="9"/>
                </a:cubicBezTo>
                <a:close/>
                <a:moveTo>
                  <a:pt x="4" y="0"/>
                </a:moveTo>
                <a:cubicBezTo>
                  <a:pt x="2" y="0"/>
                  <a:pt x="0" y="2"/>
                  <a:pt x="0" y="4"/>
                </a:cubicBezTo>
                <a:cubicBezTo>
                  <a:pt x="0" y="7"/>
                  <a:pt x="2" y="9"/>
                  <a:pt x="4" y="9"/>
                </a:cubicBezTo>
                <a:cubicBezTo>
                  <a:pt x="7" y="9"/>
                  <a:pt x="9" y="7"/>
                  <a:pt x="9" y="4"/>
                </a:cubicBezTo>
                <a:cubicBezTo>
                  <a:pt x="9" y="2"/>
                  <a:pt x="7" y="0"/>
                  <a:pt x="4" y="0"/>
                </a:cubicBezTo>
                <a:close/>
              </a:path>
            </a:pathLst>
          </a:custGeom>
          <a:solidFill>
            <a:srgbClr val="515151"/>
          </a:solidFill>
          <a:ln w="9525">
            <a:solidFill>
              <a:srgbClr val="0070C0"/>
            </a:solidFill>
            <a:round/>
            <a:headEnd/>
            <a:tailEnd/>
          </a:ln>
          <a:extLst/>
        </p:spPr>
        <p:txBody>
          <a:bodyPr vert="horz" wrap="square" lIns="68562" tIns="34281" rIns="68562" bIns="34281" numCol="1" anchor="t" anchorCtr="0" compatLnSpc="1">
            <a:prstTxWarp prst="textNoShape">
              <a:avLst/>
            </a:prstTxWarp>
          </a:bodyPr>
          <a:lstStyle/>
          <a:p>
            <a:endParaRPr lang="zh-CN" altLang="en-US"/>
          </a:p>
        </p:txBody>
      </p:sp>
      <p:sp>
        <p:nvSpPr>
          <p:cNvPr id="39" name="Oval 46"/>
          <p:cNvSpPr>
            <a:spLocks noChangeArrowheads="1"/>
          </p:cNvSpPr>
          <p:nvPr/>
        </p:nvSpPr>
        <p:spPr bwMode="auto">
          <a:xfrm>
            <a:off x="2750934" y="2185363"/>
            <a:ext cx="119032" cy="117872"/>
          </a:xfrm>
          <a:prstGeom prst="ellipse">
            <a:avLst/>
          </a:prstGeom>
          <a:solidFill>
            <a:srgbClr val="E2E2E2"/>
          </a:solidFill>
          <a:ln w="9525">
            <a:solidFill>
              <a:srgbClr val="0070C0"/>
            </a:solidFill>
            <a:round/>
            <a:headEnd/>
            <a:tailEnd/>
          </a:ln>
          <a:extLst/>
        </p:spPr>
        <p:txBody>
          <a:bodyPr vert="horz" wrap="square" lIns="68562" tIns="34281" rIns="68562" bIns="34281" numCol="1" anchor="t" anchorCtr="0" compatLnSpc="1">
            <a:prstTxWarp prst="textNoShape">
              <a:avLst/>
            </a:prstTxWarp>
          </a:bodyPr>
          <a:lstStyle/>
          <a:p>
            <a:endParaRPr lang="zh-CN" altLang="en-US"/>
          </a:p>
        </p:txBody>
      </p:sp>
      <p:sp>
        <p:nvSpPr>
          <p:cNvPr id="40" name="Oval 48"/>
          <p:cNvSpPr>
            <a:spLocks noChangeArrowheads="1"/>
          </p:cNvSpPr>
          <p:nvPr/>
        </p:nvSpPr>
        <p:spPr bwMode="auto">
          <a:xfrm>
            <a:off x="3297289" y="2178698"/>
            <a:ext cx="119032" cy="117872"/>
          </a:xfrm>
          <a:prstGeom prst="ellipse">
            <a:avLst/>
          </a:prstGeom>
          <a:solidFill>
            <a:srgbClr val="E2E2E2"/>
          </a:solidFill>
          <a:ln w="9525">
            <a:solidFill>
              <a:srgbClr val="0070C0"/>
            </a:solidFill>
            <a:round/>
            <a:headEnd/>
            <a:tailEnd/>
          </a:ln>
          <a:extLst/>
        </p:spPr>
        <p:txBody>
          <a:bodyPr vert="horz" wrap="square" lIns="68562" tIns="34281" rIns="68562" bIns="34281" numCol="1" anchor="t" anchorCtr="0" compatLnSpc="1">
            <a:prstTxWarp prst="textNoShape">
              <a:avLst/>
            </a:prstTxWarp>
          </a:bodyPr>
          <a:lstStyle/>
          <a:p>
            <a:endParaRPr lang="zh-CN" altLang="en-US"/>
          </a:p>
        </p:txBody>
      </p:sp>
      <p:sp>
        <p:nvSpPr>
          <p:cNvPr id="41" name="Freeform 49"/>
          <p:cNvSpPr>
            <a:spLocks noEditPoints="1"/>
          </p:cNvSpPr>
          <p:nvPr/>
        </p:nvSpPr>
        <p:spPr bwMode="auto">
          <a:xfrm>
            <a:off x="3297289" y="2178698"/>
            <a:ext cx="119032" cy="117872"/>
          </a:xfrm>
          <a:custGeom>
            <a:avLst/>
            <a:gdLst>
              <a:gd name="T0" fmla="*/ 4 w 9"/>
              <a:gd name="T1" fmla="*/ 9 h 9"/>
              <a:gd name="T2" fmla="*/ 0 w 9"/>
              <a:gd name="T3" fmla="*/ 4 h 9"/>
              <a:gd name="T4" fmla="*/ 4 w 9"/>
              <a:gd name="T5" fmla="*/ 0 h 9"/>
              <a:gd name="T6" fmla="*/ 9 w 9"/>
              <a:gd name="T7" fmla="*/ 4 h 9"/>
              <a:gd name="T8" fmla="*/ 4 w 9"/>
              <a:gd name="T9" fmla="*/ 9 h 9"/>
              <a:gd name="T10" fmla="*/ 4 w 9"/>
              <a:gd name="T11" fmla="*/ 0 h 9"/>
              <a:gd name="T12" fmla="*/ 0 w 9"/>
              <a:gd name="T13" fmla="*/ 4 h 9"/>
              <a:gd name="T14" fmla="*/ 4 w 9"/>
              <a:gd name="T15" fmla="*/ 9 h 9"/>
              <a:gd name="T16" fmla="*/ 9 w 9"/>
              <a:gd name="T17" fmla="*/ 4 h 9"/>
              <a:gd name="T18" fmla="*/ 4 w 9"/>
              <a:gd name="T19"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 h="9">
                <a:moveTo>
                  <a:pt x="4" y="9"/>
                </a:moveTo>
                <a:cubicBezTo>
                  <a:pt x="2" y="9"/>
                  <a:pt x="0" y="7"/>
                  <a:pt x="0" y="4"/>
                </a:cubicBezTo>
                <a:cubicBezTo>
                  <a:pt x="0" y="2"/>
                  <a:pt x="2" y="0"/>
                  <a:pt x="4" y="0"/>
                </a:cubicBezTo>
                <a:cubicBezTo>
                  <a:pt x="7" y="0"/>
                  <a:pt x="9" y="2"/>
                  <a:pt x="9" y="4"/>
                </a:cubicBezTo>
                <a:cubicBezTo>
                  <a:pt x="9" y="7"/>
                  <a:pt x="7" y="9"/>
                  <a:pt x="4" y="9"/>
                </a:cubicBezTo>
                <a:close/>
                <a:moveTo>
                  <a:pt x="4" y="0"/>
                </a:moveTo>
                <a:cubicBezTo>
                  <a:pt x="2" y="0"/>
                  <a:pt x="0" y="2"/>
                  <a:pt x="0" y="4"/>
                </a:cubicBezTo>
                <a:cubicBezTo>
                  <a:pt x="0" y="7"/>
                  <a:pt x="2" y="9"/>
                  <a:pt x="4" y="9"/>
                </a:cubicBezTo>
                <a:cubicBezTo>
                  <a:pt x="7" y="9"/>
                  <a:pt x="9" y="7"/>
                  <a:pt x="9" y="4"/>
                </a:cubicBezTo>
                <a:cubicBezTo>
                  <a:pt x="9" y="2"/>
                  <a:pt x="7" y="0"/>
                  <a:pt x="4" y="0"/>
                </a:cubicBezTo>
                <a:close/>
              </a:path>
            </a:pathLst>
          </a:custGeom>
          <a:solidFill>
            <a:srgbClr val="51515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zh-CN" altLang="en-US"/>
          </a:p>
        </p:txBody>
      </p:sp>
      <p:sp>
        <p:nvSpPr>
          <p:cNvPr id="42" name="Oval 50"/>
          <p:cNvSpPr>
            <a:spLocks noChangeArrowheads="1"/>
          </p:cNvSpPr>
          <p:nvPr/>
        </p:nvSpPr>
        <p:spPr bwMode="auto">
          <a:xfrm>
            <a:off x="3837693" y="2178698"/>
            <a:ext cx="117842" cy="117872"/>
          </a:xfrm>
          <a:prstGeom prst="ellipse">
            <a:avLst/>
          </a:prstGeom>
          <a:solidFill>
            <a:srgbClr val="E2E2E2"/>
          </a:solidFill>
          <a:ln w="9525">
            <a:solidFill>
              <a:srgbClr val="0070C0"/>
            </a:solidFill>
            <a:round/>
            <a:headEnd/>
            <a:tailEnd/>
          </a:ln>
          <a:extLst/>
        </p:spPr>
        <p:txBody>
          <a:bodyPr vert="horz" wrap="square" lIns="68562" tIns="34281" rIns="68562" bIns="34281" numCol="1" anchor="t" anchorCtr="0" compatLnSpc="1">
            <a:prstTxWarp prst="textNoShape">
              <a:avLst/>
            </a:prstTxWarp>
          </a:bodyPr>
          <a:lstStyle/>
          <a:p>
            <a:endParaRPr lang="zh-CN" altLang="en-US"/>
          </a:p>
        </p:txBody>
      </p:sp>
      <p:sp>
        <p:nvSpPr>
          <p:cNvPr id="43" name="Oval 52"/>
          <p:cNvSpPr>
            <a:spLocks noChangeArrowheads="1"/>
          </p:cNvSpPr>
          <p:nvPr/>
        </p:nvSpPr>
        <p:spPr bwMode="auto">
          <a:xfrm>
            <a:off x="4389998" y="2178698"/>
            <a:ext cx="119032" cy="117872"/>
          </a:xfrm>
          <a:prstGeom prst="ellipse">
            <a:avLst/>
          </a:prstGeom>
          <a:solidFill>
            <a:srgbClr val="E2E2E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zh-CN" altLang="en-US"/>
          </a:p>
        </p:txBody>
      </p:sp>
      <p:sp>
        <p:nvSpPr>
          <p:cNvPr id="44" name="Freeform 53"/>
          <p:cNvSpPr>
            <a:spLocks noEditPoints="1"/>
          </p:cNvSpPr>
          <p:nvPr/>
        </p:nvSpPr>
        <p:spPr bwMode="auto">
          <a:xfrm>
            <a:off x="4389998" y="2178698"/>
            <a:ext cx="119032" cy="117872"/>
          </a:xfrm>
          <a:custGeom>
            <a:avLst/>
            <a:gdLst>
              <a:gd name="T0" fmla="*/ 4 w 9"/>
              <a:gd name="T1" fmla="*/ 9 h 9"/>
              <a:gd name="T2" fmla="*/ 0 w 9"/>
              <a:gd name="T3" fmla="*/ 4 h 9"/>
              <a:gd name="T4" fmla="*/ 4 w 9"/>
              <a:gd name="T5" fmla="*/ 0 h 9"/>
              <a:gd name="T6" fmla="*/ 9 w 9"/>
              <a:gd name="T7" fmla="*/ 4 h 9"/>
              <a:gd name="T8" fmla="*/ 4 w 9"/>
              <a:gd name="T9" fmla="*/ 9 h 9"/>
              <a:gd name="T10" fmla="*/ 4 w 9"/>
              <a:gd name="T11" fmla="*/ 0 h 9"/>
              <a:gd name="T12" fmla="*/ 0 w 9"/>
              <a:gd name="T13" fmla="*/ 4 h 9"/>
              <a:gd name="T14" fmla="*/ 4 w 9"/>
              <a:gd name="T15" fmla="*/ 9 h 9"/>
              <a:gd name="T16" fmla="*/ 9 w 9"/>
              <a:gd name="T17" fmla="*/ 4 h 9"/>
              <a:gd name="T18" fmla="*/ 4 w 9"/>
              <a:gd name="T19"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 h="9">
                <a:moveTo>
                  <a:pt x="4" y="9"/>
                </a:moveTo>
                <a:cubicBezTo>
                  <a:pt x="2" y="9"/>
                  <a:pt x="0" y="7"/>
                  <a:pt x="0" y="4"/>
                </a:cubicBezTo>
                <a:cubicBezTo>
                  <a:pt x="0" y="2"/>
                  <a:pt x="2" y="0"/>
                  <a:pt x="4" y="0"/>
                </a:cubicBezTo>
                <a:cubicBezTo>
                  <a:pt x="7" y="0"/>
                  <a:pt x="9" y="2"/>
                  <a:pt x="9" y="4"/>
                </a:cubicBezTo>
                <a:cubicBezTo>
                  <a:pt x="9" y="7"/>
                  <a:pt x="7" y="9"/>
                  <a:pt x="4" y="9"/>
                </a:cubicBezTo>
                <a:close/>
                <a:moveTo>
                  <a:pt x="4" y="0"/>
                </a:moveTo>
                <a:cubicBezTo>
                  <a:pt x="2" y="0"/>
                  <a:pt x="0" y="2"/>
                  <a:pt x="0" y="4"/>
                </a:cubicBezTo>
                <a:cubicBezTo>
                  <a:pt x="0" y="7"/>
                  <a:pt x="2" y="9"/>
                  <a:pt x="4" y="9"/>
                </a:cubicBezTo>
                <a:cubicBezTo>
                  <a:pt x="7" y="9"/>
                  <a:pt x="9" y="7"/>
                  <a:pt x="9" y="4"/>
                </a:cubicBezTo>
                <a:cubicBezTo>
                  <a:pt x="9" y="2"/>
                  <a:pt x="7" y="0"/>
                  <a:pt x="4" y="0"/>
                </a:cubicBezTo>
                <a:close/>
              </a:path>
            </a:pathLst>
          </a:custGeom>
          <a:solidFill>
            <a:srgbClr val="515151"/>
          </a:solidFill>
          <a:ln w="9525">
            <a:solidFill>
              <a:srgbClr val="0070C0"/>
            </a:solidFill>
            <a:round/>
            <a:headEnd/>
            <a:tailEnd/>
          </a:ln>
          <a:extLst/>
        </p:spPr>
        <p:txBody>
          <a:bodyPr vert="horz" wrap="square" lIns="68562" tIns="34281" rIns="68562" bIns="34281" numCol="1" anchor="t" anchorCtr="0" compatLnSpc="1">
            <a:prstTxWarp prst="textNoShape">
              <a:avLst/>
            </a:prstTxWarp>
          </a:bodyPr>
          <a:lstStyle/>
          <a:p>
            <a:endParaRPr lang="zh-CN" altLang="en-US"/>
          </a:p>
        </p:txBody>
      </p:sp>
      <p:sp>
        <p:nvSpPr>
          <p:cNvPr id="45" name="Oval 54"/>
          <p:cNvSpPr>
            <a:spLocks noChangeArrowheads="1"/>
          </p:cNvSpPr>
          <p:nvPr/>
        </p:nvSpPr>
        <p:spPr bwMode="auto">
          <a:xfrm>
            <a:off x="4929210" y="2185362"/>
            <a:ext cx="119032" cy="117872"/>
          </a:xfrm>
          <a:prstGeom prst="ellipse">
            <a:avLst/>
          </a:prstGeom>
          <a:solidFill>
            <a:srgbClr val="E2E2E2"/>
          </a:solidFill>
          <a:ln w="9525">
            <a:solidFill>
              <a:srgbClr val="0070C0"/>
            </a:solidFill>
            <a:round/>
            <a:headEnd/>
            <a:tailEnd/>
          </a:ln>
          <a:extLst/>
        </p:spPr>
        <p:txBody>
          <a:bodyPr vert="horz" wrap="square" lIns="68562" tIns="34281" rIns="68562" bIns="34281" numCol="1" anchor="t" anchorCtr="0" compatLnSpc="1">
            <a:prstTxWarp prst="textNoShape">
              <a:avLst/>
            </a:prstTxWarp>
          </a:bodyPr>
          <a:lstStyle/>
          <a:p>
            <a:endParaRPr lang="zh-CN" altLang="en-US"/>
          </a:p>
        </p:txBody>
      </p:sp>
      <p:sp>
        <p:nvSpPr>
          <p:cNvPr id="46" name="Oval 56"/>
          <p:cNvSpPr>
            <a:spLocks noChangeArrowheads="1"/>
          </p:cNvSpPr>
          <p:nvPr/>
        </p:nvSpPr>
        <p:spPr bwMode="auto">
          <a:xfrm>
            <a:off x="5482708" y="2178698"/>
            <a:ext cx="117842" cy="117872"/>
          </a:xfrm>
          <a:prstGeom prst="ellipse">
            <a:avLst/>
          </a:prstGeom>
          <a:solidFill>
            <a:srgbClr val="E2E2E2"/>
          </a:solidFill>
          <a:ln w="9525">
            <a:solidFill>
              <a:srgbClr val="0070C0"/>
            </a:solidFill>
            <a:round/>
            <a:headEnd/>
            <a:tailEnd/>
          </a:ln>
          <a:extLst/>
        </p:spPr>
        <p:txBody>
          <a:bodyPr vert="horz" wrap="square" lIns="68562" tIns="34281" rIns="68562" bIns="34281" numCol="1" anchor="t" anchorCtr="0" compatLnSpc="1">
            <a:prstTxWarp prst="textNoShape">
              <a:avLst/>
            </a:prstTxWarp>
          </a:bodyPr>
          <a:lstStyle/>
          <a:p>
            <a:endParaRPr lang="zh-CN" altLang="en-US"/>
          </a:p>
        </p:txBody>
      </p:sp>
      <p:sp>
        <p:nvSpPr>
          <p:cNvPr id="47" name="Freeform 57"/>
          <p:cNvSpPr>
            <a:spLocks noEditPoints="1"/>
          </p:cNvSpPr>
          <p:nvPr/>
        </p:nvSpPr>
        <p:spPr bwMode="auto">
          <a:xfrm>
            <a:off x="5482708" y="2178698"/>
            <a:ext cx="117842" cy="117872"/>
          </a:xfrm>
          <a:custGeom>
            <a:avLst/>
            <a:gdLst>
              <a:gd name="T0" fmla="*/ 4 w 9"/>
              <a:gd name="T1" fmla="*/ 9 h 9"/>
              <a:gd name="T2" fmla="*/ 0 w 9"/>
              <a:gd name="T3" fmla="*/ 4 h 9"/>
              <a:gd name="T4" fmla="*/ 4 w 9"/>
              <a:gd name="T5" fmla="*/ 0 h 9"/>
              <a:gd name="T6" fmla="*/ 9 w 9"/>
              <a:gd name="T7" fmla="*/ 4 h 9"/>
              <a:gd name="T8" fmla="*/ 4 w 9"/>
              <a:gd name="T9" fmla="*/ 9 h 9"/>
              <a:gd name="T10" fmla="*/ 4 w 9"/>
              <a:gd name="T11" fmla="*/ 0 h 9"/>
              <a:gd name="T12" fmla="*/ 0 w 9"/>
              <a:gd name="T13" fmla="*/ 4 h 9"/>
              <a:gd name="T14" fmla="*/ 4 w 9"/>
              <a:gd name="T15" fmla="*/ 9 h 9"/>
              <a:gd name="T16" fmla="*/ 9 w 9"/>
              <a:gd name="T17" fmla="*/ 4 h 9"/>
              <a:gd name="T18" fmla="*/ 4 w 9"/>
              <a:gd name="T19"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 h="9">
                <a:moveTo>
                  <a:pt x="4" y="9"/>
                </a:moveTo>
                <a:cubicBezTo>
                  <a:pt x="2" y="9"/>
                  <a:pt x="0" y="7"/>
                  <a:pt x="0" y="4"/>
                </a:cubicBezTo>
                <a:cubicBezTo>
                  <a:pt x="0" y="2"/>
                  <a:pt x="2" y="0"/>
                  <a:pt x="4" y="0"/>
                </a:cubicBezTo>
                <a:cubicBezTo>
                  <a:pt x="7" y="0"/>
                  <a:pt x="9" y="2"/>
                  <a:pt x="9" y="4"/>
                </a:cubicBezTo>
                <a:cubicBezTo>
                  <a:pt x="9" y="7"/>
                  <a:pt x="7" y="9"/>
                  <a:pt x="4" y="9"/>
                </a:cubicBezTo>
                <a:close/>
                <a:moveTo>
                  <a:pt x="4" y="0"/>
                </a:moveTo>
                <a:cubicBezTo>
                  <a:pt x="2" y="0"/>
                  <a:pt x="0" y="2"/>
                  <a:pt x="0" y="4"/>
                </a:cubicBezTo>
                <a:cubicBezTo>
                  <a:pt x="0" y="7"/>
                  <a:pt x="2" y="9"/>
                  <a:pt x="4" y="9"/>
                </a:cubicBezTo>
                <a:cubicBezTo>
                  <a:pt x="7" y="9"/>
                  <a:pt x="9" y="7"/>
                  <a:pt x="9" y="4"/>
                </a:cubicBezTo>
                <a:cubicBezTo>
                  <a:pt x="9" y="2"/>
                  <a:pt x="7" y="0"/>
                  <a:pt x="4" y="0"/>
                </a:cubicBezTo>
                <a:close/>
              </a:path>
            </a:pathLst>
          </a:custGeom>
          <a:solidFill>
            <a:srgbClr val="51515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zh-CN" altLang="en-US"/>
          </a:p>
        </p:txBody>
      </p:sp>
      <p:sp>
        <p:nvSpPr>
          <p:cNvPr id="48" name="Oval 58"/>
          <p:cNvSpPr>
            <a:spLocks noChangeArrowheads="1"/>
          </p:cNvSpPr>
          <p:nvPr/>
        </p:nvSpPr>
        <p:spPr bwMode="auto">
          <a:xfrm>
            <a:off x="6021920" y="2159052"/>
            <a:ext cx="117842" cy="117872"/>
          </a:xfrm>
          <a:prstGeom prst="ellipse">
            <a:avLst/>
          </a:prstGeom>
          <a:solidFill>
            <a:srgbClr val="E2E2E2"/>
          </a:solidFill>
          <a:ln w="9525">
            <a:solidFill>
              <a:srgbClr val="0070C0"/>
            </a:solidFill>
            <a:round/>
            <a:headEnd/>
            <a:tailEnd/>
          </a:ln>
          <a:extLst/>
        </p:spPr>
        <p:txBody>
          <a:bodyPr vert="horz" wrap="square" lIns="68562" tIns="34281" rIns="68562" bIns="34281" numCol="1" anchor="t" anchorCtr="0" compatLnSpc="1">
            <a:prstTxWarp prst="textNoShape">
              <a:avLst/>
            </a:prstTxWarp>
          </a:bodyPr>
          <a:lstStyle/>
          <a:p>
            <a:endParaRPr lang="zh-CN" altLang="en-US"/>
          </a:p>
        </p:txBody>
      </p:sp>
      <p:sp>
        <p:nvSpPr>
          <p:cNvPr id="49" name="Oval 60"/>
          <p:cNvSpPr>
            <a:spLocks noChangeArrowheads="1"/>
          </p:cNvSpPr>
          <p:nvPr/>
        </p:nvSpPr>
        <p:spPr bwMode="auto">
          <a:xfrm>
            <a:off x="6574225" y="2175460"/>
            <a:ext cx="119032" cy="117872"/>
          </a:xfrm>
          <a:prstGeom prst="ellipse">
            <a:avLst/>
          </a:prstGeom>
          <a:solidFill>
            <a:srgbClr val="E2E2E2"/>
          </a:solidFill>
          <a:ln w="9525">
            <a:solidFill>
              <a:srgbClr val="0070C0"/>
            </a:solidFill>
            <a:round/>
            <a:headEnd/>
            <a:tailEnd/>
          </a:ln>
          <a:extLst/>
        </p:spPr>
        <p:txBody>
          <a:bodyPr vert="horz" wrap="square" lIns="68562" tIns="34281" rIns="68562" bIns="34281" numCol="1" anchor="t" anchorCtr="0" compatLnSpc="1">
            <a:prstTxWarp prst="textNoShape">
              <a:avLst/>
            </a:prstTxWarp>
          </a:bodyPr>
          <a:lstStyle/>
          <a:p>
            <a:endParaRPr lang="zh-CN" altLang="en-US"/>
          </a:p>
        </p:txBody>
      </p:sp>
      <p:sp>
        <p:nvSpPr>
          <p:cNvPr id="50" name="Oval 62"/>
          <p:cNvSpPr>
            <a:spLocks noChangeArrowheads="1"/>
          </p:cNvSpPr>
          <p:nvPr/>
        </p:nvSpPr>
        <p:spPr bwMode="auto">
          <a:xfrm>
            <a:off x="7114629" y="2169736"/>
            <a:ext cx="117842" cy="117872"/>
          </a:xfrm>
          <a:prstGeom prst="ellipse">
            <a:avLst/>
          </a:prstGeom>
          <a:solidFill>
            <a:srgbClr val="E2E2E2"/>
          </a:solidFill>
          <a:ln w="9525">
            <a:solidFill>
              <a:srgbClr val="0070C0"/>
            </a:solidFill>
            <a:round/>
            <a:headEnd/>
            <a:tailEnd/>
          </a:ln>
          <a:extLst/>
        </p:spPr>
        <p:txBody>
          <a:bodyPr vert="horz" wrap="square" lIns="68562" tIns="34281" rIns="68562" bIns="34281" numCol="1" anchor="t" anchorCtr="0" compatLnSpc="1">
            <a:prstTxWarp prst="textNoShape">
              <a:avLst/>
            </a:prstTxWarp>
          </a:bodyPr>
          <a:lstStyle/>
          <a:p>
            <a:endParaRPr lang="zh-CN" altLang="en-US"/>
          </a:p>
        </p:txBody>
      </p:sp>
      <p:sp>
        <p:nvSpPr>
          <p:cNvPr id="51" name="Oval 64"/>
          <p:cNvSpPr>
            <a:spLocks noChangeArrowheads="1"/>
          </p:cNvSpPr>
          <p:nvPr/>
        </p:nvSpPr>
        <p:spPr bwMode="auto">
          <a:xfrm>
            <a:off x="7666936" y="2178698"/>
            <a:ext cx="117842" cy="117872"/>
          </a:xfrm>
          <a:prstGeom prst="ellipse">
            <a:avLst/>
          </a:prstGeom>
          <a:solidFill>
            <a:srgbClr val="E2E2E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zh-CN" altLang="en-US"/>
          </a:p>
        </p:txBody>
      </p:sp>
      <p:sp>
        <p:nvSpPr>
          <p:cNvPr id="52" name="Freeform 65"/>
          <p:cNvSpPr>
            <a:spLocks noEditPoints="1"/>
          </p:cNvSpPr>
          <p:nvPr/>
        </p:nvSpPr>
        <p:spPr bwMode="auto">
          <a:xfrm>
            <a:off x="7666936" y="2178698"/>
            <a:ext cx="117842" cy="117872"/>
          </a:xfrm>
          <a:custGeom>
            <a:avLst/>
            <a:gdLst>
              <a:gd name="T0" fmla="*/ 4 w 9"/>
              <a:gd name="T1" fmla="*/ 9 h 9"/>
              <a:gd name="T2" fmla="*/ 0 w 9"/>
              <a:gd name="T3" fmla="*/ 4 h 9"/>
              <a:gd name="T4" fmla="*/ 4 w 9"/>
              <a:gd name="T5" fmla="*/ 0 h 9"/>
              <a:gd name="T6" fmla="*/ 9 w 9"/>
              <a:gd name="T7" fmla="*/ 4 h 9"/>
              <a:gd name="T8" fmla="*/ 4 w 9"/>
              <a:gd name="T9" fmla="*/ 9 h 9"/>
              <a:gd name="T10" fmla="*/ 4 w 9"/>
              <a:gd name="T11" fmla="*/ 0 h 9"/>
              <a:gd name="T12" fmla="*/ 0 w 9"/>
              <a:gd name="T13" fmla="*/ 4 h 9"/>
              <a:gd name="T14" fmla="*/ 4 w 9"/>
              <a:gd name="T15" fmla="*/ 9 h 9"/>
              <a:gd name="T16" fmla="*/ 9 w 9"/>
              <a:gd name="T17" fmla="*/ 4 h 9"/>
              <a:gd name="T18" fmla="*/ 4 w 9"/>
              <a:gd name="T19"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 h="9">
                <a:moveTo>
                  <a:pt x="4" y="9"/>
                </a:moveTo>
                <a:cubicBezTo>
                  <a:pt x="2" y="9"/>
                  <a:pt x="0" y="7"/>
                  <a:pt x="0" y="4"/>
                </a:cubicBezTo>
                <a:cubicBezTo>
                  <a:pt x="0" y="2"/>
                  <a:pt x="2" y="0"/>
                  <a:pt x="4" y="0"/>
                </a:cubicBezTo>
                <a:cubicBezTo>
                  <a:pt x="7" y="0"/>
                  <a:pt x="9" y="2"/>
                  <a:pt x="9" y="4"/>
                </a:cubicBezTo>
                <a:cubicBezTo>
                  <a:pt x="9" y="7"/>
                  <a:pt x="7" y="9"/>
                  <a:pt x="4" y="9"/>
                </a:cubicBezTo>
                <a:close/>
                <a:moveTo>
                  <a:pt x="4" y="0"/>
                </a:moveTo>
                <a:cubicBezTo>
                  <a:pt x="2" y="0"/>
                  <a:pt x="0" y="2"/>
                  <a:pt x="0" y="4"/>
                </a:cubicBezTo>
                <a:cubicBezTo>
                  <a:pt x="0" y="7"/>
                  <a:pt x="2" y="9"/>
                  <a:pt x="4" y="9"/>
                </a:cubicBezTo>
                <a:cubicBezTo>
                  <a:pt x="7" y="9"/>
                  <a:pt x="9" y="7"/>
                  <a:pt x="9" y="4"/>
                </a:cubicBezTo>
                <a:cubicBezTo>
                  <a:pt x="9" y="2"/>
                  <a:pt x="7" y="0"/>
                  <a:pt x="4" y="0"/>
                </a:cubicBezTo>
                <a:close/>
              </a:path>
            </a:pathLst>
          </a:custGeom>
          <a:solidFill>
            <a:srgbClr val="515151"/>
          </a:solidFill>
          <a:ln w="9525">
            <a:solidFill>
              <a:srgbClr val="0070C0"/>
            </a:solidFill>
            <a:round/>
            <a:headEnd/>
            <a:tailEnd/>
          </a:ln>
          <a:extLst/>
        </p:spPr>
        <p:txBody>
          <a:bodyPr vert="horz" wrap="square" lIns="68562" tIns="34281" rIns="68562" bIns="34281" numCol="1" anchor="t" anchorCtr="0" compatLnSpc="1">
            <a:prstTxWarp prst="textNoShape">
              <a:avLst/>
            </a:prstTxWarp>
          </a:bodyPr>
          <a:lstStyle/>
          <a:p>
            <a:endParaRPr lang="zh-CN" altLang="en-US"/>
          </a:p>
        </p:txBody>
      </p:sp>
      <p:sp>
        <p:nvSpPr>
          <p:cNvPr id="53" name="Oval 66"/>
          <p:cNvSpPr>
            <a:spLocks noChangeArrowheads="1"/>
          </p:cNvSpPr>
          <p:nvPr/>
        </p:nvSpPr>
        <p:spPr bwMode="auto">
          <a:xfrm>
            <a:off x="8206148" y="2178698"/>
            <a:ext cx="119032" cy="117872"/>
          </a:xfrm>
          <a:prstGeom prst="ellipse">
            <a:avLst/>
          </a:prstGeom>
          <a:solidFill>
            <a:srgbClr val="E2E2E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zh-CN" altLang="en-US"/>
          </a:p>
        </p:txBody>
      </p:sp>
      <p:sp>
        <p:nvSpPr>
          <p:cNvPr id="54" name="Freeform 67"/>
          <p:cNvSpPr>
            <a:spLocks noEditPoints="1"/>
          </p:cNvSpPr>
          <p:nvPr/>
        </p:nvSpPr>
        <p:spPr bwMode="auto">
          <a:xfrm>
            <a:off x="8206148" y="2178698"/>
            <a:ext cx="119032" cy="117872"/>
          </a:xfrm>
          <a:custGeom>
            <a:avLst/>
            <a:gdLst>
              <a:gd name="T0" fmla="*/ 5 w 9"/>
              <a:gd name="T1" fmla="*/ 9 h 9"/>
              <a:gd name="T2" fmla="*/ 0 w 9"/>
              <a:gd name="T3" fmla="*/ 4 h 9"/>
              <a:gd name="T4" fmla="*/ 5 w 9"/>
              <a:gd name="T5" fmla="*/ 0 h 9"/>
              <a:gd name="T6" fmla="*/ 9 w 9"/>
              <a:gd name="T7" fmla="*/ 4 h 9"/>
              <a:gd name="T8" fmla="*/ 5 w 9"/>
              <a:gd name="T9" fmla="*/ 9 h 9"/>
              <a:gd name="T10" fmla="*/ 5 w 9"/>
              <a:gd name="T11" fmla="*/ 0 h 9"/>
              <a:gd name="T12" fmla="*/ 1 w 9"/>
              <a:gd name="T13" fmla="*/ 4 h 9"/>
              <a:gd name="T14" fmla="*/ 5 w 9"/>
              <a:gd name="T15" fmla="*/ 9 h 9"/>
              <a:gd name="T16" fmla="*/ 9 w 9"/>
              <a:gd name="T17" fmla="*/ 4 h 9"/>
              <a:gd name="T18" fmla="*/ 5 w 9"/>
              <a:gd name="T19"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 h="9">
                <a:moveTo>
                  <a:pt x="5" y="9"/>
                </a:moveTo>
                <a:cubicBezTo>
                  <a:pt x="2" y="9"/>
                  <a:pt x="0" y="7"/>
                  <a:pt x="0" y="4"/>
                </a:cubicBezTo>
                <a:cubicBezTo>
                  <a:pt x="0" y="2"/>
                  <a:pt x="2" y="0"/>
                  <a:pt x="5" y="0"/>
                </a:cubicBezTo>
                <a:cubicBezTo>
                  <a:pt x="7" y="0"/>
                  <a:pt x="9" y="2"/>
                  <a:pt x="9" y="4"/>
                </a:cubicBezTo>
                <a:cubicBezTo>
                  <a:pt x="9" y="7"/>
                  <a:pt x="7" y="9"/>
                  <a:pt x="5" y="9"/>
                </a:cubicBezTo>
                <a:close/>
                <a:moveTo>
                  <a:pt x="5" y="0"/>
                </a:moveTo>
                <a:cubicBezTo>
                  <a:pt x="2" y="0"/>
                  <a:pt x="1" y="2"/>
                  <a:pt x="1" y="4"/>
                </a:cubicBezTo>
                <a:cubicBezTo>
                  <a:pt x="1" y="7"/>
                  <a:pt x="2" y="9"/>
                  <a:pt x="5" y="9"/>
                </a:cubicBezTo>
                <a:cubicBezTo>
                  <a:pt x="7" y="9"/>
                  <a:pt x="9" y="7"/>
                  <a:pt x="9" y="4"/>
                </a:cubicBezTo>
                <a:cubicBezTo>
                  <a:pt x="9" y="2"/>
                  <a:pt x="7" y="0"/>
                  <a:pt x="5" y="0"/>
                </a:cubicBezTo>
                <a:close/>
              </a:path>
            </a:pathLst>
          </a:custGeom>
          <a:solidFill>
            <a:srgbClr val="515151"/>
          </a:solidFill>
          <a:ln w="9525">
            <a:solidFill>
              <a:srgbClr val="0070C0"/>
            </a:solidFill>
            <a:round/>
            <a:headEnd/>
            <a:tailEnd/>
          </a:ln>
          <a:extLst/>
        </p:spPr>
        <p:txBody>
          <a:bodyPr vert="horz" wrap="square" lIns="68562" tIns="34281" rIns="68562" bIns="34281" numCol="1" anchor="t" anchorCtr="0" compatLnSpc="1">
            <a:prstTxWarp prst="textNoShape">
              <a:avLst/>
            </a:prstTxWarp>
          </a:bodyPr>
          <a:lstStyle/>
          <a:p>
            <a:endParaRPr lang="zh-CN" altLang="en-US"/>
          </a:p>
        </p:txBody>
      </p:sp>
      <p:sp>
        <p:nvSpPr>
          <p:cNvPr id="55" name="Freeform 656"/>
          <p:cNvSpPr>
            <a:spLocks noEditPoints="1"/>
          </p:cNvSpPr>
          <p:nvPr/>
        </p:nvSpPr>
        <p:spPr bwMode="auto">
          <a:xfrm>
            <a:off x="7061066" y="2335860"/>
            <a:ext cx="223779" cy="342900"/>
          </a:xfrm>
          <a:custGeom>
            <a:avLst/>
            <a:gdLst>
              <a:gd name="T0" fmla="*/ 16 w 17"/>
              <a:gd name="T1" fmla="*/ 13 h 26"/>
              <a:gd name="T2" fmla="*/ 16 w 17"/>
              <a:gd name="T3" fmla="*/ 13 h 26"/>
              <a:gd name="T4" fmla="*/ 9 w 17"/>
              <a:gd name="T5" fmla="*/ 0 h 26"/>
              <a:gd name="T6" fmla="*/ 1 w 17"/>
              <a:gd name="T7" fmla="*/ 13 h 26"/>
              <a:gd name="T8" fmla="*/ 1 w 17"/>
              <a:gd name="T9" fmla="*/ 13 h 26"/>
              <a:gd name="T10" fmla="*/ 0 w 17"/>
              <a:gd name="T11" fmla="*/ 18 h 26"/>
              <a:gd name="T12" fmla="*/ 9 w 17"/>
              <a:gd name="T13" fmla="*/ 26 h 26"/>
              <a:gd name="T14" fmla="*/ 17 w 17"/>
              <a:gd name="T15" fmla="*/ 18 h 26"/>
              <a:gd name="T16" fmla="*/ 16 w 17"/>
              <a:gd name="T17" fmla="*/ 13 h 26"/>
              <a:gd name="T18" fmla="*/ 16 w 17"/>
              <a:gd name="T19" fmla="*/ 18 h 26"/>
              <a:gd name="T20" fmla="*/ 9 w 17"/>
              <a:gd name="T21" fmla="*/ 25 h 26"/>
              <a:gd name="T22" fmla="*/ 2 w 17"/>
              <a:gd name="T23" fmla="*/ 18 h 26"/>
              <a:gd name="T24" fmla="*/ 9 w 17"/>
              <a:gd name="T25" fmla="*/ 11 h 26"/>
              <a:gd name="T26" fmla="*/ 16 w 17"/>
              <a:gd name="T27" fmla="*/ 18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 h="26">
                <a:moveTo>
                  <a:pt x="16" y="13"/>
                </a:moveTo>
                <a:cubicBezTo>
                  <a:pt x="16" y="13"/>
                  <a:pt x="16" y="13"/>
                  <a:pt x="16" y="13"/>
                </a:cubicBezTo>
                <a:cubicBezTo>
                  <a:pt x="9" y="0"/>
                  <a:pt x="9" y="0"/>
                  <a:pt x="9" y="0"/>
                </a:cubicBezTo>
                <a:cubicBezTo>
                  <a:pt x="1" y="13"/>
                  <a:pt x="1" y="13"/>
                  <a:pt x="1" y="13"/>
                </a:cubicBezTo>
                <a:cubicBezTo>
                  <a:pt x="1" y="13"/>
                  <a:pt x="1" y="13"/>
                  <a:pt x="1" y="13"/>
                </a:cubicBezTo>
                <a:cubicBezTo>
                  <a:pt x="1" y="15"/>
                  <a:pt x="0" y="16"/>
                  <a:pt x="0" y="18"/>
                </a:cubicBezTo>
                <a:cubicBezTo>
                  <a:pt x="0" y="22"/>
                  <a:pt x="4" y="26"/>
                  <a:pt x="9" y="26"/>
                </a:cubicBezTo>
                <a:cubicBezTo>
                  <a:pt x="14" y="26"/>
                  <a:pt x="17" y="22"/>
                  <a:pt x="17" y="18"/>
                </a:cubicBezTo>
                <a:cubicBezTo>
                  <a:pt x="17" y="16"/>
                  <a:pt x="17" y="15"/>
                  <a:pt x="16" y="13"/>
                </a:cubicBezTo>
                <a:close/>
                <a:moveTo>
                  <a:pt x="16" y="18"/>
                </a:moveTo>
                <a:cubicBezTo>
                  <a:pt x="16" y="22"/>
                  <a:pt x="13" y="25"/>
                  <a:pt x="9" y="25"/>
                </a:cubicBezTo>
                <a:cubicBezTo>
                  <a:pt x="5" y="25"/>
                  <a:pt x="2" y="22"/>
                  <a:pt x="2" y="18"/>
                </a:cubicBezTo>
                <a:cubicBezTo>
                  <a:pt x="2" y="14"/>
                  <a:pt x="5" y="11"/>
                  <a:pt x="9" y="11"/>
                </a:cubicBezTo>
                <a:cubicBezTo>
                  <a:pt x="13" y="11"/>
                  <a:pt x="16" y="14"/>
                  <a:pt x="16" y="18"/>
                </a:cubicBezTo>
                <a:close/>
              </a:path>
            </a:pathLst>
          </a:custGeom>
          <a:solidFill>
            <a:srgbClr val="0070C0"/>
          </a:solidFill>
          <a:ln>
            <a:noFill/>
          </a:ln>
        </p:spPr>
        <p:txBody>
          <a:bodyPr vert="horz" wrap="square" lIns="68562" tIns="34281" rIns="68562" bIns="34281" numCol="1" anchor="t" anchorCtr="0" compatLnSpc="1">
            <a:prstTxWarp prst="textNoShape">
              <a:avLst/>
            </a:prstTxWarp>
          </a:bodyPr>
          <a:lstStyle/>
          <a:p>
            <a:endParaRPr lang="zh-CN" altLang="en-US"/>
          </a:p>
        </p:txBody>
      </p:sp>
      <p:sp>
        <p:nvSpPr>
          <p:cNvPr id="56" name="Freeform 721"/>
          <p:cNvSpPr>
            <a:spLocks noEditPoints="1"/>
          </p:cNvSpPr>
          <p:nvPr/>
        </p:nvSpPr>
        <p:spPr bwMode="auto">
          <a:xfrm>
            <a:off x="7614562" y="2335860"/>
            <a:ext cx="223779" cy="342900"/>
          </a:xfrm>
          <a:custGeom>
            <a:avLst/>
            <a:gdLst>
              <a:gd name="T0" fmla="*/ 16 w 17"/>
              <a:gd name="T1" fmla="*/ 13 h 26"/>
              <a:gd name="T2" fmla="*/ 16 w 17"/>
              <a:gd name="T3" fmla="*/ 13 h 26"/>
              <a:gd name="T4" fmla="*/ 8 w 17"/>
              <a:gd name="T5" fmla="*/ 0 h 26"/>
              <a:gd name="T6" fmla="*/ 1 w 17"/>
              <a:gd name="T7" fmla="*/ 13 h 26"/>
              <a:gd name="T8" fmla="*/ 1 w 17"/>
              <a:gd name="T9" fmla="*/ 13 h 26"/>
              <a:gd name="T10" fmla="*/ 0 w 17"/>
              <a:gd name="T11" fmla="*/ 18 h 26"/>
              <a:gd name="T12" fmla="*/ 8 w 17"/>
              <a:gd name="T13" fmla="*/ 26 h 26"/>
              <a:gd name="T14" fmla="*/ 17 w 17"/>
              <a:gd name="T15" fmla="*/ 18 h 26"/>
              <a:gd name="T16" fmla="*/ 16 w 17"/>
              <a:gd name="T17" fmla="*/ 13 h 26"/>
              <a:gd name="T18" fmla="*/ 15 w 17"/>
              <a:gd name="T19" fmla="*/ 18 h 26"/>
              <a:gd name="T20" fmla="*/ 8 w 17"/>
              <a:gd name="T21" fmla="*/ 25 h 26"/>
              <a:gd name="T22" fmla="*/ 1 w 17"/>
              <a:gd name="T23" fmla="*/ 18 h 26"/>
              <a:gd name="T24" fmla="*/ 8 w 17"/>
              <a:gd name="T25" fmla="*/ 11 h 26"/>
              <a:gd name="T26" fmla="*/ 15 w 17"/>
              <a:gd name="T27" fmla="*/ 18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 h="26">
                <a:moveTo>
                  <a:pt x="16" y="13"/>
                </a:moveTo>
                <a:cubicBezTo>
                  <a:pt x="16" y="13"/>
                  <a:pt x="16" y="13"/>
                  <a:pt x="16" y="13"/>
                </a:cubicBezTo>
                <a:cubicBezTo>
                  <a:pt x="8" y="0"/>
                  <a:pt x="8" y="0"/>
                  <a:pt x="8" y="0"/>
                </a:cubicBezTo>
                <a:cubicBezTo>
                  <a:pt x="1" y="13"/>
                  <a:pt x="1" y="13"/>
                  <a:pt x="1" y="13"/>
                </a:cubicBezTo>
                <a:cubicBezTo>
                  <a:pt x="1" y="13"/>
                  <a:pt x="1" y="13"/>
                  <a:pt x="1" y="13"/>
                </a:cubicBezTo>
                <a:cubicBezTo>
                  <a:pt x="0" y="15"/>
                  <a:pt x="0" y="16"/>
                  <a:pt x="0" y="18"/>
                </a:cubicBezTo>
                <a:cubicBezTo>
                  <a:pt x="0" y="22"/>
                  <a:pt x="4" y="26"/>
                  <a:pt x="8" y="26"/>
                </a:cubicBezTo>
                <a:cubicBezTo>
                  <a:pt x="13" y="26"/>
                  <a:pt x="17" y="22"/>
                  <a:pt x="17" y="18"/>
                </a:cubicBezTo>
                <a:cubicBezTo>
                  <a:pt x="17" y="16"/>
                  <a:pt x="16" y="15"/>
                  <a:pt x="16" y="13"/>
                </a:cubicBezTo>
                <a:close/>
                <a:moveTo>
                  <a:pt x="15" y="18"/>
                </a:moveTo>
                <a:cubicBezTo>
                  <a:pt x="15" y="22"/>
                  <a:pt x="12" y="25"/>
                  <a:pt x="8" y="25"/>
                </a:cubicBezTo>
                <a:cubicBezTo>
                  <a:pt x="4" y="25"/>
                  <a:pt x="1" y="22"/>
                  <a:pt x="1" y="18"/>
                </a:cubicBezTo>
                <a:cubicBezTo>
                  <a:pt x="1" y="14"/>
                  <a:pt x="4" y="11"/>
                  <a:pt x="8" y="11"/>
                </a:cubicBezTo>
                <a:cubicBezTo>
                  <a:pt x="12" y="11"/>
                  <a:pt x="15" y="14"/>
                  <a:pt x="15" y="18"/>
                </a:cubicBezTo>
                <a:close/>
              </a:path>
            </a:pathLst>
          </a:custGeom>
          <a:solidFill>
            <a:srgbClr val="0070C0"/>
          </a:solidFill>
          <a:ln>
            <a:noFill/>
          </a:ln>
        </p:spPr>
        <p:txBody>
          <a:bodyPr vert="horz" wrap="square" lIns="68562" tIns="34281" rIns="68562" bIns="34281" numCol="1" anchor="t" anchorCtr="0" compatLnSpc="1">
            <a:prstTxWarp prst="textNoShape">
              <a:avLst/>
            </a:prstTxWarp>
          </a:bodyPr>
          <a:lstStyle/>
          <a:p>
            <a:endParaRPr lang="zh-CN" altLang="en-US"/>
          </a:p>
        </p:txBody>
      </p:sp>
      <p:sp>
        <p:nvSpPr>
          <p:cNvPr id="57" name="Freeform 786"/>
          <p:cNvSpPr>
            <a:spLocks noEditPoints="1"/>
          </p:cNvSpPr>
          <p:nvPr/>
        </p:nvSpPr>
        <p:spPr bwMode="auto">
          <a:xfrm>
            <a:off x="8153775" y="2335860"/>
            <a:ext cx="223779" cy="342900"/>
          </a:xfrm>
          <a:custGeom>
            <a:avLst/>
            <a:gdLst>
              <a:gd name="T0" fmla="*/ 16 w 17"/>
              <a:gd name="T1" fmla="*/ 13 h 26"/>
              <a:gd name="T2" fmla="*/ 16 w 17"/>
              <a:gd name="T3" fmla="*/ 13 h 26"/>
              <a:gd name="T4" fmla="*/ 9 w 17"/>
              <a:gd name="T5" fmla="*/ 0 h 26"/>
              <a:gd name="T6" fmla="*/ 1 w 17"/>
              <a:gd name="T7" fmla="*/ 13 h 26"/>
              <a:gd name="T8" fmla="*/ 1 w 17"/>
              <a:gd name="T9" fmla="*/ 13 h 26"/>
              <a:gd name="T10" fmla="*/ 0 w 17"/>
              <a:gd name="T11" fmla="*/ 18 h 26"/>
              <a:gd name="T12" fmla="*/ 9 w 17"/>
              <a:gd name="T13" fmla="*/ 26 h 26"/>
              <a:gd name="T14" fmla="*/ 17 w 17"/>
              <a:gd name="T15" fmla="*/ 18 h 26"/>
              <a:gd name="T16" fmla="*/ 16 w 17"/>
              <a:gd name="T17" fmla="*/ 13 h 26"/>
              <a:gd name="T18" fmla="*/ 16 w 17"/>
              <a:gd name="T19" fmla="*/ 18 h 26"/>
              <a:gd name="T20" fmla="*/ 9 w 17"/>
              <a:gd name="T21" fmla="*/ 25 h 26"/>
              <a:gd name="T22" fmla="*/ 2 w 17"/>
              <a:gd name="T23" fmla="*/ 18 h 26"/>
              <a:gd name="T24" fmla="*/ 9 w 17"/>
              <a:gd name="T25" fmla="*/ 11 h 26"/>
              <a:gd name="T26" fmla="*/ 16 w 17"/>
              <a:gd name="T27" fmla="*/ 18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 h="26">
                <a:moveTo>
                  <a:pt x="16" y="13"/>
                </a:moveTo>
                <a:cubicBezTo>
                  <a:pt x="16" y="13"/>
                  <a:pt x="16" y="13"/>
                  <a:pt x="16" y="13"/>
                </a:cubicBezTo>
                <a:cubicBezTo>
                  <a:pt x="9" y="0"/>
                  <a:pt x="9" y="0"/>
                  <a:pt x="9" y="0"/>
                </a:cubicBezTo>
                <a:cubicBezTo>
                  <a:pt x="1" y="13"/>
                  <a:pt x="1" y="13"/>
                  <a:pt x="1" y="13"/>
                </a:cubicBezTo>
                <a:cubicBezTo>
                  <a:pt x="1" y="13"/>
                  <a:pt x="1" y="13"/>
                  <a:pt x="1" y="13"/>
                </a:cubicBezTo>
                <a:cubicBezTo>
                  <a:pt x="1" y="15"/>
                  <a:pt x="0" y="16"/>
                  <a:pt x="0" y="18"/>
                </a:cubicBezTo>
                <a:cubicBezTo>
                  <a:pt x="0" y="22"/>
                  <a:pt x="4" y="26"/>
                  <a:pt x="9" y="26"/>
                </a:cubicBezTo>
                <a:cubicBezTo>
                  <a:pt x="14" y="26"/>
                  <a:pt x="17" y="22"/>
                  <a:pt x="17" y="18"/>
                </a:cubicBezTo>
                <a:cubicBezTo>
                  <a:pt x="17" y="16"/>
                  <a:pt x="17" y="15"/>
                  <a:pt x="16" y="13"/>
                </a:cubicBezTo>
                <a:close/>
                <a:moveTo>
                  <a:pt x="16" y="18"/>
                </a:moveTo>
                <a:cubicBezTo>
                  <a:pt x="16" y="22"/>
                  <a:pt x="13" y="25"/>
                  <a:pt x="9" y="25"/>
                </a:cubicBezTo>
                <a:cubicBezTo>
                  <a:pt x="5" y="25"/>
                  <a:pt x="2" y="22"/>
                  <a:pt x="2" y="18"/>
                </a:cubicBezTo>
                <a:cubicBezTo>
                  <a:pt x="2" y="14"/>
                  <a:pt x="5" y="11"/>
                  <a:pt x="9" y="11"/>
                </a:cubicBezTo>
                <a:cubicBezTo>
                  <a:pt x="13" y="11"/>
                  <a:pt x="16" y="14"/>
                  <a:pt x="16" y="18"/>
                </a:cubicBezTo>
                <a:close/>
              </a:path>
            </a:pathLst>
          </a:custGeom>
          <a:solidFill>
            <a:srgbClr val="0070C0"/>
          </a:solidFill>
          <a:ln>
            <a:noFill/>
          </a:ln>
        </p:spPr>
        <p:txBody>
          <a:bodyPr vert="horz" wrap="square" lIns="68562" tIns="34281" rIns="68562" bIns="34281" numCol="1" anchor="t" anchorCtr="0" compatLnSpc="1">
            <a:prstTxWarp prst="textNoShape">
              <a:avLst/>
            </a:prstTxWarp>
          </a:bodyPr>
          <a:lstStyle/>
          <a:p>
            <a:endParaRPr lang="zh-CN" altLang="en-US"/>
          </a:p>
        </p:txBody>
      </p:sp>
      <p:sp>
        <p:nvSpPr>
          <p:cNvPr id="58" name="Freeform 68"/>
          <p:cNvSpPr>
            <a:spLocks noEditPoints="1"/>
          </p:cNvSpPr>
          <p:nvPr/>
        </p:nvSpPr>
        <p:spPr bwMode="auto">
          <a:xfrm>
            <a:off x="2153396" y="1809612"/>
            <a:ext cx="222589" cy="342900"/>
          </a:xfrm>
          <a:custGeom>
            <a:avLst/>
            <a:gdLst>
              <a:gd name="T0" fmla="*/ 17 w 17"/>
              <a:gd name="T1" fmla="*/ 9 h 26"/>
              <a:gd name="T2" fmla="*/ 8 w 17"/>
              <a:gd name="T3" fmla="*/ 0 h 26"/>
              <a:gd name="T4" fmla="*/ 0 w 17"/>
              <a:gd name="T5" fmla="*/ 9 h 26"/>
              <a:gd name="T6" fmla="*/ 1 w 17"/>
              <a:gd name="T7" fmla="*/ 13 h 26"/>
              <a:gd name="T8" fmla="*/ 1 w 17"/>
              <a:gd name="T9" fmla="*/ 13 h 26"/>
              <a:gd name="T10" fmla="*/ 8 w 17"/>
              <a:gd name="T11" fmla="*/ 26 h 26"/>
              <a:gd name="T12" fmla="*/ 16 w 17"/>
              <a:gd name="T13" fmla="*/ 13 h 26"/>
              <a:gd name="T14" fmla="*/ 16 w 17"/>
              <a:gd name="T15" fmla="*/ 13 h 26"/>
              <a:gd name="T16" fmla="*/ 17 w 17"/>
              <a:gd name="T17" fmla="*/ 9 h 26"/>
              <a:gd name="T18" fmla="*/ 8 w 17"/>
              <a:gd name="T19" fmla="*/ 16 h 26"/>
              <a:gd name="T20" fmla="*/ 1 w 17"/>
              <a:gd name="T21" fmla="*/ 9 h 26"/>
              <a:gd name="T22" fmla="*/ 8 w 17"/>
              <a:gd name="T23" fmla="*/ 1 h 26"/>
              <a:gd name="T24" fmla="*/ 16 w 17"/>
              <a:gd name="T25" fmla="*/ 9 h 26"/>
              <a:gd name="T26" fmla="*/ 8 w 17"/>
              <a:gd name="T27" fmla="*/ 1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 h="26">
                <a:moveTo>
                  <a:pt x="17" y="9"/>
                </a:moveTo>
                <a:cubicBezTo>
                  <a:pt x="17" y="4"/>
                  <a:pt x="13" y="0"/>
                  <a:pt x="8" y="0"/>
                </a:cubicBezTo>
                <a:cubicBezTo>
                  <a:pt x="4" y="0"/>
                  <a:pt x="0" y="4"/>
                  <a:pt x="0" y="9"/>
                </a:cubicBezTo>
                <a:cubicBezTo>
                  <a:pt x="0" y="10"/>
                  <a:pt x="0" y="12"/>
                  <a:pt x="1" y="13"/>
                </a:cubicBezTo>
                <a:cubicBezTo>
                  <a:pt x="1" y="13"/>
                  <a:pt x="1" y="13"/>
                  <a:pt x="1" y="13"/>
                </a:cubicBezTo>
                <a:cubicBezTo>
                  <a:pt x="8" y="26"/>
                  <a:pt x="8" y="26"/>
                  <a:pt x="8" y="26"/>
                </a:cubicBezTo>
                <a:cubicBezTo>
                  <a:pt x="16" y="13"/>
                  <a:pt x="16" y="13"/>
                  <a:pt x="16" y="13"/>
                </a:cubicBezTo>
                <a:cubicBezTo>
                  <a:pt x="16" y="13"/>
                  <a:pt x="16" y="13"/>
                  <a:pt x="16" y="13"/>
                </a:cubicBezTo>
                <a:cubicBezTo>
                  <a:pt x="17" y="12"/>
                  <a:pt x="17" y="10"/>
                  <a:pt x="17" y="9"/>
                </a:cubicBezTo>
                <a:close/>
                <a:moveTo>
                  <a:pt x="8" y="16"/>
                </a:moveTo>
                <a:cubicBezTo>
                  <a:pt x="4" y="16"/>
                  <a:pt x="1" y="13"/>
                  <a:pt x="1" y="9"/>
                </a:cubicBezTo>
                <a:cubicBezTo>
                  <a:pt x="1" y="5"/>
                  <a:pt x="4" y="1"/>
                  <a:pt x="8" y="1"/>
                </a:cubicBezTo>
                <a:cubicBezTo>
                  <a:pt x="12" y="1"/>
                  <a:pt x="16" y="5"/>
                  <a:pt x="16" y="9"/>
                </a:cubicBezTo>
                <a:cubicBezTo>
                  <a:pt x="15" y="13"/>
                  <a:pt x="12" y="16"/>
                  <a:pt x="8" y="16"/>
                </a:cubicBezTo>
                <a:close/>
              </a:path>
            </a:pathLst>
          </a:custGeom>
          <a:solidFill>
            <a:srgbClr val="0070C0"/>
          </a:solidFill>
          <a:ln>
            <a:noFill/>
          </a:ln>
        </p:spPr>
        <p:txBody>
          <a:bodyPr vert="horz" wrap="square" lIns="68562" tIns="34281" rIns="68562" bIns="34281" numCol="1" anchor="t" anchorCtr="0" compatLnSpc="1">
            <a:prstTxWarp prst="textNoShape">
              <a:avLst/>
            </a:prstTxWarp>
          </a:bodyPr>
          <a:lstStyle/>
          <a:p>
            <a:endParaRPr lang="zh-CN" altLang="en-US"/>
          </a:p>
        </p:txBody>
      </p:sp>
      <p:sp>
        <p:nvSpPr>
          <p:cNvPr id="59" name="TextBox 58"/>
          <p:cNvSpPr txBox="1"/>
          <p:nvPr/>
        </p:nvSpPr>
        <p:spPr>
          <a:xfrm>
            <a:off x="1998510" y="2287608"/>
            <a:ext cx="506174" cy="230833"/>
          </a:xfrm>
          <a:prstGeom prst="rect">
            <a:avLst/>
          </a:prstGeom>
          <a:noFill/>
        </p:spPr>
        <p:txBody>
          <a:bodyPr wrap="square" lIns="68562" tIns="34281" rIns="68562" bIns="34281" rtlCol="0">
            <a:spAutoFit/>
          </a:bodyPr>
          <a:lstStyle/>
          <a:p>
            <a:pPr algn="ctr"/>
            <a:r>
              <a:rPr lang="en-US" altLang="zh-CN" sz="1000" dirty="0">
                <a:latin typeface="微软雅黑" panose="020B0503020204020204" pitchFamily="34" charset="-122"/>
                <a:ea typeface="微软雅黑" panose="020B0503020204020204" pitchFamily="34" charset="-122"/>
              </a:rPr>
              <a:t>Jan</a:t>
            </a:r>
            <a:endParaRPr lang="zh-CN" altLang="en-US" sz="1000" dirty="0">
              <a:latin typeface="微软雅黑" panose="020B0503020204020204" pitchFamily="34" charset="-122"/>
              <a:ea typeface="微软雅黑" panose="020B0503020204020204" pitchFamily="34" charset="-122"/>
            </a:endParaRPr>
          </a:p>
        </p:txBody>
      </p:sp>
      <p:sp>
        <p:nvSpPr>
          <p:cNvPr id="60" name="TextBox 59"/>
          <p:cNvSpPr txBox="1"/>
          <p:nvPr/>
        </p:nvSpPr>
        <p:spPr>
          <a:xfrm>
            <a:off x="2557364" y="2287608"/>
            <a:ext cx="506174" cy="230833"/>
          </a:xfrm>
          <a:prstGeom prst="rect">
            <a:avLst/>
          </a:prstGeom>
          <a:noFill/>
        </p:spPr>
        <p:txBody>
          <a:bodyPr wrap="square" lIns="68562" tIns="34281" rIns="68562" bIns="34281" rtlCol="0">
            <a:spAutoFit/>
          </a:bodyPr>
          <a:lstStyle/>
          <a:p>
            <a:pPr algn="ctr"/>
            <a:r>
              <a:rPr lang="en-US" altLang="zh-CN" sz="1000" dirty="0">
                <a:latin typeface="微软雅黑" panose="020B0503020204020204" pitchFamily="34" charset="-122"/>
                <a:ea typeface="微软雅黑" panose="020B0503020204020204" pitchFamily="34" charset="-122"/>
              </a:rPr>
              <a:t>Feb</a:t>
            </a:r>
            <a:endParaRPr lang="zh-CN" altLang="en-US" sz="1000" dirty="0">
              <a:latin typeface="微软雅黑" panose="020B0503020204020204" pitchFamily="34" charset="-122"/>
              <a:ea typeface="微软雅黑" panose="020B0503020204020204" pitchFamily="34" charset="-122"/>
            </a:endParaRPr>
          </a:p>
        </p:txBody>
      </p:sp>
      <p:sp>
        <p:nvSpPr>
          <p:cNvPr id="61" name="TextBox 60"/>
          <p:cNvSpPr txBox="1"/>
          <p:nvPr/>
        </p:nvSpPr>
        <p:spPr>
          <a:xfrm>
            <a:off x="3091220" y="2287608"/>
            <a:ext cx="506174" cy="230833"/>
          </a:xfrm>
          <a:prstGeom prst="rect">
            <a:avLst/>
          </a:prstGeom>
          <a:noFill/>
        </p:spPr>
        <p:txBody>
          <a:bodyPr wrap="square" lIns="68562" tIns="34281" rIns="68562" bIns="34281" rtlCol="0">
            <a:spAutoFit/>
          </a:bodyPr>
          <a:lstStyle/>
          <a:p>
            <a:pPr algn="ctr"/>
            <a:r>
              <a:rPr lang="en-US" altLang="zh-CN" sz="1000" dirty="0">
                <a:latin typeface="微软雅黑" panose="020B0503020204020204" pitchFamily="34" charset="-122"/>
                <a:ea typeface="微软雅黑" panose="020B0503020204020204" pitchFamily="34" charset="-122"/>
              </a:rPr>
              <a:t>Mar</a:t>
            </a:r>
            <a:endParaRPr lang="zh-CN" altLang="en-US" sz="1000" dirty="0">
              <a:latin typeface="微软雅黑" panose="020B0503020204020204" pitchFamily="34" charset="-122"/>
              <a:ea typeface="微软雅黑" panose="020B0503020204020204" pitchFamily="34" charset="-122"/>
            </a:endParaRPr>
          </a:p>
        </p:txBody>
      </p:sp>
      <p:sp>
        <p:nvSpPr>
          <p:cNvPr id="62" name="TextBox 61"/>
          <p:cNvSpPr txBox="1"/>
          <p:nvPr/>
        </p:nvSpPr>
        <p:spPr>
          <a:xfrm>
            <a:off x="3643526" y="2287608"/>
            <a:ext cx="506174" cy="230833"/>
          </a:xfrm>
          <a:prstGeom prst="rect">
            <a:avLst/>
          </a:prstGeom>
          <a:noFill/>
        </p:spPr>
        <p:txBody>
          <a:bodyPr wrap="square" lIns="68562" tIns="34281" rIns="68562" bIns="34281" rtlCol="0">
            <a:spAutoFit/>
          </a:bodyPr>
          <a:lstStyle/>
          <a:p>
            <a:pPr algn="ctr"/>
            <a:r>
              <a:rPr lang="en-US" altLang="zh-CN" sz="1000" dirty="0">
                <a:latin typeface="微软雅黑" panose="020B0503020204020204" pitchFamily="34" charset="-122"/>
                <a:ea typeface="微软雅黑" panose="020B0503020204020204" pitchFamily="34" charset="-122"/>
              </a:rPr>
              <a:t>Apr</a:t>
            </a:r>
            <a:endParaRPr lang="zh-CN" altLang="en-US" sz="1000" dirty="0">
              <a:latin typeface="微软雅黑" panose="020B0503020204020204" pitchFamily="34" charset="-122"/>
              <a:ea typeface="微软雅黑" panose="020B0503020204020204" pitchFamily="34" charset="-122"/>
            </a:endParaRPr>
          </a:p>
        </p:txBody>
      </p:sp>
      <p:sp>
        <p:nvSpPr>
          <p:cNvPr id="63" name="TextBox 62"/>
          <p:cNvSpPr txBox="1"/>
          <p:nvPr/>
        </p:nvSpPr>
        <p:spPr>
          <a:xfrm>
            <a:off x="4196427" y="2287608"/>
            <a:ext cx="506174" cy="230833"/>
          </a:xfrm>
          <a:prstGeom prst="rect">
            <a:avLst/>
          </a:prstGeom>
          <a:noFill/>
        </p:spPr>
        <p:txBody>
          <a:bodyPr wrap="square" lIns="68562" tIns="34281" rIns="68562" bIns="34281" rtlCol="0">
            <a:spAutoFit/>
          </a:bodyPr>
          <a:lstStyle/>
          <a:p>
            <a:pPr algn="ctr"/>
            <a:r>
              <a:rPr lang="en-US" altLang="zh-CN" sz="1000" dirty="0">
                <a:latin typeface="微软雅黑" panose="020B0503020204020204" pitchFamily="34" charset="-122"/>
                <a:ea typeface="微软雅黑" panose="020B0503020204020204" pitchFamily="34" charset="-122"/>
              </a:rPr>
              <a:t>May</a:t>
            </a:r>
            <a:endParaRPr lang="zh-CN" altLang="en-US" sz="1000" dirty="0">
              <a:latin typeface="微软雅黑" panose="020B0503020204020204" pitchFamily="34" charset="-122"/>
              <a:ea typeface="微软雅黑" panose="020B0503020204020204" pitchFamily="34" charset="-122"/>
            </a:endParaRPr>
          </a:p>
        </p:txBody>
      </p:sp>
      <p:sp>
        <p:nvSpPr>
          <p:cNvPr id="64" name="TextBox 63"/>
          <p:cNvSpPr txBox="1"/>
          <p:nvPr/>
        </p:nvSpPr>
        <p:spPr>
          <a:xfrm>
            <a:off x="4735640" y="1944627"/>
            <a:ext cx="506174" cy="230833"/>
          </a:xfrm>
          <a:prstGeom prst="rect">
            <a:avLst/>
          </a:prstGeom>
          <a:noFill/>
        </p:spPr>
        <p:txBody>
          <a:bodyPr wrap="square" lIns="68562" tIns="34281" rIns="68562" bIns="34281" rtlCol="0">
            <a:spAutoFit/>
          </a:bodyPr>
          <a:lstStyle/>
          <a:p>
            <a:pPr algn="ctr"/>
            <a:r>
              <a:rPr lang="en-US" altLang="zh-CN" sz="1000" dirty="0">
                <a:latin typeface="微软雅黑" panose="020B0503020204020204" pitchFamily="34" charset="-122"/>
                <a:ea typeface="微软雅黑" panose="020B0503020204020204" pitchFamily="34" charset="-122"/>
              </a:rPr>
              <a:t>Jun</a:t>
            </a:r>
            <a:endParaRPr lang="zh-CN" altLang="en-US" sz="1000" dirty="0">
              <a:latin typeface="微软雅黑" panose="020B0503020204020204" pitchFamily="34" charset="-122"/>
              <a:ea typeface="微软雅黑" panose="020B0503020204020204" pitchFamily="34" charset="-122"/>
            </a:endParaRPr>
          </a:p>
        </p:txBody>
      </p:sp>
      <p:sp>
        <p:nvSpPr>
          <p:cNvPr id="65" name="TextBox 64"/>
          <p:cNvSpPr txBox="1"/>
          <p:nvPr/>
        </p:nvSpPr>
        <p:spPr>
          <a:xfrm>
            <a:off x="5288541" y="1944627"/>
            <a:ext cx="506174" cy="230833"/>
          </a:xfrm>
          <a:prstGeom prst="rect">
            <a:avLst/>
          </a:prstGeom>
          <a:noFill/>
        </p:spPr>
        <p:txBody>
          <a:bodyPr wrap="square" lIns="68562" tIns="34281" rIns="68562" bIns="34281" rtlCol="0">
            <a:spAutoFit/>
          </a:bodyPr>
          <a:lstStyle/>
          <a:p>
            <a:pPr algn="ctr"/>
            <a:r>
              <a:rPr lang="en-US" altLang="zh-CN" sz="1000" dirty="0">
                <a:latin typeface="微软雅黑" panose="020B0503020204020204" pitchFamily="34" charset="-122"/>
                <a:ea typeface="微软雅黑" panose="020B0503020204020204" pitchFamily="34" charset="-122"/>
              </a:rPr>
              <a:t>Jul</a:t>
            </a:r>
            <a:endParaRPr lang="zh-CN" altLang="en-US" sz="1000" dirty="0">
              <a:latin typeface="微软雅黑" panose="020B0503020204020204" pitchFamily="34" charset="-122"/>
              <a:ea typeface="微软雅黑" panose="020B0503020204020204" pitchFamily="34" charset="-122"/>
            </a:endParaRPr>
          </a:p>
        </p:txBody>
      </p:sp>
      <p:sp>
        <p:nvSpPr>
          <p:cNvPr id="66" name="TextBox 65"/>
          <p:cNvSpPr txBox="1"/>
          <p:nvPr/>
        </p:nvSpPr>
        <p:spPr>
          <a:xfrm>
            <a:off x="5827754" y="1944627"/>
            <a:ext cx="506174" cy="230833"/>
          </a:xfrm>
          <a:prstGeom prst="rect">
            <a:avLst/>
          </a:prstGeom>
          <a:noFill/>
        </p:spPr>
        <p:txBody>
          <a:bodyPr wrap="square" lIns="68562" tIns="34281" rIns="68562" bIns="34281" rtlCol="0">
            <a:spAutoFit/>
          </a:bodyPr>
          <a:lstStyle/>
          <a:p>
            <a:pPr algn="ctr"/>
            <a:r>
              <a:rPr lang="en-US" altLang="zh-CN" sz="1000" dirty="0">
                <a:latin typeface="微软雅黑" panose="020B0503020204020204" pitchFamily="34" charset="-122"/>
                <a:ea typeface="微软雅黑" panose="020B0503020204020204" pitchFamily="34" charset="-122"/>
              </a:rPr>
              <a:t>Aug</a:t>
            </a:r>
            <a:endParaRPr lang="zh-CN" altLang="en-US" sz="1000" dirty="0">
              <a:latin typeface="微软雅黑" panose="020B0503020204020204" pitchFamily="34" charset="-122"/>
              <a:ea typeface="微软雅黑" panose="020B0503020204020204" pitchFamily="34" charset="-122"/>
            </a:endParaRPr>
          </a:p>
        </p:txBody>
      </p:sp>
      <p:sp>
        <p:nvSpPr>
          <p:cNvPr id="67" name="TextBox 66"/>
          <p:cNvSpPr txBox="1"/>
          <p:nvPr/>
        </p:nvSpPr>
        <p:spPr>
          <a:xfrm>
            <a:off x="6380655" y="1944627"/>
            <a:ext cx="506174" cy="230833"/>
          </a:xfrm>
          <a:prstGeom prst="rect">
            <a:avLst/>
          </a:prstGeom>
          <a:noFill/>
        </p:spPr>
        <p:txBody>
          <a:bodyPr wrap="square" lIns="68562" tIns="34281" rIns="68562" bIns="34281" rtlCol="0">
            <a:spAutoFit/>
          </a:bodyPr>
          <a:lstStyle/>
          <a:p>
            <a:pPr algn="ctr"/>
            <a:r>
              <a:rPr lang="en-US" altLang="zh-CN" sz="1000" dirty="0">
                <a:latin typeface="微软雅黑" panose="020B0503020204020204" pitchFamily="34" charset="-122"/>
                <a:ea typeface="微软雅黑" panose="020B0503020204020204" pitchFamily="34" charset="-122"/>
              </a:rPr>
              <a:t>Sep</a:t>
            </a:r>
            <a:endParaRPr lang="zh-CN" altLang="en-US" sz="1000" dirty="0">
              <a:latin typeface="微软雅黑" panose="020B0503020204020204" pitchFamily="34" charset="-122"/>
              <a:ea typeface="微软雅黑" panose="020B0503020204020204" pitchFamily="34" charset="-122"/>
            </a:endParaRPr>
          </a:p>
        </p:txBody>
      </p:sp>
      <p:sp>
        <p:nvSpPr>
          <p:cNvPr id="68" name="TextBox 67"/>
          <p:cNvSpPr txBox="1"/>
          <p:nvPr/>
        </p:nvSpPr>
        <p:spPr>
          <a:xfrm>
            <a:off x="6920463" y="1944627"/>
            <a:ext cx="506174" cy="230833"/>
          </a:xfrm>
          <a:prstGeom prst="rect">
            <a:avLst/>
          </a:prstGeom>
          <a:noFill/>
        </p:spPr>
        <p:txBody>
          <a:bodyPr wrap="square" lIns="68562" tIns="34281" rIns="68562" bIns="34281" rtlCol="0">
            <a:spAutoFit/>
          </a:bodyPr>
          <a:lstStyle/>
          <a:p>
            <a:pPr algn="ctr"/>
            <a:r>
              <a:rPr lang="en-US" altLang="zh-CN" sz="1000" dirty="0">
                <a:latin typeface="微软雅黑" panose="020B0503020204020204" pitchFamily="34" charset="-122"/>
                <a:ea typeface="微软雅黑" panose="020B0503020204020204" pitchFamily="34" charset="-122"/>
              </a:rPr>
              <a:t>Oct</a:t>
            </a:r>
            <a:endParaRPr lang="zh-CN" altLang="en-US" sz="1000" dirty="0">
              <a:latin typeface="微软雅黑" panose="020B0503020204020204" pitchFamily="34" charset="-122"/>
              <a:ea typeface="微软雅黑" panose="020B0503020204020204" pitchFamily="34" charset="-122"/>
            </a:endParaRPr>
          </a:p>
        </p:txBody>
      </p:sp>
      <p:sp>
        <p:nvSpPr>
          <p:cNvPr id="69" name="TextBox 68"/>
          <p:cNvSpPr txBox="1"/>
          <p:nvPr/>
        </p:nvSpPr>
        <p:spPr>
          <a:xfrm>
            <a:off x="7472769" y="1944627"/>
            <a:ext cx="506174" cy="230833"/>
          </a:xfrm>
          <a:prstGeom prst="rect">
            <a:avLst/>
          </a:prstGeom>
          <a:noFill/>
        </p:spPr>
        <p:txBody>
          <a:bodyPr wrap="square" lIns="68562" tIns="34281" rIns="68562" bIns="34281" rtlCol="0">
            <a:spAutoFit/>
          </a:bodyPr>
          <a:lstStyle/>
          <a:p>
            <a:pPr algn="ctr"/>
            <a:r>
              <a:rPr lang="en-US" altLang="zh-CN" sz="1000" dirty="0">
                <a:latin typeface="微软雅黑" panose="020B0503020204020204" pitchFamily="34" charset="-122"/>
                <a:ea typeface="微软雅黑" panose="020B0503020204020204" pitchFamily="34" charset="-122"/>
              </a:rPr>
              <a:t>Nov</a:t>
            </a:r>
            <a:endParaRPr lang="zh-CN" altLang="en-US" sz="1000" dirty="0">
              <a:latin typeface="微软雅黑" panose="020B0503020204020204" pitchFamily="34" charset="-122"/>
              <a:ea typeface="微软雅黑" panose="020B0503020204020204" pitchFamily="34" charset="-122"/>
            </a:endParaRPr>
          </a:p>
        </p:txBody>
      </p:sp>
      <p:sp>
        <p:nvSpPr>
          <p:cNvPr id="100" name="TextBox 99"/>
          <p:cNvSpPr txBox="1"/>
          <p:nvPr/>
        </p:nvSpPr>
        <p:spPr>
          <a:xfrm>
            <a:off x="8026266" y="1944627"/>
            <a:ext cx="506174" cy="230833"/>
          </a:xfrm>
          <a:prstGeom prst="rect">
            <a:avLst/>
          </a:prstGeom>
          <a:noFill/>
        </p:spPr>
        <p:txBody>
          <a:bodyPr wrap="square" lIns="68562" tIns="34281" rIns="68562" bIns="34281" rtlCol="0">
            <a:spAutoFit/>
          </a:bodyPr>
          <a:lstStyle/>
          <a:p>
            <a:pPr algn="ctr"/>
            <a:r>
              <a:rPr lang="en-US" altLang="zh-CN" sz="1000" dirty="0">
                <a:latin typeface="微软雅黑" panose="020B0503020204020204" pitchFamily="34" charset="-122"/>
                <a:ea typeface="微软雅黑" panose="020B0503020204020204" pitchFamily="34" charset="-122"/>
              </a:rPr>
              <a:t>Dec</a:t>
            </a:r>
            <a:endParaRPr lang="zh-CN" altLang="en-US" sz="1000" dirty="0">
              <a:latin typeface="微软雅黑" panose="020B0503020204020204" pitchFamily="34" charset="-122"/>
              <a:ea typeface="微软雅黑" panose="020B0503020204020204" pitchFamily="34" charset="-122"/>
            </a:endParaRPr>
          </a:p>
        </p:txBody>
      </p:sp>
      <p:sp>
        <p:nvSpPr>
          <p:cNvPr id="101" name="Freeform 656"/>
          <p:cNvSpPr>
            <a:spLocks noEditPoints="1"/>
          </p:cNvSpPr>
          <p:nvPr/>
        </p:nvSpPr>
        <p:spPr bwMode="auto">
          <a:xfrm>
            <a:off x="6521852" y="2335860"/>
            <a:ext cx="223779" cy="342900"/>
          </a:xfrm>
          <a:custGeom>
            <a:avLst/>
            <a:gdLst>
              <a:gd name="T0" fmla="*/ 16 w 17"/>
              <a:gd name="T1" fmla="*/ 13 h 26"/>
              <a:gd name="T2" fmla="*/ 16 w 17"/>
              <a:gd name="T3" fmla="*/ 13 h 26"/>
              <a:gd name="T4" fmla="*/ 9 w 17"/>
              <a:gd name="T5" fmla="*/ 0 h 26"/>
              <a:gd name="T6" fmla="*/ 1 w 17"/>
              <a:gd name="T7" fmla="*/ 13 h 26"/>
              <a:gd name="T8" fmla="*/ 1 w 17"/>
              <a:gd name="T9" fmla="*/ 13 h 26"/>
              <a:gd name="T10" fmla="*/ 0 w 17"/>
              <a:gd name="T11" fmla="*/ 18 h 26"/>
              <a:gd name="T12" fmla="*/ 9 w 17"/>
              <a:gd name="T13" fmla="*/ 26 h 26"/>
              <a:gd name="T14" fmla="*/ 17 w 17"/>
              <a:gd name="T15" fmla="*/ 18 h 26"/>
              <a:gd name="T16" fmla="*/ 16 w 17"/>
              <a:gd name="T17" fmla="*/ 13 h 26"/>
              <a:gd name="T18" fmla="*/ 16 w 17"/>
              <a:gd name="T19" fmla="*/ 18 h 26"/>
              <a:gd name="T20" fmla="*/ 9 w 17"/>
              <a:gd name="T21" fmla="*/ 25 h 26"/>
              <a:gd name="T22" fmla="*/ 2 w 17"/>
              <a:gd name="T23" fmla="*/ 18 h 26"/>
              <a:gd name="T24" fmla="*/ 9 w 17"/>
              <a:gd name="T25" fmla="*/ 11 h 26"/>
              <a:gd name="T26" fmla="*/ 16 w 17"/>
              <a:gd name="T27" fmla="*/ 18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 h="26">
                <a:moveTo>
                  <a:pt x="16" y="13"/>
                </a:moveTo>
                <a:cubicBezTo>
                  <a:pt x="16" y="13"/>
                  <a:pt x="16" y="13"/>
                  <a:pt x="16" y="13"/>
                </a:cubicBezTo>
                <a:cubicBezTo>
                  <a:pt x="9" y="0"/>
                  <a:pt x="9" y="0"/>
                  <a:pt x="9" y="0"/>
                </a:cubicBezTo>
                <a:cubicBezTo>
                  <a:pt x="1" y="13"/>
                  <a:pt x="1" y="13"/>
                  <a:pt x="1" y="13"/>
                </a:cubicBezTo>
                <a:cubicBezTo>
                  <a:pt x="1" y="13"/>
                  <a:pt x="1" y="13"/>
                  <a:pt x="1" y="13"/>
                </a:cubicBezTo>
                <a:cubicBezTo>
                  <a:pt x="1" y="15"/>
                  <a:pt x="0" y="16"/>
                  <a:pt x="0" y="18"/>
                </a:cubicBezTo>
                <a:cubicBezTo>
                  <a:pt x="0" y="22"/>
                  <a:pt x="4" y="26"/>
                  <a:pt x="9" y="26"/>
                </a:cubicBezTo>
                <a:cubicBezTo>
                  <a:pt x="14" y="26"/>
                  <a:pt x="17" y="22"/>
                  <a:pt x="17" y="18"/>
                </a:cubicBezTo>
                <a:cubicBezTo>
                  <a:pt x="17" y="16"/>
                  <a:pt x="17" y="15"/>
                  <a:pt x="16" y="13"/>
                </a:cubicBezTo>
                <a:close/>
                <a:moveTo>
                  <a:pt x="16" y="18"/>
                </a:moveTo>
                <a:cubicBezTo>
                  <a:pt x="16" y="22"/>
                  <a:pt x="13" y="25"/>
                  <a:pt x="9" y="25"/>
                </a:cubicBezTo>
                <a:cubicBezTo>
                  <a:pt x="5" y="25"/>
                  <a:pt x="2" y="22"/>
                  <a:pt x="2" y="18"/>
                </a:cubicBezTo>
                <a:cubicBezTo>
                  <a:pt x="2" y="14"/>
                  <a:pt x="5" y="11"/>
                  <a:pt x="9" y="11"/>
                </a:cubicBezTo>
                <a:cubicBezTo>
                  <a:pt x="13" y="11"/>
                  <a:pt x="16" y="14"/>
                  <a:pt x="16" y="18"/>
                </a:cubicBezTo>
                <a:close/>
              </a:path>
            </a:pathLst>
          </a:custGeom>
          <a:solidFill>
            <a:srgbClr val="0070C0"/>
          </a:solidFill>
          <a:ln>
            <a:noFill/>
          </a:ln>
        </p:spPr>
        <p:txBody>
          <a:bodyPr vert="horz" wrap="square" lIns="68562" tIns="34281" rIns="68562" bIns="34281" numCol="1" anchor="t" anchorCtr="0" compatLnSpc="1">
            <a:prstTxWarp prst="textNoShape">
              <a:avLst/>
            </a:prstTxWarp>
          </a:bodyPr>
          <a:lstStyle/>
          <a:p>
            <a:endParaRPr lang="zh-CN" altLang="en-US"/>
          </a:p>
        </p:txBody>
      </p:sp>
      <p:sp>
        <p:nvSpPr>
          <p:cNvPr id="102" name="Freeform 656"/>
          <p:cNvSpPr>
            <a:spLocks noEditPoints="1"/>
          </p:cNvSpPr>
          <p:nvPr/>
        </p:nvSpPr>
        <p:spPr bwMode="auto">
          <a:xfrm>
            <a:off x="5968951" y="2335860"/>
            <a:ext cx="223779" cy="342900"/>
          </a:xfrm>
          <a:custGeom>
            <a:avLst/>
            <a:gdLst>
              <a:gd name="T0" fmla="*/ 16 w 17"/>
              <a:gd name="T1" fmla="*/ 13 h 26"/>
              <a:gd name="T2" fmla="*/ 16 w 17"/>
              <a:gd name="T3" fmla="*/ 13 h 26"/>
              <a:gd name="T4" fmla="*/ 9 w 17"/>
              <a:gd name="T5" fmla="*/ 0 h 26"/>
              <a:gd name="T6" fmla="*/ 1 w 17"/>
              <a:gd name="T7" fmla="*/ 13 h 26"/>
              <a:gd name="T8" fmla="*/ 1 w 17"/>
              <a:gd name="T9" fmla="*/ 13 h 26"/>
              <a:gd name="T10" fmla="*/ 0 w 17"/>
              <a:gd name="T11" fmla="*/ 18 h 26"/>
              <a:gd name="T12" fmla="*/ 9 w 17"/>
              <a:gd name="T13" fmla="*/ 26 h 26"/>
              <a:gd name="T14" fmla="*/ 17 w 17"/>
              <a:gd name="T15" fmla="*/ 18 h 26"/>
              <a:gd name="T16" fmla="*/ 16 w 17"/>
              <a:gd name="T17" fmla="*/ 13 h 26"/>
              <a:gd name="T18" fmla="*/ 16 w 17"/>
              <a:gd name="T19" fmla="*/ 18 h 26"/>
              <a:gd name="T20" fmla="*/ 9 w 17"/>
              <a:gd name="T21" fmla="*/ 25 h 26"/>
              <a:gd name="T22" fmla="*/ 2 w 17"/>
              <a:gd name="T23" fmla="*/ 18 h 26"/>
              <a:gd name="T24" fmla="*/ 9 w 17"/>
              <a:gd name="T25" fmla="*/ 11 h 26"/>
              <a:gd name="T26" fmla="*/ 16 w 17"/>
              <a:gd name="T27" fmla="*/ 18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 h="26">
                <a:moveTo>
                  <a:pt x="16" y="13"/>
                </a:moveTo>
                <a:cubicBezTo>
                  <a:pt x="16" y="13"/>
                  <a:pt x="16" y="13"/>
                  <a:pt x="16" y="13"/>
                </a:cubicBezTo>
                <a:cubicBezTo>
                  <a:pt x="9" y="0"/>
                  <a:pt x="9" y="0"/>
                  <a:pt x="9" y="0"/>
                </a:cubicBezTo>
                <a:cubicBezTo>
                  <a:pt x="1" y="13"/>
                  <a:pt x="1" y="13"/>
                  <a:pt x="1" y="13"/>
                </a:cubicBezTo>
                <a:cubicBezTo>
                  <a:pt x="1" y="13"/>
                  <a:pt x="1" y="13"/>
                  <a:pt x="1" y="13"/>
                </a:cubicBezTo>
                <a:cubicBezTo>
                  <a:pt x="1" y="15"/>
                  <a:pt x="0" y="16"/>
                  <a:pt x="0" y="18"/>
                </a:cubicBezTo>
                <a:cubicBezTo>
                  <a:pt x="0" y="22"/>
                  <a:pt x="4" y="26"/>
                  <a:pt x="9" y="26"/>
                </a:cubicBezTo>
                <a:cubicBezTo>
                  <a:pt x="14" y="26"/>
                  <a:pt x="17" y="22"/>
                  <a:pt x="17" y="18"/>
                </a:cubicBezTo>
                <a:cubicBezTo>
                  <a:pt x="17" y="16"/>
                  <a:pt x="17" y="15"/>
                  <a:pt x="16" y="13"/>
                </a:cubicBezTo>
                <a:close/>
                <a:moveTo>
                  <a:pt x="16" y="18"/>
                </a:moveTo>
                <a:cubicBezTo>
                  <a:pt x="16" y="22"/>
                  <a:pt x="13" y="25"/>
                  <a:pt x="9" y="25"/>
                </a:cubicBezTo>
                <a:cubicBezTo>
                  <a:pt x="5" y="25"/>
                  <a:pt x="2" y="22"/>
                  <a:pt x="2" y="18"/>
                </a:cubicBezTo>
                <a:cubicBezTo>
                  <a:pt x="2" y="14"/>
                  <a:pt x="5" y="11"/>
                  <a:pt x="9" y="11"/>
                </a:cubicBezTo>
                <a:cubicBezTo>
                  <a:pt x="13" y="11"/>
                  <a:pt x="16" y="14"/>
                  <a:pt x="16" y="18"/>
                </a:cubicBezTo>
                <a:close/>
              </a:path>
            </a:pathLst>
          </a:custGeom>
          <a:solidFill>
            <a:srgbClr val="0070C0"/>
          </a:solidFill>
          <a:ln>
            <a:noFill/>
          </a:ln>
        </p:spPr>
        <p:txBody>
          <a:bodyPr vert="horz" wrap="square" lIns="68562" tIns="34281" rIns="68562" bIns="34281" numCol="1" anchor="t" anchorCtr="0" compatLnSpc="1">
            <a:prstTxWarp prst="textNoShape">
              <a:avLst/>
            </a:prstTxWarp>
          </a:bodyPr>
          <a:lstStyle/>
          <a:p>
            <a:endParaRPr lang="zh-CN" altLang="en-US"/>
          </a:p>
        </p:txBody>
      </p:sp>
      <p:sp>
        <p:nvSpPr>
          <p:cNvPr id="103" name="Freeform 656"/>
          <p:cNvSpPr>
            <a:spLocks noEditPoints="1"/>
          </p:cNvSpPr>
          <p:nvPr/>
        </p:nvSpPr>
        <p:spPr bwMode="auto">
          <a:xfrm>
            <a:off x="5429738" y="2335860"/>
            <a:ext cx="223779" cy="342900"/>
          </a:xfrm>
          <a:custGeom>
            <a:avLst/>
            <a:gdLst>
              <a:gd name="T0" fmla="*/ 16 w 17"/>
              <a:gd name="T1" fmla="*/ 13 h 26"/>
              <a:gd name="T2" fmla="*/ 16 w 17"/>
              <a:gd name="T3" fmla="*/ 13 h 26"/>
              <a:gd name="T4" fmla="*/ 9 w 17"/>
              <a:gd name="T5" fmla="*/ 0 h 26"/>
              <a:gd name="T6" fmla="*/ 1 w 17"/>
              <a:gd name="T7" fmla="*/ 13 h 26"/>
              <a:gd name="T8" fmla="*/ 1 w 17"/>
              <a:gd name="T9" fmla="*/ 13 h 26"/>
              <a:gd name="T10" fmla="*/ 0 w 17"/>
              <a:gd name="T11" fmla="*/ 18 h 26"/>
              <a:gd name="T12" fmla="*/ 9 w 17"/>
              <a:gd name="T13" fmla="*/ 26 h 26"/>
              <a:gd name="T14" fmla="*/ 17 w 17"/>
              <a:gd name="T15" fmla="*/ 18 h 26"/>
              <a:gd name="T16" fmla="*/ 16 w 17"/>
              <a:gd name="T17" fmla="*/ 13 h 26"/>
              <a:gd name="T18" fmla="*/ 16 w 17"/>
              <a:gd name="T19" fmla="*/ 18 h 26"/>
              <a:gd name="T20" fmla="*/ 9 w 17"/>
              <a:gd name="T21" fmla="*/ 25 h 26"/>
              <a:gd name="T22" fmla="*/ 2 w 17"/>
              <a:gd name="T23" fmla="*/ 18 h 26"/>
              <a:gd name="T24" fmla="*/ 9 w 17"/>
              <a:gd name="T25" fmla="*/ 11 h 26"/>
              <a:gd name="T26" fmla="*/ 16 w 17"/>
              <a:gd name="T27" fmla="*/ 18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 h="26">
                <a:moveTo>
                  <a:pt x="16" y="13"/>
                </a:moveTo>
                <a:cubicBezTo>
                  <a:pt x="16" y="13"/>
                  <a:pt x="16" y="13"/>
                  <a:pt x="16" y="13"/>
                </a:cubicBezTo>
                <a:cubicBezTo>
                  <a:pt x="9" y="0"/>
                  <a:pt x="9" y="0"/>
                  <a:pt x="9" y="0"/>
                </a:cubicBezTo>
                <a:cubicBezTo>
                  <a:pt x="1" y="13"/>
                  <a:pt x="1" y="13"/>
                  <a:pt x="1" y="13"/>
                </a:cubicBezTo>
                <a:cubicBezTo>
                  <a:pt x="1" y="13"/>
                  <a:pt x="1" y="13"/>
                  <a:pt x="1" y="13"/>
                </a:cubicBezTo>
                <a:cubicBezTo>
                  <a:pt x="1" y="15"/>
                  <a:pt x="0" y="16"/>
                  <a:pt x="0" y="18"/>
                </a:cubicBezTo>
                <a:cubicBezTo>
                  <a:pt x="0" y="22"/>
                  <a:pt x="4" y="26"/>
                  <a:pt x="9" y="26"/>
                </a:cubicBezTo>
                <a:cubicBezTo>
                  <a:pt x="14" y="26"/>
                  <a:pt x="17" y="22"/>
                  <a:pt x="17" y="18"/>
                </a:cubicBezTo>
                <a:cubicBezTo>
                  <a:pt x="17" y="16"/>
                  <a:pt x="17" y="15"/>
                  <a:pt x="16" y="13"/>
                </a:cubicBezTo>
                <a:close/>
                <a:moveTo>
                  <a:pt x="16" y="18"/>
                </a:moveTo>
                <a:cubicBezTo>
                  <a:pt x="16" y="22"/>
                  <a:pt x="13" y="25"/>
                  <a:pt x="9" y="25"/>
                </a:cubicBezTo>
                <a:cubicBezTo>
                  <a:pt x="5" y="25"/>
                  <a:pt x="2" y="22"/>
                  <a:pt x="2" y="18"/>
                </a:cubicBezTo>
                <a:cubicBezTo>
                  <a:pt x="2" y="14"/>
                  <a:pt x="5" y="11"/>
                  <a:pt x="9" y="11"/>
                </a:cubicBezTo>
                <a:cubicBezTo>
                  <a:pt x="13" y="11"/>
                  <a:pt x="16" y="14"/>
                  <a:pt x="16" y="18"/>
                </a:cubicBezTo>
                <a:close/>
              </a:path>
            </a:pathLst>
          </a:custGeom>
          <a:solidFill>
            <a:srgbClr val="0070C0"/>
          </a:solidFill>
          <a:ln>
            <a:noFill/>
          </a:ln>
        </p:spPr>
        <p:txBody>
          <a:bodyPr vert="horz" wrap="square" lIns="68562" tIns="34281" rIns="68562" bIns="34281" numCol="1" anchor="t" anchorCtr="0" compatLnSpc="1">
            <a:prstTxWarp prst="textNoShape">
              <a:avLst/>
            </a:prstTxWarp>
          </a:bodyPr>
          <a:lstStyle/>
          <a:p>
            <a:endParaRPr lang="zh-CN" altLang="en-US"/>
          </a:p>
        </p:txBody>
      </p:sp>
      <p:sp>
        <p:nvSpPr>
          <p:cNvPr id="104" name="Freeform 656"/>
          <p:cNvSpPr>
            <a:spLocks noEditPoints="1"/>
          </p:cNvSpPr>
          <p:nvPr/>
        </p:nvSpPr>
        <p:spPr bwMode="auto">
          <a:xfrm>
            <a:off x="4876836" y="2335860"/>
            <a:ext cx="223779" cy="342900"/>
          </a:xfrm>
          <a:custGeom>
            <a:avLst/>
            <a:gdLst>
              <a:gd name="T0" fmla="*/ 16 w 17"/>
              <a:gd name="T1" fmla="*/ 13 h 26"/>
              <a:gd name="T2" fmla="*/ 16 w 17"/>
              <a:gd name="T3" fmla="*/ 13 h 26"/>
              <a:gd name="T4" fmla="*/ 9 w 17"/>
              <a:gd name="T5" fmla="*/ 0 h 26"/>
              <a:gd name="T6" fmla="*/ 1 w 17"/>
              <a:gd name="T7" fmla="*/ 13 h 26"/>
              <a:gd name="T8" fmla="*/ 1 w 17"/>
              <a:gd name="T9" fmla="*/ 13 h 26"/>
              <a:gd name="T10" fmla="*/ 0 w 17"/>
              <a:gd name="T11" fmla="*/ 18 h 26"/>
              <a:gd name="T12" fmla="*/ 9 w 17"/>
              <a:gd name="T13" fmla="*/ 26 h 26"/>
              <a:gd name="T14" fmla="*/ 17 w 17"/>
              <a:gd name="T15" fmla="*/ 18 h 26"/>
              <a:gd name="T16" fmla="*/ 16 w 17"/>
              <a:gd name="T17" fmla="*/ 13 h 26"/>
              <a:gd name="T18" fmla="*/ 16 w 17"/>
              <a:gd name="T19" fmla="*/ 18 h 26"/>
              <a:gd name="T20" fmla="*/ 9 w 17"/>
              <a:gd name="T21" fmla="*/ 25 h 26"/>
              <a:gd name="T22" fmla="*/ 2 w 17"/>
              <a:gd name="T23" fmla="*/ 18 h 26"/>
              <a:gd name="T24" fmla="*/ 9 w 17"/>
              <a:gd name="T25" fmla="*/ 11 h 26"/>
              <a:gd name="T26" fmla="*/ 16 w 17"/>
              <a:gd name="T27" fmla="*/ 18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 h="26">
                <a:moveTo>
                  <a:pt x="16" y="13"/>
                </a:moveTo>
                <a:cubicBezTo>
                  <a:pt x="16" y="13"/>
                  <a:pt x="16" y="13"/>
                  <a:pt x="16" y="13"/>
                </a:cubicBezTo>
                <a:cubicBezTo>
                  <a:pt x="9" y="0"/>
                  <a:pt x="9" y="0"/>
                  <a:pt x="9" y="0"/>
                </a:cubicBezTo>
                <a:cubicBezTo>
                  <a:pt x="1" y="13"/>
                  <a:pt x="1" y="13"/>
                  <a:pt x="1" y="13"/>
                </a:cubicBezTo>
                <a:cubicBezTo>
                  <a:pt x="1" y="13"/>
                  <a:pt x="1" y="13"/>
                  <a:pt x="1" y="13"/>
                </a:cubicBezTo>
                <a:cubicBezTo>
                  <a:pt x="1" y="15"/>
                  <a:pt x="0" y="16"/>
                  <a:pt x="0" y="18"/>
                </a:cubicBezTo>
                <a:cubicBezTo>
                  <a:pt x="0" y="22"/>
                  <a:pt x="4" y="26"/>
                  <a:pt x="9" y="26"/>
                </a:cubicBezTo>
                <a:cubicBezTo>
                  <a:pt x="14" y="26"/>
                  <a:pt x="17" y="22"/>
                  <a:pt x="17" y="18"/>
                </a:cubicBezTo>
                <a:cubicBezTo>
                  <a:pt x="17" y="16"/>
                  <a:pt x="17" y="15"/>
                  <a:pt x="16" y="13"/>
                </a:cubicBezTo>
                <a:close/>
                <a:moveTo>
                  <a:pt x="16" y="18"/>
                </a:moveTo>
                <a:cubicBezTo>
                  <a:pt x="16" y="22"/>
                  <a:pt x="13" y="25"/>
                  <a:pt x="9" y="25"/>
                </a:cubicBezTo>
                <a:cubicBezTo>
                  <a:pt x="5" y="25"/>
                  <a:pt x="2" y="22"/>
                  <a:pt x="2" y="18"/>
                </a:cubicBezTo>
                <a:cubicBezTo>
                  <a:pt x="2" y="14"/>
                  <a:pt x="5" y="11"/>
                  <a:pt x="9" y="11"/>
                </a:cubicBezTo>
                <a:cubicBezTo>
                  <a:pt x="13" y="11"/>
                  <a:pt x="16" y="14"/>
                  <a:pt x="16" y="18"/>
                </a:cubicBezTo>
                <a:close/>
              </a:path>
            </a:pathLst>
          </a:custGeom>
          <a:solidFill>
            <a:srgbClr val="0070C0"/>
          </a:solidFill>
          <a:ln>
            <a:noFill/>
          </a:ln>
        </p:spPr>
        <p:txBody>
          <a:bodyPr vert="horz" wrap="square" lIns="68562" tIns="34281" rIns="68562" bIns="34281" numCol="1" anchor="t" anchorCtr="0" compatLnSpc="1">
            <a:prstTxWarp prst="textNoShape">
              <a:avLst/>
            </a:prstTxWarp>
          </a:bodyPr>
          <a:lstStyle/>
          <a:p>
            <a:endParaRPr lang="zh-CN" altLang="en-US"/>
          </a:p>
        </p:txBody>
      </p:sp>
      <p:sp>
        <p:nvSpPr>
          <p:cNvPr id="105" name="Freeform 68"/>
          <p:cNvSpPr>
            <a:spLocks noEditPoints="1"/>
          </p:cNvSpPr>
          <p:nvPr/>
        </p:nvSpPr>
        <p:spPr bwMode="auto">
          <a:xfrm>
            <a:off x="2699156" y="1809612"/>
            <a:ext cx="222589" cy="342900"/>
          </a:xfrm>
          <a:custGeom>
            <a:avLst/>
            <a:gdLst>
              <a:gd name="T0" fmla="*/ 17 w 17"/>
              <a:gd name="T1" fmla="*/ 9 h 26"/>
              <a:gd name="T2" fmla="*/ 8 w 17"/>
              <a:gd name="T3" fmla="*/ 0 h 26"/>
              <a:gd name="T4" fmla="*/ 0 w 17"/>
              <a:gd name="T5" fmla="*/ 9 h 26"/>
              <a:gd name="T6" fmla="*/ 1 w 17"/>
              <a:gd name="T7" fmla="*/ 13 h 26"/>
              <a:gd name="T8" fmla="*/ 1 w 17"/>
              <a:gd name="T9" fmla="*/ 13 h 26"/>
              <a:gd name="T10" fmla="*/ 8 w 17"/>
              <a:gd name="T11" fmla="*/ 26 h 26"/>
              <a:gd name="T12" fmla="*/ 16 w 17"/>
              <a:gd name="T13" fmla="*/ 13 h 26"/>
              <a:gd name="T14" fmla="*/ 16 w 17"/>
              <a:gd name="T15" fmla="*/ 13 h 26"/>
              <a:gd name="T16" fmla="*/ 17 w 17"/>
              <a:gd name="T17" fmla="*/ 9 h 26"/>
              <a:gd name="T18" fmla="*/ 8 w 17"/>
              <a:gd name="T19" fmla="*/ 16 h 26"/>
              <a:gd name="T20" fmla="*/ 1 w 17"/>
              <a:gd name="T21" fmla="*/ 9 h 26"/>
              <a:gd name="T22" fmla="*/ 8 w 17"/>
              <a:gd name="T23" fmla="*/ 1 h 26"/>
              <a:gd name="T24" fmla="*/ 16 w 17"/>
              <a:gd name="T25" fmla="*/ 9 h 26"/>
              <a:gd name="T26" fmla="*/ 8 w 17"/>
              <a:gd name="T27" fmla="*/ 1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 h="26">
                <a:moveTo>
                  <a:pt x="17" y="9"/>
                </a:moveTo>
                <a:cubicBezTo>
                  <a:pt x="17" y="4"/>
                  <a:pt x="13" y="0"/>
                  <a:pt x="8" y="0"/>
                </a:cubicBezTo>
                <a:cubicBezTo>
                  <a:pt x="4" y="0"/>
                  <a:pt x="0" y="4"/>
                  <a:pt x="0" y="9"/>
                </a:cubicBezTo>
                <a:cubicBezTo>
                  <a:pt x="0" y="10"/>
                  <a:pt x="0" y="12"/>
                  <a:pt x="1" y="13"/>
                </a:cubicBezTo>
                <a:cubicBezTo>
                  <a:pt x="1" y="13"/>
                  <a:pt x="1" y="13"/>
                  <a:pt x="1" y="13"/>
                </a:cubicBezTo>
                <a:cubicBezTo>
                  <a:pt x="8" y="26"/>
                  <a:pt x="8" y="26"/>
                  <a:pt x="8" y="26"/>
                </a:cubicBezTo>
                <a:cubicBezTo>
                  <a:pt x="16" y="13"/>
                  <a:pt x="16" y="13"/>
                  <a:pt x="16" y="13"/>
                </a:cubicBezTo>
                <a:cubicBezTo>
                  <a:pt x="16" y="13"/>
                  <a:pt x="16" y="13"/>
                  <a:pt x="16" y="13"/>
                </a:cubicBezTo>
                <a:cubicBezTo>
                  <a:pt x="17" y="12"/>
                  <a:pt x="17" y="10"/>
                  <a:pt x="17" y="9"/>
                </a:cubicBezTo>
                <a:close/>
                <a:moveTo>
                  <a:pt x="8" y="16"/>
                </a:moveTo>
                <a:cubicBezTo>
                  <a:pt x="4" y="16"/>
                  <a:pt x="1" y="13"/>
                  <a:pt x="1" y="9"/>
                </a:cubicBezTo>
                <a:cubicBezTo>
                  <a:pt x="1" y="5"/>
                  <a:pt x="4" y="1"/>
                  <a:pt x="8" y="1"/>
                </a:cubicBezTo>
                <a:cubicBezTo>
                  <a:pt x="12" y="1"/>
                  <a:pt x="16" y="5"/>
                  <a:pt x="16" y="9"/>
                </a:cubicBezTo>
                <a:cubicBezTo>
                  <a:pt x="15" y="13"/>
                  <a:pt x="12" y="16"/>
                  <a:pt x="8" y="16"/>
                </a:cubicBezTo>
                <a:close/>
              </a:path>
            </a:pathLst>
          </a:custGeom>
          <a:solidFill>
            <a:srgbClr val="0070C0"/>
          </a:solidFill>
          <a:ln>
            <a:noFill/>
          </a:ln>
        </p:spPr>
        <p:txBody>
          <a:bodyPr vert="horz" wrap="square" lIns="68562" tIns="34281" rIns="68562" bIns="34281" numCol="1" anchor="t" anchorCtr="0" compatLnSpc="1">
            <a:prstTxWarp prst="textNoShape">
              <a:avLst/>
            </a:prstTxWarp>
          </a:bodyPr>
          <a:lstStyle/>
          <a:p>
            <a:endParaRPr lang="zh-CN" altLang="en-US"/>
          </a:p>
        </p:txBody>
      </p:sp>
      <p:sp>
        <p:nvSpPr>
          <p:cNvPr id="106" name="Freeform 68"/>
          <p:cNvSpPr>
            <a:spLocks noEditPoints="1"/>
          </p:cNvSpPr>
          <p:nvPr/>
        </p:nvSpPr>
        <p:spPr bwMode="auto">
          <a:xfrm>
            <a:off x="3254438" y="1809612"/>
            <a:ext cx="222589" cy="342900"/>
          </a:xfrm>
          <a:custGeom>
            <a:avLst/>
            <a:gdLst>
              <a:gd name="T0" fmla="*/ 17 w 17"/>
              <a:gd name="T1" fmla="*/ 9 h 26"/>
              <a:gd name="T2" fmla="*/ 8 w 17"/>
              <a:gd name="T3" fmla="*/ 0 h 26"/>
              <a:gd name="T4" fmla="*/ 0 w 17"/>
              <a:gd name="T5" fmla="*/ 9 h 26"/>
              <a:gd name="T6" fmla="*/ 1 w 17"/>
              <a:gd name="T7" fmla="*/ 13 h 26"/>
              <a:gd name="T8" fmla="*/ 1 w 17"/>
              <a:gd name="T9" fmla="*/ 13 h 26"/>
              <a:gd name="T10" fmla="*/ 8 w 17"/>
              <a:gd name="T11" fmla="*/ 26 h 26"/>
              <a:gd name="T12" fmla="*/ 16 w 17"/>
              <a:gd name="T13" fmla="*/ 13 h 26"/>
              <a:gd name="T14" fmla="*/ 16 w 17"/>
              <a:gd name="T15" fmla="*/ 13 h 26"/>
              <a:gd name="T16" fmla="*/ 17 w 17"/>
              <a:gd name="T17" fmla="*/ 9 h 26"/>
              <a:gd name="T18" fmla="*/ 8 w 17"/>
              <a:gd name="T19" fmla="*/ 16 h 26"/>
              <a:gd name="T20" fmla="*/ 1 w 17"/>
              <a:gd name="T21" fmla="*/ 9 h 26"/>
              <a:gd name="T22" fmla="*/ 8 w 17"/>
              <a:gd name="T23" fmla="*/ 1 h 26"/>
              <a:gd name="T24" fmla="*/ 16 w 17"/>
              <a:gd name="T25" fmla="*/ 9 h 26"/>
              <a:gd name="T26" fmla="*/ 8 w 17"/>
              <a:gd name="T27" fmla="*/ 1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 h="26">
                <a:moveTo>
                  <a:pt x="17" y="9"/>
                </a:moveTo>
                <a:cubicBezTo>
                  <a:pt x="17" y="4"/>
                  <a:pt x="13" y="0"/>
                  <a:pt x="8" y="0"/>
                </a:cubicBezTo>
                <a:cubicBezTo>
                  <a:pt x="4" y="0"/>
                  <a:pt x="0" y="4"/>
                  <a:pt x="0" y="9"/>
                </a:cubicBezTo>
                <a:cubicBezTo>
                  <a:pt x="0" y="10"/>
                  <a:pt x="0" y="12"/>
                  <a:pt x="1" y="13"/>
                </a:cubicBezTo>
                <a:cubicBezTo>
                  <a:pt x="1" y="13"/>
                  <a:pt x="1" y="13"/>
                  <a:pt x="1" y="13"/>
                </a:cubicBezTo>
                <a:cubicBezTo>
                  <a:pt x="8" y="26"/>
                  <a:pt x="8" y="26"/>
                  <a:pt x="8" y="26"/>
                </a:cubicBezTo>
                <a:cubicBezTo>
                  <a:pt x="16" y="13"/>
                  <a:pt x="16" y="13"/>
                  <a:pt x="16" y="13"/>
                </a:cubicBezTo>
                <a:cubicBezTo>
                  <a:pt x="16" y="13"/>
                  <a:pt x="16" y="13"/>
                  <a:pt x="16" y="13"/>
                </a:cubicBezTo>
                <a:cubicBezTo>
                  <a:pt x="17" y="12"/>
                  <a:pt x="17" y="10"/>
                  <a:pt x="17" y="9"/>
                </a:cubicBezTo>
                <a:close/>
                <a:moveTo>
                  <a:pt x="8" y="16"/>
                </a:moveTo>
                <a:cubicBezTo>
                  <a:pt x="4" y="16"/>
                  <a:pt x="1" y="13"/>
                  <a:pt x="1" y="9"/>
                </a:cubicBezTo>
                <a:cubicBezTo>
                  <a:pt x="1" y="5"/>
                  <a:pt x="4" y="1"/>
                  <a:pt x="8" y="1"/>
                </a:cubicBezTo>
                <a:cubicBezTo>
                  <a:pt x="12" y="1"/>
                  <a:pt x="16" y="5"/>
                  <a:pt x="16" y="9"/>
                </a:cubicBezTo>
                <a:cubicBezTo>
                  <a:pt x="15" y="13"/>
                  <a:pt x="12" y="16"/>
                  <a:pt x="8" y="16"/>
                </a:cubicBezTo>
                <a:close/>
              </a:path>
            </a:pathLst>
          </a:custGeom>
          <a:solidFill>
            <a:srgbClr val="0070C0"/>
          </a:solidFill>
          <a:ln>
            <a:noFill/>
          </a:ln>
        </p:spPr>
        <p:txBody>
          <a:bodyPr vert="horz" wrap="square" lIns="68562" tIns="34281" rIns="68562" bIns="34281" numCol="1" anchor="t" anchorCtr="0" compatLnSpc="1">
            <a:prstTxWarp prst="textNoShape">
              <a:avLst/>
            </a:prstTxWarp>
          </a:bodyPr>
          <a:lstStyle/>
          <a:p>
            <a:endParaRPr lang="zh-CN" altLang="en-US"/>
          </a:p>
        </p:txBody>
      </p:sp>
      <p:sp>
        <p:nvSpPr>
          <p:cNvPr id="107" name="Freeform 68"/>
          <p:cNvSpPr>
            <a:spLocks noEditPoints="1"/>
          </p:cNvSpPr>
          <p:nvPr/>
        </p:nvSpPr>
        <p:spPr bwMode="auto">
          <a:xfrm>
            <a:off x="3785318" y="1809612"/>
            <a:ext cx="222589" cy="342900"/>
          </a:xfrm>
          <a:custGeom>
            <a:avLst/>
            <a:gdLst>
              <a:gd name="T0" fmla="*/ 17 w 17"/>
              <a:gd name="T1" fmla="*/ 9 h 26"/>
              <a:gd name="T2" fmla="*/ 8 w 17"/>
              <a:gd name="T3" fmla="*/ 0 h 26"/>
              <a:gd name="T4" fmla="*/ 0 w 17"/>
              <a:gd name="T5" fmla="*/ 9 h 26"/>
              <a:gd name="T6" fmla="*/ 1 w 17"/>
              <a:gd name="T7" fmla="*/ 13 h 26"/>
              <a:gd name="T8" fmla="*/ 1 w 17"/>
              <a:gd name="T9" fmla="*/ 13 h 26"/>
              <a:gd name="T10" fmla="*/ 8 w 17"/>
              <a:gd name="T11" fmla="*/ 26 h 26"/>
              <a:gd name="T12" fmla="*/ 16 w 17"/>
              <a:gd name="T13" fmla="*/ 13 h 26"/>
              <a:gd name="T14" fmla="*/ 16 w 17"/>
              <a:gd name="T15" fmla="*/ 13 h 26"/>
              <a:gd name="T16" fmla="*/ 17 w 17"/>
              <a:gd name="T17" fmla="*/ 9 h 26"/>
              <a:gd name="T18" fmla="*/ 8 w 17"/>
              <a:gd name="T19" fmla="*/ 16 h 26"/>
              <a:gd name="T20" fmla="*/ 1 w 17"/>
              <a:gd name="T21" fmla="*/ 9 h 26"/>
              <a:gd name="T22" fmla="*/ 8 w 17"/>
              <a:gd name="T23" fmla="*/ 1 h 26"/>
              <a:gd name="T24" fmla="*/ 16 w 17"/>
              <a:gd name="T25" fmla="*/ 9 h 26"/>
              <a:gd name="T26" fmla="*/ 8 w 17"/>
              <a:gd name="T27" fmla="*/ 1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 h="26">
                <a:moveTo>
                  <a:pt x="17" y="9"/>
                </a:moveTo>
                <a:cubicBezTo>
                  <a:pt x="17" y="4"/>
                  <a:pt x="13" y="0"/>
                  <a:pt x="8" y="0"/>
                </a:cubicBezTo>
                <a:cubicBezTo>
                  <a:pt x="4" y="0"/>
                  <a:pt x="0" y="4"/>
                  <a:pt x="0" y="9"/>
                </a:cubicBezTo>
                <a:cubicBezTo>
                  <a:pt x="0" y="10"/>
                  <a:pt x="0" y="12"/>
                  <a:pt x="1" y="13"/>
                </a:cubicBezTo>
                <a:cubicBezTo>
                  <a:pt x="1" y="13"/>
                  <a:pt x="1" y="13"/>
                  <a:pt x="1" y="13"/>
                </a:cubicBezTo>
                <a:cubicBezTo>
                  <a:pt x="8" y="26"/>
                  <a:pt x="8" y="26"/>
                  <a:pt x="8" y="26"/>
                </a:cubicBezTo>
                <a:cubicBezTo>
                  <a:pt x="16" y="13"/>
                  <a:pt x="16" y="13"/>
                  <a:pt x="16" y="13"/>
                </a:cubicBezTo>
                <a:cubicBezTo>
                  <a:pt x="16" y="13"/>
                  <a:pt x="16" y="13"/>
                  <a:pt x="16" y="13"/>
                </a:cubicBezTo>
                <a:cubicBezTo>
                  <a:pt x="17" y="12"/>
                  <a:pt x="17" y="10"/>
                  <a:pt x="17" y="9"/>
                </a:cubicBezTo>
                <a:close/>
                <a:moveTo>
                  <a:pt x="8" y="16"/>
                </a:moveTo>
                <a:cubicBezTo>
                  <a:pt x="4" y="16"/>
                  <a:pt x="1" y="13"/>
                  <a:pt x="1" y="9"/>
                </a:cubicBezTo>
                <a:cubicBezTo>
                  <a:pt x="1" y="5"/>
                  <a:pt x="4" y="1"/>
                  <a:pt x="8" y="1"/>
                </a:cubicBezTo>
                <a:cubicBezTo>
                  <a:pt x="12" y="1"/>
                  <a:pt x="16" y="5"/>
                  <a:pt x="16" y="9"/>
                </a:cubicBezTo>
                <a:cubicBezTo>
                  <a:pt x="15" y="13"/>
                  <a:pt x="12" y="16"/>
                  <a:pt x="8" y="16"/>
                </a:cubicBezTo>
                <a:close/>
              </a:path>
            </a:pathLst>
          </a:custGeom>
          <a:solidFill>
            <a:srgbClr val="0070C0"/>
          </a:solidFill>
          <a:ln>
            <a:noFill/>
          </a:ln>
        </p:spPr>
        <p:txBody>
          <a:bodyPr vert="horz" wrap="square" lIns="68562" tIns="34281" rIns="68562" bIns="34281" numCol="1" anchor="t" anchorCtr="0" compatLnSpc="1">
            <a:prstTxWarp prst="textNoShape">
              <a:avLst/>
            </a:prstTxWarp>
          </a:bodyPr>
          <a:lstStyle/>
          <a:p>
            <a:endParaRPr lang="zh-CN" altLang="en-US"/>
          </a:p>
        </p:txBody>
      </p:sp>
      <p:sp>
        <p:nvSpPr>
          <p:cNvPr id="108" name="Freeform 68"/>
          <p:cNvSpPr>
            <a:spLocks noEditPoints="1"/>
          </p:cNvSpPr>
          <p:nvPr/>
        </p:nvSpPr>
        <p:spPr bwMode="auto">
          <a:xfrm>
            <a:off x="4338220" y="1809612"/>
            <a:ext cx="222589" cy="342900"/>
          </a:xfrm>
          <a:custGeom>
            <a:avLst/>
            <a:gdLst>
              <a:gd name="T0" fmla="*/ 17 w 17"/>
              <a:gd name="T1" fmla="*/ 9 h 26"/>
              <a:gd name="T2" fmla="*/ 8 w 17"/>
              <a:gd name="T3" fmla="*/ 0 h 26"/>
              <a:gd name="T4" fmla="*/ 0 w 17"/>
              <a:gd name="T5" fmla="*/ 9 h 26"/>
              <a:gd name="T6" fmla="*/ 1 w 17"/>
              <a:gd name="T7" fmla="*/ 13 h 26"/>
              <a:gd name="T8" fmla="*/ 1 w 17"/>
              <a:gd name="T9" fmla="*/ 13 h 26"/>
              <a:gd name="T10" fmla="*/ 8 w 17"/>
              <a:gd name="T11" fmla="*/ 26 h 26"/>
              <a:gd name="T12" fmla="*/ 16 w 17"/>
              <a:gd name="T13" fmla="*/ 13 h 26"/>
              <a:gd name="T14" fmla="*/ 16 w 17"/>
              <a:gd name="T15" fmla="*/ 13 h 26"/>
              <a:gd name="T16" fmla="*/ 17 w 17"/>
              <a:gd name="T17" fmla="*/ 9 h 26"/>
              <a:gd name="T18" fmla="*/ 8 w 17"/>
              <a:gd name="T19" fmla="*/ 16 h 26"/>
              <a:gd name="T20" fmla="*/ 1 w 17"/>
              <a:gd name="T21" fmla="*/ 9 h 26"/>
              <a:gd name="T22" fmla="*/ 8 w 17"/>
              <a:gd name="T23" fmla="*/ 1 h 26"/>
              <a:gd name="T24" fmla="*/ 16 w 17"/>
              <a:gd name="T25" fmla="*/ 9 h 26"/>
              <a:gd name="T26" fmla="*/ 8 w 17"/>
              <a:gd name="T27" fmla="*/ 1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 h="26">
                <a:moveTo>
                  <a:pt x="17" y="9"/>
                </a:moveTo>
                <a:cubicBezTo>
                  <a:pt x="17" y="4"/>
                  <a:pt x="13" y="0"/>
                  <a:pt x="8" y="0"/>
                </a:cubicBezTo>
                <a:cubicBezTo>
                  <a:pt x="4" y="0"/>
                  <a:pt x="0" y="4"/>
                  <a:pt x="0" y="9"/>
                </a:cubicBezTo>
                <a:cubicBezTo>
                  <a:pt x="0" y="10"/>
                  <a:pt x="0" y="12"/>
                  <a:pt x="1" y="13"/>
                </a:cubicBezTo>
                <a:cubicBezTo>
                  <a:pt x="1" y="13"/>
                  <a:pt x="1" y="13"/>
                  <a:pt x="1" y="13"/>
                </a:cubicBezTo>
                <a:cubicBezTo>
                  <a:pt x="8" y="26"/>
                  <a:pt x="8" y="26"/>
                  <a:pt x="8" y="26"/>
                </a:cubicBezTo>
                <a:cubicBezTo>
                  <a:pt x="16" y="13"/>
                  <a:pt x="16" y="13"/>
                  <a:pt x="16" y="13"/>
                </a:cubicBezTo>
                <a:cubicBezTo>
                  <a:pt x="16" y="13"/>
                  <a:pt x="16" y="13"/>
                  <a:pt x="16" y="13"/>
                </a:cubicBezTo>
                <a:cubicBezTo>
                  <a:pt x="17" y="12"/>
                  <a:pt x="17" y="10"/>
                  <a:pt x="17" y="9"/>
                </a:cubicBezTo>
                <a:close/>
                <a:moveTo>
                  <a:pt x="8" y="16"/>
                </a:moveTo>
                <a:cubicBezTo>
                  <a:pt x="4" y="16"/>
                  <a:pt x="1" y="13"/>
                  <a:pt x="1" y="9"/>
                </a:cubicBezTo>
                <a:cubicBezTo>
                  <a:pt x="1" y="5"/>
                  <a:pt x="4" y="1"/>
                  <a:pt x="8" y="1"/>
                </a:cubicBezTo>
                <a:cubicBezTo>
                  <a:pt x="12" y="1"/>
                  <a:pt x="16" y="5"/>
                  <a:pt x="16" y="9"/>
                </a:cubicBezTo>
                <a:cubicBezTo>
                  <a:pt x="15" y="13"/>
                  <a:pt x="12" y="16"/>
                  <a:pt x="8" y="16"/>
                </a:cubicBezTo>
                <a:close/>
              </a:path>
            </a:pathLst>
          </a:custGeom>
          <a:solidFill>
            <a:srgbClr val="0070C0"/>
          </a:solidFill>
          <a:ln>
            <a:noFill/>
          </a:ln>
        </p:spPr>
        <p:txBody>
          <a:bodyPr vert="horz" wrap="square" lIns="68562" tIns="34281" rIns="68562" bIns="34281" numCol="1" anchor="t" anchorCtr="0" compatLnSpc="1">
            <a:prstTxWarp prst="textNoShape">
              <a:avLst/>
            </a:prstTxWarp>
          </a:bodyPr>
          <a:lstStyle/>
          <a:p>
            <a:endParaRPr lang="zh-CN" altLang="en-US"/>
          </a:p>
        </p:txBody>
      </p:sp>
      <p:sp>
        <p:nvSpPr>
          <p:cNvPr id="109" name="Freeform 68"/>
          <p:cNvSpPr>
            <a:spLocks noEditPoints="1"/>
          </p:cNvSpPr>
          <p:nvPr/>
        </p:nvSpPr>
        <p:spPr bwMode="auto">
          <a:xfrm>
            <a:off x="2400682" y="3048067"/>
            <a:ext cx="285862" cy="440372"/>
          </a:xfrm>
          <a:custGeom>
            <a:avLst/>
            <a:gdLst>
              <a:gd name="T0" fmla="*/ 17 w 17"/>
              <a:gd name="T1" fmla="*/ 9 h 26"/>
              <a:gd name="T2" fmla="*/ 8 w 17"/>
              <a:gd name="T3" fmla="*/ 0 h 26"/>
              <a:gd name="T4" fmla="*/ 0 w 17"/>
              <a:gd name="T5" fmla="*/ 9 h 26"/>
              <a:gd name="T6" fmla="*/ 1 w 17"/>
              <a:gd name="T7" fmla="*/ 13 h 26"/>
              <a:gd name="T8" fmla="*/ 1 w 17"/>
              <a:gd name="T9" fmla="*/ 13 h 26"/>
              <a:gd name="T10" fmla="*/ 8 w 17"/>
              <a:gd name="T11" fmla="*/ 26 h 26"/>
              <a:gd name="T12" fmla="*/ 16 w 17"/>
              <a:gd name="T13" fmla="*/ 13 h 26"/>
              <a:gd name="T14" fmla="*/ 16 w 17"/>
              <a:gd name="T15" fmla="*/ 13 h 26"/>
              <a:gd name="T16" fmla="*/ 17 w 17"/>
              <a:gd name="T17" fmla="*/ 9 h 26"/>
              <a:gd name="T18" fmla="*/ 8 w 17"/>
              <a:gd name="T19" fmla="*/ 16 h 26"/>
              <a:gd name="T20" fmla="*/ 1 w 17"/>
              <a:gd name="T21" fmla="*/ 9 h 26"/>
              <a:gd name="T22" fmla="*/ 8 w 17"/>
              <a:gd name="T23" fmla="*/ 1 h 26"/>
              <a:gd name="T24" fmla="*/ 16 w 17"/>
              <a:gd name="T25" fmla="*/ 9 h 26"/>
              <a:gd name="T26" fmla="*/ 8 w 17"/>
              <a:gd name="T27" fmla="*/ 1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 h="26">
                <a:moveTo>
                  <a:pt x="17" y="9"/>
                </a:moveTo>
                <a:cubicBezTo>
                  <a:pt x="17" y="4"/>
                  <a:pt x="13" y="0"/>
                  <a:pt x="8" y="0"/>
                </a:cubicBezTo>
                <a:cubicBezTo>
                  <a:pt x="4" y="0"/>
                  <a:pt x="0" y="4"/>
                  <a:pt x="0" y="9"/>
                </a:cubicBezTo>
                <a:cubicBezTo>
                  <a:pt x="0" y="10"/>
                  <a:pt x="0" y="12"/>
                  <a:pt x="1" y="13"/>
                </a:cubicBezTo>
                <a:cubicBezTo>
                  <a:pt x="1" y="13"/>
                  <a:pt x="1" y="13"/>
                  <a:pt x="1" y="13"/>
                </a:cubicBezTo>
                <a:cubicBezTo>
                  <a:pt x="8" y="26"/>
                  <a:pt x="8" y="26"/>
                  <a:pt x="8" y="26"/>
                </a:cubicBezTo>
                <a:cubicBezTo>
                  <a:pt x="16" y="13"/>
                  <a:pt x="16" y="13"/>
                  <a:pt x="16" y="13"/>
                </a:cubicBezTo>
                <a:cubicBezTo>
                  <a:pt x="16" y="13"/>
                  <a:pt x="16" y="13"/>
                  <a:pt x="16" y="13"/>
                </a:cubicBezTo>
                <a:cubicBezTo>
                  <a:pt x="17" y="12"/>
                  <a:pt x="17" y="10"/>
                  <a:pt x="17" y="9"/>
                </a:cubicBezTo>
                <a:close/>
                <a:moveTo>
                  <a:pt x="8" y="16"/>
                </a:moveTo>
                <a:cubicBezTo>
                  <a:pt x="4" y="16"/>
                  <a:pt x="1" y="13"/>
                  <a:pt x="1" y="9"/>
                </a:cubicBezTo>
                <a:cubicBezTo>
                  <a:pt x="1" y="5"/>
                  <a:pt x="4" y="1"/>
                  <a:pt x="8" y="1"/>
                </a:cubicBezTo>
                <a:cubicBezTo>
                  <a:pt x="12" y="1"/>
                  <a:pt x="16" y="5"/>
                  <a:pt x="16" y="9"/>
                </a:cubicBezTo>
                <a:cubicBezTo>
                  <a:pt x="15" y="13"/>
                  <a:pt x="12" y="16"/>
                  <a:pt x="8" y="16"/>
                </a:cubicBezTo>
                <a:close/>
              </a:path>
            </a:pathLst>
          </a:custGeom>
          <a:solidFill>
            <a:srgbClr val="0070C0"/>
          </a:solidFill>
          <a:ln>
            <a:noFill/>
          </a:ln>
        </p:spPr>
        <p:txBody>
          <a:bodyPr vert="horz" wrap="square" lIns="68562" tIns="34281" rIns="68562" bIns="34281" numCol="1" anchor="t" anchorCtr="0" compatLnSpc="1">
            <a:prstTxWarp prst="textNoShape">
              <a:avLst/>
            </a:prstTxWarp>
          </a:bodyPr>
          <a:lstStyle/>
          <a:p>
            <a:endParaRPr lang="zh-CN" altLang="en-US"/>
          </a:p>
        </p:txBody>
      </p:sp>
      <p:sp>
        <p:nvSpPr>
          <p:cNvPr id="110" name="Freeform 656"/>
          <p:cNvSpPr>
            <a:spLocks noEditPoints="1"/>
          </p:cNvSpPr>
          <p:nvPr/>
        </p:nvSpPr>
        <p:spPr bwMode="auto">
          <a:xfrm>
            <a:off x="2417523" y="3621881"/>
            <a:ext cx="252179" cy="386417"/>
          </a:xfrm>
          <a:custGeom>
            <a:avLst/>
            <a:gdLst>
              <a:gd name="T0" fmla="*/ 16 w 17"/>
              <a:gd name="T1" fmla="*/ 13 h 26"/>
              <a:gd name="T2" fmla="*/ 16 w 17"/>
              <a:gd name="T3" fmla="*/ 13 h 26"/>
              <a:gd name="T4" fmla="*/ 9 w 17"/>
              <a:gd name="T5" fmla="*/ 0 h 26"/>
              <a:gd name="T6" fmla="*/ 1 w 17"/>
              <a:gd name="T7" fmla="*/ 13 h 26"/>
              <a:gd name="T8" fmla="*/ 1 w 17"/>
              <a:gd name="T9" fmla="*/ 13 h 26"/>
              <a:gd name="T10" fmla="*/ 0 w 17"/>
              <a:gd name="T11" fmla="*/ 18 h 26"/>
              <a:gd name="T12" fmla="*/ 9 w 17"/>
              <a:gd name="T13" fmla="*/ 26 h 26"/>
              <a:gd name="T14" fmla="*/ 17 w 17"/>
              <a:gd name="T15" fmla="*/ 18 h 26"/>
              <a:gd name="T16" fmla="*/ 16 w 17"/>
              <a:gd name="T17" fmla="*/ 13 h 26"/>
              <a:gd name="T18" fmla="*/ 16 w 17"/>
              <a:gd name="T19" fmla="*/ 18 h 26"/>
              <a:gd name="T20" fmla="*/ 9 w 17"/>
              <a:gd name="T21" fmla="*/ 25 h 26"/>
              <a:gd name="T22" fmla="*/ 2 w 17"/>
              <a:gd name="T23" fmla="*/ 18 h 26"/>
              <a:gd name="T24" fmla="*/ 9 w 17"/>
              <a:gd name="T25" fmla="*/ 11 h 26"/>
              <a:gd name="T26" fmla="*/ 16 w 17"/>
              <a:gd name="T27" fmla="*/ 18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 h="26">
                <a:moveTo>
                  <a:pt x="16" y="13"/>
                </a:moveTo>
                <a:cubicBezTo>
                  <a:pt x="16" y="13"/>
                  <a:pt x="16" y="13"/>
                  <a:pt x="16" y="13"/>
                </a:cubicBezTo>
                <a:cubicBezTo>
                  <a:pt x="9" y="0"/>
                  <a:pt x="9" y="0"/>
                  <a:pt x="9" y="0"/>
                </a:cubicBezTo>
                <a:cubicBezTo>
                  <a:pt x="1" y="13"/>
                  <a:pt x="1" y="13"/>
                  <a:pt x="1" y="13"/>
                </a:cubicBezTo>
                <a:cubicBezTo>
                  <a:pt x="1" y="13"/>
                  <a:pt x="1" y="13"/>
                  <a:pt x="1" y="13"/>
                </a:cubicBezTo>
                <a:cubicBezTo>
                  <a:pt x="1" y="15"/>
                  <a:pt x="0" y="16"/>
                  <a:pt x="0" y="18"/>
                </a:cubicBezTo>
                <a:cubicBezTo>
                  <a:pt x="0" y="22"/>
                  <a:pt x="4" y="26"/>
                  <a:pt x="9" y="26"/>
                </a:cubicBezTo>
                <a:cubicBezTo>
                  <a:pt x="14" y="26"/>
                  <a:pt x="17" y="22"/>
                  <a:pt x="17" y="18"/>
                </a:cubicBezTo>
                <a:cubicBezTo>
                  <a:pt x="17" y="16"/>
                  <a:pt x="17" y="15"/>
                  <a:pt x="16" y="13"/>
                </a:cubicBezTo>
                <a:close/>
                <a:moveTo>
                  <a:pt x="16" y="18"/>
                </a:moveTo>
                <a:cubicBezTo>
                  <a:pt x="16" y="22"/>
                  <a:pt x="13" y="25"/>
                  <a:pt x="9" y="25"/>
                </a:cubicBezTo>
                <a:cubicBezTo>
                  <a:pt x="5" y="25"/>
                  <a:pt x="2" y="22"/>
                  <a:pt x="2" y="18"/>
                </a:cubicBezTo>
                <a:cubicBezTo>
                  <a:pt x="2" y="14"/>
                  <a:pt x="5" y="11"/>
                  <a:pt x="9" y="11"/>
                </a:cubicBezTo>
                <a:cubicBezTo>
                  <a:pt x="13" y="11"/>
                  <a:pt x="16" y="14"/>
                  <a:pt x="16" y="18"/>
                </a:cubicBezTo>
                <a:close/>
              </a:path>
            </a:pathLst>
          </a:custGeom>
          <a:solidFill>
            <a:srgbClr val="0070C0"/>
          </a:solidFill>
          <a:ln>
            <a:noFill/>
          </a:ln>
        </p:spPr>
        <p:txBody>
          <a:bodyPr vert="horz" wrap="square" lIns="68562" tIns="34281" rIns="68562" bIns="34281" numCol="1" anchor="t" anchorCtr="0" compatLnSpc="1">
            <a:prstTxWarp prst="textNoShape">
              <a:avLst/>
            </a:prstTxWarp>
          </a:bodyPr>
          <a:lstStyle/>
          <a:p>
            <a:endParaRPr lang="zh-CN" altLang="en-US"/>
          </a:p>
        </p:txBody>
      </p:sp>
      <p:sp>
        <p:nvSpPr>
          <p:cNvPr id="111" name="TextBox 110"/>
          <p:cNvSpPr txBox="1"/>
          <p:nvPr/>
        </p:nvSpPr>
        <p:spPr>
          <a:xfrm>
            <a:off x="2850342" y="3014313"/>
            <a:ext cx="1170635" cy="253916"/>
          </a:xfrm>
          <a:prstGeom prst="rect">
            <a:avLst/>
          </a:prstGeom>
          <a:noFill/>
        </p:spPr>
        <p:txBody>
          <a:bodyPr wrap="square" lIns="68562" tIns="34281" rIns="68562" bIns="34281" rtlCol="0">
            <a:spAutoFit/>
          </a:bodyPr>
          <a:lstStyle/>
          <a:p>
            <a:r>
              <a:rPr lang="zh-CN" altLang="en-US" sz="1200" dirty="0">
                <a:latin typeface="微软雅黑" panose="020B0503020204020204" pitchFamily="34" charset="-122"/>
                <a:ea typeface="微软雅黑" panose="020B0503020204020204" pitchFamily="34" charset="-122"/>
              </a:rPr>
              <a:t>点击添加标题</a:t>
            </a:r>
          </a:p>
        </p:txBody>
      </p:sp>
      <p:sp>
        <p:nvSpPr>
          <p:cNvPr id="112" name="TextBox 111"/>
          <p:cNvSpPr txBox="1"/>
          <p:nvPr/>
        </p:nvSpPr>
        <p:spPr>
          <a:xfrm>
            <a:off x="2850341" y="3536734"/>
            <a:ext cx="1105193" cy="253916"/>
          </a:xfrm>
          <a:prstGeom prst="rect">
            <a:avLst/>
          </a:prstGeom>
          <a:noFill/>
        </p:spPr>
        <p:txBody>
          <a:bodyPr wrap="square" lIns="68562" tIns="34281" rIns="68562" bIns="34281" rtlCol="0">
            <a:spAutoFit/>
          </a:bodyPr>
          <a:lstStyle/>
          <a:p>
            <a:r>
              <a:rPr lang="zh-CN" altLang="en-US" sz="1200" dirty="0">
                <a:latin typeface="微软雅黑" panose="020B0503020204020204" pitchFamily="34" charset="-122"/>
                <a:ea typeface="微软雅黑" panose="020B0503020204020204" pitchFamily="34" charset="-122"/>
              </a:rPr>
              <a:t>点击添加标题</a:t>
            </a:r>
          </a:p>
        </p:txBody>
      </p:sp>
      <p:sp>
        <p:nvSpPr>
          <p:cNvPr id="113" name="TextBox 112"/>
          <p:cNvSpPr txBox="1"/>
          <p:nvPr/>
        </p:nvSpPr>
        <p:spPr>
          <a:xfrm>
            <a:off x="2829291" y="3241452"/>
            <a:ext cx="5430324" cy="377008"/>
          </a:xfrm>
          <a:prstGeom prst="rect">
            <a:avLst/>
          </a:prstGeom>
          <a:noFill/>
        </p:spPr>
        <p:txBody>
          <a:bodyPr wrap="square" lIns="68562" tIns="34281" rIns="68562" bIns="34281" rtlCol="0">
            <a:spAutoFit/>
          </a:bodyPr>
          <a:lstStyle/>
          <a:p>
            <a:r>
              <a:rPr lang="zh-CN" altLang="en-US" sz="1000" dirty="0">
                <a:latin typeface="微软雅黑" panose="020B0503020204020204" pitchFamily="34" charset="-122"/>
                <a:ea typeface="微软雅黑" panose="020B0503020204020204" pitchFamily="34" charset="-122"/>
              </a:rPr>
              <a:t>点击添加文本</a:t>
            </a:r>
            <a:r>
              <a:rPr lang="en-US" altLang="zh-CN" sz="1000" dirty="0">
                <a:latin typeface="微软雅黑" panose="020B0503020204020204" pitchFamily="34" charset="-122"/>
                <a:ea typeface="微软雅黑" panose="020B0503020204020204" pitchFamily="34" charset="-122"/>
              </a:rPr>
              <a:t>,</a:t>
            </a:r>
            <a:r>
              <a:rPr lang="zh-CN" altLang="en-US" sz="1000" dirty="0">
                <a:latin typeface="微软雅黑" panose="020B0503020204020204" pitchFamily="34" charset="-122"/>
                <a:ea typeface="微软雅黑" panose="020B0503020204020204" pitchFamily="34" charset="-122"/>
              </a:rPr>
              <a:t>点击添加文本，点击添加文本</a:t>
            </a:r>
            <a:r>
              <a:rPr lang="en-US" altLang="zh-CN" sz="1000" dirty="0">
                <a:latin typeface="微软雅黑" panose="020B0503020204020204" pitchFamily="34" charset="-122"/>
                <a:ea typeface="微软雅黑" panose="020B0503020204020204" pitchFamily="34" charset="-122"/>
              </a:rPr>
              <a:t>,</a:t>
            </a:r>
            <a:r>
              <a:rPr lang="zh-CN" altLang="en-US" sz="1000" dirty="0">
                <a:latin typeface="微软雅黑" panose="020B0503020204020204" pitchFamily="34" charset="-122"/>
                <a:ea typeface="微软雅黑" panose="020B0503020204020204" pitchFamily="34" charset="-122"/>
              </a:rPr>
              <a:t>点击添加文本</a:t>
            </a:r>
          </a:p>
          <a:p>
            <a:endParaRPr lang="zh-CN" altLang="en-US" sz="1000" dirty="0">
              <a:latin typeface="微软雅黑" panose="020B0503020204020204" pitchFamily="34" charset="-122"/>
              <a:ea typeface="微软雅黑" panose="020B0503020204020204" pitchFamily="34" charset="-122"/>
            </a:endParaRPr>
          </a:p>
        </p:txBody>
      </p:sp>
      <p:sp>
        <p:nvSpPr>
          <p:cNvPr id="114" name="TextBox 113"/>
          <p:cNvSpPr txBox="1"/>
          <p:nvPr/>
        </p:nvSpPr>
        <p:spPr>
          <a:xfrm>
            <a:off x="2831906" y="3781077"/>
            <a:ext cx="5430324" cy="230833"/>
          </a:xfrm>
          <a:prstGeom prst="rect">
            <a:avLst/>
          </a:prstGeom>
          <a:noFill/>
        </p:spPr>
        <p:txBody>
          <a:bodyPr wrap="square" lIns="68562" tIns="34281" rIns="68562" bIns="34281" rtlCol="0">
            <a:spAutoFit/>
          </a:bodyPr>
          <a:lstStyle/>
          <a:p>
            <a:r>
              <a:rPr lang="zh-CN" altLang="en-US" sz="1000" dirty="0">
                <a:latin typeface="微软雅黑" panose="020B0503020204020204" pitchFamily="34" charset="-122"/>
                <a:ea typeface="微软雅黑" panose="020B0503020204020204" pitchFamily="34" charset="-122"/>
              </a:rPr>
              <a:t>点击添加文本</a:t>
            </a:r>
            <a:r>
              <a:rPr lang="en-US" altLang="zh-CN" sz="1000" dirty="0">
                <a:latin typeface="微软雅黑" panose="020B0503020204020204" pitchFamily="34" charset="-122"/>
                <a:ea typeface="微软雅黑" panose="020B0503020204020204" pitchFamily="34" charset="-122"/>
              </a:rPr>
              <a:t>,</a:t>
            </a:r>
            <a:r>
              <a:rPr lang="zh-CN" altLang="en-US" sz="1000" dirty="0">
                <a:latin typeface="微软雅黑" panose="020B0503020204020204" pitchFamily="34" charset="-122"/>
                <a:ea typeface="微软雅黑" panose="020B0503020204020204" pitchFamily="34" charset="-122"/>
              </a:rPr>
              <a:t>点击添加文本，点击添加文本</a:t>
            </a:r>
            <a:r>
              <a:rPr lang="en-US" altLang="zh-CN" sz="1000" dirty="0">
                <a:latin typeface="微软雅黑" panose="020B0503020204020204" pitchFamily="34" charset="-122"/>
                <a:ea typeface="微软雅黑" panose="020B0503020204020204" pitchFamily="34" charset="-122"/>
              </a:rPr>
              <a:t>,</a:t>
            </a:r>
            <a:r>
              <a:rPr lang="zh-CN" altLang="en-US" sz="1000" dirty="0">
                <a:latin typeface="微软雅黑" panose="020B0503020204020204" pitchFamily="34" charset="-122"/>
                <a:ea typeface="微软雅黑" panose="020B0503020204020204" pitchFamily="34" charset="-122"/>
              </a:rPr>
              <a:t>点击添加文本</a:t>
            </a:r>
          </a:p>
        </p:txBody>
      </p:sp>
    </p:spTree>
    <p:extLst>
      <p:ext uri="{BB962C8B-B14F-4D97-AF65-F5344CB8AC3E}">
        <p14:creationId xmlns:p14="http://schemas.microsoft.com/office/powerpoint/2010/main" xmlns="" val="2286579361"/>
      </p:ext>
    </p:extLst>
  </p:cSld>
  <p:clrMapOvr>
    <a:masterClrMapping/>
  </p:clrMapOvr>
  <p:transition spd="slow"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6"/>
                                        </p:tgtEl>
                                        <p:attrNameLst>
                                          <p:attrName>style.visibility</p:attrName>
                                        </p:attrNameLst>
                                      </p:cBhvr>
                                      <p:to>
                                        <p:strVal val="visible"/>
                                      </p:to>
                                    </p:set>
                                    <p:animEffect transition="in" filter="wipe(left)">
                                      <p:cBhvr>
                                        <p:cTn id="14" dur="500"/>
                                        <p:tgtEl>
                                          <p:spTgt spid="36"/>
                                        </p:tgtEl>
                                      </p:cBhvr>
                                    </p:animEffect>
                                  </p:childTnLst>
                                </p:cTn>
                              </p:par>
                              <p:par>
                                <p:cTn id="15" presetID="23" presetClass="entr" presetSubtype="32"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200" fill="hold"/>
                                        <p:tgtEl>
                                          <p:spTgt spid="37"/>
                                        </p:tgtEl>
                                        <p:attrNameLst>
                                          <p:attrName>ppt_w</p:attrName>
                                        </p:attrNameLst>
                                      </p:cBhvr>
                                      <p:tavLst>
                                        <p:tav tm="0">
                                          <p:val>
                                            <p:strVal val="4*#ppt_w"/>
                                          </p:val>
                                        </p:tav>
                                        <p:tav tm="100000">
                                          <p:val>
                                            <p:strVal val="#ppt_w"/>
                                          </p:val>
                                        </p:tav>
                                      </p:tavLst>
                                    </p:anim>
                                    <p:anim calcmode="lin" valueType="num">
                                      <p:cBhvr>
                                        <p:cTn id="18" dur="200" fill="hold"/>
                                        <p:tgtEl>
                                          <p:spTgt spid="37"/>
                                        </p:tgtEl>
                                        <p:attrNameLst>
                                          <p:attrName>ppt_h</p:attrName>
                                        </p:attrNameLst>
                                      </p:cBhvr>
                                      <p:tavLst>
                                        <p:tav tm="0">
                                          <p:val>
                                            <p:strVal val="4*#ppt_h"/>
                                          </p:val>
                                        </p:tav>
                                        <p:tav tm="100000">
                                          <p:val>
                                            <p:strVal val="#ppt_h"/>
                                          </p:val>
                                        </p:tav>
                                      </p:tavLst>
                                    </p:anim>
                                  </p:childTnLst>
                                </p:cTn>
                              </p:par>
                              <p:par>
                                <p:cTn id="19" presetID="37" presetClass="entr" presetSubtype="0"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fade">
                                      <p:cBhvr>
                                        <p:cTn id="21" dur="500"/>
                                        <p:tgtEl>
                                          <p:spTgt spid="58"/>
                                        </p:tgtEl>
                                      </p:cBhvr>
                                    </p:animEffect>
                                    <p:anim calcmode="lin" valueType="num">
                                      <p:cBhvr>
                                        <p:cTn id="22" dur="500" fill="hold"/>
                                        <p:tgtEl>
                                          <p:spTgt spid="58"/>
                                        </p:tgtEl>
                                        <p:attrNameLst>
                                          <p:attrName>ppt_x</p:attrName>
                                        </p:attrNameLst>
                                      </p:cBhvr>
                                      <p:tavLst>
                                        <p:tav tm="0">
                                          <p:val>
                                            <p:strVal val="#ppt_x"/>
                                          </p:val>
                                        </p:tav>
                                        <p:tav tm="100000">
                                          <p:val>
                                            <p:strVal val="#ppt_x"/>
                                          </p:val>
                                        </p:tav>
                                      </p:tavLst>
                                    </p:anim>
                                    <p:anim calcmode="lin" valueType="num">
                                      <p:cBhvr>
                                        <p:cTn id="23" dur="450" decel="100000" fill="hold"/>
                                        <p:tgtEl>
                                          <p:spTgt spid="58"/>
                                        </p:tgtEl>
                                        <p:attrNameLst>
                                          <p:attrName>ppt_y</p:attrName>
                                        </p:attrNameLst>
                                      </p:cBhvr>
                                      <p:tavLst>
                                        <p:tav tm="0">
                                          <p:val>
                                            <p:strVal val="#ppt_y+1"/>
                                          </p:val>
                                        </p:tav>
                                        <p:tav tm="100000">
                                          <p:val>
                                            <p:strVal val="#ppt_y-.03"/>
                                          </p:val>
                                        </p:tav>
                                      </p:tavLst>
                                    </p:anim>
                                    <p:anim calcmode="lin" valueType="num">
                                      <p:cBhvr>
                                        <p:cTn id="24" dur="50" accel="100000" fill="hold">
                                          <p:stCondLst>
                                            <p:cond delay="450"/>
                                          </p:stCondLst>
                                        </p:cTn>
                                        <p:tgtEl>
                                          <p:spTgt spid="58"/>
                                        </p:tgtEl>
                                        <p:attrNameLst>
                                          <p:attrName>ppt_y</p:attrName>
                                        </p:attrNameLst>
                                      </p:cBhvr>
                                      <p:tavLst>
                                        <p:tav tm="0">
                                          <p:val>
                                            <p:strVal val="#ppt_y-.03"/>
                                          </p:val>
                                        </p:tav>
                                        <p:tav tm="100000">
                                          <p:val>
                                            <p:strVal val="#ppt_y"/>
                                          </p:val>
                                        </p:tav>
                                      </p:tavLst>
                                    </p:anim>
                                  </p:childTnLst>
                                </p:cTn>
                              </p:par>
                              <p:par>
                                <p:cTn id="25" presetID="14" presetClass="entr" presetSubtype="10" fill="hold" grpId="0" nodeType="withEffect">
                                  <p:stCondLst>
                                    <p:cond delay="0"/>
                                  </p:stCondLst>
                                  <p:childTnLst>
                                    <p:set>
                                      <p:cBhvr>
                                        <p:cTn id="26" dur="1" fill="hold">
                                          <p:stCondLst>
                                            <p:cond delay="0"/>
                                          </p:stCondLst>
                                        </p:cTn>
                                        <p:tgtEl>
                                          <p:spTgt spid="59"/>
                                        </p:tgtEl>
                                        <p:attrNameLst>
                                          <p:attrName>style.visibility</p:attrName>
                                        </p:attrNameLst>
                                      </p:cBhvr>
                                      <p:to>
                                        <p:strVal val="visible"/>
                                      </p:to>
                                    </p:set>
                                    <p:animEffect transition="in" filter="randombar(horizontal)">
                                      <p:cBhvr>
                                        <p:cTn id="27" dur="300"/>
                                        <p:tgtEl>
                                          <p:spTgt spid="59"/>
                                        </p:tgtEl>
                                      </p:cBhvr>
                                    </p:animEffect>
                                  </p:childTnLst>
                                </p:cTn>
                              </p:par>
                              <p:par>
                                <p:cTn id="28" presetID="23" presetClass="entr" presetSubtype="32" fill="hold" grpId="0" nodeType="withEffect">
                                  <p:stCondLst>
                                    <p:cond delay="50"/>
                                  </p:stCondLst>
                                  <p:childTnLst>
                                    <p:set>
                                      <p:cBhvr>
                                        <p:cTn id="29" dur="1" fill="hold">
                                          <p:stCondLst>
                                            <p:cond delay="0"/>
                                          </p:stCondLst>
                                        </p:cTn>
                                        <p:tgtEl>
                                          <p:spTgt spid="39"/>
                                        </p:tgtEl>
                                        <p:attrNameLst>
                                          <p:attrName>style.visibility</p:attrName>
                                        </p:attrNameLst>
                                      </p:cBhvr>
                                      <p:to>
                                        <p:strVal val="visible"/>
                                      </p:to>
                                    </p:set>
                                    <p:anim calcmode="lin" valueType="num">
                                      <p:cBhvr>
                                        <p:cTn id="30" dur="200" fill="hold"/>
                                        <p:tgtEl>
                                          <p:spTgt spid="39"/>
                                        </p:tgtEl>
                                        <p:attrNameLst>
                                          <p:attrName>ppt_w</p:attrName>
                                        </p:attrNameLst>
                                      </p:cBhvr>
                                      <p:tavLst>
                                        <p:tav tm="0">
                                          <p:val>
                                            <p:strVal val="4*#ppt_w"/>
                                          </p:val>
                                        </p:tav>
                                        <p:tav tm="100000">
                                          <p:val>
                                            <p:strVal val="#ppt_w"/>
                                          </p:val>
                                        </p:tav>
                                      </p:tavLst>
                                    </p:anim>
                                    <p:anim calcmode="lin" valueType="num">
                                      <p:cBhvr>
                                        <p:cTn id="31" dur="200" fill="hold"/>
                                        <p:tgtEl>
                                          <p:spTgt spid="39"/>
                                        </p:tgtEl>
                                        <p:attrNameLst>
                                          <p:attrName>ppt_h</p:attrName>
                                        </p:attrNameLst>
                                      </p:cBhvr>
                                      <p:tavLst>
                                        <p:tav tm="0">
                                          <p:val>
                                            <p:strVal val="4*#ppt_h"/>
                                          </p:val>
                                        </p:tav>
                                        <p:tav tm="100000">
                                          <p:val>
                                            <p:strVal val="#ppt_h"/>
                                          </p:val>
                                        </p:tav>
                                      </p:tavLst>
                                    </p:anim>
                                  </p:childTnLst>
                                </p:cTn>
                              </p:par>
                              <p:par>
                                <p:cTn id="32" presetID="37" presetClass="entr" presetSubtype="0" fill="hold" grpId="0" nodeType="withEffect">
                                  <p:stCondLst>
                                    <p:cond delay="50"/>
                                  </p:stCondLst>
                                  <p:childTnLst>
                                    <p:set>
                                      <p:cBhvr>
                                        <p:cTn id="33" dur="1" fill="hold">
                                          <p:stCondLst>
                                            <p:cond delay="0"/>
                                          </p:stCondLst>
                                        </p:cTn>
                                        <p:tgtEl>
                                          <p:spTgt spid="105"/>
                                        </p:tgtEl>
                                        <p:attrNameLst>
                                          <p:attrName>style.visibility</p:attrName>
                                        </p:attrNameLst>
                                      </p:cBhvr>
                                      <p:to>
                                        <p:strVal val="visible"/>
                                      </p:to>
                                    </p:set>
                                    <p:animEffect transition="in" filter="fade">
                                      <p:cBhvr>
                                        <p:cTn id="34" dur="500"/>
                                        <p:tgtEl>
                                          <p:spTgt spid="105"/>
                                        </p:tgtEl>
                                      </p:cBhvr>
                                    </p:animEffect>
                                    <p:anim calcmode="lin" valueType="num">
                                      <p:cBhvr>
                                        <p:cTn id="35" dur="500" fill="hold"/>
                                        <p:tgtEl>
                                          <p:spTgt spid="105"/>
                                        </p:tgtEl>
                                        <p:attrNameLst>
                                          <p:attrName>ppt_x</p:attrName>
                                        </p:attrNameLst>
                                      </p:cBhvr>
                                      <p:tavLst>
                                        <p:tav tm="0">
                                          <p:val>
                                            <p:strVal val="#ppt_x"/>
                                          </p:val>
                                        </p:tav>
                                        <p:tav tm="100000">
                                          <p:val>
                                            <p:strVal val="#ppt_x"/>
                                          </p:val>
                                        </p:tav>
                                      </p:tavLst>
                                    </p:anim>
                                    <p:anim calcmode="lin" valueType="num">
                                      <p:cBhvr>
                                        <p:cTn id="36" dur="450" decel="100000" fill="hold"/>
                                        <p:tgtEl>
                                          <p:spTgt spid="105"/>
                                        </p:tgtEl>
                                        <p:attrNameLst>
                                          <p:attrName>ppt_y</p:attrName>
                                        </p:attrNameLst>
                                      </p:cBhvr>
                                      <p:tavLst>
                                        <p:tav tm="0">
                                          <p:val>
                                            <p:strVal val="#ppt_y+1"/>
                                          </p:val>
                                        </p:tav>
                                        <p:tav tm="100000">
                                          <p:val>
                                            <p:strVal val="#ppt_y-.03"/>
                                          </p:val>
                                        </p:tav>
                                      </p:tavLst>
                                    </p:anim>
                                    <p:anim calcmode="lin" valueType="num">
                                      <p:cBhvr>
                                        <p:cTn id="37" dur="50" accel="100000" fill="hold">
                                          <p:stCondLst>
                                            <p:cond delay="450"/>
                                          </p:stCondLst>
                                        </p:cTn>
                                        <p:tgtEl>
                                          <p:spTgt spid="105"/>
                                        </p:tgtEl>
                                        <p:attrNameLst>
                                          <p:attrName>ppt_y</p:attrName>
                                        </p:attrNameLst>
                                      </p:cBhvr>
                                      <p:tavLst>
                                        <p:tav tm="0">
                                          <p:val>
                                            <p:strVal val="#ppt_y-.03"/>
                                          </p:val>
                                        </p:tav>
                                        <p:tav tm="100000">
                                          <p:val>
                                            <p:strVal val="#ppt_y"/>
                                          </p:val>
                                        </p:tav>
                                      </p:tavLst>
                                    </p:anim>
                                  </p:childTnLst>
                                </p:cTn>
                              </p:par>
                              <p:par>
                                <p:cTn id="38" presetID="14" presetClass="entr" presetSubtype="10" fill="hold" grpId="0" nodeType="withEffect">
                                  <p:stCondLst>
                                    <p:cond delay="50"/>
                                  </p:stCondLst>
                                  <p:childTnLst>
                                    <p:set>
                                      <p:cBhvr>
                                        <p:cTn id="39" dur="1" fill="hold">
                                          <p:stCondLst>
                                            <p:cond delay="0"/>
                                          </p:stCondLst>
                                        </p:cTn>
                                        <p:tgtEl>
                                          <p:spTgt spid="60"/>
                                        </p:tgtEl>
                                        <p:attrNameLst>
                                          <p:attrName>style.visibility</p:attrName>
                                        </p:attrNameLst>
                                      </p:cBhvr>
                                      <p:to>
                                        <p:strVal val="visible"/>
                                      </p:to>
                                    </p:set>
                                    <p:animEffect transition="in" filter="randombar(horizontal)">
                                      <p:cBhvr>
                                        <p:cTn id="40" dur="300"/>
                                        <p:tgtEl>
                                          <p:spTgt spid="60"/>
                                        </p:tgtEl>
                                      </p:cBhvr>
                                    </p:animEffect>
                                  </p:childTnLst>
                                </p:cTn>
                              </p:par>
                              <p:par>
                                <p:cTn id="41" presetID="23" presetClass="entr" presetSubtype="32" fill="hold" grpId="0" nodeType="withEffect">
                                  <p:stCondLst>
                                    <p:cond delay="100"/>
                                  </p:stCondLst>
                                  <p:childTnLst>
                                    <p:set>
                                      <p:cBhvr>
                                        <p:cTn id="42" dur="1" fill="hold">
                                          <p:stCondLst>
                                            <p:cond delay="0"/>
                                          </p:stCondLst>
                                        </p:cTn>
                                        <p:tgtEl>
                                          <p:spTgt spid="40"/>
                                        </p:tgtEl>
                                        <p:attrNameLst>
                                          <p:attrName>style.visibility</p:attrName>
                                        </p:attrNameLst>
                                      </p:cBhvr>
                                      <p:to>
                                        <p:strVal val="visible"/>
                                      </p:to>
                                    </p:set>
                                    <p:anim calcmode="lin" valueType="num">
                                      <p:cBhvr>
                                        <p:cTn id="43" dur="200" fill="hold"/>
                                        <p:tgtEl>
                                          <p:spTgt spid="40"/>
                                        </p:tgtEl>
                                        <p:attrNameLst>
                                          <p:attrName>ppt_w</p:attrName>
                                        </p:attrNameLst>
                                      </p:cBhvr>
                                      <p:tavLst>
                                        <p:tav tm="0">
                                          <p:val>
                                            <p:strVal val="4*#ppt_w"/>
                                          </p:val>
                                        </p:tav>
                                        <p:tav tm="100000">
                                          <p:val>
                                            <p:strVal val="#ppt_w"/>
                                          </p:val>
                                        </p:tav>
                                      </p:tavLst>
                                    </p:anim>
                                    <p:anim calcmode="lin" valueType="num">
                                      <p:cBhvr>
                                        <p:cTn id="44" dur="200" fill="hold"/>
                                        <p:tgtEl>
                                          <p:spTgt spid="40"/>
                                        </p:tgtEl>
                                        <p:attrNameLst>
                                          <p:attrName>ppt_h</p:attrName>
                                        </p:attrNameLst>
                                      </p:cBhvr>
                                      <p:tavLst>
                                        <p:tav tm="0">
                                          <p:val>
                                            <p:strVal val="4*#ppt_h"/>
                                          </p:val>
                                        </p:tav>
                                        <p:tav tm="100000">
                                          <p:val>
                                            <p:strVal val="#ppt_h"/>
                                          </p:val>
                                        </p:tav>
                                      </p:tavLst>
                                    </p:anim>
                                  </p:childTnLst>
                                </p:cTn>
                              </p:par>
                              <p:par>
                                <p:cTn id="45" presetID="37" presetClass="entr" presetSubtype="0" fill="hold" grpId="0" nodeType="withEffect">
                                  <p:stCondLst>
                                    <p:cond delay="10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500"/>
                                        <p:tgtEl>
                                          <p:spTgt spid="106"/>
                                        </p:tgtEl>
                                      </p:cBhvr>
                                    </p:animEffect>
                                    <p:anim calcmode="lin" valueType="num">
                                      <p:cBhvr>
                                        <p:cTn id="48" dur="500" fill="hold"/>
                                        <p:tgtEl>
                                          <p:spTgt spid="106"/>
                                        </p:tgtEl>
                                        <p:attrNameLst>
                                          <p:attrName>ppt_x</p:attrName>
                                        </p:attrNameLst>
                                      </p:cBhvr>
                                      <p:tavLst>
                                        <p:tav tm="0">
                                          <p:val>
                                            <p:strVal val="#ppt_x"/>
                                          </p:val>
                                        </p:tav>
                                        <p:tav tm="100000">
                                          <p:val>
                                            <p:strVal val="#ppt_x"/>
                                          </p:val>
                                        </p:tav>
                                      </p:tavLst>
                                    </p:anim>
                                    <p:anim calcmode="lin" valueType="num">
                                      <p:cBhvr>
                                        <p:cTn id="49" dur="450" decel="100000" fill="hold"/>
                                        <p:tgtEl>
                                          <p:spTgt spid="106"/>
                                        </p:tgtEl>
                                        <p:attrNameLst>
                                          <p:attrName>ppt_y</p:attrName>
                                        </p:attrNameLst>
                                      </p:cBhvr>
                                      <p:tavLst>
                                        <p:tav tm="0">
                                          <p:val>
                                            <p:strVal val="#ppt_y+1"/>
                                          </p:val>
                                        </p:tav>
                                        <p:tav tm="100000">
                                          <p:val>
                                            <p:strVal val="#ppt_y-.03"/>
                                          </p:val>
                                        </p:tav>
                                      </p:tavLst>
                                    </p:anim>
                                    <p:anim calcmode="lin" valueType="num">
                                      <p:cBhvr>
                                        <p:cTn id="50" dur="50" accel="100000" fill="hold">
                                          <p:stCondLst>
                                            <p:cond delay="450"/>
                                          </p:stCondLst>
                                        </p:cTn>
                                        <p:tgtEl>
                                          <p:spTgt spid="106"/>
                                        </p:tgtEl>
                                        <p:attrNameLst>
                                          <p:attrName>ppt_y</p:attrName>
                                        </p:attrNameLst>
                                      </p:cBhvr>
                                      <p:tavLst>
                                        <p:tav tm="0">
                                          <p:val>
                                            <p:strVal val="#ppt_y-.03"/>
                                          </p:val>
                                        </p:tav>
                                        <p:tav tm="100000">
                                          <p:val>
                                            <p:strVal val="#ppt_y"/>
                                          </p:val>
                                        </p:tav>
                                      </p:tavLst>
                                    </p:anim>
                                  </p:childTnLst>
                                </p:cTn>
                              </p:par>
                              <p:par>
                                <p:cTn id="51" presetID="14" presetClass="entr" presetSubtype="10" fill="hold" grpId="0" nodeType="withEffect">
                                  <p:stCondLst>
                                    <p:cond delay="100"/>
                                  </p:stCondLst>
                                  <p:childTnLst>
                                    <p:set>
                                      <p:cBhvr>
                                        <p:cTn id="52" dur="1" fill="hold">
                                          <p:stCondLst>
                                            <p:cond delay="0"/>
                                          </p:stCondLst>
                                        </p:cTn>
                                        <p:tgtEl>
                                          <p:spTgt spid="61"/>
                                        </p:tgtEl>
                                        <p:attrNameLst>
                                          <p:attrName>style.visibility</p:attrName>
                                        </p:attrNameLst>
                                      </p:cBhvr>
                                      <p:to>
                                        <p:strVal val="visible"/>
                                      </p:to>
                                    </p:set>
                                    <p:animEffect transition="in" filter="randombar(horizontal)">
                                      <p:cBhvr>
                                        <p:cTn id="53" dur="300"/>
                                        <p:tgtEl>
                                          <p:spTgt spid="61"/>
                                        </p:tgtEl>
                                      </p:cBhvr>
                                    </p:animEffect>
                                  </p:childTnLst>
                                </p:cTn>
                              </p:par>
                              <p:par>
                                <p:cTn id="54" presetID="23" presetClass="entr" presetSubtype="32" fill="hold" grpId="0" nodeType="withEffect">
                                  <p:stCondLst>
                                    <p:cond delay="150"/>
                                  </p:stCondLst>
                                  <p:childTnLst>
                                    <p:set>
                                      <p:cBhvr>
                                        <p:cTn id="55" dur="1" fill="hold">
                                          <p:stCondLst>
                                            <p:cond delay="0"/>
                                          </p:stCondLst>
                                        </p:cTn>
                                        <p:tgtEl>
                                          <p:spTgt spid="42"/>
                                        </p:tgtEl>
                                        <p:attrNameLst>
                                          <p:attrName>style.visibility</p:attrName>
                                        </p:attrNameLst>
                                      </p:cBhvr>
                                      <p:to>
                                        <p:strVal val="visible"/>
                                      </p:to>
                                    </p:set>
                                    <p:anim calcmode="lin" valueType="num">
                                      <p:cBhvr>
                                        <p:cTn id="56" dur="200" fill="hold"/>
                                        <p:tgtEl>
                                          <p:spTgt spid="42"/>
                                        </p:tgtEl>
                                        <p:attrNameLst>
                                          <p:attrName>ppt_w</p:attrName>
                                        </p:attrNameLst>
                                      </p:cBhvr>
                                      <p:tavLst>
                                        <p:tav tm="0">
                                          <p:val>
                                            <p:strVal val="4*#ppt_w"/>
                                          </p:val>
                                        </p:tav>
                                        <p:tav tm="100000">
                                          <p:val>
                                            <p:strVal val="#ppt_w"/>
                                          </p:val>
                                        </p:tav>
                                      </p:tavLst>
                                    </p:anim>
                                    <p:anim calcmode="lin" valueType="num">
                                      <p:cBhvr>
                                        <p:cTn id="57" dur="200" fill="hold"/>
                                        <p:tgtEl>
                                          <p:spTgt spid="42"/>
                                        </p:tgtEl>
                                        <p:attrNameLst>
                                          <p:attrName>ppt_h</p:attrName>
                                        </p:attrNameLst>
                                      </p:cBhvr>
                                      <p:tavLst>
                                        <p:tav tm="0">
                                          <p:val>
                                            <p:strVal val="4*#ppt_h"/>
                                          </p:val>
                                        </p:tav>
                                        <p:tav tm="100000">
                                          <p:val>
                                            <p:strVal val="#ppt_h"/>
                                          </p:val>
                                        </p:tav>
                                      </p:tavLst>
                                    </p:anim>
                                  </p:childTnLst>
                                </p:cTn>
                              </p:par>
                              <p:par>
                                <p:cTn id="58" presetID="37" presetClass="entr" presetSubtype="0" fill="hold" grpId="0" nodeType="withEffect">
                                  <p:stCondLst>
                                    <p:cond delay="150"/>
                                  </p:stCondLst>
                                  <p:childTnLst>
                                    <p:set>
                                      <p:cBhvr>
                                        <p:cTn id="59" dur="1" fill="hold">
                                          <p:stCondLst>
                                            <p:cond delay="0"/>
                                          </p:stCondLst>
                                        </p:cTn>
                                        <p:tgtEl>
                                          <p:spTgt spid="107"/>
                                        </p:tgtEl>
                                        <p:attrNameLst>
                                          <p:attrName>style.visibility</p:attrName>
                                        </p:attrNameLst>
                                      </p:cBhvr>
                                      <p:to>
                                        <p:strVal val="visible"/>
                                      </p:to>
                                    </p:set>
                                    <p:animEffect transition="in" filter="fade">
                                      <p:cBhvr>
                                        <p:cTn id="60" dur="500"/>
                                        <p:tgtEl>
                                          <p:spTgt spid="107"/>
                                        </p:tgtEl>
                                      </p:cBhvr>
                                    </p:animEffect>
                                    <p:anim calcmode="lin" valueType="num">
                                      <p:cBhvr>
                                        <p:cTn id="61" dur="500" fill="hold"/>
                                        <p:tgtEl>
                                          <p:spTgt spid="107"/>
                                        </p:tgtEl>
                                        <p:attrNameLst>
                                          <p:attrName>ppt_x</p:attrName>
                                        </p:attrNameLst>
                                      </p:cBhvr>
                                      <p:tavLst>
                                        <p:tav tm="0">
                                          <p:val>
                                            <p:strVal val="#ppt_x"/>
                                          </p:val>
                                        </p:tav>
                                        <p:tav tm="100000">
                                          <p:val>
                                            <p:strVal val="#ppt_x"/>
                                          </p:val>
                                        </p:tav>
                                      </p:tavLst>
                                    </p:anim>
                                    <p:anim calcmode="lin" valueType="num">
                                      <p:cBhvr>
                                        <p:cTn id="62" dur="450" decel="100000" fill="hold"/>
                                        <p:tgtEl>
                                          <p:spTgt spid="107"/>
                                        </p:tgtEl>
                                        <p:attrNameLst>
                                          <p:attrName>ppt_y</p:attrName>
                                        </p:attrNameLst>
                                      </p:cBhvr>
                                      <p:tavLst>
                                        <p:tav tm="0">
                                          <p:val>
                                            <p:strVal val="#ppt_y+1"/>
                                          </p:val>
                                        </p:tav>
                                        <p:tav tm="100000">
                                          <p:val>
                                            <p:strVal val="#ppt_y-.03"/>
                                          </p:val>
                                        </p:tav>
                                      </p:tavLst>
                                    </p:anim>
                                    <p:anim calcmode="lin" valueType="num">
                                      <p:cBhvr>
                                        <p:cTn id="63" dur="50" accel="100000" fill="hold">
                                          <p:stCondLst>
                                            <p:cond delay="450"/>
                                          </p:stCondLst>
                                        </p:cTn>
                                        <p:tgtEl>
                                          <p:spTgt spid="107"/>
                                        </p:tgtEl>
                                        <p:attrNameLst>
                                          <p:attrName>ppt_y</p:attrName>
                                        </p:attrNameLst>
                                      </p:cBhvr>
                                      <p:tavLst>
                                        <p:tav tm="0">
                                          <p:val>
                                            <p:strVal val="#ppt_y-.03"/>
                                          </p:val>
                                        </p:tav>
                                        <p:tav tm="100000">
                                          <p:val>
                                            <p:strVal val="#ppt_y"/>
                                          </p:val>
                                        </p:tav>
                                      </p:tavLst>
                                    </p:anim>
                                  </p:childTnLst>
                                </p:cTn>
                              </p:par>
                              <p:par>
                                <p:cTn id="64" presetID="14" presetClass="entr" presetSubtype="10" fill="hold" grpId="0" nodeType="withEffect">
                                  <p:stCondLst>
                                    <p:cond delay="150"/>
                                  </p:stCondLst>
                                  <p:childTnLst>
                                    <p:set>
                                      <p:cBhvr>
                                        <p:cTn id="65" dur="1" fill="hold">
                                          <p:stCondLst>
                                            <p:cond delay="0"/>
                                          </p:stCondLst>
                                        </p:cTn>
                                        <p:tgtEl>
                                          <p:spTgt spid="62"/>
                                        </p:tgtEl>
                                        <p:attrNameLst>
                                          <p:attrName>style.visibility</p:attrName>
                                        </p:attrNameLst>
                                      </p:cBhvr>
                                      <p:to>
                                        <p:strVal val="visible"/>
                                      </p:to>
                                    </p:set>
                                    <p:animEffect transition="in" filter="randombar(horizontal)">
                                      <p:cBhvr>
                                        <p:cTn id="66" dur="300"/>
                                        <p:tgtEl>
                                          <p:spTgt spid="62"/>
                                        </p:tgtEl>
                                      </p:cBhvr>
                                    </p:animEffect>
                                  </p:childTnLst>
                                </p:cTn>
                              </p:par>
                              <p:par>
                                <p:cTn id="67" presetID="23" presetClass="entr" presetSubtype="32" fill="hold" grpId="0" nodeType="withEffect">
                                  <p:stCondLst>
                                    <p:cond delay="200"/>
                                  </p:stCondLst>
                                  <p:childTnLst>
                                    <p:set>
                                      <p:cBhvr>
                                        <p:cTn id="68" dur="1" fill="hold">
                                          <p:stCondLst>
                                            <p:cond delay="0"/>
                                          </p:stCondLst>
                                        </p:cTn>
                                        <p:tgtEl>
                                          <p:spTgt spid="43"/>
                                        </p:tgtEl>
                                        <p:attrNameLst>
                                          <p:attrName>style.visibility</p:attrName>
                                        </p:attrNameLst>
                                      </p:cBhvr>
                                      <p:to>
                                        <p:strVal val="visible"/>
                                      </p:to>
                                    </p:set>
                                    <p:anim calcmode="lin" valueType="num">
                                      <p:cBhvr>
                                        <p:cTn id="69" dur="200" fill="hold"/>
                                        <p:tgtEl>
                                          <p:spTgt spid="43"/>
                                        </p:tgtEl>
                                        <p:attrNameLst>
                                          <p:attrName>ppt_w</p:attrName>
                                        </p:attrNameLst>
                                      </p:cBhvr>
                                      <p:tavLst>
                                        <p:tav tm="0">
                                          <p:val>
                                            <p:strVal val="4*#ppt_w"/>
                                          </p:val>
                                        </p:tav>
                                        <p:tav tm="100000">
                                          <p:val>
                                            <p:strVal val="#ppt_w"/>
                                          </p:val>
                                        </p:tav>
                                      </p:tavLst>
                                    </p:anim>
                                    <p:anim calcmode="lin" valueType="num">
                                      <p:cBhvr>
                                        <p:cTn id="70" dur="200" fill="hold"/>
                                        <p:tgtEl>
                                          <p:spTgt spid="43"/>
                                        </p:tgtEl>
                                        <p:attrNameLst>
                                          <p:attrName>ppt_h</p:attrName>
                                        </p:attrNameLst>
                                      </p:cBhvr>
                                      <p:tavLst>
                                        <p:tav tm="0">
                                          <p:val>
                                            <p:strVal val="4*#ppt_h"/>
                                          </p:val>
                                        </p:tav>
                                        <p:tav tm="100000">
                                          <p:val>
                                            <p:strVal val="#ppt_h"/>
                                          </p:val>
                                        </p:tav>
                                      </p:tavLst>
                                    </p:anim>
                                  </p:childTnLst>
                                </p:cTn>
                              </p:par>
                              <p:par>
                                <p:cTn id="71" presetID="37" presetClass="entr" presetSubtype="0" fill="hold" grpId="0" nodeType="withEffect">
                                  <p:stCondLst>
                                    <p:cond delay="200"/>
                                  </p:stCondLst>
                                  <p:childTnLst>
                                    <p:set>
                                      <p:cBhvr>
                                        <p:cTn id="72" dur="1" fill="hold">
                                          <p:stCondLst>
                                            <p:cond delay="0"/>
                                          </p:stCondLst>
                                        </p:cTn>
                                        <p:tgtEl>
                                          <p:spTgt spid="108"/>
                                        </p:tgtEl>
                                        <p:attrNameLst>
                                          <p:attrName>style.visibility</p:attrName>
                                        </p:attrNameLst>
                                      </p:cBhvr>
                                      <p:to>
                                        <p:strVal val="visible"/>
                                      </p:to>
                                    </p:set>
                                    <p:animEffect transition="in" filter="fade">
                                      <p:cBhvr>
                                        <p:cTn id="73" dur="500"/>
                                        <p:tgtEl>
                                          <p:spTgt spid="108"/>
                                        </p:tgtEl>
                                      </p:cBhvr>
                                    </p:animEffect>
                                    <p:anim calcmode="lin" valueType="num">
                                      <p:cBhvr>
                                        <p:cTn id="74" dur="500" fill="hold"/>
                                        <p:tgtEl>
                                          <p:spTgt spid="108"/>
                                        </p:tgtEl>
                                        <p:attrNameLst>
                                          <p:attrName>ppt_x</p:attrName>
                                        </p:attrNameLst>
                                      </p:cBhvr>
                                      <p:tavLst>
                                        <p:tav tm="0">
                                          <p:val>
                                            <p:strVal val="#ppt_x"/>
                                          </p:val>
                                        </p:tav>
                                        <p:tav tm="100000">
                                          <p:val>
                                            <p:strVal val="#ppt_x"/>
                                          </p:val>
                                        </p:tav>
                                      </p:tavLst>
                                    </p:anim>
                                    <p:anim calcmode="lin" valueType="num">
                                      <p:cBhvr>
                                        <p:cTn id="75" dur="450" decel="100000" fill="hold"/>
                                        <p:tgtEl>
                                          <p:spTgt spid="108"/>
                                        </p:tgtEl>
                                        <p:attrNameLst>
                                          <p:attrName>ppt_y</p:attrName>
                                        </p:attrNameLst>
                                      </p:cBhvr>
                                      <p:tavLst>
                                        <p:tav tm="0">
                                          <p:val>
                                            <p:strVal val="#ppt_y+1"/>
                                          </p:val>
                                        </p:tav>
                                        <p:tav tm="100000">
                                          <p:val>
                                            <p:strVal val="#ppt_y-.03"/>
                                          </p:val>
                                        </p:tav>
                                      </p:tavLst>
                                    </p:anim>
                                    <p:anim calcmode="lin" valueType="num">
                                      <p:cBhvr>
                                        <p:cTn id="76" dur="50" accel="100000" fill="hold">
                                          <p:stCondLst>
                                            <p:cond delay="450"/>
                                          </p:stCondLst>
                                        </p:cTn>
                                        <p:tgtEl>
                                          <p:spTgt spid="108"/>
                                        </p:tgtEl>
                                        <p:attrNameLst>
                                          <p:attrName>ppt_y</p:attrName>
                                        </p:attrNameLst>
                                      </p:cBhvr>
                                      <p:tavLst>
                                        <p:tav tm="0">
                                          <p:val>
                                            <p:strVal val="#ppt_y-.03"/>
                                          </p:val>
                                        </p:tav>
                                        <p:tav tm="100000">
                                          <p:val>
                                            <p:strVal val="#ppt_y"/>
                                          </p:val>
                                        </p:tav>
                                      </p:tavLst>
                                    </p:anim>
                                  </p:childTnLst>
                                </p:cTn>
                              </p:par>
                              <p:par>
                                <p:cTn id="77" presetID="14" presetClass="entr" presetSubtype="10" fill="hold" grpId="0" nodeType="withEffect">
                                  <p:stCondLst>
                                    <p:cond delay="200"/>
                                  </p:stCondLst>
                                  <p:childTnLst>
                                    <p:set>
                                      <p:cBhvr>
                                        <p:cTn id="78" dur="1" fill="hold">
                                          <p:stCondLst>
                                            <p:cond delay="0"/>
                                          </p:stCondLst>
                                        </p:cTn>
                                        <p:tgtEl>
                                          <p:spTgt spid="63"/>
                                        </p:tgtEl>
                                        <p:attrNameLst>
                                          <p:attrName>style.visibility</p:attrName>
                                        </p:attrNameLst>
                                      </p:cBhvr>
                                      <p:to>
                                        <p:strVal val="visible"/>
                                      </p:to>
                                    </p:set>
                                    <p:animEffect transition="in" filter="randombar(horizontal)">
                                      <p:cBhvr>
                                        <p:cTn id="79" dur="300"/>
                                        <p:tgtEl>
                                          <p:spTgt spid="63"/>
                                        </p:tgtEl>
                                      </p:cBhvr>
                                    </p:animEffect>
                                  </p:childTnLst>
                                </p:cTn>
                              </p:par>
                              <p:par>
                                <p:cTn id="80" presetID="23" presetClass="entr" presetSubtype="32" fill="hold" grpId="0" nodeType="withEffect">
                                  <p:stCondLst>
                                    <p:cond delay="250"/>
                                  </p:stCondLst>
                                  <p:childTnLst>
                                    <p:set>
                                      <p:cBhvr>
                                        <p:cTn id="81" dur="1" fill="hold">
                                          <p:stCondLst>
                                            <p:cond delay="0"/>
                                          </p:stCondLst>
                                        </p:cTn>
                                        <p:tgtEl>
                                          <p:spTgt spid="45"/>
                                        </p:tgtEl>
                                        <p:attrNameLst>
                                          <p:attrName>style.visibility</p:attrName>
                                        </p:attrNameLst>
                                      </p:cBhvr>
                                      <p:to>
                                        <p:strVal val="visible"/>
                                      </p:to>
                                    </p:set>
                                    <p:anim calcmode="lin" valueType="num">
                                      <p:cBhvr>
                                        <p:cTn id="82" dur="200" fill="hold"/>
                                        <p:tgtEl>
                                          <p:spTgt spid="45"/>
                                        </p:tgtEl>
                                        <p:attrNameLst>
                                          <p:attrName>ppt_w</p:attrName>
                                        </p:attrNameLst>
                                      </p:cBhvr>
                                      <p:tavLst>
                                        <p:tav tm="0">
                                          <p:val>
                                            <p:strVal val="4*#ppt_w"/>
                                          </p:val>
                                        </p:tav>
                                        <p:tav tm="100000">
                                          <p:val>
                                            <p:strVal val="#ppt_w"/>
                                          </p:val>
                                        </p:tav>
                                      </p:tavLst>
                                    </p:anim>
                                    <p:anim calcmode="lin" valueType="num">
                                      <p:cBhvr>
                                        <p:cTn id="83" dur="200" fill="hold"/>
                                        <p:tgtEl>
                                          <p:spTgt spid="45"/>
                                        </p:tgtEl>
                                        <p:attrNameLst>
                                          <p:attrName>ppt_h</p:attrName>
                                        </p:attrNameLst>
                                      </p:cBhvr>
                                      <p:tavLst>
                                        <p:tav tm="0">
                                          <p:val>
                                            <p:strVal val="4*#ppt_h"/>
                                          </p:val>
                                        </p:tav>
                                        <p:tav tm="100000">
                                          <p:val>
                                            <p:strVal val="#ppt_h"/>
                                          </p:val>
                                        </p:tav>
                                      </p:tavLst>
                                    </p:anim>
                                  </p:childTnLst>
                                </p:cTn>
                              </p:par>
                              <p:par>
                                <p:cTn id="84" presetID="37" presetClass="entr" presetSubtype="0" fill="hold" grpId="0" nodeType="withEffect">
                                  <p:stCondLst>
                                    <p:cond delay="250"/>
                                  </p:stCondLst>
                                  <p:childTnLst>
                                    <p:set>
                                      <p:cBhvr>
                                        <p:cTn id="85" dur="1" fill="hold">
                                          <p:stCondLst>
                                            <p:cond delay="0"/>
                                          </p:stCondLst>
                                        </p:cTn>
                                        <p:tgtEl>
                                          <p:spTgt spid="64"/>
                                        </p:tgtEl>
                                        <p:attrNameLst>
                                          <p:attrName>style.visibility</p:attrName>
                                        </p:attrNameLst>
                                      </p:cBhvr>
                                      <p:to>
                                        <p:strVal val="visible"/>
                                      </p:to>
                                    </p:set>
                                    <p:animEffect transition="in" filter="fade">
                                      <p:cBhvr>
                                        <p:cTn id="86" dur="500"/>
                                        <p:tgtEl>
                                          <p:spTgt spid="64"/>
                                        </p:tgtEl>
                                      </p:cBhvr>
                                    </p:animEffect>
                                    <p:anim calcmode="lin" valueType="num">
                                      <p:cBhvr>
                                        <p:cTn id="87" dur="500" fill="hold"/>
                                        <p:tgtEl>
                                          <p:spTgt spid="64"/>
                                        </p:tgtEl>
                                        <p:attrNameLst>
                                          <p:attrName>ppt_x</p:attrName>
                                        </p:attrNameLst>
                                      </p:cBhvr>
                                      <p:tavLst>
                                        <p:tav tm="0">
                                          <p:val>
                                            <p:strVal val="#ppt_x"/>
                                          </p:val>
                                        </p:tav>
                                        <p:tav tm="100000">
                                          <p:val>
                                            <p:strVal val="#ppt_x"/>
                                          </p:val>
                                        </p:tav>
                                      </p:tavLst>
                                    </p:anim>
                                    <p:anim calcmode="lin" valueType="num">
                                      <p:cBhvr>
                                        <p:cTn id="88" dur="450" decel="100000" fill="hold"/>
                                        <p:tgtEl>
                                          <p:spTgt spid="64"/>
                                        </p:tgtEl>
                                        <p:attrNameLst>
                                          <p:attrName>ppt_y</p:attrName>
                                        </p:attrNameLst>
                                      </p:cBhvr>
                                      <p:tavLst>
                                        <p:tav tm="0">
                                          <p:val>
                                            <p:strVal val="#ppt_y+1"/>
                                          </p:val>
                                        </p:tav>
                                        <p:tav tm="100000">
                                          <p:val>
                                            <p:strVal val="#ppt_y-.03"/>
                                          </p:val>
                                        </p:tav>
                                      </p:tavLst>
                                    </p:anim>
                                    <p:anim calcmode="lin" valueType="num">
                                      <p:cBhvr>
                                        <p:cTn id="89" dur="50" accel="100000" fill="hold">
                                          <p:stCondLst>
                                            <p:cond delay="450"/>
                                          </p:stCondLst>
                                        </p:cTn>
                                        <p:tgtEl>
                                          <p:spTgt spid="64"/>
                                        </p:tgtEl>
                                        <p:attrNameLst>
                                          <p:attrName>ppt_y</p:attrName>
                                        </p:attrNameLst>
                                      </p:cBhvr>
                                      <p:tavLst>
                                        <p:tav tm="0">
                                          <p:val>
                                            <p:strVal val="#ppt_y-.03"/>
                                          </p:val>
                                        </p:tav>
                                        <p:tav tm="100000">
                                          <p:val>
                                            <p:strVal val="#ppt_y"/>
                                          </p:val>
                                        </p:tav>
                                      </p:tavLst>
                                    </p:anim>
                                  </p:childTnLst>
                                </p:cTn>
                              </p:par>
                              <p:par>
                                <p:cTn id="90" presetID="14" presetClass="entr" presetSubtype="10" fill="hold" grpId="0" nodeType="withEffect">
                                  <p:stCondLst>
                                    <p:cond delay="250"/>
                                  </p:stCondLst>
                                  <p:childTnLst>
                                    <p:set>
                                      <p:cBhvr>
                                        <p:cTn id="91" dur="1" fill="hold">
                                          <p:stCondLst>
                                            <p:cond delay="0"/>
                                          </p:stCondLst>
                                        </p:cTn>
                                        <p:tgtEl>
                                          <p:spTgt spid="104"/>
                                        </p:tgtEl>
                                        <p:attrNameLst>
                                          <p:attrName>style.visibility</p:attrName>
                                        </p:attrNameLst>
                                      </p:cBhvr>
                                      <p:to>
                                        <p:strVal val="visible"/>
                                      </p:to>
                                    </p:set>
                                    <p:animEffect transition="in" filter="randombar(horizontal)">
                                      <p:cBhvr>
                                        <p:cTn id="92" dur="300"/>
                                        <p:tgtEl>
                                          <p:spTgt spid="104"/>
                                        </p:tgtEl>
                                      </p:cBhvr>
                                    </p:animEffect>
                                  </p:childTnLst>
                                </p:cTn>
                              </p:par>
                              <p:par>
                                <p:cTn id="93" presetID="23" presetClass="entr" presetSubtype="32" fill="hold" grpId="0" nodeType="withEffect">
                                  <p:stCondLst>
                                    <p:cond delay="300"/>
                                  </p:stCondLst>
                                  <p:childTnLst>
                                    <p:set>
                                      <p:cBhvr>
                                        <p:cTn id="94" dur="1" fill="hold">
                                          <p:stCondLst>
                                            <p:cond delay="0"/>
                                          </p:stCondLst>
                                        </p:cTn>
                                        <p:tgtEl>
                                          <p:spTgt spid="46"/>
                                        </p:tgtEl>
                                        <p:attrNameLst>
                                          <p:attrName>style.visibility</p:attrName>
                                        </p:attrNameLst>
                                      </p:cBhvr>
                                      <p:to>
                                        <p:strVal val="visible"/>
                                      </p:to>
                                    </p:set>
                                    <p:anim calcmode="lin" valueType="num">
                                      <p:cBhvr>
                                        <p:cTn id="95" dur="200" fill="hold"/>
                                        <p:tgtEl>
                                          <p:spTgt spid="46"/>
                                        </p:tgtEl>
                                        <p:attrNameLst>
                                          <p:attrName>ppt_w</p:attrName>
                                        </p:attrNameLst>
                                      </p:cBhvr>
                                      <p:tavLst>
                                        <p:tav tm="0">
                                          <p:val>
                                            <p:strVal val="4*#ppt_w"/>
                                          </p:val>
                                        </p:tav>
                                        <p:tav tm="100000">
                                          <p:val>
                                            <p:strVal val="#ppt_w"/>
                                          </p:val>
                                        </p:tav>
                                      </p:tavLst>
                                    </p:anim>
                                    <p:anim calcmode="lin" valueType="num">
                                      <p:cBhvr>
                                        <p:cTn id="96" dur="200" fill="hold"/>
                                        <p:tgtEl>
                                          <p:spTgt spid="46"/>
                                        </p:tgtEl>
                                        <p:attrNameLst>
                                          <p:attrName>ppt_h</p:attrName>
                                        </p:attrNameLst>
                                      </p:cBhvr>
                                      <p:tavLst>
                                        <p:tav tm="0">
                                          <p:val>
                                            <p:strVal val="4*#ppt_h"/>
                                          </p:val>
                                        </p:tav>
                                        <p:tav tm="100000">
                                          <p:val>
                                            <p:strVal val="#ppt_h"/>
                                          </p:val>
                                        </p:tav>
                                      </p:tavLst>
                                    </p:anim>
                                  </p:childTnLst>
                                </p:cTn>
                              </p:par>
                              <p:par>
                                <p:cTn id="97" presetID="37" presetClass="entr" presetSubtype="0" fill="hold" grpId="0" nodeType="withEffect">
                                  <p:stCondLst>
                                    <p:cond delay="300"/>
                                  </p:stCondLst>
                                  <p:childTnLst>
                                    <p:set>
                                      <p:cBhvr>
                                        <p:cTn id="98" dur="1" fill="hold">
                                          <p:stCondLst>
                                            <p:cond delay="0"/>
                                          </p:stCondLst>
                                        </p:cTn>
                                        <p:tgtEl>
                                          <p:spTgt spid="65"/>
                                        </p:tgtEl>
                                        <p:attrNameLst>
                                          <p:attrName>style.visibility</p:attrName>
                                        </p:attrNameLst>
                                      </p:cBhvr>
                                      <p:to>
                                        <p:strVal val="visible"/>
                                      </p:to>
                                    </p:set>
                                    <p:animEffect transition="in" filter="fade">
                                      <p:cBhvr>
                                        <p:cTn id="99" dur="500"/>
                                        <p:tgtEl>
                                          <p:spTgt spid="65"/>
                                        </p:tgtEl>
                                      </p:cBhvr>
                                    </p:animEffect>
                                    <p:anim calcmode="lin" valueType="num">
                                      <p:cBhvr>
                                        <p:cTn id="100" dur="500" fill="hold"/>
                                        <p:tgtEl>
                                          <p:spTgt spid="65"/>
                                        </p:tgtEl>
                                        <p:attrNameLst>
                                          <p:attrName>ppt_x</p:attrName>
                                        </p:attrNameLst>
                                      </p:cBhvr>
                                      <p:tavLst>
                                        <p:tav tm="0">
                                          <p:val>
                                            <p:strVal val="#ppt_x"/>
                                          </p:val>
                                        </p:tav>
                                        <p:tav tm="100000">
                                          <p:val>
                                            <p:strVal val="#ppt_x"/>
                                          </p:val>
                                        </p:tav>
                                      </p:tavLst>
                                    </p:anim>
                                    <p:anim calcmode="lin" valueType="num">
                                      <p:cBhvr>
                                        <p:cTn id="101" dur="450" decel="100000" fill="hold"/>
                                        <p:tgtEl>
                                          <p:spTgt spid="65"/>
                                        </p:tgtEl>
                                        <p:attrNameLst>
                                          <p:attrName>ppt_y</p:attrName>
                                        </p:attrNameLst>
                                      </p:cBhvr>
                                      <p:tavLst>
                                        <p:tav tm="0">
                                          <p:val>
                                            <p:strVal val="#ppt_y+1"/>
                                          </p:val>
                                        </p:tav>
                                        <p:tav tm="100000">
                                          <p:val>
                                            <p:strVal val="#ppt_y-.03"/>
                                          </p:val>
                                        </p:tav>
                                      </p:tavLst>
                                    </p:anim>
                                    <p:anim calcmode="lin" valueType="num">
                                      <p:cBhvr>
                                        <p:cTn id="102" dur="50" accel="100000" fill="hold">
                                          <p:stCondLst>
                                            <p:cond delay="450"/>
                                          </p:stCondLst>
                                        </p:cTn>
                                        <p:tgtEl>
                                          <p:spTgt spid="65"/>
                                        </p:tgtEl>
                                        <p:attrNameLst>
                                          <p:attrName>ppt_y</p:attrName>
                                        </p:attrNameLst>
                                      </p:cBhvr>
                                      <p:tavLst>
                                        <p:tav tm="0">
                                          <p:val>
                                            <p:strVal val="#ppt_y-.03"/>
                                          </p:val>
                                        </p:tav>
                                        <p:tav tm="100000">
                                          <p:val>
                                            <p:strVal val="#ppt_y"/>
                                          </p:val>
                                        </p:tav>
                                      </p:tavLst>
                                    </p:anim>
                                  </p:childTnLst>
                                </p:cTn>
                              </p:par>
                              <p:par>
                                <p:cTn id="103" presetID="14" presetClass="entr" presetSubtype="10" fill="hold" grpId="0" nodeType="withEffect">
                                  <p:stCondLst>
                                    <p:cond delay="300"/>
                                  </p:stCondLst>
                                  <p:childTnLst>
                                    <p:set>
                                      <p:cBhvr>
                                        <p:cTn id="104" dur="1" fill="hold">
                                          <p:stCondLst>
                                            <p:cond delay="0"/>
                                          </p:stCondLst>
                                        </p:cTn>
                                        <p:tgtEl>
                                          <p:spTgt spid="103"/>
                                        </p:tgtEl>
                                        <p:attrNameLst>
                                          <p:attrName>style.visibility</p:attrName>
                                        </p:attrNameLst>
                                      </p:cBhvr>
                                      <p:to>
                                        <p:strVal val="visible"/>
                                      </p:to>
                                    </p:set>
                                    <p:animEffect transition="in" filter="randombar(horizontal)">
                                      <p:cBhvr>
                                        <p:cTn id="105" dur="300"/>
                                        <p:tgtEl>
                                          <p:spTgt spid="103"/>
                                        </p:tgtEl>
                                      </p:cBhvr>
                                    </p:animEffect>
                                  </p:childTnLst>
                                </p:cTn>
                              </p:par>
                              <p:par>
                                <p:cTn id="106" presetID="23" presetClass="entr" presetSubtype="32" fill="hold" grpId="0" nodeType="withEffect">
                                  <p:stCondLst>
                                    <p:cond delay="350"/>
                                  </p:stCondLst>
                                  <p:childTnLst>
                                    <p:set>
                                      <p:cBhvr>
                                        <p:cTn id="107" dur="1" fill="hold">
                                          <p:stCondLst>
                                            <p:cond delay="0"/>
                                          </p:stCondLst>
                                        </p:cTn>
                                        <p:tgtEl>
                                          <p:spTgt spid="48"/>
                                        </p:tgtEl>
                                        <p:attrNameLst>
                                          <p:attrName>style.visibility</p:attrName>
                                        </p:attrNameLst>
                                      </p:cBhvr>
                                      <p:to>
                                        <p:strVal val="visible"/>
                                      </p:to>
                                    </p:set>
                                    <p:anim calcmode="lin" valueType="num">
                                      <p:cBhvr>
                                        <p:cTn id="108" dur="200" fill="hold"/>
                                        <p:tgtEl>
                                          <p:spTgt spid="48"/>
                                        </p:tgtEl>
                                        <p:attrNameLst>
                                          <p:attrName>ppt_w</p:attrName>
                                        </p:attrNameLst>
                                      </p:cBhvr>
                                      <p:tavLst>
                                        <p:tav tm="0">
                                          <p:val>
                                            <p:strVal val="4*#ppt_w"/>
                                          </p:val>
                                        </p:tav>
                                        <p:tav tm="100000">
                                          <p:val>
                                            <p:strVal val="#ppt_w"/>
                                          </p:val>
                                        </p:tav>
                                      </p:tavLst>
                                    </p:anim>
                                    <p:anim calcmode="lin" valueType="num">
                                      <p:cBhvr>
                                        <p:cTn id="109" dur="200" fill="hold"/>
                                        <p:tgtEl>
                                          <p:spTgt spid="48"/>
                                        </p:tgtEl>
                                        <p:attrNameLst>
                                          <p:attrName>ppt_h</p:attrName>
                                        </p:attrNameLst>
                                      </p:cBhvr>
                                      <p:tavLst>
                                        <p:tav tm="0">
                                          <p:val>
                                            <p:strVal val="4*#ppt_h"/>
                                          </p:val>
                                        </p:tav>
                                        <p:tav tm="100000">
                                          <p:val>
                                            <p:strVal val="#ppt_h"/>
                                          </p:val>
                                        </p:tav>
                                      </p:tavLst>
                                    </p:anim>
                                  </p:childTnLst>
                                </p:cTn>
                              </p:par>
                              <p:par>
                                <p:cTn id="110" presetID="37" presetClass="entr" presetSubtype="0" fill="hold" grpId="0" nodeType="withEffect">
                                  <p:stCondLst>
                                    <p:cond delay="350"/>
                                  </p:stCondLst>
                                  <p:childTnLst>
                                    <p:set>
                                      <p:cBhvr>
                                        <p:cTn id="111" dur="1" fill="hold">
                                          <p:stCondLst>
                                            <p:cond delay="0"/>
                                          </p:stCondLst>
                                        </p:cTn>
                                        <p:tgtEl>
                                          <p:spTgt spid="66"/>
                                        </p:tgtEl>
                                        <p:attrNameLst>
                                          <p:attrName>style.visibility</p:attrName>
                                        </p:attrNameLst>
                                      </p:cBhvr>
                                      <p:to>
                                        <p:strVal val="visible"/>
                                      </p:to>
                                    </p:set>
                                    <p:animEffect transition="in" filter="fade">
                                      <p:cBhvr>
                                        <p:cTn id="112" dur="500"/>
                                        <p:tgtEl>
                                          <p:spTgt spid="66"/>
                                        </p:tgtEl>
                                      </p:cBhvr>
                                    </p:animEffect>
                                    <p:anim calcmode="lin" valueType="num">
                                      <p:cBhvr>
                                        <p:cTn id="113" dur="500" fill="hold"/>
                                        <p:tgtEl>
                                          <p:spTgt spid="66"/>
                                        </p:tgtEl>
                                        <p:attrNameLst>
                                          <p:attrName>ppt_x</p:attrName>
                                        </p:attrNameLst>
                                      </p:cBhvr>
                                      <p:tavLst>
                                        <p:tav tm="0">
                                          <p:val>
                                            <p:strVal val="#ppt_x"/>
                                          </p:val>
                                        </p:tav>
                                        <p:tav tm="100000">
                                          <p:val>
                                            <p:strVal val="#ppt_x"/>
                                          </p:val>
                                        </p:tav>
                                      </p:tavLst>
                                    </p:anim>
                                    <p:anim calcmode="lin" valueType="num">
                                      <p:cBhvr>
                                        <p:cTn id="114" dur="450" decel="100000" fill="hold"/>
                                        <p:tgtEl>
                                          <p:spTgt spid="66"/>
                                        </p:tgtEl>
                                        <p:attrNameLst>
                                          <p:attrName>ppt_y</p:attrName>
                                        </p:attrNameLst>
                                      </p:cBhvr>
                                      <p:tavLst>
                                        <p:tav tm="0">
                                          <p:val>
                                            <p:strVal val="#ppt_y+1"/>
                                          </p:val>
                                        </p:tav>
                                        <p:tav tm="100000">
                                          <p:val>
                                            <p:strVal val="#ppt_y-.03"/>
                                          </p:val>
                                        </p:tav>
                                      </p:tavLst>
                                    </p:anim>
                                    <p:anim calcmode="lin" valueType="num">
                                      <p:cBhvr>
                                        <p:cTn id="115" dur="50" accel="100000" fill="hold">
                                          <p:stCondLst>
                                            <p:cond delay="450"/>
                                          </p:stCondLst>
                                        </p:cTn>
                                        <p:tgtEl>
                                          <p:spTgt spid="66"/>
                                        </p:tgtEl>
                                        <p:attrNameLst>
                                          <p:attrName>ppt_y</p:attrName>
                                        </p:attrNameLst>
                                      </p:cBhvr>
                                      <p:tavLst>
                                        <p:tav tm="0">
                                          <p:val>
                                            <p:strVal val="#ppt_y-.03"/>
                                          </p:val>
                                        </p:tav>
                                        <p:tav tm="100000">
                                          <p:val>
                                            <p:strVal val="#ppt_y"/>
                                          </p:val>
                                        </p:tav>
                                      </p:tavLst>
                                    </p:anim>
                                  </p:childTnLst>
                                </p:cTn>
                              </p:par>
                              <p:par>
                                <p:cTn id="116" presetID="14" presetClass="entr" presetSubtype="10" fill="hold" grpId="0" nodeType="withEffect">
                                  <p:stCondLst>
                                    <p:cond delay="350"/>
                                  </p:stCondLst>
                                  <p:childTnLst>
                                    <p:set>
                                      <p:cBhvr>
                                        <p:cTn id="117" dur="1" fill="hold">
                                          <p:stCondLst>
                                            <p:cond delay="0"/>
                                          </p:stCondLst>
                                        </p:cTn>
                                        <p:tgtEl>
                                          <p:spTgt spid="102"/>
                                        </p:tgtEl>
                                        <p:attrNameLst>
                                          <p:attrName>style.visibility</p:attrName>
                                        </p:attrNameLst>
                                      </p:cBhvr>
                                      <p:to>
                                        <p:strVal val="visible"/>
                                      </p:to>
                                    </p:set>
                                    <p:animEffect transition="in" filter="randombar(horizontal)">
                                      <p:cBhvr>
                                        <p:cTn id="118" dur="300"/>
                                        <p:tgtEl>
                                          <p:spTgt spid="102"/>
                                        </p:tgtEl>
                                      </p:cBhvr>
                                    </p:animEffect>
                                  </p:childTnLst>
                                </p:cTn>
                              </p:par>
                              <p:par>
                                <p:cTn id="119" presetID="23" presetClass="entr" presetSubtype="32" fill="hold" grpId="0" nodeType="withEffect">
                                  <p:stCondLst>
                                    <p:cond delay="400"/>
                                  </p:stCondLst>
                                  <p:childTnLst>
                                    <p:set>
                                      <p:cBhvr>
                                        <p:cTn id="120" dur="1" fill="hold">
                                          <p:stCondLst>
                                            <p:cond delay="0"/>
                                          </p:stCondLst>
                                        </p:cTn>
                                        <p:tgtEl>
                                          <p:spTgt spid="49"/>
                                        </p:tgtEl>
                                        <p:attrNameLst>
                                          <p:attrName>style.visibility</p:attrName>
                                        </p:attrNameLst>
                                      </p:cBhvr>
                                      <p:to>
                                        <p:strVal val="visible"/>
                                      </p:to>
                                    </p:set>
                                    <p:anim calcmode="lin" valueType="num">
                                      <p:cBhvr>
                                        <p:cTn id="121" dur="200" fill="hold"/>
                                        <p:tgtEl>
                                          <p:spTgt spid="49"/>
                                        </p:tgtEl>
                                        <p:attrNameLst>
                                          <p:attrName>ppt_w</p:attrName>
                                        </p:attrNameLst>
                                      </p:cBhvr>
                                      <p:tavLst>
                                        <p:tav tm="0">
                                          <p:val>
                                            <p:strVal val="4*#ppt_w"/>
                                          </p:val>
                                        </p:tav>
                                        <p:tav tm="100000">
                                          <p:val>
                                            <p:strVal val="#ppt_w"/>
                                          </p:val>
                                        </p:tav>
                                      </p:tavLst>
                                    </p:anim>
                                    <p:anim calcmode="lin" valueType="num">
                                      <p:cBhvr>
                                        <p:cTn id="122" dur="200" fill="hold"/>
                                        <p:tgtEl>
                                          <p:spTgt spid="49"/>
                                        </p:tgtEl>
                                        <p:attrNameLst>
                                          <p:attrName>ppt_h</p:attrName>
                                        </p:attrNameLst>
                                      </p:cBhvr>
                                      <p:tavLst>
                                        <p:tav tm="0">
                                          <p:val>
                                            <p:strVal val="4*#ppt_h"/>
                                          </p:val>
                                        </p:tav>
                                        <p:tav tm="100000">
                                          <p:val>
                                            <p:strVal val="#ppt_h"/>
                                          </p:val>
                                        </p:tav>
                                      </p:tavLst>
                                    </p:anim>
                                  </p:childTnLst>
                                </p:cTn>
                              </p:par>
                              <p:par>
                                <p:cTn id="123" presetID="37" presetClass="entr" presetSubtype="0" fill="hold" grpId="0" nodeType="withEffect">
                                  <p:stCondLst>
                                    <p:cond delay="400"/>
                                  </p:stCondLst>
                                  <p:childTnLst>
                                    <p:set>
                                      <p:cBhvr>
                                        <p:cTn id="124" dur="1" fill="hold">
                                          <p:stCondLst>
                                            <p:cond delay="0"/>
                                          </p:stCondLst>
                                        </p:cTn>
                                        <p:tgtEl>
                                          <p:spTgt spid="67"/>
                                        </p:tgtEl>
                                        <p:attrNameLst>
                                          <p:attrName>style.visibility</p:attrName>
                                        </p:attrNameLst>
                                      </p:cBhvr>
                                      <p:to>
                                        <p:strVal val="visible"/>
                                      </p:to>
                                    </p:set>
                                    <p:animEffect transition="in" filter="fade">
                                      <p:cBhvr>
                                        <p:cTn id="125" dur="500"/>
                                        <p:tgtEl>
                                          <p:spTgt spid="67"/>
                                        </p:tgtEl>
                                      </p:cBhvr>
                                    </p:animEffect>
                                    <p:anim calcmode="lin" valueType="num">
                                      <p:cBhvr>
                                        <p:cTn id="126" dur="500" fill="hold"/>
                                        <p:tgtEl>
                                          <p:spTgt spid="67"/>
                                        </p:tgtEl>
                                        <p:attrNameLst>
                                          <p:attrName>ppt_x</p:attrName>
                                        </p:attrNameLst>
                                      </p:cBhvr>
                                      <p:tavLst>
                                        <p:tav tm="0">
                                          <p:val>
                                            <p:strVal val="#ppt_x"/>
                                          </p:val>
                                        </p:tav>
                                        <p:tav tm="100000">
                                          <p:val>
                                            <p:strVal val="#ppt_x"/>
                                          </p:val>
                                        </p:tav>
                                      </p:tavLst>
                                    </p:anim>
                                    <p:anim calcmode="lin" valueType="num">
                                      <p:cBhvr>
                                        <p:cTn id="127" dur="450" decel="100000" fill="hold"/>
                                        <p:tgtEl>
                                          <p:spTgt spid="67"/>
                                        </p:tgtEl>
                                        <p:attrNameLst>
                                          <p:attrName>ppt_y</p:attrName>
                                        </p:attrNameLst>
                                      </p:cBhvr>
                                      <p:tavLst>
                                        <p:tav tm="0">
                                          <p:val>
                                            <p:strVal val="#ppt_y+1"/>
                                          </p:val>
                                        </p:tav>
                                        <p:tav tm="100000">
                                          <p:val>
                                            <p:strVal val="#ppt_y-.03"/>
                                          </p:val>
                                        </p:tav>
                                      </p:tavLst>
                                    </p:anim>
                                    <p:anim calcmode="lin" valueType="num">
                                      <p:cBhvr>
                                        <p:cTn id="128" dur="50" accel="100000" fill="hold">
                                          <p:stCondLst>
                                            <p:cond delay="450"/>
                                          </p:stCondLst>
                                        </p:cTn>
                                        <p:tgtEl>
                                          <p:spTgt spid="67"/>
                                        </p:tgtEl>
                                        <p:attrNameLst>
                                          <p:attrName>ppt_y</p:attrName>
                                        </p:attrNameLst>
                                      </p:cBhvr>
                                      <p:tavLst>
                                        <p:tav tm="0">
                                          <p:val>
                                            <p:strVal val="#ppt_y-.03"/>
                                          </p:val>
                                        </p:tav>
                                        <p:tav tm="100000">
                                          <p:val>
                                            <p:strVal val="#ppt_y"/>
                                          </p:val>
                                        </p:tav>
                                      </p:tavLst>
                                    </p:anim>
                                  </p:childTnLst>
                                </p:cTn>
                              </p:par>
                              <p:par>
                                <p:cTn id="129" presetID="14" presetClass="entr" presetSubtype="10" fill="hold" grpId="0" nodeType="withEffect">
                                  <p:stCondLst>
                                    <p:cond delay="400"/>
                                  </p:stCondLst>
                                  <p:childTnLst>
                                    <p:set>
                                      <p:cBhvr>
                                        <p:cTn id="130" dur="1" fill="hold">
                                          <p:stCondLst>
                                            <p:cond delay="0"/>
                                          </p:stCondLst>
                                        </p:cTn>
                                        <p:tgtEl>
                                          <p:spTgt spid="101"/>
                                        </p:tgtEl>
                                        <p:attrNameLst>
                                          <p:attrName>style.visibility</p:attrName>
                                        </p:attrNameLst>
                                      </p:cBhvr>
                                      <p:to>
                                        <p:strVal val="visible"/>
                                      </p:to>
                                    </p:set>
                                    <p:animEffect transition="in" filter="randombar(horizontal)">
                                      <p:cBhvr>
                                        <p:cTn id="131" dur="300"/>
                                        <p:tgtEl>
                                          <p:spTgt spid="101"/>
                                        </p:tgtEl>
                                      </p:cBhvr>
                                    </p:animEffect>
                                  </p:childTnLst>
                                </p:cTn>
                              </p:par>
                              <p:par>
                                <p:cTn id="132" presetID="23" presetClass="entr" presetSubtype="32" fill="hold" grpId="0" nodeType="withEffect">
                                  <p:stCondLst>
                                    <p:cond delay="450"/>
                                  </p:stCondLst>
                                  <p:childTnLst>
                                    <p:set>
                                      <p:cBhvr>
                                        <p:cTn id="133" dur="1" fill="hold">
                                          <p:stCondLst>
                                            <p:cond delay="0"/>
                                          </p:stCondLst>
                                        </p:cTn>
                                        <p:tgtEl>
                                          <p:spTgt spid="50"/>
                                        </p:tgtEl>
                                        <p:attrNameLst>
                                          <p:attrName>style.visibility</p:attrName>
                                        </p:attrNameLst>
                                      </p:cBhvr>
                                      <p:to>
                                        <p:strVal val="visible"/>
                                      </p:to>
                                    </p:set>
                                    <p:anim calcmode="lin" valueType="num">
                                      <p:cBhvr>
                                        <p:cTn id="134" dur="200" fill="hold"/>
                                        <p:tgtEl>
                                          <p:spTgt spid="50"/>
                                        </p:tgtEl>
                                        <p:attrNameLst>
                                          <p:attrName>ppt_w</p:attrName>
                                        </p:attrNameLst>
                                      </p:cBhvr>
                                      <p:tavLst>
                                        <p:tav tm="0">
                                          <p:val>
                                            <p:strVal val="4*#ppt_w"/>
                                          </p:val>
                                        </p:tav>
                                        <p:tav tm="100000">
                                          <p:val>
                                            <p:strVal val="#ppt_w"/>
                                          </p:val>
                                        </p:tav>
                                      </p:tavLst>
                                    </p:anim>
                                    <p:anim calcmode="lin" valueType="num">
                                      <p:cBhvr>
                                        <p:cTn id="135" dur="200" fill="hold"/>
                                        <p:tgtEl>
                                          <p:spTgt spid="50"/>
                                        </p:tgtEl>
                                        <p:attrNameLst>
                                          <p:attrName>ppt_h</p:attrName>
                                        </p:attrNameLst>
                                      </p:cBhvr>
                                      <p:tavLst>
                                        <p:tav tm="0">
                                          <p:val>
                                            <p:strVal val="4*#ppt_h"/>
                                          </p:val>
                                        </p:tav>
                                        <p:tav tm="100000">
                                          <p:val>
                                            <p:strVal val="#ppt_h"/>
                                          </p:val>
                                        </p:tav>
                                      </p:tavLst>
                                    </p:anim>
                                  </p:childTnLst>
                                </p:cTn>
                              </p:par>
                              <p:par>
                                <p:cTn id="136" presetID="37" presetClass="entr" presetSubtype="0" fill="hold" grpId="0" nodeType="withEffect">
                                  <p:stCondLst>
                                    <p:cond delay="450"/>
                                  </p:stCondLst>
                                  <p:childTnLst>
                                    <p:set>
                                      <p:cBhvr>
                                        <p:cTn id="137" dur="1" fill="hold">
                                          <p:stCondLst>
                                            <p:cond delay="0"/>
                                          </p:stCondLst>
                                        </p:cTn>
                                        <p:tgtEl>
                                          <p:spTgt spid="68"/>
                                        </p:tgtEl>
                                        <p:attrNameLst>
                                          <p:attrName>style.visibility</p:attrName>
                                        </p:attrNameLst>
                                      </p:cBhvr>
                                      <p:to>
                                        <p:strVal val="visible"/>
                                      </p:to>
                                    </p:set>
                                    <p:animEffect transition="in" filter="fade">
                                      <p:cBhvr>
                                        <p:cTn id="138" dur="500"/>
                                        <p:tgtEl>
                                          <p:spTgt spid="68"/>
                                        </p:tgtEl>
                                      </p:cBhvr>
                                    </p:animEffect>
                                    <p:anim calcmode="lin" valueType="num">
                                      <p:cBhvr>
                                        <p:cTn id="139" dur="500" fill="hold"/>
                                        <p:tgtEl>
                                          <p:spTgt spid="68"/>
                                        </p:tgtEl>
                                        <p:attrNameLst>
                                          <p:attrName>ppt_x</p:attrName>
                                        </p:attrNameLst>
                                      </p:cBhvr>
                                      <p:tavLst>
                                        <p:tav tm="0">
                                          <p:val>
                                            <p:strVal val="#ppt_x"/>
                                          </p:val>
                                        </p:tav>
                                        <p:tav tm="100000">
                                          <p:val>
                                            <p:strVal val="#ppt_x"/>
                                          </p:val>
                                        </p:tav>
                                      </p:tavLst>
                                    </p:anim>
                                    <p:anim calcmode="lin" valueType="num">
                                      <p:cBhvr>
                                        <p:cTn id="140" dur="450" decel="100000" fill="hold"/>
                                        <p:tgtEl>
                                          <p:spTgt spid="68"/>
                                        </p:tgtEl>
                                        <p:attrNameLst>
                                          <p:attrName>ppt_y</p:attrName>
                                        </p:attrNameLst>
                                      </p:cBhvr>
                                      <p:tavLst>
                                        <p:tav tm="0">
                                          <p:val>
                                            <p:strVal val="#ppt_y+1"/>
                                          </p:val>
                                        </p:tav>
                                        <p:tav tm="100000">
                                          <p:val>
                                            <p:strVal val="#ppt_y-.03"/>
                                          </p:val>
                                        </p:tav>
                                      </p:tavLst>
                                    </p:anim>
                                    <p:anim calcmode="lin" valueType="num">
                                      <p:cBhvr>
                                        <p:cTn id="141" dur="50" accel="100000" fill="hold">
                                          <p:stCondLst>
                                            <p:cond delay="450"/>
                                          </p:stCondLst>
                                        </p:cTn>
                                        <p:tgtEl>
                                          <p:spTgt spid="68"/>
                                        </p:tgtEl>
                                        <p:attrNameLst>
                                          <p:attrName>ppt_y</p:attrName>
                                        </p:attrNameLst>
                                      </p:cBhvr>
                                      <p:tavLst>
                                        <p:tav tm="0">
                                          <p:val>
                                            <p:strVal val="#ppt_y-.03"/>
                                          </p:val>
                                        </p:tav>
                                        <p:tav tm="100000">
                                          <p:val>
                                            <p:strVal val="#ppt_y"/>
                                          </p:val>
                                        </p:tav>
                                      </p:tavLst>
                                    </p:anim>
                                  </p:childTnLst>
                                </p:cTn>
                              </p:par>
                              <p:par>
                                <p:cTn id="142" presetID="14" presetClass="entr" presetSubtype="10" fill="hold" grpId="0" nodeType="withEffect">
                                  <p:stCondLst>
                                    <p:cond delay="450"/>
                                  </p:stCondLst>
                                  <p:childTnLst>
                                    <p:set>
                                      <p:cBhvr>
                                        <p:cTn id="143" dur="1" fill="hold">
                                          <p:stCondLst>
                                            <p:cond delay="0"/>
                                          </p:stCondLst>
                                        </p:cTn>
                                        <p:tgtEl>
                                          <p:spTgt spid="55"/>
                                        </p:tgtEl>
                                        <p:attrNameLst>
                                          <p:attrName>style.visibility</p:attrName>
                                        </p:attrNameLst>
                                      </p:cBhvr>
                                      <p:to>
                                        <p:strVal val="visible"/>
                                      </p:to>
                                    </p:set>
                                    <p:animEffect transition="in" filter="randombar(horizontal)">
                                      <p:cBhvr>
                                        <p:cTn id="144" dur="300"/>
                                        <p:tgtEl>
                                          <p:spTgt spid="55"/>
                                        </p:tgtEl>
                                      </p:cBhvr>
                                    </p:animEffect>
                                  </p:childTnLst>
                                </p:cTn>
                              </p:par>
                              <p:par>
                                <p:cTn id="145" presetID="23" presetClass="entr" presetSubtype="32" fill="hold" grpId="0" nodeType="withEffect">
                                  <p:stCondLst>
                                    <p:cond delay="500"/>
                                  </p:stCondLst>
                                  <p:childTnLst>
                                    <p:set>
                                      <p:cBhvr>
                                        <p:cTn id="146" dur="1" fill="hold">
                                          <p:stCondLst>
                                            <p:cond delay="0"/>
                                          </p:stCondLst>
                                        </p:cTn>
                                        <p:tgtEl>
                                          <p:spTgt spid="51"/>
                                        </p:tgtEl>
                                        <p:attrNameLst>
                                          <p:attrName>style.visibility</p:attrName>
                                        </p:attrNameLst>
                                      </p:cBhvr>
                                      <p:to>
                                        <p:strVal val="visible"/>
                                      </p:to>
                                    </p:set>
                                    <p:anim calcmode="lin" valueType="num">
                                      <p:cBhvr>
                                        <p:cTn id="147" dur="200" fill="hold"/>
                                        <p:tgtEl>
                                          <p:spTgt spid="51"/>
                                        </p:tgtEl>
                                        <p:attrNameLst>
                                          <p:attrName>ppt_w</p:attrName>
                                        </p:attrNameLst>
                                      </p:cBhvr>
                                      <p:tavLst>
                                        <p:tav tm="0">
                                          <p:val>
                                            <p:strVal val="4*#ppt_w"/>
                                          </p:val>
                                        </p:tav>
                                        <p:tav tm="100000">
                                          <p:val>
                                            <p:strVal val="#ppt_w"/>
                                          </p:val>
                                        </p:tav>
                                      </p:tavLst>
                                    </p:anim>
                                    <p:anim calcmode="lin" valueType="num">
                                      <p:cBhvr>
                                        <p:cTn id="148" dur="200" fill="hold"/>
                                        <p:tgtEl>
                                          <p:spTgt spid="51"/>
                                        </p:tgtEl>
                                        <p:attrNameLst>
                                          <p:attrName>ppt_h</p:attrName>
                                        </p:attrNameLst>
                                      </p:cBhvr>
                                      <p:tavLst>
                                        <p:tav tm="0">
                                          <p:val>
                                            <p:strVal val="4*#ppt_h"/>
                                          </p:val>
                                        </p:tav>
                                        <p:tav tm="100000">
                                          <p:val>
                                            <p:strVal val="#ppt_h"/>
                                          </p:val>
                                        </p:tav>
                                      </p:tavLst>
                                    </p:anim>
                                  </p:childTnLst>
                                </p:cTn>
                              </p:par>
                              <p:par>
                                <p:cTn id="149" presetID="37" presetClass="entr" presetSubtype="0" fill="hold" grpId="0" nodeType="withEffect">
                                  <p:stCondLst>
                                    <p:cond delay="500"/>
                                  </p:stCondLst>
                                  <p:childTnLst>
                                    <p:set>
                                      <p:cBhvr>
                                        <p:cTn id="150" dur="1" fill="hold">
                                          <p:stCondLst>
                                            <p:cond delay="0"/>
                                          </p:stCondLst>
                                        </p:cTn>
                                        <p:tgtEl>
                                          <p:spTgt spid="69"/>
                                        </p:tgtEl>
                                        <p:attrNameLst>
                                          <p:attrName>style.visibility</p:attrName>
                                        </p:attrNameLst>
                                      </p:cBhvr>
                                      <p:to>
                                        <p:strVal val="visible"/>
                                      </p:to>
                                    </p:set>
                                    <p:animEffect transition="in" filter="fade">
                                      <p:cBhvr>
                                        <p:cTn id="151" dur="500"/>
                                        <p:tgtEl>
                                          <p:spTgt spid="69"/>
                                        </p:tgtEl>
                                      </p:cBhvr>
                                    </p:animEffect>
                                    <p:anim calcmode="lin" valueType="num">
                                      <p:cBhvr>
                                        <p:cTn id="152" dur="500" fill="hold"/>
                                        <p:tgtEl>
                                          <p:spTgt spid="69"/>
                                        </p:tgtEl>
                                        <p:attrNameLst>
                                          <p:attrName>ppt_x</p:attrName>
                                        </p:attrNameLst>
                                      </p:cBhvr>
                                      <p:tavLst>
                                        <p:tav tm="0">
                                          <p:val>
                                            <p:strVal val="#ppt_x"/>
                                          </p:val>
                                        </p:tav>
                                        <p:tav tm="100000">
                                          <p:val>
                                            <p:strVal val="#ppt_x"/>
                                          </p:val>
                                        </p:tav>
                                      </p:tavLst>
                                    </p:anim>
                                    <p:anim calcmode="lin" valueType="num">
                                      <p:cBhvr>
                                        <p:cTn id="153" dur="450" decel="100000" fill="hold"/>
                                        <p:tgtEl>
                                          <p:spTgt spid="69"/>
                                        </p:tgtEl>
                                        <p:attrNameLst>
                                          <p:attrName>ppt_y</p:attrName>
                                        </p:attrNameLst>
                                      </p:cBhvr>
                                      <p:tavLst>
                                        <p:tav tm="0">
                                          <p:val>
                                            <p:strVal val="#ppt_y+1"/>
                                          </p:val>
                                        </p:tav>
                                        <p:tav tm="100000">
                                          <p:val>
                                            <p:strVal val="#ppt_y-.03"/>
                                          </p:val>
                                        </p:tav>
                                      </p:tavLst>
                                    </p:anim>
                                    <p:anim calcmode="lin" valueType="num">
                                      <p:cBhvr>
                                        <p:cTn id="154" dur="50" accel="100000" fill="hold">
                                          <p:stCondLst>
                                            <p:cond delay="450"/>
                                          </p:stCondLst>
                                        </p:cTn>
                                        <p:tgtEl>
                                          <p:spTgt spid="69"/>
                                        </p:tgtEl>
                                        <p:attrNameLst>
                                          <p:attrName>ppt_y</p:attrName>
                                        </p:attrNameLst>
                                      </p:cBhvr>
                                      <p:tavLst>
                                        <p:tav tm="0">
                                          <p:val>
                                            <p:strVal val="#ppt_y-.03"/>
                                          </p:val>
                                        </p:tav>
                                        <p:tav tm="100000">
                                          <p:val>
                                            <p:strVal val="#ppt_y"/>
                                          </p:val>
                                        </p:tav>
                                      </p:tavLst>
                                    </p:anim>
                                  </p:childTnLst>
                                </p:cTn>
                              </p:par>
                              <p:par>
                                <p:cTn id="155" presetID="14" presetClass="entr" presetSubtype="10" fill="hold" grpId="0" nodeType="withEffect">
                                  <p:stCondLst>
                                    <p:cond delay="500"/>
                                  </p:stCondLst>
                                  <p:childTnLst>
                                    <p:set>
                                      <p:cBhvr>
                                        <p:cTn id="156" dur="1" fill="hold">
                                          <p:stCondLst>
                                            <p:cond delay="0"/>
                                          </p:stCondLst>
                                        </p:cTn>
                                        <p:tgtEl>
                                          <p:spTgt spid="56"/>
                                        </p:tgtEl>
                                        <p:attrNameLst>
                                          <p:attrName>style.visibility</p:attrName>
                                        </p:attrNameLst>
                                      </p:cBhvr>
                                      <p:to>
                                        <p:strVal val="visible"/>
                                      </p:to>
                                    </p:set>
                                    <p:animEffect transition="in" filter="randombar(horizontal)">
                                      <p:cBhvr>
                                        <p:cTn id="157" dur="300"/>
                                        <p:tgtEl>
                                          <p:spTgt spid="56"/>
                                        </p:tgtEl>
                                      </p:cBhvr>
                                    </p:animEffect>
                                  </p:childTnLst>
                                </p:cTn>
                              </p:par>
                              <p:par>
                                <p:cTn id="158" presetID="23" presetClass="entr" presetSubtype="32" fill="hold" grpId="0" nodeType="withEffect">
                                  <p:stCondLst>
                                    <p:cond delay="500"/>
                                  </p:stCondLst>
                                  <p:childTnLst>
                                    <p:set>
                                      <p:cBhvr>
                                        <p:cTn id="159" dur="1" fill="hold">
                                          <p:stCondLst>
                                            <p:cond delay="0"/>
                                          </p:stCondLst>
                                        </p:cTn>
                                        <p:tgtEl>
                                          <p:spTgt spid="54"/>
                                        </p:tgtEl>
                                        <p:attrNameLst>
                                          <p:attrName>style.visibility</p:attrName>
                                        </p:attrNameLst>
                                      </p:cBhvr>
                                      <p:to>
                                        <p:strVal val="visible"/>
                                      </p:to>
                                    </p:set>
                                    <p:anim calcmode="lin" valueType="num">
                                      <p:cBhvr>
                                        <p:cTn id="160" dur="200" fill="hold"/>
                                        <p:tgtEl>
                                          <p:spTgt spid="54"/>
                                        </p:tgtEl>
                                        <p:attrNameLst>
                                          <p:attrName>ppt_w</p:attrName>
                                        </p:attrNameLst>
                                      </p:cBhvr>
                                      <p:tavLst>
                                        <p:tav tm="0">
                                          <p:val>
                                            <p:strVal val="4*#ppt_w"/>
                                          </p:val>
                                        </p:tav>
                                        <p:tav tm="100000">
                                          <p:val>
                                            <p:strVal val="#ppt_w"/>
                                          </p:val>
                                        </p:tav>
                                      </p:tavLst>
                                    </p:anim>
                                    <p:anim calcmode="lin" valueType="num">
                                      <p:cBhvr>
                                        <p:cTn id="161" dur="200" fill="hold"/>
                                        <p:tgtEl>
                                          <p:spTgt spid="54"/>
                                        </p:tgtEl>
                                        <p:attrNameLst>
                                          <p:attrName>ppt_h</p:attrName>
                                        </p:attrNameLst>
                                      </p:cBhvr>
                                      <p:tavLst>
                                        <p:tav tm="0">
                                          <p:val>
                                            <p:strVal val="4*#ppt_h"/>
                                          </p:val>
                                        </p:tav>
                                        <p:tav tm="100000">
                                          <p:val>
                                            <p:strVal val="#ppt_h"/>
                                          </p:val>
                                        </p:tav>
                                      </p:tavLst>
                                    </p:anim>
                                  </p:childTnLst>
                                </p:cTn>
                              </p:par>
                              <p:par>
                                <p:cTn id="162" presetID="37" presetClass="entr" presetSubtype="0" fill="hold" grpId="0" nodeType="withEffect">
                                  <p:stCondLst>
                                    <p:cond delay="600"/>
                                  </p:stCondLst>
                                  <p:childTnLst>
                                    <p:set>
                                      <p:cBhvr>
                                        <p:cTn id="163" dur="1" fill="hold">
                                          <p:stCondLst>
                                            <p:cond delay="0"/>
                                          </p:stCondLst>
                                        </p:cTn>
                                        <p:tgtEl>
                                          <p:spTgt spid="100"/>
                                        </p:tgtEl>
                                        <p:attrNameLst>
                                          <p:attrName>style.visibility</p:attrName>
                                        </p:attrNameLst>
                                      </p:cBhvr>
                                      <p:to>
                                        <p:strVal val="visible"/>
                                      </p:to>
                                    </p:set>
                                    <p:animEffect transition="in" filter="fade">
                                      <p:cBhvr>
                                        <p:cTn id="164" dur="500"/>
                                        <p:tgtEl>
                                          <p:spTgt spid="100"/>
                                        </p:tgtEl>
                                      </p:cBhvr>
                                    </p:animEffect>
                                    <p:anim calcmode="lin" valueType="num">
                                      <p:cBhvr>
                                        <p:cTn id="165" dur="500" fill="hold"/>
                                        <p:tgtEl>
                                          <p:spTgt spid="100"/>
                                        </p:tgtEl>
                                        <p:attrNameLst>
                                          <p:attrName>ppt_x</p:attrName>
                                        </p:attrNameLst>
                                      </p:cBhvr>
                                      <p:tavLst>
                                        <p:tav tm="0">
                                          <p:val>
                                            <p:strVal val="#ppt_x"/>
                                          </p:val>
                                        </p:tav>
                                        <p:tav tm="100000">
                                          <p:val>
                                            <p:strVal val="#ppt_x"/>
                                          </p:val>
                                        </p:tav>
                                      </p:tavLst>
                                    </p:anim>
                                    <p:anim calcmode="lin" valueType="num">
                                      <p:cBhvr>
                                        <p:cTn id="166" dur="450" decel="100000" fill="hold"/>
                                        <p:tgtEl>
                                          <p:spTgt spid="100"/>
                                        </p:tgtEl>
                                        <p:attrNameLst>
                                          <p:attrName>ppt_y</p:attrName>
                                        </p:attrNameLst>
                                      </p:cBhvr>
                                      <p:tavLst>
                                        <p:tav tm="0">
                                          <p:val>
                                            <p:strVal val="#ppt_y+1"/>
                                          </p:val>
                                        </p:tav>
                                        <p:tav tm="100000">
                                          <p:val>
                                            <p:strVal val="#ppt_y-.03"/>
                                          </p:val>
                                        </p:tav>
                                      </p:tavLst>
                                    </p:anim>
                                    <p:anim calcmode="lin" valueType="num">
                                      <p:cBhvr>
                                        <p:cTn id="167" dur="50" accel="100000" fill="hold">
                                          <p:stCondLst>
                                            <p:cond delay="450"/>
                                          </p:stCondLst>
                                        </p:cTn>
                                        <p:tgtEl>
                                          <p:spTgt spid="100"/>
                                        </p:tgtEl>
                                        <p:attrNameLst>
                                          <p:attrName>ppt_y</p:attrName>
                                        </p:attrNameLst>
                                      </p:cBhvr>
                                      <p:tavLst>
                                        <p:tav tm="0">
                                          <p:val>
                                            <p:strVal val="#ppt_y-.03"/>
                                          </p:val>
                                        </p:tav>
                                        <p:tav tm="100000">
                                          <p:val>
                                            <p:strVal val="#ppt_y"/>
                                          </p:val>
                                        </p:tav>
                                      </p:tavLst>
                                    </p:anim>
                                  </p:childTnLst>
                                </p:cTn>
                              </p:par>
                              <p:par>
                                <p:cTn id="168" presetID="14" presetClass="entr" presetSubtype="10" fill="hold" grpId="0" nodeType="withEffect">
                                  <p:stCondLst>
                                    <p:cond delay="600"/>
                                  </p:stCondLst>
                                  <p:childTnLst>
                                    <p:set>
                                      <p:cBhvr>
                                        <p:cTn id="169" dur="1" fill="hold">
                                          <p:stCondLst>
                                            <p:cond delay="0"/>
                                          </p:stCondLst>
                                        </p:cTn>
                                        <p:tgtEl>
                                          <p:spTgt spid="57"/>
                                        </p:tgtEl>
                                        <p:attrNameLst>
                                          <p:attrName>style.visibility</p:attrName>
                                        </p:attrNameLst>
                                      </p:cBhvr>
                                      <p:to>
                                        <p:strVal val="visible"/>
                                      </p:to>
                                    </p:set>
                                    <p:animEffect transition="in" filter="randombar(horizontal)">
                                      <p:cBhvr>
                                        <p:cTn id="170" dur="300"/>
                                        <p:tgtEl>
                                          <p:spTgt spid="57"/>
                                        </p:tgtEl>
                                      </p:cBhvr>
                                    </p:animEffect>
                                  </p:childTnLst>
                                </p:cTn>
                              </p:par>
                              <p:par>
                                <p:cTn id="171" presetID="12" presetClass="entr" presetSubtype="4" fill="hold" grpId="0" nodeType="withEffect">
                                  <p:stCondLst>
                                    <p:cond delay="1500"/>
                                  </p:stCondLst>
                                  <p:childTnLst>
                                    <p:set>
                                      <p:cBhvr>
                                        <p:cTn id="172" dur="1" fill="hold">
                                          <p:stCondLst>
                                            <p:cond delay="0"/>
                                          </p:stCondLst>
                                        </p:cTn>
                                        <p:tgtEl>
                                          <p:spTgt spid="109"/>
                                        </p:tgtEl>
                                        <p:attrNameLst>
                                          <p:attrName>style.visibility</p:attrName>
                                        </p:attrNameLst>
                                      </p:cBhvr>
                                      <p:to>
                                        <p:strVal val="visible"/>
                                      </p:to>
                                    </p:set>
                                    <p:anim calcmode="lin" valueType="num">
                                      <p:cBhvr additive="base">
                                        <p:cTn id="173" dur="350"/>
                                        <p:tgtEl>
                                          <p:spTgt spid="109"/>
                                        </p:tgtEl>
                                        <p:attrNameLst>
                                          <p:attrName>ppt_y</p:attrName>
                                        </p:attrNameLst>
                                      </p:cBhvr>
                                      <p:tavLst>
                                        <p:tav tm="0">
                                          <p:val>
                                            <p:strVal val="#ppt_y+#ppt_h*1.125000"/>
                                          </p:val>
                                        </p:tav>
                                        <p:tav tm="100000">
                                          <p:val>
                                            <p:strVal val="#ppt_y"/>
                                          </p:val>
                                        </p:tav>
                                      </p:tavLst>
                                    </p:anim>
                                    <p:animEffect transition="in" filter="wipe(up)">
                                      <p:cBhvr>
                                        <p:cTn id="174" dur="350"/>
                                        <p:tgtEl>
                                          <p:spTgt spid="109"/>
                                        </p:tgtEl>
                                      </p:cBhvr>
                                    </p:animEffect>
                                  </p:childTnLst>
                                </p:cTn>
                              </p:par>
                              <p:par>
                                <p:cTn id="175" presetID="12" presetClass="entr" presetSubtype="8" fill="hold" grpId="0" nodeType="withEffect">
                                  <p:stCondLst>
                                    <p:cond delay="1600"/>
                                  </p:stCondLst>
                                  <p:childTnLst>
                                    <p:set>
                                      <p:cBhvr>
                                        <p:cTn id="176" dur="1" fill="hold">
                                          <p:stCondLst>
                                            <p:cond delay="0"/>
                                          </p:stCondLst>
                                        </p:cTn>
                                        <p:tgtEl>
                                          <p:spTgt spid="111"/>
                                        </p:tgtEl>
                                        <p:attrNameLst>
                                          <p:attrName>style.visibility</p:attrName>
                                        </p:attrNameLst>
                                      </p:cBhvr>
                                      <p:to>
                                        <p:strVal val="visible"/>
                                      </p:to>
                                    </p:set>
                                    <p:anim calcmode="lin" valueType="num">
                                      <p:cBhvr additive="base">
                                        <p:cTn id="177" dur="350"/>
                                        <p:tgtEl>
                                          <p:spTgt spid="111"/>
                                        </p:tgtEl>
                                        <p:attrNameLst>
                                          <p:attrName>ppt_x</p:attrName>
                                        </p:attrNameLst>
                                      </p:cBhvr>
                                      <p:tavLst>
                                        <p:tav tm="0">
                                          <p:val>
                                            <p:strVal val="#ppt_x-#ppt_w*1.125000"/>
                                          </p:val>
                                        </p:tav>
                                        <p:tav tm="100000">
                                          <p:val>
                                            <p:strVal val="#ppt_x"/>
                                          </p:val>
                                        </p:tav>
                                      </p:tavLst>
                                    </p:anim>
                                    <p:animEffect transition="in" filter="wipe(right)">
                                      <p:cBhvr>
                                        <p:cTn id="178" dur="350"/>
                                        <p:tgtEl>
                                          <p:spTgt spid="111"/>
                                        </p:tgtEl>
                                      </p:cBhvr>
                                    </p:animEffect>
                                  </p:childTnLst>
                                </p:cTn>
                              </p:par>
                              <p:par>
                                <p:cTn id="179" presetID="14" presetClass="entr" presetSubtype="10" fill="hold" grpId="0" nodeType="withEffect">
                                  <p:stCondLst>
                                    <p:cond delay="1700"/>
                                  </p:stCondLst>
                                  <p:childTnLst>
                                    <p:set>
                                      <p:cBhvr>
                                        <p:cTn id="180" dur="1" fill="hold">
                                          <p:stCondLst>
                                            <p:cond delay="0"/>
                                          </p:stCondLst>
                                        </p:cTn>
                                        <p:tgtEl>
                                          <p:spTgt spid="113"/>
                                        </p:tgtEl>
                                        <p:attrNameLst>
                                          <p:attrName>style.visibility</p:attrName>
                                        </p:attrNameLst>
                                      </p:cBhvr>
                                      <p:to>
                                        <p:strVal val="visible"/>
                                      </p:to>
                                    </p:set>
                                    <p:animEffect transition="in" filter="randombar(horizontal)">
                                      <p:cBhvr>
                                        <p:cTn id="181" dur="350"/>
                                        <p:tgtEl>
                                          <p:spTgt spid="113"/>
                                        </p:tgtEl>
                                      </p:cBhvr>
                                    </p:animEffect>
                                  </p:childTnLst>
                                </p:cTn>
                              </p:par>
                              <p:par>
                                <p:cTn id="182" presetID="12" presetClass="entr" presetSubtype="1" fill="hold" grpId="0" nodeType="withEffect">
                                  <p:stCondLst>
                                    <p:cond delay="1900"/>
                                  </p:stCondLst>
                                  <p:childTnLst>
                                    <p:set>
                                      <p:cBhvr>
                                        <p:cTn id="183" dur="1" fill="hold">
                                          <p:stCondLst>
                                            <p:cond delay="0"/>
                                          </p:stCondLst>
                                        </p:cTn>
                                        <p:tgtEl>
                                          <p:spTgt spid="110"/>
                                        </p:tgtEl>
                                        <p:attrNameLst>
                                          <p:attrName>style.visibility</p:attrName>
                                        </p:attrNameLst>
                                      </p:cBhvr>
                                      <p:to>
                                        <p:strVal val="visible"/>
                                      </p:to>
                                    </p:set>
                                    <p:anim calcmode="lin" valueType="num">
                                      <p:cBhvr additive="base">
                                        <p:cTn id="184" dur="350"/>
                                        <p:tgtEl>
                                          <p:spTgt spid="110"/>
                                        </p:tgtEl>
                                        <p:attrNameLst>
                                          <p:attrName>ppt_y</p:attrName>
                                        </p:attrNameLst>
                                      </p:cBhvr>
                                      <p:tavLst>
                                        <p:tav tm="0">
                                          <p:val>
                                            <p:strVal val="#ppt_y-#ppt_h*1.125000"/>
                                          </p:val>
                                        </p:tav>
                                        <p:tav tm="100000">
                                          <p:val>
                                            <p:strVal val="#ppt_y"/>
                                          </p:val>
                                        </p:tav>
                                      </p:tavLst>
                                    </p:anim>
                                    <p:animEffect transition="in" filter="wipe(down)">
                                      <p:cBhvr>
                                        <p:cTn id="185" dur="350"/>
                                        <p:tgtEl>
                                          <p:spTgt spid="110"/>
                                        </p:tgtEl>
                                      </p:cBhvr>
                                    </p:animEffect>
                                  </p:childTnLst>
                                </p:cTn>
                              </p:par>
                              <p:par>
                                <p:cTn id="186" presetID="12" presetClass="entr" presetSubtype="8" fill="hold" grpId="0" nodeType="withEffect">
                                  <p:stCondLst>
                                    <p:cond delay="2000"/>
                                  </p:stCondLst>
                                  <p:childTnLst>
                                    <p:set>
                                      <p:cBhvr>
                                        <p:cTn id="187" dur="1" fill="hold">
                                          <p:stCondLst>
                                            <p:cond delay="0"/>
                                          </p:stCondLst>
                                        </p:cTn>
                                        <p:tgtEl>
                                          <p:spTgt spid="112"/>
                                        </p:tgtEl>
                                        <p:attrNameLst>
                                          <p:attrName>style.visibility</p:attrName>
                                        </p:attrNameLst>
                                      </p:cBhvr>
                                      <p:to>
                                        <p:strVal val="visible"/>
                                      </p:to>
                                    </p:set>
                                    <p:anim calcmode="lin" valueType="num">
                                      <p:cBhvr additive="base">
                                        <p:cTn id="188" dur="350"/>
                                        <p:tgtEl>
                                          <p:spTgt spid="112"/>
                                        </p:tgtEl>
                                        <p:attrNameLst>
                                          <p:attrName>ppt_x</p:attrName>
                                        </p:attrNameLst>
                                      </p:cBhvr>
                                      <p:tavLst>
                                        <p:tav tm="0">
                                          <p:val>
                                            <p:strVal val="#ppt_x-#ppt_w*1.125000"/>
                                          </p:val>
                                        </p:tav>
                                        <p:tav tm="100000">
                                          <p:val>
                                            <p:strVal val="#ppt_x"/>
                                          </p:val>
                                        </p:tav>
                                      </p:tavLst>
                                    </p:anim>
                                    <p:animEffect transition="in" filter="wipe(right)">
                                      <p:cBhvr>
                                        <p:cTn id="189" dur="350"/>
                                        <p:tgtEl>
                                          <p:spTgt spid="112"/>
                                        </p:tgtEl>
                                      </p:cBhvr>
                                    </p:animEffect>
                                  </p:childTnLst>
                                </p:cTn>
                              </p:par>
                              <p:par>
                                <p:cTn id="190" presetID="14" presetClass="entr" presetSubtype="10" fill="hold" grpId="0" nodeType="withEffect">
                                  <p:stCondLst>
                                    <p:cond delay="2100"/>
                                  </p:stCondLst>
                                  <p:childTnLst>
                                    <p:set>
                                      <p:cBhvr>
                                        <p:cTn id="191" dur="1" fill="hold">
                                          <p:stCondLst>
                                            <p:cond delay="0"/>
                                          </p:stCondLst>
                                        </p:cTn>
                                        <p:tgtEl>
                                          <p:spTgt spid="114"/>
                                        </p:tgtEl>
                                        <p:attrNameLst>
                                          <p:attrName>style.visibility</p:attrName>
                                        </p:attrNameLst>
                                      </p:cBhvr>
                                      <p:to>
                                        <p:strVal val="visible"/>
                                      </p:to>
                                    </p:set>
                                    <p:animEffect transition="in" filter="randombar(horizontal)">
                                      <p:cBhvr>
                                        <p:cTn id="192" dur="350"/>
                                        <p:tgtEl>
                                          <p:spTgt spid="114"/>
                                        </p:tgtEl>
                                      </p:cBhvr>
                                    </p:animEffect>
                                  </p:childTnLst>
                                </p:cTn>
                              </p:par>
                              <p:par>
                                <p:cTn id="193" presetID="23" presetClass="entr" presetSubtype="32" fill="hold" grpId="0" nodeType="withEffect">
                                  <p:stCondLst>
                                    <p:cond delay="550"/>
                                  </p:stCondLst>
                                  <p:childTnLst>
                                    <p:set>
                                      <p:cBhvr>
                                        <p:cTn id="194" dur="1" fill="hold">
                                          <p:stCondLst>
                                            <p:cond delay="0"/>
                                          </p:stCondLst>
                                        </p:cTn>
                                        <p:tgtEl>
                                          <p:spTgt spid="53"/>
                                        </p:tgtEl>
                                        <p:attrNameLst>
                                          <p:attrName>style.visibility</p:attrName>
                                        </p:attrNameLst>
                                      </p:cBhvr>
                                      <p:to>
                                        <p:strVal val="visible"/>
                                      </p:to>
                                    </p:set>
                                    <p:anim calcmode="lin" valueType="num">
                                      <p:cBhvr>
                                        <p:cTn id="195" dur="200" fill="hold"/>
                                        <p:tgtEl>
                                          <p:spTgt spid="53"/>
                                        </p:tgtEl>
                                        <p:attrNameLst>
                                          <p:attrName>ppt_w</p:attrName>
                                        </p:attrNameLst>
                                      </p:cBhvr>
                                      <p:tavLst>
                                        <p:tav tm="0">
                                          <p:val>
                                            <p:strVal val="4*#ppt_w"/>
                                          </p:val>
                                        </p:tav>
                                        <p:tav tm="100000">
                                          <p:val>
                                            <p:strVal val="#ppt_w"/>
                                          </p:val>
                                        </p:tav>
                                      </p:tavLst>
                                    </p:anim>
                                    <p:anim calcmode="lin" valueType="num">
                                      <p:cBhvr>
                                        <p:cTn id="196" dur="200" fill="hold"/>
                                        <p:tgtEl>
                                          <p:spTgt spid="53"/>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6" grpId="0" animBg="1"/>
      <p:bldP spid="37" grpId="0" animBg="1"/>
      <p:bldP spid="39" grpId="0" animBg="1"/>
      <p:bldP spid="40" grpId="0" animBg="1"/>
      <p:bldP spid="42" grpId="0" animBg="1"/>
      <p:bldP spid="43" grpId="0" animBg="1"/>
      <p:bldP spid="45" grpId="0" animBg="1"/>
      <p:bldP spid="46" grpId="0" animBg="1"/>
      <p:bldP spid="48" grpId="0" animBg="1"/>
      <p:bldP spid="49" grpId="0" animBg="1"/>
      <p:bldP spid="50" grpId="0" animBg="1"/>
      <p:bldP spid="51" grpId="0" animBg="1"/>
      <p:bldP spid="53" grpId="0" animBg="1"/>
      <p:bldP spid="54" grpId="0" animBg="1"/>
      <p:bldP spid="55" grpId="0" animBg="1"/>
      <p:bldP spid="56" grpId="0" animBg="1"/>
      <p:bldP spid="57" grpId="0" animBg="1"/>
      <p:bldP spid="58" grpId="0" animBg="1"/>
      <p:bldP spid="59" grpId="0"/>
      <p:bldP spid="60" grpId="0"/>
      <p:bldP spid="61" grpId="0"/>
      <p:bldP spid="62" grpId="0"/>
      <p:bldP spid="63" grpId="0"/>
      <p:bldP spid="64" grpId="0"/>
      <p:bldP spid="65" grpId="0"/>
      <p:bldP spid="66" grpId="0"/>
      <p:bldP spid="67" grpId="0"/>
      <p:bldP spid="68" grpId="0"/>
      <p:bldP spid="69" grpId="0"/>
      <p:bldP spid="100" grpId="0"/>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p:bldP spid="112" grpId="0"/>
      <p:bldP spid="113" grpId="0"/>
      <p:bldP spid="114"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44f7b2617ee207551e580297ad8a35c5636a42"/>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260</TotalTime>
  <Words>7150</Words>
  <Application>Microsoft Office PowerPoint</Application>
  <PresentationFormat>全屏显示(16:9)</PresentationFormat>
  <Paragraphs>606</Paragraphs>
  <Slides>45</Slides>
  <Notes>1</Notes>
  <HiddenSlides>0</HiddenSlides>
  <MMClips>1</MMClips>
  <ScaleCrop>false</ScaleCrop>
  <HeadingPairs>
    <vt:vector size="4" baseType="variant">
      <vt:variant>
        <vt:lpstr>主题</vt:lpstr>
      </vt:variant>
      <vt:variant>
        <vt:i4>1</vt:i4>
      </vt:variant>
      <vt:variant>
        <vt:lpstr>幻灯片标题</vt:lpstr>
      </vt:variant>
      <vt:variant>
        <vt:i4>45</vt:i4>
      </vt:variant>
    </vt:vector>
  </HeadingPairs>
  <TitlesOfParts>
    <vt:vector size="46" baseType="lpstr">
      <vt:lpstr>Office 主题​​</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lpstr>幻灯片 25</vt:lpstr>
      <vt:lpstr>幻灯片 26</vt:lpstr>
      <vt:lpstr>幻灯片 27</vt:lpstr>
      <vt:lpstr>幻灯片 28</vt:lpstr>
      <vt:lpstr>幻灯片 29</vt:lpstr>
      <vt:lpstr>幻灯片 30</vt:lpstr>
      <vt:lpstr>幻灯片 31</vt:lpstr>
      <vt:lpstr>幻灯片 32</vt:lpstr>
      <vt:lpstr>幻灯片 33</vt:lpstr>
      <vt:lpstr>幻灯片 34</vt:lpstr>
      <vt:lpstr>幻灯片 35</vt:lpstr>
      <vt:lpstr>幻灯片 36</vt:lpstr>
      <vt:lpstr>幻灯片 37</vt:lpstr>
      <vt:lpstr>幻灯片 38</vt:lpstr>
      <vt:lpstr>幻灯片 39</vt:lpstr>
      <vt:lpstr>幻灯片 40</vt:lpstr>
      <vt:lpstr>幻灯片 41</vt:lpstr>
      <vt:lpstr>幻灯片 42</vt:lpstr>
      <vt:lpstr>幻灯片 43</vt:lpstr>
      <vt:lpstr>幻灯片 44</vt:lpstr>
      <vt:lpstr>幻灯片 45</vt:lpstr>
    </vt:vector>
  </TitlesOfParts>
  <Company>china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AutoBVT</dc:creator>
  <cp:lastModifiedBy>Administrator</cp:lastModifiedBy>
  <cp:revision>39</cp:revision>
  <dcterms:created xsi:type="dcterms:W3CDTF">2015-12-11T10:58:40Z</dcterms:created>
  <dcterms:modified xsi:type="dcterms:W3CDTF">2017-07-06T20:39:25Z</dcterms:modified>
</cp:coreProperties>
</file>