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79" r:id="rId9"/>
    <p:sldId id="268" r:id="rId10"/>
    <p:sldId id="280" r:id="rId11"/>
    <p:sldId id="269" r:id="rId12"/>
    <p:sldId id="281" r:id="rId13"/>
    <p:sldId id="282" r:id="rId14"/>
    <p:sldId id="284" r:id="rId15"/>
    <p:sldId id="283" r:id="rId16"/>
    <p:sldId id="286" r:id="rId17"/>
    <p:sldId id="285" r:id="rId18"/>
    <p:sldId id="287" r:id="rId19"/>
    <p:sldId id="288" r:id="rId20"/>
    <p:sldId id="289" r:id="rId21"/>
    <p:sldId id="290" r:id="rId22"/>
    <p:sldId id="291" r:id="rId23"/>
    <p:sldId id="292" r:id="rId24"/>
    <p:sldId id="294" r:id="rId25"/>
    <p:sldId id="293" r:id="rId26"/>
    <p:sldId id="296" r:id="rId27"/>
    <p:sldId id="295" r:id="rId28"/>
    <p:sldId id="297" r:id="rId29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6D7D"/>
    <a:srgbClr val="FC4B41"/>
    <a:srgbClr val="FFFFFF"/>
    <a:srgbClr val="B4B7BE"/>
    <a:srgbClr val="0EDEBA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62" d="100"/>
          <a:sy n="62" d="100"/>
        </p:scale>
        <p:origin x="-2394" y="-1128"/>
      </p:cViewPr>
      <p:guideLst>
        <p:guide orient="horz" pos="572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0.1934361750226857"/>
          <c:y val="3.6138978560068806E-2"/>
          <c:w val="0.60777351642062871"/>
          <c:h val="0.91166027463094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spPr>
              <a:solidFill>
                <a:srgbClr val="5C6D7D"/>
              </a:solidFill>
              <a:ln w="19050">
                <a:noFill/>
              </a:ln>
              <a:effectLst/>
            </c:spPr>
          </c:dPt>
          <c:dPt>
            <c:idx val="1"/>
            <c:spPr>
              <a:solidFill>
                <a:schemeClr val="bg1">
                  <a:alpha val="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40015864546912533"/>
                  <c:y val="-0.455643775176800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ord Antenna Cond Thin" panose="02000506000000020004" pitchFamily="50" charset="0"/>
                      <a:ea typeface="+mn-ea"/>
                      <a:cs typeface="+mn-cs"/>
                    </a:defRPr>
                  </a:pPr>
                  <a:endParaRPr lang="zh-CN"/>
                </a:p>
              </c:txPr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9151538194119869"/>
                      <c:h val="0.43868958819347798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</c:ser>
        <c:dLbls/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0.1934361750226857"/>
          <c:y val="3.6138978560068806E-2"/>
          <c:w val="0.60777351642062871"/>
          <c:h val="0.91166027463094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spPr>
              <a:solidFill>
                <a:srgbClr val="FC4B41"/>
              </a:solidFill>
              <a:ln w="19050">
                <a:noFill/>
              </a:ln>
              <a:effectLst/>
            </c:spPr>
          </c:dPt>
          <c:dPt>
            <c:idx val="1"/>
            <c:spPr>
              <a:solidFill>
                <a:schemeClr val="bg1">
                  <a:alpha val="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40015864546912533"/>
                  <c:y val="-0.455643775176800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ord Antenna Cond Thin" panose="02000506000000020004" pitchFamily="50" charset="0"/>
                      <a:ea typeface="+mn-ea"/>
                      <a:cs typeface="+mn-cs"/>
                    </a:defRPr>
                  </a:pPr>
                  <a:endParaRPr lang="zh-CN"/>
                </a:p>
              </c:txPr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9151538194119869"/>
                      <c:h val="0.43868958819347798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6770E3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6.6</c:v>
                </c:pt>
                <c:pt idx="1">
                  <c:v>3.2</c:v>
                </c:pt>
              </c:numCache>
            </c:numRef>
          </c:val>
        </c:ser>
        <c:dLbls/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0.1934361750226857"/>
          <c:y val="3.6138978560068806E-2"/>
          <c:w val="0.60777351642062871"/>
          <c:h val="0.91166027463094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explosion val="4"/>
            <c:spPr>
              <a:solidFill>
                <a:srgbClr val="5C6D7D"/>
              </a:solidFill>
              <a:ln w="19050">
                <a:noFill/>
              </a:ln>
              <a:effectLst/>
            </c:spPr>
          </c:dPt>
          <c:dPt>
            <c:idx val="1"/>
            <c:spPr>
              <a:solidFill>
                <a:schemeClr val="bg1">
                  <a:alpha val="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40015864546912533"/>
                  <c:y val="-0.455643775176800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ord Antenna Cond Thin" panose="02000506000000020004" pitchFamily="50" charset="0"/>
                      <a:ea typeface="+mn-ea"/>
                      <a:cs typeface="+mn-cs"/>
                    </a:defRPr>
                  </a:pPr>
                  <a:endParaRPr lang="zh-CN"/>
                </a:p>
              </c:txPr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9151538194119869"/>
                      <c:h val="0.43868958819347798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3.2</c:v>
                </c:pt>
              </c:numCache>
            </c:numRef>
          </c:val>
        </c:ser>
        <c:dLbls/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0.1934361750226857"/>
          <c:y val="3.6138978560068806E-2"/>
          <c:w val="0.60777351642062871"/>
          <c:h val="0.91166027463094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explosion val="3"/>
            <c:spPr>
              <a:solidFill>
                <a:srgbClr val="FC4B41"/>
              </a:solidFill>
              <a:ln w="19050">
                <a:noFill/>
              </a:ln>
              <a:effectLst/>
            </c:spPr>
          </c:dPt>
          <c:dPt>
            <c:idx val="1"/>
            <c:spPr>
              <a:solidFill>
                <a:schemeClr val="bg1">
                  <a:alpha val="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40015864546912533"/>
                  <c:y val="-0.455643775176800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ord Antenna Cond Thin" panose="02000506000000020004" pitchFamily="50" charset="0"/>
                      <a:ea typeface="+mn-ea"/>
                      <a:cs typeface="+mn-cs"/>
                    </a:defRPr>
                  </a:pPr>
                  <a:endParaRPr lang="zh-CN"/>
                </a:p>
              </c:txPr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9151538194119869"/>
                      <c:h val="0.43868958819347798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9.6</c:v>
                </c:pt>
                <c:pt idx="1">
                  <c:v>3.2</c:v>
                </c:pt>
              </c:numCache>
            </c:numRef>
          </c:val>
        </c:ser>
        <c:dLbls/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系列2</c:v>
                </c:pt>
              </c:strCache>
            </c:strRef>
          </c:tx>
          <c:spPr>
            <a:solidFill>
              <a:srgbClr val="462852"/>
            </a:solidFill>
            <a:ln w="19050">
              <a:noFill/>
            </a:ln>
            <a:effectLst/>
          </c:spPr>
          <c:dPt>
            <c:idx val="0"/>
            <c:spPr>
              <a:solidFill>
                <a:srgbClr val="5C6D7D"/>
              </a:solidFill>
              <a:ln w="19050">
                <a:noFill/>
              </a:ln>
              <a:effectLst/>
            </c:spPr>
          </c:dPt>
          <c:dPt>
            <c:idx val="1"/>
            <c:spPr>
              <a:solidFill>
                <a:srgbClr val="FC4B41"/>
              </a:solidFill>
              <a:ln w="19050">
                <a:noFill/>
              </a:ln>
              <a:effectLst/>
            </c:spPr>
          </c:dPt>
          <c:dPt>
            <c:idx val="2"/>
            <c:spPr>
              <a:solidFill>
                <a:srgbClr val="5C6D7D"/>
              </a:solidFill>
              <a:ln w="19050">
                <a:noFill/>
              </a:ln>
              <a:effectLst/>
            </c:spPr>
          </c:dPt>
          <c:dPt>
            <c:idx val="3"/>
            <c:spPr>
              <a:solidFill>
                <a:srgbClr val="FC4B41"/>
              </a:solidFill>
              <a:ln w="19050">
                <a:noFill/>
              </a:ln>
              <a:effectLst/>
            </c:spPr>
          </c:dPt>
          <c:dPt>
            <c:idx val="4"/>
            <c:spPr>
              <a:solidFill>
                <a:srgbClr val="5C6D7D"/>
              </a:solidFill>
              <a:ln w="19050">
                <a:noFill/>
              </a:ln>
              <a:effectLst/>
            </c:spPr>
          </c:dPt>
          <c:dPt>
            <c:idx val="5"/>
            <c:spPr>
              <a:solidFill>
                <a:srgbClr val="FC4B41"/>
              </a:solidFill>
              <a:ln w="19050">
                <a:noFill/>
              </a:ln>
              <a:effectLst/>
            </c:spPr>
          </c:dPt>
          <c:dLbls>
            <c:dLbl>
              <c:idx val="1"/>
              <c:layout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  <c:pt idx="4">
                  <c:v>类别5</c:v>
                </c:pt>
                <c:pt idx="5">
                  <c:v>类别6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3.3</c:v>
                </c:pt>
                <c:pt idx="1">
                  <c:v>2.5</c:v>
                </c:pt>
                <c:pt idx="2">
                  <c:v>3.5</c:v>
                </c:pt>
                <c:pt idx="3">
                  <c:v>4.2</c:v>
                </c:pt>
                <c:pt idx="4">
                  <c:v>5.7</c:v>
                </c:pt>
                <c:pt idx="5">
                  <c:v>3.7</c:v>
                </c:pt>
              </c:numCache>
            </c:numRef>
          </c:val>
        </c:ser>
        <c:dLbls/>
        <c:gapWidth val="60"/>
        <c:overlap val="3"/>
        <c:axId val="185360384"/>
        <c:axId val="185361920"/>
      </c:barChart>
      <c:catAx>
        <c:axId val="185360384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85361920"/>
        <c:crosses val="autoZero"/>
        <c:lblAlgn val="l"/>
        <c:lblOffset val="100"/>
      </c:catAx>
      <c:valAx>
        <c:axId val="185361920"/>
        <c:scaling>
          <c:orientation val="minMax"/>
        </c:scaling>
        <c:delete val="1"/>
        <c:axPos val="l"/>
        <c:numFmt formatCode="General" sourceLinked="1"/>
        <c:tickLblPos val="none"/>
        <c:crossAx val="18536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18A89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/>
        <c:marker val="1"/>
        <c:axId val="184360960"/>
        <c:axId val="184383744"/>
      </c:lineChart>
      <c:catAx>
        <c:axId val="1843609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84383744"/>
        <c:crosses val="autoZero"/>
        <c:auto val="1"/>
        <c:lblAlgn val="ctr"/>
        <c:lblOffset val="100"/>
      </c:catAx>
      <c:valAx>
        <c:axId val="18438374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4360960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BEB5E-E52B-41F1-922C-342DC9DF2FC1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89D4C-5390-4D93-BA1B-0ED15AE8E1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30725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39710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9372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71299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53416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51762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28573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32615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83411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8788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44285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3595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98706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27767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66132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50829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17017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08120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269069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52265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694761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50761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66394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43038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12708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0230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09611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71805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0966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5031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3488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3885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4588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0452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7782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5082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94881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070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4922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9311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C6535-753D-4CCF-B7FC-2DED07F57285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E40EB-676B-4129-923F-375DC81D8F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263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microsoft.com/office/2007/relationships/media" Target="../media/media1.mp3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83" y="-27384"/>
            <a:ext cx="12192000" cy="510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-5483" y="-27383"/>
            <a:ext cx="12200658" cy="5109792"/>
          </a:xfrm>
          <a:prstGeom prst="rect">
            <a:avLst/>
          </a:prstGeom>
          <a:solidFill>
            <a:srgbClr val="5C6D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7609" y="5082408"/>
            <a:ext cx="12200658" cy="1802976"/>
          </a:xfrm>
          <a:prstGeom prst="rect">
            <a:avLst/>
          </a:prstGeom>
          <a:solidFill>
            <a:srgbClr val="EAEAE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燕尾形 11"/>
          <p:cNvSpPr>
            <a:spLocks noChangeArrowheads="1"/>
          </p:cNvSpPr>
          <p:nvPr/>
        </p:nvSpPr>
        <p:spPr bwMode="auto">
          <a:xfrm>
            <a:off x="9012674" y="3815687"/>
            <a:ext cx="231590" cy="463419"/>
          </a:xfrm>
          <a:prstGeom prst="chevron">
            <a:avLst>
              <a:gd name="adj" fmla="val 71727"/>
            </a:avLst>
          </a:prstGeom>
          <a:solidFill>
            <a:srgbClr val="B4B7BE"/>
          </a:solidFill>
          <a:ln>
            <a:noFill/>
          </a:ln>
          <a:extLst/>
        </p:spPr>
        <p:txBody>
          <a:bodyPr/>
          <a:lstStyle/>
          <a:p>
            <a:endParaRPr lang="zh-CN" altLang="zh-CN"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9" name="燕尾形 36"/>
          <p:cNvSpPr>
            <a:spLocks noChangeArrowheads="1"/>
          </p:cNvSpPr>
          <p:nvPr/>
        </p:nvSpPr>
        <p:spPr bwMode="auto">
          <a:xfrm flipH="1">
            <a:off x="3001243" y="3815687"/>
            <a:ext cx="231590" cy="463419"/>
          </a:xfrm>
          <a:prstGeom prst="chevron">
            <a:avLst>
              <a:gd name="adj" fmla="val 71727"/>
            </a:avLst>
          </a:prstGeom>
          <a:solidFill>
            <a:srgbClr val="B4B7BE"/>
          </a:solidFill>
          <a:ln>
            <a:noFill/>
          </a:ln>
          <a:extLst/>
        </p:spPr>
        <p:txBody>
          <a:bodyPr/>
          <a:lstStyle/>
          <a:p>
            <a:endParaRPr lang="zh-CN" altLang="zh-CN"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585419" y="3703042"/>
            <a:ext cx="719684" cy="719684"/>
            <a:chOff x="4585419" y="3703042"/>
            <a:chExt cx="719684" cy="719684"/>
          </a:xfrm>
        </p:grpSpPr>
        <p:sp>
          <p:nvSpPr>
            <p:cNvPr id="22" name="椭圆 21"/>
            <p:cNvSpPr/>
            <p:nvPr/>
          </p:nvSpPr>
          <p:spPr>
            <a:xfrm>
              <a:off x="4585419" y="3703042"/>
              <a:ext cx="719684" cy="719684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84"/>
            <p:cNvSpPr>
              <a:spLocks noChangeAspect="1" noEditPoints="1" noChangeArrowheads="1"/>
            </p:cNvSpPr>
            <p:nvPr/>
          </p:nvSpPr>
          <p:spPr bwMode="auto">
            <a:xfrm>
              <a:off x="4743766" y="3905248"/>
              <a:ext cx="401608" cy="397088"/>
            </a:xfrm>
            <a:custGeom>
              <a:avLst/>
              <a:gdLst>
                <a:gd name="T0" fmla="*/ 170 w 170"/>
                <a:gd name="T1" fmla="*/ 0 h 168"/>
                <a:gd name="T2" fmla="*/ 162 w 170"/>
                <a:gd name="T3" fmla="*/ 16 h 168"/>
                <a:gd name="T4" fmla="*/ 170 w 170"/>
                <a:gd name="T5" fmla="*/ 103 h 168"/>
                <a:gd name="T6" fmla="*/ 93 w 170"/>
                <a:gd name="T7" fmla="*/ 119 h 168"/>
                <a:gd name="T8" fmla="*/ 128 w 170"/>
                <a:gd name="T9" fmla="*/ 152 h 168"/>
                <a:gd name="T10" fmla="*/ 42 w 170"/>
                <a:gd name="T11" fmla="*/ 168 h 168"/>
                <a:gd name="T12" fmla="*/ 77 w 170"/>
                <a:gd name="T13" fmla="*/ 152 h 168"/>
                <a:gd name="T14" fmla="*/ 0 w 170"/>
                <a:gd name="T15" fmla="*/ 119 h 168"/>
                <a:gd name="T16" fmla="*/ 6 w 170"/>
                <a:gd name="T17" fmla="*/ 103 h 168"/>
                <a:gd name="T18" fmla="*/ 0 w 170"/>
                <a:gd name="T19" fmla="*/ 16 h 168"/>
                <a:gd name="T20" fmla="*/ 0 w 170"/>
                <a:gd name="T21" fmla="*/ 0 h 168"/>
                <a:gd name="T22" fmla="*/ 122 w 170"/>
                <a:gd name="T23" fmla="*/ 40 h 168"/>
                <a:gd name="T24" fmla="*/ 115 w 170"/>
                <a:gd name="T25" fmla="*/ 44 h 168"/>
                <a:gd name="T26" fmla="*/ 75 w 170"/>
                <a:gd name="T27" fmla="*/ 52 h 168"/>
                <a:gd name="T28" fmla="*/ 73 w 170"/>
                <a:gd name="T29" fmla="*/ 50 h 168"/>
                <a:gd name="T30" fmla="*/ 50 w 170"/>
                <a:gd name="T31" fmla="*/ 67 h 168"/>
                <a:gd name="T32" fmla="*/ 85 w 170"/>
                <a:gd name="T33" fmla="*/ 65 h 168"/>
                <a:gd name="T34" fmla="*/ 89 w 170"/>
                <a:gd name="T35" fmla="*/ 67 h 168"/>
                <a:gd name="T36" fmla="*/ 120 w 170"/>
                <a:gd name="T37" fmla="*/ 52 h 168"/>
                <a:gd name="T38" fmla="*/ 128 w 170"/>
                <a:gd name="T39" fmla="*/ 40 h 168"/>
                <a:gd name="T40" fmla="*/ 113 w 170"/>
                <a:gd name="T41" fmla="*/ 58 h 168"/>
                <a:gd name="T42" fmla="*/ 122 w 170"/>
                <a:gd name="T43" fmla="*/ 85 h 168"/>
                <a:gd name="T44" fmla="*/ 113 w 170"/>
                <a:gd name="T45" fmla="*/ 58 h 168"/>
                <a:gd name="T46" fmla="*/ 101 w 170"/>
                <a:gd name="T47" fmla="*/ 67 h 168"/>
                <a:gd name="T48" fmla="*/ 109 w 170"/>
                <a:gd name="T49" fmla="*/ 85 h 168"/>
                <a:gd name="T50" fmla="*/ 101 w 170"/>
                <a:gd name="T51" fmla="*/ 67 h 168"/>
                <a:gd name="T52" fmla="*/ 87 w 170"/>
                <a:gd name="T53" fmla="*/ 77 h 168"/>
                <a:gd name="T54" fmla="*/ 95 w 170"/>
                <a:gd name="T55" fmla="*/ 85 h 168"/>
                <a:gd name="T56" fmla="*/ 87 w 170"/>
                <a:gd name="T57" fmla="*/ 77 h 168"/>
                <a:gd name="T58" fmla="*/ 75 w 170"/>
                <a:gd name="T59" fmla="*/ 69 h 168"/>
                <a:gd name="T60" fmla="*/ 83 w 170"/>
                <a:gd name="T61" fmla="*/ 85 h 168"/>
                <a:gd name="T62" fmla="*/ 75 w 170"/>
                <a:gd name="T63" fmla="*/ 69 h 168"/>
                <a:gd name="T64" fmla="*/ 63 w 170"/>
                <a:gd name="T65" fmla="*/ 69 h 168"/>
                <a:gd name="T66" fmla="*/ 71 w 170"/>
                <a:gd name="T67" fmla="*/ 85 h 168"/>
                <a:gd name="T68" fmla="*/ 63 w 170"/>
                <a:gd name="T69" fmla="*/ 69 h 168"/>
                <a:gd name="T70" fmla="*/ 48 w 170"/>
                <a:gd name="T71" fmla="*/ 73 h 168"/>
                <a:gd name="T72" fmla="*/ 56 w 170"/>
                <a:gd name="T73" fmla="*/ 85 h 168"/>
                <a:gd name="T74" fmla="*/ 48 w 170"/>
                <a:gd name="T75" fmla="*/ 73 h 168"/>
                <a:gd name="T76" fmla="*/ 146 w 170"/>
                <a:gd name="T77" fmla="*/ 18 h 168"/>
                <a:gd name="T78" fmla="*/ 24 w 170"/>
                <a:gd name="T79" fmla="*/ 101 h 168"/>
                <a:gd name="T80" fmla="*/ 146 w 170"/>
                <a:gd name="T81" fmla="*/ 1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0"/>
                <a:gd name="T124" fmla="*/ 0 h 168"/>
                <a:gd name="T125" fmla="*/ 170 w 170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0" h="168">
                  <a:moveTo>
                    <a:pt x="0" y="0"/>
                  </a:moveTo>
                  <a:lnTo>
                    <a:pt x="170" y="0"/>
                  </a:lnTo>
                  <a:lnTo>
                    <a:pt x="170" y="16"/>
                  </a:lnTo>
                  <a:lnTo>
                    <a:pt x="162" y="16"/>
                  </a:lnTo>
                  <a:lnTo>
                    <a:pt x="162" y="103"/>
                  </a:lnTo>
                  <a:lnTo>
                    <a:pt x="170" y="103"/>
                  </a:lnTo>
                  <a:lnTo>
                    <a:pt x="170" y="119"/>
                  </a:lnTo>
                  <a:lnTo>
                    <a:pt x="93" y="119"/>
                  </a:lnTo>
                  <a:lnTo>
                    <a:pt x="93" y="152"/>
                  </a:lnTo>
                  <a:lnTo>
                    <a:pt x="128" y="152"/>
                  </a:lnTo>
                  <a:lnTo>
                    <a:pt x="128" y="168"/>
                  </a:lnTo>
                  <a:lnTo>
                    <a:pt x="42" y="168"/>
                  </a:lnTo>
                  <a:lnTo>
                    <a:pt x="42" y="152"/>
                  </a:lnTo>
                  <a:lnTo>
                    <a:pt x="77" y="152"/>
                  </a:lnTo>
                  <a:lnTo>
                    <a:pt x="77" y="119"/>
                  </a:lnTo>
                  <a:lnTo>
                    <a:pt x="0" y="119"/>
                  </a:lnTo>
                  <a:lnTo>
                    <a:pt x="0" y="103"/>
                  </a:lnTo>
                  <a:lnTo>
                    <a:pt x="6" y="10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28" y="40"/>
                  </a:moveTo>
                  <a:lnTo>
                    <a:pt x="122" y="40"/>
                  </a:lnTo>
                  <a:lnTo>
                    <a:pt x="113" y="40"/>
                  </a:lnTo>
                  <a:lnTo>
                    <a:pt x="115" y="44"/>
                  </a:lnTo>
                  <a:lnTo>
                    <a:pt x="87" y="61"/>
                  </a:lnTo>
                  <a:lnTo>
                    <a:pt x="75" y="52"/>
                  </a:lnTo>
                  <a:lnTo>
                    <a:pt x="75" y="50"/>
                  </a:lnTo>
                  <a:lnTo>
                    <a:pt x="73" y="50"/>
                  </a:lnTo>
                  <a:lnTo>
                    <a:pt x="48" y="61"/>
                  </a:lnTo>
                  <a:lnTo>
                    <a:pt x="50" y="67"/>
                  </a:lnTo>
                  <a:lnTo>
                    <a:pt x="73" y="56"/>
                  </a:lnTo>
                  <a:lnTo>
                    <a:pt x="85" y="65"/>
                  </a:lnTo>
                  <a:lnTo>
                    <a:pt x="87" y="67"/>
                  </a:lnTo>
                  <a:lnTo>
                    <a:pt x="89" y="67"/>
                  </a:lnTo>
                  <a:lnTo>
                    <a:pt x="117" y="48"/>
                  </a:lnTo>
                  <a:lnTo>
                    <a:pt x="120" y="52"/>
                  </a:lnTo>
                  <a:lnTo>
                    <a:pt x="124" y="46"/>
                  </a:lnTo>
                  <a:lnTo>
                    <a:pt x="128" y="40"/>
                  </a:lnTo>
                  <a:lnTo>
                    <a:pt x="128" y="40"/>
                  </a:lnTo>
                  <a:close/>
                  <a:moveTo>
                    <a:pt x="113" y="58"/>
                  </a:moveTo>
                  <a:lnTo>
                    <a:pt x="113" y="85"/>
                  </a:lnTo>
                  <a:lnTo>
                    <a:pt x="122" y="85"/>
                  </a:lnTo>
                  <a:lnTo>
                    <a:pt x="122" y="58"/>
                  </a:lnTo>
                  <a:lnTo>
                    <a:pt x="113" y="58"/>
                  </a:lnTo>
                  <a:lnTo>
                    <a:pt x="113" y="58"/>
                  </a:lnTo>
                  <a:close/>
                  <a:moveTo>
                    <a:pt x="101" y="67"/>
                  </a:moveTo>
                  <a:lnTo>
                    <a:pt x="101" y="85"/>
                  </a:lnTo>
                  <a:lnTo>
                    <a:pt x="109" y="85"/>
                  </a:lnTo>
                  <a:lnTo>
                    <a:pt x="109" y="67"/>
                  </a:lnTo>
                  <a:lnTo>
                    <a:pt x="101" y="67"/>
                  </a:lnTo>
                  <a:lnTo>
                    <a:pt x="101" y="67"/>
                  </a:lnTo>
                  <a:close/>
                  <a:moveTo>
                    <a:pt x="87" y="77"/>
                  </a:moveTo>
                  <a:lnTo>
                    <a:pt x="87" y="85"/>
                  </a:lnTo>
                  <a:lnTo>
                    <a:pt x="95" y="85"/>
                  </a:lnTo>
                  <a:lnTo>
                    <a:pt x="95" y="77"/>
                  </a:lnTo>
                  <a:lnTo>
                    <a:pt x="87" y="77"/>
                  </a:lnTo>
                  <a:lnTo>
                    <a:pt x="87" y="77"/>
                  </a:lnTo>
                  <a:close/>
                  <a:moveTo>
                    <a:pt x="75" y="69"/>
                  </a:moveTo>
                  <a:lnTo>
                    <a:pt x="75" y="85"/>
                  </a:lnTo>
                  <a:lnTo>
                    <a:pt x="83" y="85"/>
                  </a:lnTo>
                  <a:lnTo>
                    <a:pt x="83" y="69"/>
                  </a:lnTo>
                  <a:lnTo>
                    <a:pt x="75" y="69"/>
                  </a:lnTo>
                  <a:lnTo>
                    <a:pt x="75" y="69"/>
                  </a:lnTo>
                  <a:close/>
                  <a:moveTo>
                    <a:pt x="63" y="69"/>
                  </a:moveTo>
                  <a:lnTo>
                    <a:pt x="63" y="85"/>
                  </a:lnTo>
                  <a:lnTo>
                    <a:pt x="71" y="85"/>
                  </a:lnTo>
                  <a:lnTo>
                    <a:pt x="71" y="69"/>
                  </a:lnTo>
                  <a:lnTo>
                    <a:pt x="63" y="69"/>
                  </a:lnTo>
                  <a:lnTo>
                    <a:pt x="63" y="69"/>
                  </a:lnTo>
                  <a:close/>
                  <a:moveTo>
                    <a:pt x="48" y="73"/>
                  </a:moveTo>
                  <a:lnTo>
                    <a:pt x="48" y="85"/>
                  </a:lnTo>
                  <a:lnTo>
                    <a:pt x="56" y="85"/>
                  </a:lnTo>
                  <a:lnTo>
                    <a:pt x="56" y="73"/>
                  </a:lnTo>
                  <a:lnTo>
                    <a:pt x="48" y="73"/>
                  </a:lnTo>
                  <a:lnTo>
                    <a:pt x="48" y="73"/>
                  </a:lnTo>
                  <a:close/>
                  <a:moveTo>
                    <a:pt x="146" y="18"/>
                  </a:moveTo>
                  <a:lnTo>
                    <a:pt x="24" y="18"/>
                  </a:lnTo>
                  <a:lnTo>
                    <a:pt x="24" y="101"/>
                  </a:lnTo>
                  <a:lnTo>
                    <a:pt x="146" y="101"/>
                  </a:lnTo>
                  <a:lnTo>
                    <a:pt x="146" y="18"/>
                  </a:lnTo>
                  <a:close/>
                </a:path>
              </a:pathLst>
            </a:custGeom>
            <a:solidFill>
              <a:srgbClr val="B4B7BE"/>
            </a:solidFill>
            <a:ln>
              <a:noFill/>
            </a:ln>
            <a:extLst/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737547" y="3703042"/>
            <a:ext cx="714955" cy="714955"/>
            <a:chOff x="5737547" y="3703042"/>
            <a:chExt cx="714955" cy="714955"/>
          </a:xfrm>
        </p:grpSpPr>
        <p:sp>
          <p:nvSpPr>
            <p:cNvPr id="25" name="椭圆 24"/>
            <p:cNvSpPr/>
            <p:nvPr/>
          </p:nvSpPr>
          <p:spPr>
            <a:xfrm>
              <a:off x="5737547" y="3703042"/>
              <a:ext cx="714955" cy="714955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37"/>
            <p:cNvGrpSpPr>
              <a:grpSpLocks/>
            </p:cNvGrpSpPr>
            <p:nvPr/>
          </p:nvGrpSpPr>
          <p:grpSpPr bwMode="auto">
            <a:xfrm>
              <a:off x="5845886" y="3868032"/>
              <a:ext cx="493879" cy="398149"/>
              <a:chOff x="316517" y="428157"/>
              <a:chExt cx="763002" cy="615108"/>
            </a:xfrm>
          </p:grpSpPr>
          <p:sp>
            <p:nvSpPr>
              <p:cNvPr id="27" name="圆角矩形 35"/>
              <p:cNvSpPr>
                <a:spLocks noChangeArrowheads="1"/>
              </p:cNvSpPr>
              <p:nvPr/>
            </p:nvSpPr>
            <p:spPr bwMode="auto">
              <a:xfrm>
                <a:off x="377825" y="428157"/>
                <a:ext cx="640387" cy="368076"/>
              </a:xfrm>
              <a:prstGeom prst="roundRect">
                <a:avLst>
                  <a:gd name="adj" fmla="val 8903"/>
                </a:avLst>
              </a:prstGeom>
              <a:noFill/>
              <a:ln w="28575">
                <a:solidFill>
                  <a:srgbClr val="B4B7BE"/>
                </a:solidFill>
                <a:bevel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梯形 36"/>
              <p:cNvSpPr>
                <a:spLocks noChangeArrowheads="1"/>
              </p:cNvSpPr>
              <p:nvPr/>
            </p:nvSpPr>
            <p:spPr bwMode="auto">
              <a:xfrm flipV="1">
                <a:off x="316517" y="836912"/>
                <a:ext cx="763002" cy="206353"/>
              </a:xfrm>
              <a:custGeom>
                <a:avLst/>
                <a:gdLst>
                  <a:gd name="T0" fmla="*/ 737215 w 21600"/>
                  <a:gd name="T1" fmla="*/ 103177 h 21600"/>
                  <a:gd name="T2" fmla="*/ 381501 w 21600"/>
                  <a:gd name="T3" fmla="*/ 206353 h 21600"/>
                  <a:gd name="T4" fmla="*/ 25787 w 21600"/>
                  <a:gd name="T5" fmla="*/ 103177 h 21600"/>
                  <a:gd name="T6" fmla="*/ 38150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530 w 21600"/>
                  <a:gd name="T13" fmla="*/ 2530 h 21600"/>
                  <a:gd name="T14" fmla="*/ 19070 w 21600"/>
                  <a:gd name="T15" fmla="*/ 19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460" y="21600"/>
                    </a:lnTo>
                    <a:lnTo>
                      <a:pt x="2014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4B7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2" name="标题 4"/>
          <p:cNvSpPr txBox="1">
            <a:spLocks/>
          </p:cNvSpPr>
          <p:nvPr/>
        </p:nvSpPr>
        <p:spPr>
          <a:xfrm>
            <a:off x="4612310" y="1066726"/>
            <a:ext cx="2925437" cy="171420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8800" dirty="0" smtClean="0">
                <a:solidFill>
                  <a:srgbClr val="B4B7BE"/>
                </a:solidFill>
                <a:latin typeface="Impact MT Std" pitchFamily="34" charset="0"/>
              </a:rPr>
              <a:t>2019</a:t>
            </a:r>
            <a:endParaRPr lang="zh-CN" altLang="en-US" sz="8800" dirty="0">
              <a:solidFill>
                <a:srgbClr val="B4B7BE"/>
              </a:solidFill>
              <a:latin typeface="Impact MT Std" pitchFamily="34" charset="0"/>
            </a:endParaRPr>
          </a:p>
        </p:txBody>
      </p:sp>
      <p:sp>
        <p:nvSpPr>
          <p:cNvPr id="33" name="标题 4"/>
          <p:cNvSpPr txBox="1">
            <a:spLocks/>
          </p:cNvSpPr>
          <p:nvPr/>
        </p:nvSpPr>
        <p:spPr>
          <a:xfrm>
            <a:off x="2209155" y="2348880"/>
            <a:ext cx="7632848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 dirty="0" smtClean="0">
                <a:solidFill>
                  <a:srgbClr val="B4B7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最新工作总结报告模板</a:t>
            </a:r>
            <a:endParaRPr lang="zh-CN" altLang="en-US" sz="5400" b="1" dirty="0">
              <a:solidFill>
                <a:srgbClr val="B4B7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5039464"/>
            <a:ext cx="12195175" cy="45719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5698481" y="4689140"/>
            <a:ext cx="792088" cy="792088"/>
          </a:xfrm>
          <a:prstGeom prst="ellipse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标题 4"/>
          <p:cNvSpPr txBox="1">
            <a:spLocks/>
          </p:cNvSpPr>
          <p:nvPr/>
        </p:nvSpPr>
        <p:spPr>
          <a:xfrm>
            <a:off x="5519126" y="4689140"/>
            <a:ext cx="114976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 smtClean="0">
                <a:solidFill>
                  <a:schemeClr val="bg1"/>
                </a:solidFill>
                <a:latin typeface="Impact MT Std" pitchFamily="34" charset="0"/>
              </a:rPr>
              <a:t>START</a:t>
            </a:r>
            <a:endParaRPr lang="zh-CN" altLang="en-US" sz="20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39" name="文本框 29"/>
          <p:cNvSpPr txBox="1"/>
          <p:nvPr/>
        </p:nvSpPr>
        <p:spPr>
          <a:xfrm>
            <a:off x="5173979" y="6042775"/>
            <a:ext cx="2291759" cy="338554"/>
          </a:xfrm>
          <a:prstGeom prst="rect">
            <a:avLst/>
          </a:prstGeom>
          <a:noFill/>
          <a:ln>
            <a:solidFill>
              <a:srgbClr val="FC4B4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0" dirty="0" smtClean="0">
                <a:solidFill>
                  <a:srgbClr val="FC4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亮亮图文旗舰店</a:t>
            </a:r>
            <a:endParaRPr lang="zh-CN" altLang="en-US" sz="1600" spc="300" dirty="0">
              <a:solidFill>
                <a:srgbClr val="FC4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48857" y="3703042"/>
            <a:ext cx="720081" cy="720081"/>
            <a:chOff x="3448857" y="3703042"/>
            <a:chExt cx="720081" cy="720081"/>
          </a:xfrm>
        </p:grpSpPr>
        <p:sp>
          <p:nvSpPr>
            <p:cNvPr id="11" name="椭圆 10"/>
            <p:cNvSpPr/>
            <p:nvPr/>
          </p:nvSpPr>
          <p:spPr>
            <a:xfrm>
              <a:off x="3448857" y="3703042"/>
              <a:ext cx="720081" cy="720081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3595204" y="3808793"/>
              <a:ext cx="437633" cy="525616"/>
              <a:chOff x="5501727" y="1556792"/>
              <a:chExt cx="1019228" cy="1224136"/>
            </a:xfrm>
            <a:solidFill>
              <a:srgbClr val="B4B7BE"/>
            </a:solidFill>
          </p:grpSpPr>
          <p:sp>
            <p:nvSpPr>
              <p:cNvPr id="44" name="矩形 43"/>
              <p:cNvSpPr/>
              <p:nvPr/>
            </p:nvSpPr>
            <p:spPr>
              <a:xfrm>
                <a:off x="5617267" y="1556792"/>
                <a:ext cx="120280" cy="12241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5501727" y="1876363"/>
                <a:ext cx="351360" cy="351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5933775" y="1556792"/>
                <a:ext cx="120280" cy="12241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5818235" y="2141536"/>
                <a:ext cx="351360" cy="351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6285135" y="1556792"/>
                <a:ext cx="120280" cy="12241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6169595" y="1700808"/>
                <a:ext cx="351360" cy="351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8113811" y="3717032"/>
            <a:ext cx="694337" cy="694337"/>
            <a:chOff x="8113811" y="3717032"/>
            <a:chExt cx="694337" cy="694337"/>
          </a:xfrm>
        </p:grpSpPr>
        <p:sp>
          <p:nvSpPr>
            <p:cNvPr id="50" name="椭圆 49"/>
            <p:cNvSpPr/>
            <p:nvPr/>
          </p:nvSpPr>
          <p:spPr>
            <a:xfrm>
              <a:off x="8113811" y="3717032"/>
              <a:ext cx="694337" cy="694337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Freeform 9"/>
            <p:cNvSpPr>
              <a:spLocks noChangeAspect="1" noEditPoints="1" noChangeArrowheads="1"/>
            </p:cNvSpPr>
            <p:nvPr/>
          </p:nvSpPr>
          <p:spPr bwMode="auto">
            <a:xfrm>
              <a:off x="8226760" y="3856523"/>
              <a:ext cx="480992" cy="438697"/>
            </a:xfrm>
            <a:custGeom>
              <a:avLst/>
              <a:gdLst>
                <a:gd name="T0" fmla="*/ 141 w 181"/>
                <a:gd name="T1" fmla="*/ 0 h 165"/>
                <a:gd name="T2" fmla="*/ 149 w 181"/>
                <a:gd name="T3" fmla="*/ 8 h 165"/>
                <a:gd name="T4" fmla="*/ 134 w 181"/>
                <a:gd name="T5" fmla="*/ 47 h 165"/>
                <a:gd name="T6" fmla="*/ 33 w 181"/>
                <a:gd name="T7" fmla="*/ 14 h 165"/>
                <a:gd name="T8" fmla="*/ 39 w 181"/>
                <a:gd name="T9" fmla="*/ 20 h 165"/>
                <a:gd name="T10" fmla="*/ 51 w 181"/>
                <a:gd name="T11" fmla="*/ 31 h 165"/>
                <a:gd name="T12" fmla="*/ 33 w 181"/>
                <a:gd name="T13" fmla="*/ 39 h 165"/>
                <a:gd name="T14" fmla="*/ 39 w 181"/>
                <a:gd name="T15" fmla="*/ 45 h 165"/>
                <a:gd name="T16" fmla="*/ 51 w 181"/>
                <a:gd name="T17" fmla="*/ 55 h 165"/>
                <a:gd name="T18" fmla="*/ 33 w 181"/>
                <a:gd name="T19" fmla="*/ 63 h 165"/>
                <a:gd name="T20" fmla="*/ 39 w 181"/>
                <a:gd name="T21" fmla="*/ 67 h 165"/>
                <a:gd name="T22" fmla="*/ 51 w 181"/>
                <a:gd name="T23" fmla="*/ 77 h 165"/>
                <a:gd name="T24" fmla="*/ 33 w 181"/>
                <a:gd name="T25" fmla="*/ 86 h 165"/>
                <a:gd name="T26" fmla="*/ 39 w 181"/>
                <a:gd name="T27" fmla="*/ 90 h 165"/>
                <a:gd name="T28" fmla="*/ 51 w 181"/>
                <a:gd name="T29" fmla="*/ 100 h 165"/>
                <a:gd name="T30" fmla="*/ 33 w 181"/>
                <a:gd name="T31" fmla="*/ 110 h 165"/>
                <a:gd name="T32" fmla="*/ 39 w 181"/>
                <a:gd name="T33" fmla="*/ 116 h 165"/>
                <a:gd name="T34" fmla="*/ 51 w 181"/>
                <a:gd name="T35" fmla="*/ 126 h 165"/>
                <a:gd name="T36" fmla="*/ 33 w 181"/>
                <a:gd name="T37" fmla="*/ 134 h 165"/>
                <a:gd name="T38" fmla="*/ 33 w 181"/>
                <a:gd name="T39" fmla="*/ 151 h 165"/>
                <a:gd name="T40" fmla="*/ 134 w 181"/>
                <a:gd name="T41" fmla="*/ 118 h 165"/>
                <a:gd name="T42" fmla="*/ 149 w 181"/>
                <a:gd name="T43" fmla="*/ 157 h 165"/>
                <a:gd name="T44" fmla="*/ 141 w 181"/>
                <a:gd name="T45" fmla="*/ 165 h 165"/>
                <a:gd name="T46" fmla="*/ 19 w 181"/>
                <a:gd name="T47" fmla="*/ 165 h 165"/>
                <a:gd name="T48" fmla="*/ 19 w 181"/>
                <a:gd name="T49" fmla="*/ 146 h 165"/>
                <a:gd name="T50" fmla="*/ 0 w 181"/>
                <a:gd name="T51" fmla="*/ 132 h 165"/>
                <a:gd name="T52" fmla="*/ 19 w 181"/>
                <a:gd name="T53" fmla="*/ 120 h 165"/>
                <a:gd name="T54" fmla="*/ 0 w 181"/>
                <a:gd name="T55" fmla="*/ 108 h 165"/>
                <a:gd name="T56" fmla="*/ 19 w 181"/>
                <a:gd name="T57" fmla="*/ 98 h 165"/>
                <a:gd name="T58" fmla="*/ 0 w 181"/>
                <a:gd name="T59" fmla="*/ 83 h 165"/>
                <a:gd name="T60" fmla="*/ 19 w 181"/>
                <a:gd name="T61" fmla="*/ 75 h 165"/>
                <a:gd name="T62" fmla="*/ 0 w 181"/>
                <a:gd name="T63" fmla="*/ 61 h 165"/>
                <a:gd name="T64" fmla="*/ 19 w 181"/>
                <a:gd name="T65" fmla="*/ 51 h 165"/>
                <a:gd name="T66" fmla="*/ 0 w 181"/>
                <a:gd name="T67" fmla="*/ 39 h 165"/>
                <a:gd name="T68" fmla="*/ 19 w 181"/>
                <a:gd name="T69" fmla="*/ 8 h 165"/>
                <a:gd name="T70" fmla="*/ 27 w 181"/>
                <a:gd name="T71" fmla="*/ 0 h 165"/>
                <a:gd name="T72" fmla="*/ 63 w 181"/>
                <a:gd name="T73" fmla="*/ 79 h 165"/>
                <a:gd name="T74" fmla="*/ 84 w 181"/>
                <a:gd name="T75" fmla="*/ 88 h 165"/>
                <a:gd name="T76" fmla="*/ 63 w 181"/>
                <a:gd name="T77" fmla="*/ 79 h 165"/>
                <a:gd name="T78" fmla="*/ 63 w 181"/>
                <a:gd name="T79" fmla="*/ 61 h 165"/>
                <a:gd name="T80" fmla="*/ 100 w 181"/>
                <a:gd name="T81" fmla="*/ 69 h 165"/>
                <a:gd name="T82" fmla="*/ 63 w 181"/>
                <a:gd name="T83" fmla="*/ 61 h 165"/>
                <a:gd name="T84" fmla="*/ 63 w 181"/>
                <a:gd name="T85" fmla="*/ 45 h 165"/>
                <a:gd name="T86" fmla="*/ 116 w 181"/>
                <a:gd name="T87" fmla="*/ 53 h 165"/>
                <a:gd name="T88" fmla="*/ 63 w 181"/>
                <a:gd name="T89" fmla="*/ 45 h 165"/>
                <a:gd name="T90" fmla="*/ 63 w 181"/>
                <a:gd name="T91" fmla="*/ 29 h 165"/>
                <a:gd name="T92" fmla="*/ 116 w 181"/>
                <a:gd name="T93" fmla="*/ 35 h 165"/>
                <a:gd name="T94" fmla="*/ 63 w 181"/>
                <a:gd name="T95" fmla="*/ 29 h 165"/>
                <a:gd name="T96" fmla="*/ 84 w 181"/>
                <a:gd name="T97" fmla="*/ 130 h 165"/>
                <a:gd name="T98" fmla="*/ 106 w 181"/>
                <a:gd name="T99" fmla="*/ 130 h 165"/>
                <a:gd name="T100" fmla="*/ 86 w 181"/>
                <a:gd name="T101" fmla="*/ 108 h 165"/>
                <a:gd name="T102" fmla="*/ 84 w 181"/>
                <a:gd name="T103" fmla="*/ 130 h 165"/>
                <a:gd name="T104" fmla="*/ 161 w 181"/>
                <a:gd name="T105" fmla="*/ 37 h 165"/>
                <a:gd name="T106" fmla="*/ 116 w 181"/>
                <a:gd name="T107" fmla="*/ 120 h 165"/>
                <a:gd name="T108" fmla="*/ 161 w 181"/>
                <a:gd name="T109" fmla="*/ 37 h 16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1"/>
                <a:gd name="T166" fmla="*/ 0 h 165"/>
                <a:gd name="T167" fmla="*/ 181 w 181"/>
                <a:gd name="T168" fmla="*/ 165 h 16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1" h="165">
                  <a:moveTo>
                    <a:pt x="27" y="0"/>
                  </a:moveTo>
                  <a:lnTo>
                    <a:pt x="141" y="0"/>
                  </a:lnTo>
                  <a:lnTo>
                    <a:pt x="149" y="0"/>
                  </a:lnTo>
                  <a:lnTo>
                    <a:pt x="149" y="8"/>
                  </a:lnTo>
                  <a:lnTo>
                    <a:pt x="149" y="35"/>
                  </a:lnTo>
                  <a:lnTo>
                    <a:pt x="134" y="47"/>
                  </a:lnTo>
                  <a:lnTo>
                    <a:pt x="134" y="14"/>
                  </a:lnTo>
                  <a:lnTo>
                    <a:pt x="33" y="14"/>
                  </a:lnTo>
                  <a:lnTo>
                    <a:pt x="33" y="25"/>
                  </a:lnTo>
                  <a:lnTo>
                    <a:pt x="39" y="20"/>
                  </a:lnTo>
                  <a:lnTo>
                    <a:pt x="47" y="18"/>
                  </a:lnTo>
                  <a:lnTo>
                    <a:pt x="51" y="31"/>
                  </a:lnTo>
                  <a:lnTo>
                    <a:pt x="45" y="35"/>
                  </a:lnTo>
                  <a:lnTo>
                    <a:pt x="33" y="39"/>
                  </a:lnTo>
                  <a:lnTo>
                    <a:pt x="33" y="47"/>
                  </a:lnTo>
                  <a:lnTo>
                    <a:pt x="39" y="45"/>
                  </a:lnTo>
                  <a:lnTo>
                    <a:pt x="47" y="41"/>
                  </a:lnTo>
                  <a:lnTo>
                    <a:pt x="51" y="55"/>
                  </a:lnTo>
                  <a:lnTo>
                    <a:pt x="45" y="57"/>
                  </a:lnTo>
                  <a:lnTo>
                    <a:pt x="33" y="63"/>
                  </a:lnTo>
                  <a:lnTo>
                    <a:pt x="33" y="71"/>
                  </a:lnTo>
                  <a:lnTo>
                    <a:pt x="39" y="67"/>
                  </a:lnTo>
                  <a:lnTo>
                    <a:pt x="47" y="65"/>
                  </a:lnTo>
                  <a:lnTo>
                    <a:pt x="51" y="77"/>
                  </a:lnTo>
                  <a:lnTo>
                    <a:pt x="45" y="81"/>
                  </a:lnTo>
                  <a:lnTo>
                    <a:pt x="33" y="86"/>
                  </a:lnTo>
                  <a:lnTo>
                    <a:pt x="33" y="94"/>
                  </a:lnTo>
                  <a:lnTo>
                    <a:pt x="39" y="90"/>
                  </a:lnTo>
                  <a:lnTo>
                    <a:pt x="47" y="88"/>
                  </a:lnTo>
                  <a:lnTo>
                    <a:pt x="51" y="100"/>
                  </a:lnTo>
                  <a:lnTo>
                    <a:pt x="45" y="104"/>
                  </a:lnTo>
                  <a:lnTo>
                    <a:pt x="33" y="110"/>
                  </a:lnTo>
                  <a:lnTo>
                    <a:pt x="33" y="118"/>
                  </a:lnTo>
                  <a:lnTo>
                    <a:pt x="39" y="116"/>
                  </a:lnTo>
                  <a:lnTo>
                    <a:pt x="47" y="112"/>
                  </a:lnTo>
                  <a:lnTo>
                    <a:pt x="51" y="126"/>
                  </a:lnTo>
                  <a:lnTo>
                    <a:pt x="45" y="128"/>
                  </a:lnTo>
                  <a:lnTo>
                    <a:pt x="33" y="134"/>
                  </a:lnTo>
                  <a:lnTo>
                    <a:pt x="33" y="146"/>
                  </a:lnTo>
                  <a:lnTo>
                    <a:pt x="33" y="151"/>
                  </a:lnTo>
                  <a:lnTo>
                    <a:pt x="134" y="151"/>
                  </a:lnTo>
                  <a:lnTo>
                    <a:pt x="134" y="118"/>
                  </a:lnTo>
                  <a:lnTo>
                    <a:pt x="149" y="106"/>
                  </a:lnTo>
                  <a:lnTo>
                    <a:pt x="149" y="157"/>
                  </a:lnTo>
                  <a:lnTo>
                    <a:pt x="149" y="165"/>
                  </a:lnTo>
                  <a:lnTo>
                    <a:pt x="141" y="165"/>
                  </a:lnTo>
                  <a:lnTo>
                    <a:pt x="27" y="165"/>
                  </a:lnTo>
                  <a:lnTo>
                    <a:pt x="19" y="165"/>
                  </a:lnTo>
                  <a:lnTo>
                    <a:pt x="19" y="157"/>
                  </a:lnTo>
                  <a:lnTo>
                    <a:pt x="19" y="146"/>
                  </a:lnTo>
                  <a:lnTo>
                    <a:pt x="4" y="146"/>
                  </a:lnTo>
                  <a:lnTo>
                    <a:pt x="0" y="132"/>
                  </a:lnTo>
                  <a:lnTo>
                    <a:pt x="19" y="124"/>
                  </a:lnTo>
                  <a:lnTo>
                    <a:pt x="19" y="120"/>
                  </a:lnTo>
                  <a:lnTo>
                    <a:pt x="4" y="120"/>
                  </a:lnTo>
                  <a:lnTo>
                    <a:pt x="0" y="108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4" y="98"/>
                  </a:lnTo>
                  <a:lnTo>
                    <a:pt x="0" y="83"/>
                  </a:lnTo>
                  <a:lnTo>
                    <a:pt x="19" y="77"/>
                  </a:lnTo>
                  <a:lnTo>
                    <a:pt x="19" y="75"/>
                  </a:lnTo>
                  <a:lnTo>
                    <a:pt x="4" y="75"/>
                  </a:lnTo>
                  <a:lnTo>
                    <a:pt x="0" y="61"/>
                  </a:lnTo>
                  <a:lnTo>
                    <a:pt x="19" y="53"/>
                  </a:lnTo>
                  <a:lnTo>
                    <a:pt x="19" y="51"/>
                  </a:lnTo>
                  <a:lnTo>
                    <a:pt x="4" y="51"/>
                  </a:lnTo>
                  <a:lnTo>
                    <a:pt x="0" y="39"/>
                  </a:lnTo>
                  <a:lnTo>
                    <a:pt x="19" y="31"/>
                  </a:lnTo>
                  <a:lnTo>
                    <a:pt x="19" y="8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63" y="79"/>
                  </a:moveTo>
                  <a:lnTo>
                    <a:pt x="63" y="88"/>
                  </a:lnTo>
                  <a:lnTo>
                    <a:pt x="84" y="88"/>
                  </a:lnTo>
                  <a:lnTo>
                    <a:pt x="84" y="79"/>
                  </a:lnTo>
                  <a:lnTo>
                    <a:pt x="63" y="79"/>
                  </a:lnTo>
                  <a:lnTo>
                    <a:pt x="63" y="79"/>
                  </a:lnTo>
                  <a:close/>
                  <a:moveTo>
                    <a:pt x="63" y="61"/>
                  </a:moveTo>
                  <a:lnTo>
                    <a:pt x="63" y="69"/>
                  </a:lnTo>
                  <a:lnTo>
                    <a:pt x="100" y="69"/>
                  </a:lnTo>
                  <a:lnTo>
                    <a:pt x="100" y="61"/>
                  </a:lnTo>
                  <a:lnTo>
                    <a:pt x="63" y="61"/>
                  </a:lnTo>
                  <a:lnTo>
                    <a:pt x="63" y="61"/>
                  </a:lnTo>
                  <a:close/>
                  <a:moveTo>
                    <a:pt x="63" y="45"/>
                  </a:moveTo>
                  <a:lnTo>
                    <a:pt x="63" y="53"/>
                  </a:lnTo>
                  <a:lnTo>
                    <a:pt x="116" y="53"/>
                  </a:lnTo>
                  <a:lnTo>
                    <a:pt x="116" y="45"/>
                  </a:lnTo>
                  <a:lnTo>
                    <a:pt x="63" y="45"/>
                  </a:lnTo>
                  <a:lnTo>
                    <a:pt x="63" y="45"/>
                  </a:lnTo>
                  <a:close/>
                  <a:moveTo>
                    <a:pt x="63" y="29"/>
                  </a:moveTo>
                  <a:lnTo>
                    <a:pt x="63" y="35"/>
                  </a:lnTo>
                  <a:lnTo>
                    <a:pt x="116" y="35"/>
                  </a:lnTo>
                  <a:lnTo>
                    <a:pt x="116" y="29"/>
                  </a:lnTo>
                  <a:lnTo>
                    <a:pt x="63" y="29"/>
                  </a:lnTo>
                  <a:lnTo>
                    <a:pt x="63" y="29"/>
                  </a:lnTo>
                  <a:close/>
                  <a:moveTo>
                    <a:pt x="84" y="130"/>
                  </a:moveTo>
                  <a:lnTo>
                    <a:pt x="96" y="130"/>
                  </a:lnTo>
                  <a:lnTo>
                    <a:pt x="106" y="130"/>
                  </a:lnTo>
                  <a:lnTo>
                    <a:pt x="96" y="118"/>
                  </a:lnTo>
                  <a:lnTo>
                    <a:pt x="86" y="108"/>
                  </a:lnTo>
                  <a:lnTo>
                    <a:pt x="86" y="120"/>
                  </a:lnTo>
                  <a:lnTo>
                    <a:pt x="84" y="130"/>
                  </a:lnTo>
                  <a:lnTo>
                    <a:pt x="84" y="130"/>
                  </a:lnTo>
                  <a:close/>
                  <a:moveTo>
                    <a:pt x="161" y="37"/>
                  </a:moveTo>
                  <a:lnTo>
                    <a:pt x="96" y="100"/>
                  </a:lnTo>
                  <a:lnTo>
                    <a:pt x="116" y="120"/>
                  </a:lnTo>
                  <a:lnTo>
                    <a:pt x="181" y="57"/>
                  </a:lnTo>
                  <a:lnTo>
                    <a:pt x="161" y="37"/>
                  </a:lnTo>
                  <a:close/>
                </a:path>
              </a:pathLst>
            </a:custGeom>
            <a:solidFill>
              <a:srgbClr val="B4B7BE"/>
            </a:solidFill>
            <a:ln>
              <a:noFill/>
            </a:ln>
            <a:extLst/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941387" y="3703042"/>
            <a:ext cx="694337" cy="694337"/>
            <a:chOff x="6941387" y="3703042"/>
            <a:chExt cx="694337" cy="694337"/>
          </a:xfrm>
        </p:grpSpPr>
        <p:sp>
          <p:nvSpPr>
            <p:cNvPr id="30" name="椭圆 29"/>
            <p:cNvSpPr/>
            <p:nvPr/>
          </p:nvSpPr>
          <p:spPr>
            <a:xfrm>
              <a:off x="6941387" y="3703042"/>
              <a:ext cx="694337" cy="694337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" name="组合 116"/>
            <p:cNvGrpSpPr>
              <a:grpSpLocks/>
            </p:cNvGrpSpPr>
            <p:nvPr/>
          </p:nvGrpSpPr>
          <p:grpSpPr bwMode="auto">
            <a:xfrm>
              <a:off x="7039431" y="3776818"/>
              <a:ext cx="448698" cy="525518"/>
              <a:chOff x="0" y="0"/>
              <a:chExt cx="1223776" cy="1433216"/>
            </a:xfrm>
            <a:solidFill>
              <a:srgbClr val="B4B7BE"/>
            </a:solidFill>
          </p:grpSpPr>
          <p:grpSp>
            <p:nvGrpSpPr>
              <p:cNvPr id="55" name="组合 111"/>
              <p:cNvGrpSpPr>
                <a:grpSpLocks/>
              </p:cNvGrpSpPr>
              <p:nvPr/>
            </p:nvGrpSpPr>
            <p:grpSpPr bwMode="auto">
              <a:xfrm>
                <a:off x="0" y="0"/>
                <a:ext cx="1223776" cy="1433216"/>
                <a:chOff x="0" y="0"/>
                <a:chExt cx="1223776" cy="1433216"/>
              </a:xfrm>
              <a:grpFill/>
            </p:grpSpPr>
            <p:sp>
              <p:nvSpPr>
                <p:cNvPr id="57" name="任意多边形 1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08988" cy="1208988"/>
                </a:xfrm>
                <a:custGeom>
                  <a:avLst/>
                  <a:gdLst>
                    <a:gd name="T0" fmla="*/ 604493 w 1208988"/>
                    <a:gd name="T1" fmla="*/ 172493 h 1208988"/>
                    <a:gd name="T2" fmla="*/ 172493 w 1208988"/>
                    <a:gd name="T3" fmla="*/ 604493 h 1208988"/>
                    <a:gd name="T4" fmla="*/ 604493 w 1208988"/>
                    <a:gd name="T5" fmla="*/ 1036493 h 1208988"/>
                    <a:gd name="T6" fmla="*/ 1036493 w 1208988"/>
                    <a:gd name="T7" fmla="*/ 604493 h 1208988"/>
                    <a:gd name="T8" fmla="*/ 604493 w 1208988"/>
                    <a:gd name="T9" fmla="*/ 172493 h 1208988"/>
                    <a:gd name="T10" fmla="*/ 604494 w 1208988"/>
                    <a:gd name="T11" fmla="*/ 0 h 1208988"/>
                    <a:gd name="T12" fmla="*/ 1208988 w 1208988"/>
                    <a:gd name="T13" fmla="*/ 604494 h 1208988"/>
                    <a:gd name="T14" fmla="*/ 604494 w 1208988"/>
                    <a:gd name="T15" fmla="*/ 1208988 h 1208988"/>
                    <a:gd name="T16" fmla="*/ 0 w 1208988"/>
                    <a:gd name="T17" fmla="*/ 604494 h 1208988"/>
                    <a:gd name="T18" fmla="*/ 604494 w 1208988"/>
                    <a:gd name="T19" fmla="*/ 0 h 12089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08988"/>
                    <a:gd name="T31" fmla="*/ 0 h 1208988"/>
                    <a:gd name="T32" fmla="*/ 1208988 w 1208988"/>
                    <a:gd name="T33" fmla="*/ 1208988 h 120898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08988" h="1208988">
                      <a:moveTo>
                        <a:pt x="604493" y="172493"/>
                      </a:moveTo>
                      <a:cubicBezTo>
                        <a:pt x="365906" y="172493"/>
                        <a:pt x="172493" y="365906"/>
                        <a:pt x="172493" y="604493"/>
                      </a:cubicBezTo>
                      <a:cubicBezTo>
                        <a:pt x="172493" y="843080"/>
                        <a:pt x="365906" y="1036493"/>
                        <a:pt x="604493" y="1036493"/>
                      </a:cubicBezTo>
                      <a:cubicBezTo>
                        <a:pt x="843080" y="1036493"/>
                        <a:pt x="1036493" y="843080"/>
                        <a:pt x="1036493" y="604493"/>
                      </a:cubicBezTo>
                      <a:cubicBezTo>
                        <a:pt x="1036493" y="365906"/>
                        <a:pt x="843080" y="172493"/>
                        <a:pt x="604493" y="172493"/>
                      </a:cubicBezTo>
                      <a:close/>
                      <a:moveTo>
                        <a:pt x="604494" y="0"/>
                      </a:moveTo>
                      <a:cubicBezTo>
                        <a:pt x="938347" y="0"/>
                        <a:pt x="1208988" y="270641"/>
                        <a:pt x="1208988" y="604494"/>
                      </a:cubicBezTo>
                      <a:cubicBezTo>
                        <a:pt x="1208988" y="938347"/>
                        <a:pt x="938347" y="1208988"/>
                        <a:pt x="604494" y="1208988"/>
                      </a:cubicBezTo>
                      <a:cubicBezTo>
                        <a:pt x="270641" y="1208988"/>
                        <a:pt x="0" y="938347"/>
                        <a:pt x="0" y="604494"/>
                      </a:cubicBezTo>
                      <a:cubicBezTo>
                        <a:pt x="0" y="270641"/>
                        <a:pt x="270641" y="0"/>
                        <a:pt x="6044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8" name="矩形 113"/>
                <p:cNvSpPr>
                  <a:spLocks noChangeArrowheads="1"/>
                </p:cNvSpPr>
                <p:nvPr/>
              </p:nvSpPr>
              <p:spPr bwMode="auto">
                <a:xfrm rot="2709662">
                  <a:off x="839707" y="1049147"/>
                  <a:ext cx="496626" cy="2715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6" name="矩形 115"/>
              <p:cNvSpPr>
                <a:spLocks noChangeArrowheads="1"/>
              </p:cNvSpPr>
              <p:nvPr/>
            </p:nvSpPr>
            <p:spPr bwMode="auto">
              <a:xfrm>
                <a:off x="403756" y="540994"/>
                <a:ext cx="432000" cy="14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64" name="Kevin Kern - Sundial Dreams - 纯音乐版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725222" y="-7861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11661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5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5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5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35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video>
          </p:childTnLst>
        </p:cTn>
      </p:par>
    </p:tnLst>
    <p:bldLst>
      <p:bldP spid="8" grpId="0" animBg="1"/>
      <p:bldP spid="9" grpId="0" animBg="1"/>
      <p:bldP spid="32" grpId="0"/>
      <p:bldP spid="33" grpId="0"/>
      <p:bldP spid="34" grpId="0" animBg="1"/>
      <p:bldP spid="35" grpId="0" animBg="1"/>
      <p:bldP spid="36" grpId="0"/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>
            <a:spLocks/>
          </p:cNvSpPr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>
            <a:spLocks/>
          </p:cNvSpPr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313611" y="2130422"/>
            <a:ext cx="1796700" cy="1976578"/>
            <a:chOff x="5987173" y="3044094"/>
            <a:chExt cx="1796700" cy="1976578"/>
          </a:xfrm>
        </p:grpSpPr>
        <p:sp>
          <p:nvSpPr>
            <p:cNvPr id="21" name="任意多边形 20"/>
            <p:cNvSpPr/>
            <p:nvPr/>
          </p:nvSpPr>
          <p:spPr>
            <a:xfrm>
              <a:off x="5987173" y="3044094"/>
              <a:ext cx="1796700" cy="1976578"/>
            </a:xfrm>
            <a:custGeom>
              <a:avLst/>
              <a:gdLst>
                <a:gd name="connsiteX0" fmla="*/ 898350 w 1796700"/>
                <a:gd name="connsiteY0" fmla="*/ 0 h 1976578"/>
                <a:gd name="connsiteX1" fmla="*/ 1796700 w 1796700"/>
                <a:gd name="connsiteY1" fmla="*/ 898350 h 1976578"/>
                <a:gd name="connsiteX2" fmla="*/ 1079399 w 1796700"/>
                <a:gd name="connsiteY2" fmla="*/ 1778449 h 1976578"/>
                <a:gd name="connsiteX3" fmla="*/ 1005825 w 1796700"/>
                <a:gd name="connsiteY3" fmla="*/ 1789678 h 1976578"/>
                <a:gd name="connsiteX4" fmla="*/ 910290 w 1796700"/>
                <a:gd name="connsiteY4" fmla="*/ 1976578 h 1976578"/>
                <a:gd name="connsiteX5" fmla="*/ 821270 w 1796700"/>
                <a:gd name="connsiteY5" fmla="*/ 1792808 h 1976578"/>
                <a:gd name="connsiteX6" fmla="*/ 806499 w 1796700"/>
                <a:gd name="connsiteY6" fmla="*/ 1792062 h 1976578"/>
                <a:gd name="connsiteX7" fmla="*/ 0 w 1796700"/>
                <a:gd name="connsiteY7" fmla="*/ 898350 h 1976578"/>
                <a:gd name="connsiteX8" fmla="*/ 898350 w 1796700"/>
                <a:gd name="connsiteY8" fmla="*/ 0 h 197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6700" h="1976578">
                  <a:moveTo>
                    <a:pt x="898350" y="0"/>
                  </a:moveTo>
                  <a:cubicBezTo>
                    <a:pt x="1394495" y="0"/>
                    <a:pt x="1796700" y="402205"/>
                    <a:pt x="1796700" y="898350"/>
                  </a:cubicBezTo>
                  <a:cubicBezTo>
                    <a:pt x="1796700" y="1332477"/>
                    <a:pt x="1488762" y="1694681"/>
                    <a:pt x="1079399" y="1778449"/>
                  </a:cubicBezTo>
                  <a:lnTo>
                    <a:pt x="1005825" y="1789678"/>
                  </a:lnTo>
                  <a:lnTo>
                    <a:pt x="910290" y="1976578"/>
                  </a:lnTo>
                  <a:lnTo>
                    <a:pt x="821270" y="1792808"/>
                  </a:lnTo>
                  <a:lnTo>
                    <a:pt x="806499" y="1792062"/>
                  </a:lnTo>
                  <a:cubicBezTo>
                    <a:pt x="353501" y="1746058"/>
                    <a:pt x="0" y="1363486"/>
                    <a:pt x="0" y="898350"/>
                  </a:cubicBezTo>
                  <a:cubicBezTo>
                    <a:pt x="0" y="402205"/>
                    <a:pt x="402205" y="0"/>
                    <a:pt x="898350" y="0"/>
                  </a:cubicBezTo>
                  <a:close/>
                </a:path>
              </a:pathLst>
            </a:custGeom>
            <a:solidFill>
              <a:srgbClr val="5C6D7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KSO_Shape"/>
            <p:cNvSpPr>
              <a:spLocks/>
            </p:cNvSpPr>
            <p:nvPr/>
          </p:nvSpPr>
          <p:spPr bwMode="auto">
            <a:xfrm>
              <a:off x="6664272" y="3431336"/>
              <a:ext cx="453627" cy="4536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62"/>
            <p:cNvSpPr txBox="1"/>
            <p:nvPr/>
          </p:nvSpPr>
          <p:spPr>
            <a:xfrm>
              <a:off x="6329723" y="3989043"/>
              <a:ext cx="12375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1805209" y="4237317"/>
            <a:ext cx="8840202" cy="0"/>
          </a:xfrm>
          <a:prstGeom prst="line">
            <a:avLst/>
          </a:prstGeom>
          <a:ln>
            <a:solidFill>
              <a:srgbClr val="5C6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1705099" y="4164117"/>
            <a:ext cx="146400" cy="146400"/>
          </a:xfrm>
          <a:prstGeom prst="ellipse">
            <a:avLst/>
          </a:prstGeom>
          <a:solidFill>
            <a:srgbClr val="5C6D7D"/>
          </a:solidFill>
          <a:ln>
            <a:solidFill>
              <a:srgbClr val="5C6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0572211" y="4164117"/>
            <a:ext cx="146400" cy="146400"/>
          </a:xfrm>
          <a:prstGeom prst="ellipse">
            <a:avLst/>
          </a:prstGeom>
          <a:solidFill>
            <a:srgbClr val="5C6D7D"/>
          </a:solidFill>
          <a:ln>
            <a:solidFill>
              <a:srgbClr val="5C6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123724" y="4164117"/>
            <a:ext cx="146400" cy="146400"/>
          </a:xfrm>
          <a:prstGeom prst="ellipse">
            <a:avLst/>
          </a:prstGeom>
          <a:solidFill>
            <a:srgbClr val="5C6D7D"/>
          </a:solidFill>
          <a:ln>
            <a:solidFill>
              <a:srgbClr val="5C6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121036" y="4164117"/>
            <a:ext cx="146400" cy="146400"/>
          </a:xfrm>
          <a:prstGeom prst="ellipse">
            <a:avLst/>
          </a:prstGeom>
          <a:solidFill>
            <a:srgbClr val="5C6D7D"/>
          </a:solidFill>
          <a:ln>
            <a:solidFill>
              <a:srgbClr val="5C6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7153659" y="4164117"/>
            <a:ext cx="146400" cy="146400"/>
          </a:xfrm>
          <a:prstGeom prst="ellipse">
            <a:avLst/>
          </a:prstGeom>
          <a:solidFill>
            <a:srgbClr val="5C6D7D"/>
          </a:solidFill>
          <a:ln>
            <a:solidFill>
              <a:srgbClr val="5C6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8933134" y="4164117"/>
            <a:ext cx="146400" cy="146400"/>
          </a:xfrm>
          <a:prstGeom prst="ellipse">
            <a:avLst/>
          </a:prstGeom>
          <a:solidFill>
            <a:srgbClr val="5C6D7D"/>
          </a:solidFill>
          <a:ln>
            <a:solidFill>
              <a:srgbClr val="5C6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425179" y="2358613"/>
            <a:ext cx="1575740" cy="1759852"/>
            <a:chOff x="2940476" y="3272285"/>
            <a:chExt cx="1575740" cy="1759852"/>
          </a:xfrm>
        </p:grpSpPr>
        <p:sp>
          <p:nvSpPr>
            <p:cNvPr id="32" name="任意多边形 31"/>
            <p:cNvSpPr/>
            <p:nvPr/>
          </p:nvSpPr>
          <p:spPr>
            <a:xfrm>
              <a:off x="2940476" y="3272285"/>
              <a:ext cx="1575740" cy="1759852"/>
            </a:xfrm>
            <a:custGeom>
              <a:avLst/>
              <a:gdLst>
                <a:gd name="connsiteX0" fmla="*/ 787870 w 1575740"/>
                <a:gd name="connsiteY0" fmla="*/ 0 h 1759852"/>
                <a:gd name="connsiteX1" fmla="*/ 1575740 w 1575740"/>
                <a:gd name="connsiteY1" fmla="*/ 787870 h 1759852"/>
                <a:gd name="connsiteX2" fmla="*/ 946654 w 1575740"/>
                <a:gd name="connsiteY2" fmla="*/ 1559734 h 1759852"/>
                <a:gd name="connsiteX3" fmla="*/ 870324 w 1575740"/>
                <a:gd name="connsiteY3" fmla="*/ 1567428 h 1759852"/>
                <a:gd name="connsiteX4" fmla="*/ 771966 w 1575740"/>
                <a:gd name="connsiteY4" fmla="*/ 1759852 h 1759852"/>
                <a:gd name="connsiteX5" fmla="*/ 677385 w 1575740"/>
                <a:gd name="connsiteY5" fmla="*/ 1564602 h 1759852"/>
                <a:gd name="connsiteX6" fmla="*/ 629087 w 1575740"/>
                <a:gd name="connsiteY6" fmla="*/ 1559734 h 1759852"/>
                <a:gd name="connsiteX7" fmla="*/ 0 w 1575740"/>
                <a:gd name="connsiteY7" fmla="*/ 787870 h 1759852"/>
                <a:gd name="connsiteX8" fmla="*/ 787870 w 1575740"/>
                <a:gd name="connsiteY8" fmla="*/ 0 h 175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740" h="1759852">
                  <a:moveTo>
                    <a:pt x="787870" y="0"/>
                  </a:moveTo>
                  <a:cubicBezTo>
                    <a:pt x="1222999" y="0"/>
                    <a:pt x="1575740" y="352741"/>
                    <a:pt x="1575740" y="787870"/>
                  </a:cubicBezTo>
                  <a:cubicBezTo>
                    <a:pt x="1575740" y="1168608"/>
                    <a:pt x="1305673" y="1486268"/>
                    <a:pt x="946654" y="1559734"/>
                  </a:cubicBezTo>
                  <a:lnTo>
                    <a:pt x="870324" y="1567428"/>
                  </a:lnTo>
                  <a:lnTo>
                    <a:pt x="771966" y="1759852"/>
                  </a:lnTo>
                  <a:lnTo>
                    <a:pt x="677385" y="1564602"/>
                  </a:lnTo>
                  <a:lnTo>
                    <a:pt x="629087" y="1559734"/>
                  </a:lnTo>
                  <a:cubicBezTo>
                    <a:pt x="270067" y="1486268"/>
                    <a:pt x="0" y="1168608"/>
                    <a:pt x="0" y="787870"/>
                  </a:cubicBezTo>
                  <a:cubicBezTo>
                    <a:pt x="0" y="352741"/>
                    <a:pt x="352741" y="0"/>
                    <a:pt x="787870" y="0"/>
                  </a:cubicBezTo>
                  <a:close/>
                </a:path>
              </a:pathLst>
            </a:custGeom>
            <a:solidFill>
              <a:srgbClr val="5C6D7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KSO_Shape"/>
            <p:cNvSpPr>
              <a:spLocks/>
            </p:cNvSpPr>
            <p:nvPr/>
          </p:nvSpPr>
          <p:spPr bwMode="auto">
            <a:xfrm>
              <a:off x="3513033" y="3586933"/>
              <a:ext cx="430626" cy="439414"/>
            </a:xfrm>
            <a:custGeom>
              <a:avLst/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59"/>
            <p:cNvSpPr txBox="1"/>
            <p:nvPr/>
          </p:nvSpPr>
          <p:spPr>
            <a:xfrm>
              <a:off x="3102008" y="4128107"/>
              <a:ext cx="13572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966519" y="1564983"/>
            <a:ext cx="2369358" cy="2553482"/>
            <a:chOff x="4078604" y="2478655"/>
            <a:chExt cx="2369358" cy="2553482"/>
          </a:xfrm>
        </p:grpSpPr>
        <p:sp>
          <p:nvSpPr>
            <p:cNvPr id="38" name="任意多边形 37"/>
            <p:cNvSpPr/>
            <p:nvPr/>
          </p:nvSpPr>
          <p:spPr>
            <a:xfrm>
              <a:off x="4078604" y="2478655"/>
              <a:ext cx="2369358" cy="2553482"/>
            </a:xfrm>
            <a:custGeom>
              <a:avLst/>
              <a:gdLst>
                <a:gd name="connsiteX0" fmla="*/ 1184679 w 2369358"/>
                <a:gd name="connsiteY0" fmla="*/ 0 h 2553482"/>
                <a:gd name="connsiteX1" fmla="*/ 2369358 w 2369358"/>
                <a:gd name="connsiteY1" fmla="*/ 1184679 h 2553482"/>
                <a:gd name="connsiteX2" fmla="*/ 1423433 w 2369358"/>
                <a:gd name="connsiteY2" fmla="*/ 2345290 h 2553482"/>
                <a:gd name="connsiteX3" fmla="*/ 1321945 w 2369358"/>
                <a:gd name="connsiteY3" fmla="*/ 2360779 h 2553482"/>
                <a:gd name="connsiteX4" fmla="*/ 1223444 w 2369358"/>
                <a:gd name="connsiteY4" fmla="*/ 2553482 h 2553482"/>
                <a:gd name="connsiteX5" fmla="*/ 1132988 w 2369358"/>
                <a:gd name="connsiteY5" fmla="*/ 2366748 h 2553482"/>
                <a:gd name="connsiteX6" fmla="*/ 1063553 w 2369358"/>
                <a:gd name="connsiteY6" fmla="*/ 2363242 h 2553482"/>
                <a:gd name="connsiteX7" fmla="*/ 0 w 2369358"/>
                <a:gd name="connsiteY7" fmla="*/ 1184679 h 2553482"/>
                <a:gd name="connsiteX8" fmla="*/ 1184679 w 2369358"/>
                <a:gd name="connsiteY8" fmla="*/ 0 h 255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9358" h="2553482">
                  <a:moveTo>
                    <a:pt x="1184679" y="0"/>
                  </a:moveTo>
                  <a:cubicBezTo>
                    <a:pt x="1838959" y="0"/>
                    <a:pt x="2369358" y="530399"/>
                    <a:pt x="2369358" y="1184679"/>
                  </a:cubicBezTo>
                  <a:cubicBezTo>
                    <a:pt x="2369358" y="1757174"/>
                    <a:pt x="1963272" y="2234823"/>
                    <a:pt x="1423433" y="2345290"/>
                  </a:cubicBezTo>
                  <a:lnTo>
                    <a:pt x="1321945" y="2360779"/>
                  </a:lnTo>
                  <a:lnTo>
                    <a:pt x="1223444" y="2553482"/>
                  </a:lnTo>
                  <a:lnTo>
                    <a:pt x="1132988" y="2366748"/>
                  </a:lnTo>
                  <a:lnTo>
                    <a:pt x="1063553" y="2363242"/>
                  </a:lnTo>
                  <a:cubicBezTo>
                    <a:pt x="466171" y="2302574"/>
                    <a:pt x="0" y="1798067"/>
                    <a:pt x="0" y="1184679"/>
                  </a:cubicBezTo>
                  <a:cubicBezTo>
                    <a:pt x="0" y="530399"/>
                    <a:pt x="530399" y="0"/>
                    <a:pt x="1184679" y="0"/>
                  </a:cubicBezTo>
                  <a:close/>
                </a:path>
              </a:pathLst>
            </a:custGeom>
            <a:solidFill>
              <a:srgbClr val="FC4B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4614176" y="3268683"/>
              <a:ext cx="1562853" cy="1004204"/>
              <a:chOff x="4716874" y="2621791"/>
              <a:chExt cx="1562853" cy="1004204"/>
            </a:xfrm>
          </p:grpSpPr>
          <p:sp>
            <p:nvSpPr>
              <p:cNvPr id="40" name="KSO_Shape"/>
              <p:cNvSpPr>
                <a:spLocks/>
              </p:cNvSpPr>
              <p:nvPr/>
            </p:nvSpPr>
            <p:spPr bwMode="auto">
              <a:xfrm>
                <a:off x="5143687" y="2621791"/>
                <a:ext cx="441100" cy="441836"/>
              </a:xfrm>
              <a:custGeom>
                <a:avLst/>
                <a:gdLst>
                  <a:gd name="T0" fmla="*/ 923363 w 1752600"/>
                  <a:gd name="T1" fmla="*/ 1417153 h 1754188"/>
                  <a:gd name="T2" fmla="*/ 958587 w 1752600"/>
                  <a:gd name="T3" fmla="*/ 1476612 h 1754188"/>
                  <a:gd name="T4" fmla="*/ 945181 w 1752600"/>
                  <a:gd name="T5" fmla="*/ 1530763 h 1754188"/>
                  <a:gd name="T6" fmla="*/ 886299 w 1752600"/>
                  <a:gd name="T7" fmla="*/ 1566067 h 1754188"/>
                  <a:gd name="T8" fmla="*/ 832675 w 1752600"/>
                  <a:gd name="T9" fmla="*/ 1552795 h 1754188"/>
                  <a:gd name="T10" fmla="*/ 797714 w 1752600"/>
                  <a:gd name="T11" fmla="*/ 1493335 h 1754188"/>
                  <a:gd name="T12" fmla="*/ 810857 w 1752600"/>
                  <a:gd name="T13" fmla="*/ 1439185 h 1754188"/>
                  <a:gd name="T14" fmla="*/ 869739 w 1752600"/>
                  <a:gd name="T15" fmla="*/ 1403616 h 1754188"/>
                  <a:gd name="T16" fmla="*/ 1526266 w 1752600"/>
                  <a:gd name="T17" fmla="*/ 809406 h 1754188"/>
                  <a:gd name="T18" fmla="*/ 1561836 w 1752600"/>
                  <a:gd name="T19" fmla="*/ 868866 h 1754188"/>
                  <a:gd name="T20" fmla="*/ 1548298 w 1752600"/>
                  <a:gd name="T21" fmla="*/ 923016 h 1754188"/>
                  <a:gd name="T22" fmla="*/ 1488839 w 1752600"/>
                  <a:gd name="T23" fmla="*/ 958586 h 1754188"/>
                  <a:gd name="T24" fmla="*/ 1434954 w 1752600"/>
                  <a:gd name="T25" fmla="*/ 945048 h 1754188"/>
                  <a:gd name="T26" fmla="*/ 1399385 w 1752600"/>
                  <a:gd name="T27" fmla="*/ 885589 h 1754188"/>
                  <a:gd name="T28" fmla="*/ 1412922 w 1752600"/>
                  <a:gd name="T29" fmla="*/ 831438 h 1754188"/>
                  <a:gd name="T30" fmla="*/ 1472116 w 1752600"/>
                  <a:gd name="T31" fmla="*/ 795869 h 1754188"/>
                  <a:gd name="T32" fmla="*/ 931422 w 1752600"/>
                  <a:gd name="T33" fmla="*/ 210375 h 1754188"/>
                  <a:gd name="T34" fmla="*/ 985331 w 1752600"/>
                  <a:gd name="T35" fmla="*/ 812351 h 1754188"/>
                  <a:gd name="T36" fmla="*/ 997223 w 1752600"/>
                  <a:gd name="T37" fmla="*/ 915108 h 1754188"/>
                  <a:gd name="T38" fmla="*/ 946749 w 1752600"/>
                  <a:gd name="T39" fmla="*/ 982906 h 1754188"/>
                  <a:gd name="T40" fmla="*/ 857693 w 1752600"/>
                  <a:gd name="T41" fmla="*/ 1003564 h 1754188"/>
                  <a:gd name="T42" fmla="*/ 763351 w 1752600"/>
                  <a:gd name="T43" fmla="*/ 937354 h 1754188"/>
                  <a:gd name="T44" fmla="*/ 353480 w 1752600"/>
                  <a:gd name="T45" fmla="*/ 893921 h 1754188"/>
                  <a:gd name="T46" fmla="*/ 383342 w 1752600"/>
                  <a:gd name="T47" fmla="*/ 820296 h 1754188"/>
                  <a:gd name="T48" fmla="*/ 815147 w 1752600"/>
                  <a:gd name="T49" fmla="*/ 764945 h 1754188"/>
                  <a:gd name="T50" fmla="*/ 858486 w 1752600"/>
                  <a:gd name="T51" fmla="*/ 180713 h 1754188"/>
                  <a:gd name="T52" fmla="*/ 670516 w 1752600"/>
                  <a:gd name="T53" fmla="*/ 152975 h 1754188"/>
                  <a:gd name="T54" fmla="*/ 441192 w 1752600"/>
                  <a:gd name="T55" fmla="*/ 263340 h 1754188"/>
                  <a:gd name="T56" fmla="*/ 263181 w 1752600"/>
                  <a:gd name="T57" fmla="*/ 441458 h 1754188"/>
                  <a:gd name="T58" fmla="*/ 152883 w 1752600"/>
                  <a:gd name="T59" fmla="*/ 670921 h 1754188"/>
                  <a:gd name="T60" fmla="*/ 126168 w 1752600"/>
                  <a:gd name="T61" fmla="*/ 934791 h 1754188"/>
                  <a:gd name="T62" fmla="*/ 190707 w 1752600"/>
                  <a:gd name="T63" fmla="*/ 1186485 h 1754188"/>
                  <a:gd name="T64" fmla="*/ 332216 w 1752600"/>
                  <a:gd name="T65" fmla="*/ 1396099 h 1754188"/>
                  <a:gd name="T66" fmla="*/ 534297 w 1752600"/>
                  <a:gd name="T67" fmla="*/ 1547221 h 1754188"/>
                  <a:gd name="T68" fmla="*/ 780550 w 1752600"/>
                  <a:gd name="T69" fmla="*/ 1623709 h 1754188"/>
                  <a:gd name="T70" fmla="*/ 1045847 w 1752600"/>
                  <a:gd name="T71" fmla="*/ 1610476 h 1754188"/>
                  <a:gd name="T72" fmla="*/ 1281255 w 1752600"/>
                  <a:gd name="T73" fmla="*/ 1511227 h 1754188"/>
                  <a:gd name="T74" fmla="*/ 1467730 w 1752600"/>
                  <a:gd name="T75" fmla="*/ 1341578 h 1754188"/>
                  <a:gd name="T76" fmla="*/ 1588873 w 1752600"/>
                  <a:gd name="T77" fmla="*/ 1118202 h 1754188"/>
                  <a:gd name="T78" fmla="*/ 1628019 w 1752600"/>
                  <a:gd name="T79" fmla="*/ 857509 h 1754188"/>
                  <a:gd name="T80" fmla="*/ 1576176 w 1752600"/>
                  <a:gd name="T81" fmla="*/ 601315 h 1754188"/>
                  <a:gd name="T82" fmla="*/ 1444718 w 1752600"/>
                  <a:gd name="T83" fmla="*/ 384820 h 1754188"/>
                  <a:gd name="T84" fmla="*/ 1250573 w 1752600"/>
                  <a:gd name="T85" fmla="*/ 224170 h 1754188"/>
                  <a:gd name="T86" fmla="*/ 1009345 w 1752600"/>
                  <a:gd name="T87" fmla="*/ 136037 h 1754188"/>
                  <a:gd name="T88" fmla="*/ 987656 w 1752600"/>
                  <a:gd name="T89" fmla="*/ 7146 h 1754188"/>
                  <a:gd name="T90" fmla="*/ 1274907 w 1752600"/>
                  <a:gd name="T91" fmla="*/ 96337 h 1754188"/>
                  <a:gd name="T92" fmla="*/ 1510315 w 1752600"/>
                  <a:gd name="T93" fmla="*/ 272074 h 1754188"/>
                  <a:gd name="T94" fmla="*/ 1675101 w 1752600"/>
                  <a:gd name="T95" fmla="*/ 516358 h 1754188"/>
                  <a:gd name="T96" fmla="*/ 1749955 w 1752600"/>
                  <a:gd name="T97" fmla="*/ 809605 h 1754188"/>
                  <a:gd name="T98" fmla="*/ 1719273 w 1752600"/>
                  <a:gd name="T99" fmla="*/ 1116879 h 1754188"/>
                  <a:gd name="T100" fmla="*/ 1590724 w 1752600"/>
                  <a:gd name="T101" fmla="*/ 1384453 h 1754188"/>
                  <a:gd name="T102" fmla="*/ 1383353 w 1752600"/>
                  <a:gd name="T103" fmla="*/ 1591949 h 1754188"/>
                  <a:gd name="T104" fmla="*/ 1115940 w 1752600"/>
                  <a:gd name="T105" fmla="*/ 1720576 h 1754188"/>
                  <a:gd name="T106" fmla="*/ 809116 w 1752600"/>
                  <a:gd name="T107" fmla="*/ 1751277 h 1754188"/>
                  <a:gd name="T108" fmla="*/ 516046 w 1752600"/>
                  <a:gd name="T109" fmla="*/ 1676377 h 1754188"/>
                  <a:gd name="T110" fmla="*/ 271909 w 1752600"/>
                  <a:gd name="T111" fmla="*/ 1511492 h 1754188"/>
                  <a:gd name="T112" fmla="*/ 95750 w 1752600"/>
                  <a:gd name="T113" fmla="*/ 1275941 h 1754188"/>
                  <a:gd name="T114" fmla="*/ 6877 w 1752600"/>
                  <a:gd name="T115" fmla="*/ 988782 h 1754188"/>
                  <a:gd name="T116" fmla="*/ 22483 w 1752600"/>
                  <a:gd name="T117" fmla="*/ 679126 h 1754188"/>
                  <a:gd name="T118" fmla="*/ 138071 w 1752600"/>
                  <a:gd name="T119" fmla="*/ 404935 h 1754188"/>
                  <a:gd name="T120" fmla="*/ 335655 w 1752600"/>
                  <a:gd name="T121" fmla="*/ 187117 h 1754188"/>
                  <a:gd name="T122" fmla="*/ 595662 w 1752600"/>
                  <a:gd name="T123" fmla="*/ 46051 h 1754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52600" h="1754188">
                    <a:moveTo>
                      <a:pt x="873945" y="1403350"/>
                    </a:moveTo>
                    <a:lnTo>
                      <a:pt x="877888" y="1403350"/>
                    </a:lnTo>
                    <a:lnTo>
                      <a:pt x="882356" y="1403350"/>
                    </a:lnTo>
                    <a:lnTo>
                      <a:pt x="886299" y="1403616"/>
                    </a:lnTo>
                    <a:lnTo>
                      <a:pt x="890505" y="1404146"/>
                    </a:lnTo>
                    <a:lnTo>
                      <a:pt x="894448" y="1404943"/>
                    </a:lnTo>
                    <a:lnTo>
                      <a:pt x="898128" y="1405739"/>
                    </a:lnTo>
                    <a:lnTo>
                      <a:pt x="901808" y="1406801"/>
                    </a:lnTo>
                    <a:lnTo>
                      <a:pt x="906014" y="1408393"/>
                    </a:lnTo>
                    <a:lnTo>
                      <a:pt x="909432" y="1409455"/>
                    </a:lnTo>
                    <a:lnTo>
                      <a:pt x="913112" y="1411048"/>
                    </a:lnTo>
                    <a:lnTo>
                      <a:pt x="916529" y="1412906"/>
                    </a:lnTo>
                    <a:lnTo>
                      <a:pt x="919946" y="1415030"/>
                    </a:lnTo>
                    <a:lnTo>
                      <a:pt x="923363" y="1417153"/>
                    </a:lnTo>
                    <a:lnTo>
                      <a:pt x="929672" y="1421931"/>
                    </a:lnTo>
                    <a:lnTo>
                      <a:pt x="935192" y="1427240"/>
                    </a:lnTo>
                    <a:lnTo>
                      <a:pt x="940450" y="1432814"/>
                    </a:lnTo>
                    <a:lnTo>
                      <a:pt x="945181" y="1439185"/>
                    </a:lnTo>
                    <a:lnTo>
                      <a:pt x="947284" y="1442636"/>
                    </a:lnTo>
                    <a:lnTo>
                      <a:pt x="949124" y="1446086"/>
                    </a:lnTo>
                    <a:lnTo>
                      <a:pt x="951227" y="1449537"/>
                    </a:lnTo>
                    <a:lnTo>
                      <a:pt x="952804" y="1452988"/>
                    </a:lnTo>
                    <a:lnTo>
                      <a:pt x="953856" y="1456704"/>
                    </a:lnTo>
                    <a:lnTo>
                      <a:pt x="955433" y="1460420"/>
                    </a:lnTo>
                    <a:lnTo>
                      <a:pt x="956484" y="1464667"/>
                    </a:lnTo>
                    <a:lnTo>
                      <a:pt x="957273" y="1468384"/>
                    </a:lnTo>
                    <a:lnTo>
                      <a:pt x="958062" y="1472365"/>
                    </a:lnTo>
                    <a:lnTo>
                      <a:pt x="958587" y="1476612"/>
                    </a:lnTo>
                    <a:lnTo>
                      <a:pt x="958850" y="1480594"/>
                    </a:lnTo>
                    <a:lnTo>
                      <a:pt x="958850" y="1485107"/>
                    </a:lnTo>
                    <a:lnTo>
                      <a:pt x="958850" y="1489088"/>
                    </a:lnTo>
                    <a:lnTo>
                      <a:pt x="958587" y="1493335"/>
                    </a:lnTo>
                    <a:lnTo>
                      <a:pt x="958062" y="1497317"/>
                    </a:lnTo>
                    <a:lnTo>
                      <a:pt x="957273" y="1501299"/>
                    </a:lnTo>
                    <a:lnTo>
                      <a:pt x="956484" y="1505546"/>
                    </a:lnTo>
                    <a:lnTo>
                      <a:pt x="955433" y="1509262"/>
                    </a:lnTo>
                    <a:lnTo>
                      <a:pt x="953856" y="1512978"/>
                    </a:lnTo>
                    <a:lnTo>
                      <a:pt x="952804" y="1516694"/>
                    </a:lnTo>
                    <a:lnTo>
                      <a:pt x="951227" y="1520145"/>
                    </a:lnTo>
                    <a:lnTo>
                      <a:pt x="949124" y="1524127"/>
                    </a:lnTo>
                    <a:lnTo>
                      <a:pt x="947284" y="1527312"/>
                    </a:lnTo>
                    <a:lnTo>
                      <a:pt x="945181" y="1530763"/>
                    </a:lnTo>
                    <a:lnTo>
                      <a:pt x="940450" y="1536868"/>
                    </a:lnTo>
                    <a:lnTo>
                      <a:pt x="935192" y="1542973"/>
                    </a:lnTo>
                    <a:lnTo>
                      <a:pt x="929672" y="1548017"/>
                    </a:lnTo>
                    <a:lnTo>
                      <a:pt x="923363" y="1552795"/>
                    </a:lnTo>
                    <a:lnTo>
                      <a:pt x="919946" y="1554918"/>
                    </a:lnTo>
                    <a:lnTo>
                      <a:pt x="916529" y="1556776"/>
                    </a:lnTo>
                    <a:lnTo>
                      <a:pt x="913112" y="1558634"/>
                    </a:lnTo>
                    <a:lnTo>
                      <a:pt x="909432" y="1560227"/>
                    </a:lnTo>
                    <a:lnTo>
                      <a:pt x="906014" y="1561820"/>
                    </a:lnTo>
                    <a:lnTo>
                      <a:pt x="901808" y="1563147"/>
                    </a:lnTo>
                    <a:lnTo>
                      <a:pt x="898128" y="1564209"/>
                    </a:lnTo>
                    <a:lnTo>
                      <a:pt x="894448" y="1565005"/>
                    </a:lnTo>
                    <a:lnTo>
                      <a:pt x="890505" y="1565801"/>
                    </a:lnTo>
                    <a:lnTo>
                      <a:pt x="886299" y="1566067"/>
                    </a:lnTo>
                    <a:lnTo>
                      <a:pt x="882356" y="1566598"/>
                    </a:lnTo>
                    <a:lnTo>
                      <a:pt x="877888" y="1566863"/>
                    </a:lnTo>
                    <a:lnTo>
                      <a:pt x="873945" y="1566598"/>
                    </a:lnTo>
                    <a:lnTo>
                      <a:pt x="869739" y="1566067"/>
                    </a:lnTo>
                    <a:lnTo>
                      <a:pt x="865796" y="1565801"/>
                    </a:lnTo>
                    <a:lnTo>
                      <a:pt x="861853" y="1565005"/>
                    </a:lnTo>
                    <a:lnTo>
                      <a:pt x="857647" y="1564209"/>
                    </a:lnTo>
                    <a:lnTo>
                      <a:pt x="853967" y="1563147"/>
                    </a:lnTo>
                    <a:lnTo>
                      <a:pt x="850287" y="1561820"/>
                    </a:lnTo>
                    <a:lnTo>
                      <a:pt x="846607" y="1560227"/>
                    </a:lnTo>
                    <a:lnTo>
                      <a:pt x="842664" y="1558634"/>
                    </a:lnTo>
                    <a:lnTo>
                      <a:pt x="839247" y="1556776"/>
                    </a:lnTo>
                    <a:lnTo>
                      <a:pt x="835829" y="1554918"/>
                    </a:lnTo>
                    <a:lnTo>
                      <a:pt x="832675" y="1552795"/>
                    </a:lnTo>
                    <a:lnTo>
                      <a:pt x="826629" y="1548017"/>
                    </a:lnTo>
                    <a:lnTo>
                      <a:pt x="820583" y="1542973"/>
                    </a:lnTo>
                    <a:lnTo>
                      <a:pt x="815589" y="1536868"/>
                    </a:lnTo>
                    <a:lnTo>
                      <a:pt x="810857" y="1530763"/>
                    </a:lnTo>
                    <a:lnTo>
                      <a:pt x="808754" y="1527312"/>
                    </a:lnTo>
                    <a:lnTo>
                      <a:pt x="806914" y="1524127"/>
                    </a:lnTo>
                    <a:lnTo>
                      <a:pt x="805074" y="1520145"/>
                    </a:lnTo>
                    <a:lnTo>
                      <a:pt x="803497" y="1516694"/>
                    </a:lnTo>
                    <a:lnTo>
                      <a:pt x="801920" y="1512978"/>
                    </a:lnTo>
                    <a:lnTo>
                      <a:pt x="800605" y="1509262"/>
                    </a:lnTo>
                    <a:lnTo>
                      <a:pt x="799554" y="1505546"/>
                    </a:lnTo>
                    <a:lnTo>
                      <a:pt x="798765" y="1501299"/>
                    </a:lnTo>
                    <a:lnTo>
                      <a:pt x="797977" y="1497317"/>
                    </a:lnTo>
                    <a:lnTo>
                      <a:pt x="797714" y="1493335"/>
                    </a:lnTo>
                    <a:lnTo>
                      <a:pt x="797188" y="1489088"/>
                    </a:lnTo>
                    <a:lnTo>
                      <a:pt x="796925" y="1485107"/>
                    </a:lnTo>
                    <a:lnTo>
                      <a:pt x="797188" y="1480594"/>
                    </a:lnTo>
                    <a:lnTo>
                      <a:pt x="797714" y="1476612"/>
                    </a:lnTo>
                    <a:lnTo>
                      <a:pt x="797977" y="1472365"/>
                    </a:lnTo>
                    <a:lnTo>
                      <a:pt x="798765" y="1468384"/>
                    </a:lnTo>
                    <a:lnTo>
                      <a:pt x="799554" y="1464667"/>
                    </a:lnTo>
                    <a:lnTo>
                      <a:pt x="800605" y="1460420"/>
                    </a:lnTo>
                    <a:lnTo>
                      <a:pt x="801920" y="1456704"/>
                    </a:lnTo>
                    <a:lnTo>
                      <a:pt x="803497" y="1452988"/>
                    </a:lnTo>
                    <a:lnTo>
                      <a:pt x="805074" y="1449537"/>
                    </a:lnTo>
                    <a:lnTo>
                      <a:pt x="806914" y="1446086"/>
                    </a:lnTo>
                    <a:lnTo>
                      <a:pt x="808754" y="1442636"/>
                    </a:lnTo>
                    <a:lnTo>
                      <a:pt x="810857" y="1439185"/>
                    </a:lnTo>
                    <a:lnTo>
                      <a:pt x="815589" y="1432814"/>
                    </a:lnTo>
                    <a:lnTo>
                      <a:pt x="820583" y="1427240"/>
                    </a:lnTo>
                    <a:lnTo>
                      <a:pt x="826629" y="1421931"/>
                    </a:lnTo>
                    <a:lnTo>
                      <a:pt x="832675" y="1417153"/>
                    </a:lnTo>
                    <a:lnTo>
                      <a:pt x="835829" y="1415030"/>
                    </a:lnTo>
                    <a:lnTo>
                      <a:pt x="839247" y="1412906"/>
                    </a:lnTo>
                    <a:lnTo>
                      <a:pt x="842664" y="1411048"/>
                    </a:lnTo>
                    <a:lnTo>
                      <a:pt x="846607" y="1409455"/>
                    </a:lnTo>
                    <a:lnTo>
                      <a:pt x="850287" y="1408393"/>
                    </a:lnTo>
                    <a:lnTo>
                      <a:pt x="853967" y="1406801"/>
                    </a:lnTo>
                    <a:lnTo>
                      <a:pt x="857647" y="1405739"/>
                    </a:lnTo>
                    <a:lnTo>
                      <a:pt x="861853" y="1404943"/>
                    </a:lnTo>
                    <a:lnTo>
                      <a:pt x="865796" y="1404146"/>
                    </a:lnTo>
                    <a:lnTo>
                      <a:pt x="869739" y="1403616"/>
                    </a:lnTo>
                    <a:lnTo>
                      <a:pt x="873945" y="1403350"/>
                    </a:lnTo>
                    <a:close/>
                    <a:moveTo>
                      <a:pt x="1480345" y="795338"/>
                    </a:moveTo>
                    <a:lnTo>
                      <a:pt x="1484857" y="795603"/>
                    </a:lnTo>
                    <a:lnTo>
                      <a:pt x="1488839" y="795869"/>
                    </a:lnTo>
                    <a:lnTo>
                      <a:pt x="1493086" y="796134"/>
                    </a:lnTo>
                    <a:lnTo>
                      <a:pt x="1497068" y="797196"/>
                    </a:lnTo>
                    <a:lnTo>
                      <a:pt x="1500784" y="797727"/>
                    </a:lnTo>
                    <a:lnTo>
                      <a:pt x="1505031" y="799054"/>
                    </a:lnTo>
                    <a:lnTo>
                      <a:pt x="1508747" y="800381"/>
                    </a:lnTo>
                    <a:lnTo>
                      <a:pt x="1512198" y="801974"/>
                    </a:lnTo>
                    <a:lnTo>
                      <a:pt x="1515914" y="803567"/>
                    </a:lnTo>
                    <a:lnTo>
                      <a:pt x="1519365" y="805425"/>
                    </a:lnTo>
                    <a:lnTo>
                      <a:pt x="1522816" y="807283"/>
                    </a:lnTo>
                    <a:lnTo>
                      <a:pt x="1526266" y="809406"/>
                    </a:lnTo>
                    <a:lnTo>
                      <a:pt x="1532637" y="814184"/>
                    </a:lnTo>
                    <a:lnTo>
                      <a:pt x="1538211" y="819228"/>
                    </a:lnTo>
                    <a:lnTo>
                      <a:pt x="1543520" y="825068"/>
                    </a:lnTo>
                    <a:lnTo>
                      <a:pt x="1548298" y="831438"/>
                    </a:lnTo>
                    <a:lnTo>
                      <a:pt x="1550422" y="834624"/>
                    </a:lnTo>
                    <a:lnTo>
                      <a:pt x="1552545" y="838074"/>
                    </a:lnTo>
                    <a:lnTo>
                      <a:pt x="1554403" y="841791"/>
                    </a:lnTo>
                    <a:lnTo>
                      <a:pt x="1555996" y="845241"/>
                    </a:lnTo>
                    <a:lnTo>
                      <a:pt x="1557589" y="848958"/>
                    </a:lnTo>
                    <a:lnTo>
                      <a:pt x="1558650" y="852939"/>
                    </a:lnTo>
                    <a:lnTo>
                      <a:pt x="1559712" y="856655"/>
                    </a:lnTo>
                    <a:lnTo>
                      <a:pt x="1560509" y="860637"/>
                    </a:lnTo>
                    <a:lnTo>
                      <a:pt x="1561305" y="864884"/>
                    </a:lnTo>
                    <a:lnTo>
                      <a:pt x="1561836" y="868866"/>
                    </a:lnTo>
                    <a:lnTo>
                      <a:pt x="1562101" y="872847"/>
                    </a:lnTo>
                    <a:lnTo>
                      <a:pt x="1562101" y="877094"/>
                    </a:lnTo>
                    <a:lnTo>
                      <a:pt x="1562101" y="881342"/>
                    </a:lnTo>
                    <a:lnTo>
                      <a:pt x="1561836" y="885589"/>
                    </a:lnTo>
                    <a:lnTo>
                      <a:pt x="1561305" y="889570"/>
                    </a:lnTo>
                    <a:lnTo>
                      <a:pt x="1560509" y="893817"/>
                    </a:lnTo>
                    <a:lnTo>
                      <a:pt x="1559712" y="897534"/>
                    </a:lnTo>
                    <a:lnTo>
                      <a:pt x="1558650" y="901515"/>
                    </a:lnTo>
                    <a:lnTo>
                      <a:pt x="1557589" y="905497"/>
                    </a:lnTo>
                    <a:lnTo>
                      <a:pt x="1555996" y="908948"/>
                    </a:lnTo>
                    <a:lnTo>
                      <a:pt x="1554403" y="912664"/>
                    </a:lnTo>
                    <a:lnTo>
                      <a:pt x="1552545" y="916115"/>
                    </a:lnTo>
                    <a:lnTo>
                      <a:pt x="1550422" y="919565"/>
                    </a:lnTo>
                    <a:lnTo>
                      <a:pt x="1548298" y="923016"/>
                    </a:lnTo>
                    <a:lnTo>
                      <a:pt x="1543520" y="929387"/>
                    </a:lnTo>
                    <a:lnTo>
                      <a:pt x="1538211" y="934961"/>
                    </a:lnTo>
                    <a:lnTo>
                      <a:pt x="1532637" y="940270"/>
                    </a:lnTo>
                    <a:lnTo>
                      <a:pt x="1526266" y="945048"/>
                    </a:lnTo>
                    <a:lnTo>
                      <a:pt x="1522816" y="947171"/>
                    </a:lnTo>
                    <a:lnTo>
                      <a:pt x="1519365" y="949030"/>
                    </a:lnTo>
                    <a:lnTo>
                      <a:pt x="1515914" y="950888"/>
                    </a:lnTo>
                    <a:lnTo>
                      <a:pt x="1512198" y="952480"/>
                    </a:lnTo>
                    <a:lnTo>
                      <a:pt x="1508747" y="953808"/>
                    </a:lnTo>
                    <a:lnTo>
                      <a:pt x="1505031" y="955400"/>
                    </a:lnTo>
                    <a:lnTo>
                      <a:pt x="1500784" y="956197"/>
                    </a:lnTo>
                    <a:lnTo>
                      <a:pt x="1497068" y="957258"/>
                    </a:lnTo>
                    <a:lnTo>
                      <a:pt x="1493086" y="957789"/>
                    </a:lnTo>
                    <a:lnTo>
                      <a:pt x="1488839" y="958586"/>
                    </a:lnTo>
                    <a:lnTo>
                      <a:pt x="1484857" y="958851"/>
                    </a:lnTo>
                    <a:lnTo>
                      <a:pt x="1480345" y="958851"/>
                    </a:lnTo>
                    <a:lnTo>
                      <a:pt x="1476363" y="958851"/>
                    </a:lnTo>
                    <a:lnTo>
                      <a:pt x="1472116" y="958586"/>
                    </a:lnTo>
                    <a:lnTo>
                      <a:pt x="1468134" y="957789"/>
                    </a:lnTo>
                    <a:lnTo>
                      <a:pt x="1464153" y="957258"/>
                    </a:lnTo>
                    <a:lnTo>
                      <a:pt x="1459906" y="956197"/>
                    </a:lnTo>
                    <a:lnTo>
                      <a:pt x="1456189" y="955400"/>
                    </a:lnTo>
                    <a:lnTo>
                      <a:pt x="1452473" y="953808"/>
                    </a:lnTo>
                    <a:lnTo>
                      <a:pt x="1448757" y="952480"/>
                    </a:lnTo>
                    <a:lnTo>
                      <a:pt x="1445306" y="950888"/>
                    </a:lnTo>
                    <a:lnTo>
                      <a:pt x="1441325" y="949030"/>
                    </a:lnTo>
                    <a:lnTo>
                      <a:pt x="1437874" y="947171"/>
                    </a:lnTo>
                    <a:lnTo>
                      <a:pt x="1434954" y="945048"/>
                    </a:lnTo>
                    <a:lnTo>
                      <a:pt x="1428583" y="940270"/>
                    </a:lnTo>
                    <a:lnTo>
                      <a:pt x="1422478" y="934961"/>
                    </a:lnTo>
                    <a:lnTo>
                      <a:pt x="1417435" y="929387"/>
                    </a:lnTo>
                    <a:lnTo>
                      <a:pt x="1412922" y="923016"/>
                    </a:lnTo>
                    <a:lnTo>
                      <a:pt x="1410533" y="919565"/>
                    </a:lnTo>
                    <a:lnTo>
                      <a:pt x="1408675" y="916115"/>
                    </a:lnTo>
                    <a:lnTo>
                      <a:pt x="1406817" y="912664"/>
                    </a:lnTo>
                    <a:lnTo>
                      <a:pt x="1405224" y="908948"/>
                    </a:lnTo>
                    <a:lnTo>
                      <a:pt x="1403632" y="905497"/>
                    </a:lnTo>
                    <a:lnTo>
                      <a:pt x="1402304" y="901515"/>
                    </a:lnTo>
                    <a:lnTo>
                      <a:pt x="1401243" y="897534"/>
                    </a:lnTo>
                    <a:lnTo>
                      <a:pt x="1400446" y="893817"/>
                    </a:lnTo>
                    <a:lnTo>
                      <a:pt x="1399650" y="889570"/>
                    </a:lnTo>
                    <a:lnTo>
                      <a:pt x="1399385" y="885589"/>
                    </a:lnTo>
                    <a:lnTo>
                      <a:pt x="1398854" y="881342"/>
                    </a:lnTo>
                    <a:lnTo>
                      <a:pt x="1398588" y="877094"/>
                    </a:lnTo>
                    <a:lnTo>
                      <a:pt x="1398854" y="872847"/>
                    </a:lnTo>
                    <a:lnTo>
                      <a:pt x="1399385" y="868866"/>
                    </a:lnTo>
                    <a:lnTo>
                      <a:pt x="1399650" y="864884"/>
                    </a:lnTo>
                    <a:lnTo>
                      <a:pt x="1400446" y="860637"/>
                    </a:lnTo>
                    <a:lnTo>
                      <a:pt x="1401243" y="856655"/>
                    </a:lnTo>
                    <a:lnTo>
                      <a:pt x="1402304" y="852939"/>
                    </a:lnTo>
                    <a:lnTo>
                      <a:pt x="1403632" y="848958"/>
                    </a:lnTo>
                    <a:lnTo>
                      <a:pt x="1405224" y="845241"/>
                    </a:lnTo>
                    <a:lnTo>
                      <a:pt x="1406817" y="841791"/>
                    </a:lnTo>
                    <a:lnTo>
                      <a:pt x="1408675" y="838074"/>
                    </a:lnTo>
                    <a:lnTo>
                      <a:pt x="1410533" y="834624"/>
                    </a:lnTo>
                    <a:lnTo>
                      <a:pt x="1412922" y="831438"/>
                    </a:lnTo>
                    <a:lnTo>
                      <a:pt x="1417435" y="825068"/>
                    </a:lnTo>
                    <a:lnTo>
                      <a:pt x="1422478" y="819228"/>
                    </a:lnTo>
                    <a:lnTo>
                      <a:pt x="1428583" y="814184"/>
                    </a:lnTo>
                    <a:lnTo>
                      <a:pt x="1434954" y="809406"/>
                    </a:lnTo>
                    <a:lnTo>
                      <a:pt x="1437874" y="807283"/>
                    </a:lnTo>
                    <a:lnTo>
                      <a:pt x="1441325" y="805425"/>
                    </a:lnTo>
                    <a:lnTo>
                      <a:pt x="1445306" y="803567"/>
                    </a:lnTo>
                    <a:lnTo>
                      <a:pt x="1448757" y="801974"/>
                    </a:lnTo>
                    <a:lnTo>
                      <a:pt x="1452473" y="800381"/>
                    </a:lnTo>
                    <a:lnTo>
                      <a:pt x="1456189" y="799054"/>
                    </a:lnTo>
                    <a:lnTo>
                      <a:pt x="1459906" y="797727"/>
                    </a:lnTo>
                    <a:lnTo>
                      <a:pt x="1464153" y="797196"/>
                    </a:lnTo>
                    <a:lnTo>
                      <a:pt x="1468134" y="796134"/>
                    </a:lnTo>
                    <a:lnTo>
                      <a:pt x="1472116" y="795869"/>
                    </a:lnTo>
                    <a:lnTo>
                      <a:pt x="1476363" y="795603"/>
                    </a:lnTo>
                    <a:lnTo>
                      <a:pt x="1480345" y="795338"/>
                    </a:lnTo>
                    <a:close/>
                    <a:moveTo>
                      <a:pt x="876984" y="177800"/>
                    </a:moveTo>
                    <a:lnTo>
                      <a:pt x="883326" y="178065"/>
                    </a:lnTo>
                    <a:lnTo>
                      <a:pt x="889669" y="179124"/>
                    </a:lnTo>
                    <a:lnTo>
                      <a:pt x="895482" y="180713"/>
                    </a:lnTo>
                    <a:lnTo>
                      <a:pt x="901032" y="182832"/>
                    </a:lnTo>
                    <a:lnTo>
                      <a:pt x="906581" y="185215"/>
                    </a:lnTo>
                    <a:lnTo>
                      <a:pt x="911867" y="188393"/>
                    </a:lnTo>
                    <a:lnTo>
                      <a:pt x="916359" y="191836"/>
                    </a:lnTo>
                    <a:lnTo>
                      <a:pt x="920851" y="196074"/>
                    </a:lnTo>
                    <a:lnTo>
                      <a:pt x="924815" y="200311"/>
                    </a:lnTo>
                    <a:lnTo>
                      <a:pt x="928251" y="205078"/>
                    </a:lnTo>
                    <a:lnTo>
                      <a:pt x="931422" y="210375"/>
                    </a:lnTo>
                    <a:lnTo>
                      <a:pt x="934065" y="215672"/>
                    </a:lnTo>
                    <a:lnTo>
                      <a:pt x="936179" y="221498"/>
                    </a:lnTo>
                    <a:lnTo>
                      <a:pt x="937764" y="227325"/>
                    </a:lnTo>
                    <a:lnTo>
                      <a:pt x="938821" y="233681"/>
                    </a:lnTo>
                    <a:lnTo>
                      <a:pt x="939086" y="240037"/>
                    </a:lnTo>
                    <a:lnTo>
                      <a:pt x="939086" y="766534"/>
                    </a:lnTo>
                    <a:lnTo>
                      <a:pt x="945956" y="770772"/>
                    </a:lnTo>
                    <a:lnTo>
                      <a:pt x="952827" y="775539"/>
                    </a:lnTo>
                    <a:lnTo>
                      <a:pt x="959169" y="780835"/>
                    </a:lnTo>
                    <a:lnTo>
                      <a:pt x="964983" y="786397"/>
                    </a:lnTo>
                    <a:lnTo>
                      <a:pt x="971061" y="792488"/>
                    </a:lnTo>
                    <a:lnTo>
                      <a:pt x="976082" y="798844"/>
                    </a:lnTo>
                    <a:lnTo>
                      <a:pt x="980839" y="805465"/>
                    </a:lnTo>
                    <a:lnTo>
                      <a:pt x="985331" y="812351"/>
                    </a:lnTo>
                    <a:lnTo>
                      <a:pt x="989295" y="819502"/>
                    </a:lnTo>
                    <a:lnTo>
                      <a:pt x="992995" y="826917"/>
                    </a:lnTo>
                    <a:lnTo>
                      <a:pt x="995902" y="834862"/>
                    </a:lnTo>
                    <a:lnTo>
                      <a:pt x="998545" y="843072"/>
                    </a:lnTo>
                    <a:lnTo>
                      <a:pt x="1000394" y="851282"/>
                    </a:lnTo>
                    <a:lnTo>
                      <a:pt x="1001980" y="859757"/>
                    </a:lnTo>
                    <a:lnTo>
                      <a:pt x="1002773" y="868497"/>
                    </a:lnTo>
                    <a:lnTo>
                      <a:pt x="1003301" y="877236"/>
                    </a:lnTo>
                    <a:lnTo>
                      <a:pt x="1002773" y="883857"/>
                    </a:lnTo>
                    <a:lnTo>
                      <a:pt x="1002244" y="889948"/>
                    </a:lnTo>
                    <a:lnTo>
                      <a:pt x="1001716" y="896569"/>
                    </a:lnTo>
                    <a:lnTo>
                      <a:pt x="1000394" y="902925"/>
                    </a:lnTo>
                    <a:lnTo>
                      <a:pt x="999073" y="909017"/>
                    </a:lnTo>
                    <a:lnTo>
                      <a:pt x="997223" y="915108"/>
                    </a:lnTo>
                    <a:lnTo>
                      <a:pt x="995373" y="921199"/>
                    </a:lnTo>
                    <a:lnTo>
                      <a:pt x="993259" y="926761"/>
                    </a:lnTo>
                    <a:lnTo>
                      <a:pt x="990352" y="932322"/>
                    </a:lnTo>
                    <a:lnTo>
                      <a:pt x="987445" y="938149"/>
                    </a:lnTo>
                    <a:lnTo>
                      <a:pt x="984803" y="943446"/>
                    </a:lnTo>
                    <a:lnTo>
                      <a:pt x="981367" y="948478"/>
                    </a:lnTo>
                    <a:lnTo>
                      <a:pt x="977932" y="953509"/>
                    </a:lnTo>
                    <a:lnTo>
                      <a:pt x="973968" y="958541"/>
                    </a:lnTo>
                    <a:lnTo>
                      <a:pt x="970004" y="962779"/>
                    </a:lnTo>
                    <a:lnTo>
                      <a:pt x="965512" y="967281"/>
                    </a:lnTo>
                    <a:lnTo>
                      <a:pt x="961284" y="971783"/>
                    </a:lnTo>
                    <a:lnTo>
                      <a:pt x="956527" y="975756"/>
                    </a:lnTo>
                    <a:lnTo>
                      <a:pt x="951770" y="979464"/>
                    </a:lnTo>
                    <a:lnTo>
                      <a:pt x="946749" y="982906"/>
                    </a:lnTo>
                    <a:lnTo>
                      <a:pt x="941728" y="986349"/>
                    </a:lnTo>
                    <a:lnTo>
                      <a:pt x="936443" y="989527"/>
                    </a:lnTo>
                    <a:lnTo>
                      <a:pt x="930893" y="992441"/>
                    </a:lnTo>
                    <a:lnTo>
                      <a:pt x="925344" y="994824"/>
                    </a:lnTo>
                    <a:lnTo>
                      <a:pt x="919530" y="996943"/>
                    </a:lnTo>
                    <a:lnTo>
                      <a:pt x="913716" y="999062"/>
                    </a:lnTo>
                    <a:lnTo>
                      <a:pt x="907374" y="1000915"/>
                    </a:lnTo>
                    <a:lnTo>
                      <a:pt x="901560" y="1001975"/>
                    </a:lnTo>
                    <a:lnTo>
                      <a:pt x="895218" y="1003299"/>
                    </a:lnTo>
                    <a:lnTo>
                      <a:pt x="888611" y="1004358"/>
                    </a:lnTo>
                    <a:lnTo>
                      <a:pt x="882269" y="1004623"/>
                    </a:lnTo>
                    <a:lnTo>
                      <a:pt x="875663" y="1004888"/>
                    </a:lnTo>
                    <a:lnTo>
                      <a:pt x="866678" y="1004623"/>
                    </a:lnTo>
                    <a:lnTo>
                      <a:pt x="857693" y="1003564"/>
                    </a:lnTo>
                    <a:lnTo>
                      <a:pt x="849236" y="1001975"/>
                    </a:lnTo>
                    <a:lnTo>
                      <a:pt x="840780" y="999856"/>
                    </a:lnTo>
                    <a:lnTo>
                      <a:pt x="832324" y="997473"/>
                    </a:lnTo>
                    <a:lnTo>
                      <a:pt x="824396" y="994030"/>
                    </a:lnTo>
                    <a:lnTo>
                      <a:pt x="816732" y="990587"/>
                    </a:lnTo>
                    <a:lnTo>
                      <a:pt x="809333" y="986084"/>
                    </a:lnTo>
                    <a:lnTo>
                      <a:pt x="802198" y="981317"/>
                    </a:lnTo>
                    <a:lnTo>
                      <a:pt x="795591" y="976286"/>
                    </a:lnTo>
                    <a:lnTo>
                      <a:pt x="788984" y="970724"/>
                    </a:lnTo>
                    <a:lnTo>
                      <a:pt x="783170" y="964633"/>
                    </a:lnTo>
                    <a:lnTo>
                      <a:pt x="777357" y="958541"/>
                    </a:lnTo>
                    <a:lnTo>
                      <a:pt x="772600" y="951920"/>
                    </a:lnTo>
                    <a:lnTo>
                      <a:pt x="767843" y="944770"/>
                    </a:lnTo>
                    <a:lnTo>
                      <a:pt x="763351" y="937354"/>
                    </a:lnTo>
                    <a:lnTo>
                      <a:pt x="413204" y="937354"/>
                    </a:lnTo>
                    <a:lnTo>
                      <a:pt x="406597" y="937090"/>
                    </a:lnTo>
                    <a:lnTo>
                      <a:pt x="400519" y="936295"/>
                    </a:lnTo>
                    <a:lnTo>
                      <a:pt x="394705" y="934706"/>
                    </a:lnTo>
                    <a:lnTo>
                      <a:pt x="388627" y="932322"/>
                    </a:lnTo>
                    <a:lnTo>
                      <a:pt x="383342" y="929939"/>
                    </a:lnTo>
                    <a:lnTo>
                      <a:pt x="378321" y="926761"/>
                    </a:lnTo>
                    <a:lnTo>
                      <a:pt x="373564" y="923053"/>
                    </a:lnTo>
                    <a:lnTo>
                      <a:pt x="368808" y="919345"/>
                    </a:lnTo>
                    <a:lnTo>
                      <a:pt x="365108" y="914843"/>
                    </a:lnTo>
                    <a:lnTo>
                      <a:pt x="361408" y="909811"/>
                    </a:lnTo>
                    <a:lnTo>
                      <a:pt x="358237" y="904779"/>
                    </a:lnTo>
                    <a:lnTo>
                      <a:pt x="355859" y="899483"/>
                    </a:lnTo>
                    <a:lnTo>
                      <a:pt x="353480" y="893921"/>
                    </a:lnTo>
                    <a:lnTo>
                      <a:pt x="352159" y="887830"/>
                    </a:lnTo>
                    <a:lnTo>
                      <a:pt x="351102" y="881474"/>
                    </a:lnTo>
                    <a:lnTo>
                      <a:pt x="350838" y="875382"/>
                    </a:lnTo>
                    <a:lnTo>
                      <a:pt x="351102" y="868761"/>
                    </a:lnTo>
                    <a:lnTo>
                      <a:pt x="352159" y="862670"/>
                    </a:lnTo>
                    <a:lnTo>
                      <a:pt x="353480" y="856844"/>
                    </a:lnTo>
                    <a:lnTo>
                      <a:pt x="355859" y="850752"/>
                    </a:lnTo>
                    <a:lnTo>
                      <a:pt x="358237" y="845456"/>
                    </a:lnTo>
                    <a:lnTo>
                      <a:pt x="361408" y="840424"/>
                    </a:lnTo>
                    <a:lnTo>
                      <a:pt x="365108" y="835392"/>
                    </a:lnTo>
                    <a:lnTo>
                      <a:pt x="368808" y="831154"/>
                    </a:lnTo>
                    <a:lnTo>
                      <a:pt x="373564" y="827447"/>
                    </a:lnTo>
                    <a:lnTo>
                      <a:pt x="378321" y="823474"/>
                    </a:lnTo>
                    <a:lnTo>
                      <a:pt x="383342" y="820296"/>
                    </a:lnTo>
                    <a:lnTo>
                      <a:pt x="388627" y="817913"/>
                    </a:lnTo>
                    <a:lnTo>
                      <a:pt x="394705" y="815794"/>
                    </a:lnTo>
                    <a:lnTo>
                      <a:pt x="400519" y="814205"/>
                    </a:lnTo>
                    <a:lnTo>
                      <a:pt x="406597" y="813146"/>
                    </a:lnTo>
                    <a:lnTo>
                      <a:pt x="413204" y="812881"/>
                    </a:lnTo>
                    <a:lnTo>
                      <a:pt x="765465" y="812881"/>
                    </a:lnTo>
                    <a:lnTo>
                      <a:pt x="770222" y="805730"/>
                    </a:lnTo>
                    <a:lnTo>
                      <a:pt x="775507" y="798579"/>
                    </a:lnTo>
                    <a:lnTo>
                      <a:pt x="780792" y="791959"/>
                    </a:lnTo>
                    <a:lnTo>
                      <a:pt x="786870" y="785602"/>
                    </a:lnTo>
                    <a:lnTo>
                      <a:pt x="793477" y="779511"/>
                    </a:lnTo>
                    <a:lnTo>
                      <a:pt x="800348" y="774214"/>
                    </a:lnTo>
                    <a:lnTo>
                      <a:pt x="807483" y="769183"/>
                    </a:lnTo>
                    <a:lnTo>
                      <a:pt x="815147" y="764945"/>
                    </a:lnTo>
                    <a:lnTo>
                      <a:pt x="815147" y="240037"/>
                    </a:lnTo>
                    <a:lnTo>
                      <a:pt x="815411" y="233681"/>
                    </a:lnTo>
                    <a:lnTo>
                      <a:pt x="816204" y="227325"/>
                    </a:lnTo>
                    <a:lnTo>
                      <a:pt x="817789" y="221498"/>
                    </a:lnTo>
                    <a:lnTo>
                      <a:pt x="819639" y="215672"/>
                    </a:lnTo>
                    <a:lnTo>
                      <a:pt x="822546" y="210375"/>
                    </a:lnTo>
                    <a:lnTo>
                      <a:pt x="825717" y="205078"/>
                    </a:lnTo>
                    <a:lnTo>
                      <a:pt x="829153" y="200311"/>
                    </a:lnTo>
                    <a:lnTo>
                      <a:pt x="833116" y="196074"/>
                    </a:lnTo>
                    <a:lnTo>
                      <a:pt x="837609" y="191836"/>
                    </a:lnTo>
                    <a:lnTo>
                      <a:pt x="842366" y="188393"/>
                    </a:lnTo>
                    <a:lnTo>
                      <a:pt x="847387" y="185215"/>
                    </a:lnTo>
                    <a:lnTo>
                      <a:pt x="852936" y="182832"/>
                    </a:lnTo>
                    <a:lnTo>
                      <a:pt x="858486" y="180713"/>
                    </a:lnTo>
                    <a:lnTo>
                      <a:pt x="864564" y="179124"/>
                    </a:lnTo>
                    <a:lnTo>
                      <a:pt x="870642" y="178065"/>
                    </a:lnTo>
                    <a:lnTo>
                      <a:pt x="876984" y="177800"/>
                    </a:lnTo>
                    <a:close/>
                    <a:moveTo>
                      <a:pt x="856991" y="124392"/>
                    </a:moveTo>
                    <a:lnTo>
                      <a:pt x="837683" y="125450"/>
                    </a:lnTo>
                    <a:lnTo>
                      <a:pt x="818374" y="126774"/>
                    </a:lnTo>
                    <a:lnTo>
                      <a:pt x="799594" y="128362"/>
                    </a:lnTo>
                    <a:lnTo>
                      <a:pt x="780550" y="130479"/>
                    </a:lnTo>
                    <a:lnTo>
                      <a:pt x="762034" y="132861"/>
                    </a:lnTo>
                    <a:lnTo>
                      <a:pt x="743255" y="136037"/>
                    </a:lnTo>
                    <a:lnTo>
                      <a:pt x="725004" y="139478"/>
                    </a:lnTo>
                    <a:lnTo>
                      <a:pt x="706489" y="143712"/>
                    </a:lnTo>
                    <a:lnTo>
                      <a:pt x="688502" y="147947"/>
                    </a:lnTo>
                    <a:lnTo>
                      <a:pt x="670516" y="152975"/>
                    </a:lnTo>
                    <a:lnTo>
                      <a:pt x="653059" y="158269"/>
                    </a:lnTo>
                    <a:lnTo>
                      <a:pt x="635337" y="164091"/>
                    </a:lnTo>
                    <a:lnTo>
                      <a:pt x="617880" y="169914"/>
                    </a:lnTo>
                    <a:lnTo>
                      <a:pt x="600687" y="176530"/>
                    </a:lnTo>
                    <a:lnTo>
                      <a:pt x="583759" y="183412"/>
                    </a:lnTo>
                    <a:lnTo>
                      <a:pt x="567095" y="191087"/>
                    </a:lnTo>
                    <a:lnTo>
                      <a:pt x="550432" y="198762"/>
                    </a:lnTo>
                    <a:lnTo>
                      <a:pt x="534297" y="206967"/>
                    </a:lnTo>
                    <a:lnTo>
                      <a:pt x="517898" y="215436"/>
                    </a:lnTo>
                    <a:lnTo>
                      <a:pt x="502292" y="224170"/>
                    </a:lnTo>
                    <a:lnTo>
                      <a:pt x="486686" y="233698"/>
                    </a:lnTo>
                    <a:lnTo>
                      <a:pt x="471345" y="242961"/>
                    </a:lnTo>
                    <a:lnTo>
                      <a:pt x="456268" y="253018"/>
                    </a:lnTo>
                    <a:lnTo>
                      <a:pt x="441192" y="263340"/>
                    </a:lnTo>
                    <a:lnTo>
                      <a:pt x="426379" y="274191"/>
                    </a:lnTo>
                    <a:lnTo>
                      <a:pt x="412361" y="285042"/>
                    </a:lnTo>
                    <a:lnTo>
                      <a:pt x="398342" y="296423"/>
                    </a:lnTo>
                    <a:lnTo>
                      <a:pt x="384588" y="308333"/>
                    </a:lnTo>
                    <a:lnTo>
                      <a:pt x="371098" y="320243"/>
                    </a:lnTo>
                    <a:lnTo>
                      <a:pt x="357608" y="332417"/>
                    </a:lnTo>
                    <a:lnTo>
                      <a:pt x="344648" y="344856"/>
                    </a:lnTo>
                    <a:lnTo>
                      <a:pt x="332216" y="358089"/>
                    </a:lnTo>
                    <a:lnTo>
                      <a:pt x="319784" y="371323"/>
                    </a:lnTo>
                    <a:lnTo>
                      <a:pt x="307617" y="384820"/>
                    </a:lnTo>
                    <a:lnTo>
                      <a:pt x="295979" y="398583"/>
                    </a:lnTo>
                    <a:lnTo>
                      <a:pt x="284870" y="412610"/>
                    </a:lnTo>
                    <a:lnTo>
                      <a:pt x="273761" y="427167"/>
                    </a:lnTo>
                    <a:lnTo>
                      <a:pt x="263181" y="441458"/>
                    </a:lnTo>
                    <a:lnTo>
                      <a:pt x="252865" y="456544"/>
                    </a:lnTo>
                    <a:lnTo>
                      <a:pt x="242814" y="471630"/>
                    </a:lnTo>
                    <a:lnTo>
                      <a:pt x="233027" y="486980"/>
                    </a:lnTo>
                    <a:lnTo>
                      <a:pt x="224034" y="502596"/>
                    </a:lnTo>
                    <a:lnTo>
                      <a:pt x="215041" y="518740"/>
                    </a:lnTo>
                    <a:lnTo>
                      <a:pt x="206577" y="534620"/>
                    </a:lnTo>
                    <a:lnTo>
                      <a:pt x="198377" y="551029"/>
                    </a:lnTo>
                    <a:lnTo>
                      <a:pt x="190707" y="567438"/>
                    </a:lnTo>
                    <a:lnTo>
                      <a:pt x="183301" y="584112"/>
                    </a:lnTo>
                    <a:lnTo>
                      <a:pt x="176424" y="601315"/>
                    </a:lnTo>
                    <a:lnTo>
                      <a:pt x="169811" y="618253"/>
                    </a:lnTo>
                    <a:lnTo>
                      <a:pt x="163992" y="635986"/>
                    </a:lnTo>
                    <a:lnTo>
                      <a:pt x="157908" y="653454"/>
                    </a:lnTo>
                    <a:lnTo>
                      <a:pt x="152883" y="670921"/>
                    </a:lnTo>
                    <a:lnTo>
                      <a:pt x="147857" y="689183"/>
                    </a:lnTo>
                    <a:lnTo>
                      <a:pt x="143625" y="707180"/>
                    </a:lnTo>
                    <a:lnTo>
                      <a:pt x="139393" y="725707"/>
                    </a:lnTo>
                    <a:lnTo>
                      <a:pt x="135955" y="743704"/>
                    </a:lnTo>
                    <a:lnTo>
                      <a:pt x="132781" y="762495"/>
                    </a:lnTo>
                    <a:lnTo>
                      <a:pt x="130400" y="781551"/>
                    </a:lnTo>
                    <a:lnTo>
                      <a:pt x="128019" y="800342"/>
                    </a:lnTo>
                    <a:lnTo>
                      <a:pt x="126168" y="819133"/>
                    </a:lnTo>
                    <a:lnTo>
                      <a:pt x="125110" y="838189"/>
                    </a:lnTo>
                    <a:lnTo>
                      <a:pt x="124316" y="857509"/>
                    </a:lnTo>
                    <a:lnTo>
                      <a:pt x="124052" y="877094"/>
                    </a:lnTo>
                    <a:lnTo>
                      <a:pt x="124316" y="896414"/>
                    </a:lnTo>
                    <a:lnTo>
                      <a:pt x="125110" y="915735"/>
                    </a:lnTo>
                    <a:lnTo>
                      <a:pt x="126168" y="934791"/>
                    </a:lnTo>
                    <a:lnTo>
                      <a:pt x="128019" y="953846"/>
                    </a:lnTo>
                    <a:lnTo>
                      <a:pt x="130400" y="972637"/>
                    </a:lnTo>
                    <a:lnTo>
                      <a:pt x="132781" y="991428"/>
                    </a:lnTo>
                    <a:lnTo>
                      <a:pt x="135955" y="1009955"/>
                    </a:lnTo>
                    <a:lnTo>
                      <a:pt x="139393" y="1028481"/>
                    </a:lnTo>
                    <a:lnTo>
                      <a:pt x="143625" y="1046743"/>
                    </a:lnTo>
                    <a:lnTo>
                      <a:pt x="147857" y="1065005"/>
                    </a:lnTo>
                    <a:lnTo>
                      <a:pt x="152883" y="1082737"/>
                    </a:lnTo>
                    <a:lnTo>
                      <a:pt x="157908" y="1100734"/>
                    </a:lnTo>
                    <a:lnTo>
                      <a:pt x="163992" y="1118202"/>
                    </a:lnTo>
                    <a:lnTo>
                      <a:pt x="169811" y="1135405"/>
                    </a:lnTo>
                    <a:lnTo>
                      <a:pt x="176424" y="1152608"/>
                    </a:lnTo>
                    <a:lnTo>
                      <a:pt x="183301" y="1169547"/>
                    </a:lnTo>
                    <a:lnTo>
                      <a:pt x="190707" y="1186485"/>
                    </a:lnTo>
                    <a:lnTo>
                      <a:pt x="198377" y="1203159"/>
                    </a:lnTo>
                    <a:lnTo>
                      <a:pt x="206577" y="1219568"/>
                    </a:lnTo>
                    <a:lnTo>
                      <a:pt x="215041" y="1235448"/>
                    </a:lnTo>
                    <a:lnTo>
                      <a:pt x="224034" y="1251592"/>
                    </a:lnTo>
                    <a:lnTo>
                      <a:pt x="233027" y="1267208"/>
                    </a:lnTo>
                    <a:lnTo>
                      <a:pt x="242814" y="1282558"/>
                    </a:lnTo>
                    <a:lnTo>
                      <a:pt x="252865" y="1297644"/>
                    </a:lnTo>
                    <a:lnTo>
                      <a:pt x="263181" y="1312200"/>
                    </a:lnTo>
                    <a:lnTo>
                      <a:pt x="273761" y="1327021"/>
                    </a:lnTo>
                    <a:lnTo>
                      <a:pt x="284870" y="1341578"/>
                    </a:lnTo>
                    <a:lnTo>
                      <a:pt x="295979" y="1355605"/>
                    </a:lnTo>
                    <a:lnTo>
                      <a:pt x="307617" y="1369368"/>
                    </a:lnTo>
                    <a:lnTo>
                      <a:pt x="319784" y="1382865"/>
                    </a:lnTo>
                    <a:lnTo>
                      <a:pt x="332216" y="1396099"/>
                    </a:lnTo>
                    <a:lnTo>
                      <a:pt x="344648" y="1408803"/>
                    </a:lnTo>
                    <a:lnTo>
                      <a:pt x="357608" y="1421771"/>
                    </a:lnTo>
                    <a:lnTo>
                      <a:pt x="371098" y="1433946"/>
                    </a:lnTo>
                    <a:lnTo>
                      <a:pt x="384588" y="1445855"/>
                    </a:lnTo>
                    <a:lnTo>
                      <a:pt x="398342" y="1457501"/>
                    </a:lnTo>
                    <a:lnTo>
                      <a:pt x="412361" y="1469146"/>
                    </a:lnTo>
                    <a:lnTo>
                      <a:pt x="426379" y="1479997"/>
                    </a:lnTo>
                    <a:lnTo>
                      <a:pt x="441192" y="1490848"/>
                    </a:lnTo>
                    <a:lnTo>
                      <a:pt x="456268" y="1501170"/>
                    </a:lnTo>
                    <a:lnTo>
                      <a:pt x="471345" y="1511227"/>
                    </a:lnTo>
                    <a:lnTo>
                      <a:pt x="486686" y="1520490"/>
                    </a:lnTo>
                    <a:lnTo>
                      <a:pt x="502292" y="1530018"/>
                    </a:lnTo>
                    <a:lnTo>
                      <a:pt x="517898" y="1538752"/>
                    </a:lnTo>
                    <a:lnTo>
                      <a:pt x="534297" y="1547221"/>
                    </a:lnTo>
                    <a:lnTo>
                      <a:pt x="550432" y="1555426"/>
                    </a:lnTo>
                    <a:lnTo>
                      <a:pt x="567095" y="1563101"/>
                    </a:lnTo>
                    <a:lnTo>
                      <a:pt x="583759" y="1570512"/>
                    </a:lnTo>
                    <a:lnTo>
                      <a:pt x="600687" y="1577393"/>
                    </a:lnTo>
                    <a:lnTo>
                      <a:pt x="617880" y="1583745"/>
                    </a:lnTo>
                    <a:lnTo>
                      <a:pt x="635337" y="1590097"/>
                    </a:lnTo>
                    <a:lnTo>
                      <a:pt x="653059" y="1595655"/>
                    </a:lnTo>
                    <a:lnTo>
                      <a:pt x="670516" y="1601213"/>
                    </a:lnTo>
                    <a:lnTo>
                      <a:pt x="688502" y="1605712"/>
                    </a:lnTo>
                    <a:lnTo>
                      <a:pt x="706489" y="1610476"/>
                    </a:lnTo>
                    <a:lnTo>
                      <a:pt x="725004" y="1614181"/>
                    </a:lnTo>
                    <a:lnTo>
                      <a:pt x="743255" y="1618151"/>
                    </a:lnTo>
                    <a:lnTo>
                      <a:pt x="762034" y="1620798"/>
                    </a:lnTo>
                    <a:lnTo>
                      <a:pt x="780550" y="1623709"/>
                    </a:lnTo>
                    <a:lnTo>
                      <a:pt x="799594" y="1625826"/>
                    </a:lnTo>
                    <a:lnTo>
                      <a:pt x="818374" y="1627414"/>
                    </a:lnTo>
                    <a:lnTo>
                      <a:pt x="837683" y="1628738"/>
                    </a:lnTo>
                    <a:lnTo>
                      <a:pt x="856991" y="1629267"/>
                    </a:lnTo>
                    <a:lnTo>
                      <a:pt x="876300" y="1629532"/>
                    </a:lnTo>
                    <a:lnTo>
                      <a:pt x="895873" y="1629267"/>
                    </a:lnTo>
                    <a:lnTo>
                      <a:pt x="914918" y="1628738"/>
                    </a:lnTo>
                    <a:lnTo>
                      <a:pt x="933962" y="1627414"/>
                    </a:lnTo>
                    <a:lnTo>
                      <a:pt x="953271" y="1625826"/>
                    </a:lnTo>
                    <a:lnTo>
                      <a:pt x="972050" y="1623709"/>
                    </a:lnTo>
                    <a:lnTo>
                      <a:pt x="990830" y="1620798"/>
                    </a:lnTo>
                    <a:lnTo>
                      <a:pt x="1009345" y="1618151"/>
                    </a:lnTo>
                    <a:lnTo>
                      <a:pt x="1027861" y="1614181"/>
                    </a:lnTo>
                    <a:lnTo>
                      <a:pt x="1045847" y="1610476"/>
                    </a:lnTo>
                    <a:lnTo>
                      <a:pt x="1064098" y="1605712"/>
                    </a:lnTo>
                    <a:lnTo>
                      <a:pt x="1082084" y="1601213"/>
                    </a:lnTo>
                    <a:lnTo>
                      <a:pt x="1099806" y="1595655"/>
                    </a:lnTo>
                    <a:lnTo>
                      <a:pt x="1117263" y="1590097"/>
                    </a:lnTo>
                    <a:lnTo>
                      <a:pt x="1134720" y="1583745"/>
                    </a:lnTo>
                    <a:lnTo>
                      <a:pt x="1151913" y="1577393"/>
                    </a:lnTo>
                    <a:lnTo>
                      <a:pt x="1168841" y="1570512"/>
                    </a:lnTo>
                    <a:lnTo>
                      <a:pt x="1185769" y="1563101"/>
                    </a:lnTo>
                    <a:lnTo>
                      <a:pt x="1201904" y="1555426"/>
                    </a:lnTo>
                    <a:lnTo>
                      <a:pt x="1218568" y="1547221"/>
                    </a:lnTo>
                    <a:lnTo>
                      <a:pt x="1234702" y="1538752"/>
                    </a:lnTo>
                    <a:lnTo>
                      <a:pt x="1250573" y="1530018"/>
                    </a:lnTo>
                    <a:lnTo>
                      <a:pt x="1265914" y="1520490"/>
                    </a:lnTo>
                    <a:lnTo>
                      <a:pt x="1281255" y="1511227"/>
                    </a:lnTo>
                    <a:lnTo>
                      <a:pt x="1296596" y="1501170"/>
                    </a:lnTo>
                    <a:lnTo>
                      <a:pt x="1311408" y="1490848"/>
                    </a:lnTo>
                    <a:lnTo>
                      <a:pt x="1325956" y="1479997"/>
                    </a:lnTo>
                    <a:lnTo>
                      <a:pt x="1340504" y="1469146"/>
                    </a:lnTo>
                    <a:lnTo>
                      <a:pt x="1354522" y="1457501"/>
                    </a:lnTo>
                    <a:lnTo>
                      <a:pt x="1368277" y="1445855"/>
                    </a:lnTo>
                    <a:lnTo>
                      <a:pt x="1381766" y="1433946"/>
                    </a:lnTo>
                    <a:lnTo>
                      <a:pt x="1394991" y="1421771"/>
                    </a:lnTo>
                    <a:lnTo>
                      <a:pt x="1407952" y="1408803"/>
                    </a:lnTo>
                    <a:lnTo>
                      <a:pt x="1420384" y="1396099"/>
                    </a:lnTo>
                    <a:lnTo>
                      <a:pt x="1432815" y="1382865"/>
                    </a:lnTo>
                    <a:lnTo>
                      <a:pt x="1444718" y="1369368"/>
                    </a:lnTo>
                    <a:lnTo>
                      <a:pt x="1456356" y="1355605"/>
                    </a:lnTo>
                    <a:lnTo>
                      <a:pt x="1467730" y="1341578"/>
                    </a:lnTo>
                    <a:lnTo>
                      <a:pt x="1479104" y="1327021"/>
                    </a:lnTo>
                    <a:lnTo>
                      <a:pt x="1489684" y="1312200"/>
                    </a:lnTo>
                    <a:lnTo>
                      <a:pt x="1499735" y="1297644"/>
                    </a:lnTo>
                    <a:lnTo>
                      <a:pt x="1509786" y="1282558"/>
                    </a:lnTo>
                    <a:lnTo>
                      <a:pt x="1519308" y="1267208"/>
                    </a:lnTo>
                    <a:lnTo>
                      <a:pt x="1528830" y="1251592"/>
                    </a:lnTo>
                    <a:lnTo>
                      <a:pt x="1537559" y="1235448"/>
                    </a:lnTo>
                    <a:lnTo>
                      <a:pt x="1546023" y="1219568"/>
                    </a:lnTo>
                    <a:lnTo>
                      <a:pt x="1554223" y="1203159"/>
                    </a:lnTo>
                    <a:lnTo>
                      <a:pt x="1561893" y="1186485"/>
                    </a:lnTo>
                    <a:lnTo>
                      <a:pt x="1569299" y="1169547"/>
                    </a:lnTo>
                    <a:lnTo>
                      <a:pt x="1576176" y="1152608"/>
                    </a:lnTo>
                    <a:lnTo>
                      <a:pt x="1582789" y="1135405"/>
                    </a:lnTo>
                    <a:lnTo>
                      <a:pt x="1588873" y="1118202"/>
                    </a:lnTo>
                    <a:lnTo>
                      <a:pt x="1594692" y="1100734"/>
                    </a:lnTo>
                    <a:lnTo>
                      <a:pt x="1599982" y="1082737"/>
                    </a:lnTo>
                    <a:lnTo>
                      <a:pt x="1604743" y="1065005"/>
                    </a:lnTo>
                    <a:lnTo>
                      <a:pt x="1608975" y="1046743"/>
                    </a:lnTo>
                    <a:lnTo>
                      <a:pt x="1613207" y="1028481"/>
                    </a:lnTo>
                    <a:lnTo>
                      <a:pt x="1616645" y="1009955"/>
                    </a:lnTo>
                    <a:lnTo>
                      <a:pt x="1619555" y="991428"/>
                    </a:lnTo>
                    <a:lnTo>
                      <a:pt x="1622464" y="972637"/>
                    </a:lnTo>
                    <a:lnTo>
                      <a:pt x="1624581" y="953846"/>
                    </a:lnTo>
                    <a:lnTo>
                      <a:pt x="1626168" y="934791"/>
                    </a:lnTo>
                    <a:lnTo>
                      <a:pt x="1627490" y="915735"/>
                    </a:lnTo>
                    <a:lnTo>
                      <a:pt x="1628019" y="896414"/>
                    </a:lnTo>
                    <a:lnTo>
                      <a:pt x="1628548" y="877094"/>
                    </a:lnTo>
                    <a:lnTo>
                      <a:pt x="1628019" y="857509"/>
                    </a:lnTo>
                    <a:lnTo>
                      <a:pt x="1627490" y="838189"/>
                    </a:lnTo>
                    <a:lnTo>
                      <a:pt x="1626168" y="819133"/>
                    </a:lnTo>
                    <a:lnTo>
                      <a:pt x="1624581" y="800342"/>
                    </a:lnTo>
                    <a:lnTo>
                      <a:pt x="1622464" y="781551"/>
                    </a:lnTo>
                    <a:lnTo>
                      <a:pt x="1619555" y="762495"/>
                    </a:lnTo>
                    <a:lnTo>
                      <a:pt x="1616645" y="743704"/>
                    </a:lnTo>
                    <a:lnTo>
                      <a:pt x="1613207" y="725707"/>
                    </a:lnTo>
                    <a:lnTo>
                      <a:pt x="1608975" y="707180"/>
                    </a:lnTo>
                    <a:lnTo>
                      <a:pt x="1604743" y="689183"/>
                    </a:lnTo>
                    <a:lnTo>
                      <a:pt x="1599982" y="670921"/>
                    </a:lnTo>
                    <a:lnTo>
                      <a:pt x="1594692" y="653454"/>
                    </a:lnTo>
                    <a:lnTo>
                      <a:pt x="1588873" y="635986"/>
                    </a:lnTo>
                    <a:lnTo>
                      <a:pt x="1582789" y="618253"/>
                    </a:lnTo>
                    <a:lnTo>
                      <a:pt x="1576176" y="601315"/>
                    </a:lnTo>
                    <a:lnTo>
                      <a:pt x="1569299" y="584112"/>
                    </a:lnTo>
                    <a:lnTo>
                      <a:pt x="1561893" y="567438"/>
                    </a:lnTo>
                    <a:lnTo>
                      <a:pt x="1554223" y="551029"/>
                    </a:lnTo>
                    <a:lnTo>
                      <a:pt x="1546023" y="534620"/>
                    </a:lnTo>
                    <a:lnTo>
                      <a:pt x="1537559" y="518740"/>
                    </a:lnTo>
                    <a:lnTo>
                      <a:pt x="1528830" y="502596"/>
                    </a:lnTo>
                    <a:lnTo>
                      <a:pt x="1519308" y="486980"/>
                    </a:lnTo>
                    <a:lnTo>
                      <a:pt x="1509786" y="471630"/>
                    </a:lnTo>
                    <a:lnTo>
                      <a:pt x="1499735" y="456544"/>
                    </a:lnTo>
                    <a:lnTo>
                      <a:pt x="1489684" y="441458"/>
                    </a:lnTo>
                    <a:lnTo>
                      <a:pt x="1479104" y="427167"/>
                    </a:lnTo>
                    <a:lnTo>
                      <a:pt x="1467730" y="412610"/>
                    </a:lnTo>
                    <a:lnTo>
                      <a:pt x="1456356" y="398583"/>
                    </a:lnTo>
                    <a:lnTo>
                      <a:pt x="1444718" y="384820"/>
                    </a:lnTo>
                    <a:lnTo>
                      <a:pt x="1432815" y="371323"/>
                    </a:lnTo>
                    <a:lnTo>
                      <a:pt x="1420384" y="358089"/>
                    </a:lnTo>
                    <a:lnTo>
                      <a:pt x="1407952" y="344856"/>
                    </a:lnTo>
                    <a:lnTo>
                      <a:pt x="1394991" y="332417"/>
                    </a:lnTo>
                    <a:lnTo>
                      <a:pt x="1381766" y="320243"/>
                    </a:lnTo>
                    <a:lnTo>
                      <a:pt x="1368277" y="308333"/>
                    </a:lnTo>
                    <a:lnTo>
                      <a:pt x="1354522" y="296423"/>
                    </a:lnTo>
                    <a:lnTo>
                      <a:pt x="1340504" y="285042"/>
                    </a:lnTo>
                    <a:lnTo>
                      <a:pt x="1325956" y="274191"/>
                    </a:lnTo>
                    <a:lnTo>
                      <a:pt x="1311408" y="263340"/>
                    </a:lnTo>
                    <a:lnTo>
                      <a:pt x="1296596" y="253018"/>
                    </a:lnTo>
                    <a:lnTo>
                      <a:pt x="1281255" y="242961"/>
                    </a:lnTo>
                    <a:lnTo>
                      <a:pt x="1265914" y="233698"/>
                    </a:lnTo>
                    <a:lnTo>
                      <a:pt x="1250573" y="224170"/>
                    </a:lnTo>
                    <a:lnTo>
                      <a:pt x="1234702" y="215436"/>
                    </a:lnTo>
                    <a:lnTo>
                      <a:pt x="1218568" y="206967"/>
                    </a:lnTo>
                    <a:lnTo>
                      <a:pt x="1201904" y="198762"/>
                    </a:lnTo>
                    <a:lnTo>
                      <a:pt x="1185769" y="191087"/>
                    </a:lnTo>
                    <a:lnTo>
                      <a:pt x="1168841" y="183412"/>
                    </a:lnTo>
                    <a:lnTo>
                      <a:pt x="1151913" y="176530"/>
                    </a:lnTo>
                    <a:lnTo>
                      <a:pt x="1134720" y="169914"/>
                    </a:lnTo>
                    <a:lnTo>
                      <a:pt x="1117263" y="164091"/>
                    </a:lnTo>
                    <a:lnTo>
                      <a:pt x="1099806" y="158269"/>
                    </a:lnTo>
                    <a:lnTo>
                      <a:pt x="1082084" y="152975"/>
                    </a:lnTo>
                    <a:lnTo>
                      <a:pt x="1064098" y="147947"/>
                    </a:lnTo>
                    <a:lnTo>
                      <a:pt x="1045847" y="143712"/>
                    </a:lnTo>
                    <a:lnTo>
                      <a:pt x="1027861" y="139478"/>
                    </a:lnTo>
                    <a:lnTo>
                      <a:pt x="1009345" y="136037"/>
                    </a:lnTo>
                    <a:lnTo>
                      <a:pt x="990830" y="132861"/>
                    </a:lnTo>
                    <a:lnTo>
                      <a:pt x="972050" y="130479"/>
                    </a:lnTo>
                    <a:lnTo>
                      <a:pt x="953271" y="128362"/>
                    </a:lnTo>
                    <a:lnTo>
                      <a:pt x="933962" y="126774"/>
                    </a:lnTo>
                    <a:lnTo>
                      <a:pt x="914918" y="125450"/>
                    </a:lnTo>
                    <a:lnTo>
                      <a:pt x="895873" y="124392"/>
                    </a:lnTo>
                    <a:lnTo>
                      <a:pt x="876300" y="124392"/>
                    </a:lnTo>
                    <a:lnTo>
                      <a:pt x="856991" y="124392"/>
                    </a:lnTo>
                    <a:close/>
                    <a:moveTo>
                      <a:pt x="876300" y="0"/>
                    </a:moveTo>
                    <a:lnTo>
                      <a:pt x="899048" y="265"/>
                    </a:lnTo>
                    <a:lnTo>
                      <a:pt x="921266" y="1323"/>
                    </a:lnTo>
                    <a:lnTo>
                      <a:pt x="943749" y="2382"/>
                    </a:lnTo>
                    <a:lnTo>
                      <a:pt x="965702" y="4764"/>
                    </a:lnTo>
                    <a:lnTo>
                      <a:pt x="987656" y="7146"/>
                    </a:lnTo>
                    <a:lnTo>
                      <a:pt x="1009610" y="10057"/>
                    </a:lnTo>
                    <a:lnTo>
                      <a:pt x="1031299" y="13763"/>
                    </a:lnTo>
                    <a:lnTo>
                      <a:pt x="1052724" y="17997"/>
                    </a:lnTo>
                    <a:lnTo>
                      <a:pt x="1074149" y="22496"/>
                    </a:lnTo>
                    <a:lnTo>
                      <a:pt x="1095045" y="27525"/>
                    </a:lnTo>
                    <a:lnTo>
                      <a:pt x="1115940" y="33348"/>
                    </a:lnTo>
                    <a:lnTo>
                      <a:pt x="1136572" y="39435"/>
                    </a:lnTo>
                    <a:lnTo>
                      <a:pt x="1157203" y="46051"/>
                    </a:lnTo>
                    <a:lnTo>
                      <a:pt x="1177305" y="53197"/>
                    </a:lnTo>
                    <a:lnTo>
                      <a:pt x="1197407" y="60873"/>
                    </a:lnTo>
                    <a:lnTo>
                      <a:pt x="1216981" y="69077"/>
                    </a:lnTo>
                    <a:lnTo>
                      <a:pt x="1236818" y="77811"/>
                    </a:lnTo>
                    <a:lnTo>
                      <a:pt x="1255863" y="86545"/>
                    </a:lnTo>
                    <a:lnTo>
                      <a:pt x="1274907" y="96337"/>
                    </a:lnTo>
                    <a:lnTo>
                      <a:pt x="1293687" y="105865"/>
                    </a:lnTo>
                    <a:lnTo>
                      <a:pt x="1312202" y="116452"/>
                    </a:lnTo>
                    <a:lnTo>
                      <a:pt x="1330453" y="127303"/>
                    </a:lnTo>
                    <a:lnTo>
                      <a:pt x="1348439" y="138154"/>
                    </a:lnTo>
                    <a:lnTo>
                      <a:pt x="1365896" y="149799"/>
                    </a:lnTo>
                    <a:lnTo>
                      <a:pt x="1383353" y="162239"/>
                    </a:lnTo>
                    <a:lnTo>
                      <a:pt x="1400282" y="174413"/>
                    </a:lnTo>
                    <a:lnTo>
                      <a:pt x="1416945" y="187117"/>
                    </a:lnTo>
                    <a:lnTo>
                      <a:pt x="1433609" y="200615"/>
                    </a:lnTo>
                    <a:lnTo>
                      <a:pt x="1449479" y="214113"/>
                    </a:lnTo>
                    <a:lnTo>
                      <a:pt x="1465085" y="228404"/>
                    </a:lnTo>
                    <a:lnTo>
                      <a:pt x="1480426" y="242432"/>
                    </a:lnTo>
                    <a:lnTo>
                      <a:pt x="1495503" y="257253"/>
                    </a:lnTo>
                    <a:lnTo>
                      <a:pt x="1510315" y="272074"/>
                    </a:lnTo>
                    <a:lnTo>
                      <a:pt x="1524863" y="287424"/>
                    </a:lnTo>
                    <a:lnTo>
                      <a:pt x="1538881" y="303569"/>
                    </a:lnTo>
                    <a:lnTo>
                      <a:pt x="1552371" y="319449"/>
                    </a:lnTo>
                    <a:lnTo>
                      <a:pt x="1565596" y="335858"/>
                    </a:lnTo>
                    <a:lnTo>
                      <a:pt x="1578292" y="352796"/>
                    </a:lnTo>
                    <a:lnTo>
                      <a:pt x="1590724" y="369735"/>
                    </a:lnTo>
                    <a:lnTo>
                      <a:pt x="1602627" y="386938"/>
                    </a:lnTo>
                    <a:lnTo>
                      <a:pt x="1614265" y="404935"/>
                    </a:lnTo>
                    <a:lnTo>
                      <a:pt x="1625639" y="422667"/>
                    </a:lnTo>
                    <a:lnTo>
                      <a:pt x="1636219" y="440929"/>
                    </a:lnTo>
                    <a:lnTo>
                      <a:pt x="1646534" y="459455"/>
                    </a:lnTo>
                    <a:lnTo>
                      <a:pt x="1656585" y="478247"/>
                    </a:lnTo>
                    <a:lnTo>
                      <a:pt x="1666108" y="497038"/>
                    </a:lnTo>
                    <a:lnTo>
                      <a:pt x="1675101" y="516358"/>
                    </a:lnTo>
                    <a:lnTo>
                      <a:pt x="1683565" y="535943"/>
                    </a:lnTo>
                    <a:lnTo>
                      <a:pt x="1691764" y="555528"/>
                    </a:lnTo>
                    <a:lnTo>
                      <a:pt x="1699170" y="575643"/>
                    </a:lnTo>
                    <a:lnTo>
                      <a:pt x="1706577" y="596022"/>
                    </a:lnTo>
                    <a:lnTo>
                      <a:pt x="1712925" y="616401"/>
                    </a:lnTo>
                    <a:lnTo>
                      <a:pt x="1719273" y="637309"/>
                    </a:lnTo>
                    <a:lnTo>
                      <a:pt x="1725092" y="658218"/>
                    </a:lnTo>
                    <a:lnTo>
                      <a:pt x="1730382" y="679126"/>
                    </a:lnTo>
                    <a:lnTo>
                      <a:pt x="1734614" y="700564"/>
                    </a:lnTo>
                    <a:lnTo>
                      <a:pt x="1739111" y="721737"/>
                    </a:lnTo>
                    <a:lnTo>
                      <a:pt x="1742549" y="743439"/>
                    </a:lnTo>
                    <a:lnTo>
                      <a:pt x="1745723" y="765406"/>
                    </a:lnTo>
                    <a:lnTo>
                      <a:pt x="1748104" y="787373"/>
                    </a:lnTo>
                    <a:lnTo>
                      <a:pt x="1749955" y="809605"/>
                    </a:lnTo>
                    <a:lnTo>
                      <a:pt x="1751542" y="831837"/>
                    </a:lnTo>
                    <a:lnTo>
                      <a:pt x="1752336" y="854598"/>
                    </a:lnTo>
                    <a:lnTo>
                      <a:pt x="1752600" y="877094"/>
                    </a:lnTo>
                    <a:lnTo>
                      <a:pt x="1752336" y="899590"/>
                    </a:lnTo>
                    <a:lnTo>
                      <a:pt x="1751542" y="922351"/>
                    </a:lnTo>
                    <a:lnTo>
                      <a:pt x="1749955" y="944583"/>
                    </a:lnTo>
                    <a:lnTo>
                      <a:pt x="1748104" y="966550"/>
                    </a:lnTo>
                    <a:lnTo>
                      <a:pt x="1745723" y="988782"/>
                    </a:lnTo>
                    <a:lnTo>
                      <a:pt x="1742549" y="1010220"/>
                    </a:lnTo>
                    <a:lnTo>
                      <a:pt x="1739111" y="1031922"/>
                    </a:lnTo>
                    <a:lnTo>
                      <a:pt x="1734614" y="1053624"/>
                    </a:lnTo>
                    <a:lnTo>
                      <a:pt x="1730382" y="1075062"/>
                    </a:lnTo>
                    <a:lnTo>
                      <a:pt x="1725092" y="1095970"/>
                    </a:lnTo>
                    <a:lnTo>
                      <a:pt x="1719273" y="1116879"/>
                    </a:lnTo>
                    <a:lnTo>
                      <a:pt x="1712925" y="1137523"/>
                    </a:lnTo>
                    <a:lnTo>
                      <a:pt x="1706577" y="1157902"/>
                    </a:lnTo>
                    <a:lnTo>
                      <a:pt x="1699170" y="1178016"/>
                    </a:lnTo>
                    <a:lnTo>
                      <a:pt x="1691764" y="1198130"/>
                    </a:lnTo>
                    <a:lnTo>
                      <a:pt x="1683565" y="1217980"/>
                    </a:lnTo>
                    <a:lnTo>
                      <a:pt x="1675101" y="1237565"/>
                    </a:lnTo>
                    <a:lnTo>
                      <a:pt x="1666108" y="1256886"/>
                    </a:lnTo>
                    <a:lnTo>
                      <a:pt x="1656585" y="1275941"/>
                    </a:lnTo>
                    <a:lnTo>
                      <a:pt x="1646534" y="1294733"/>
                    </a:lnTo>
                    <a:lnTo>
                      <a:pt x="1636219" y="1313259"/>
                    </a:lnTo>
                    <a:lnTo>
                      <a:pt x="1625639" y="1331521"/>
                    </a:lnTo>
                    <a:lnTo>
                      <a:pt x="1614265" y="1349253"/>
                    </a:lnTo>
                    <a:lnTo>
                      <a:pt x="1602627" y="1366986"/>
                    </a:lnTo>
                    <a:lnTo>
                      <a:pt x="1590724" y="1384453"/>
                    </a:lnTo>
                    <a:lnTo>
                      <a:pt x="1578292" y="1401392"/>
                    </a:lnTo>
                    <a:lnTo>
                      <a:pt x="1565596" y="1418066"/>
                    </a:lnTo>
                    <a:lnTo>
                      <a:pt x="1552371" y="1434475"/>
                    </a:lnTo>
                    <a:lnTo>
                      <a:pt x="1538881" y="1450619"/>
                    </a:lnTo>
                    <a:lnTo>
                      <a:pt x="1524863" y="1466234"/>
                    </a:lnTo>
                    <a:lnTo>
                      <a:pt x="1510315" y="1481585"/>
                    </a:lnTo>
                    <a:lnTo>
                      <a:pt x="1495503" y="1496671"/>
                    </a:lnTo>
                    <a:lnTo>
                      <a:pt x="1480426" y="1511492"/>
                    </a:lnTo>
                    <a:lnTo>
                      <a:pt x="1465085" y="1525784"/>
                    </a:lnTo>
                    <a:lnTo>
                      <a:pt x="1449479" y="1540075"/>
                    </a:lnTo>
                    <a:lnTo>
                      <a:pt x="1433609" y="1553573"/>
                    </a:lnTo>
                    <a:lnTo>
                      <a:pt x="1416945" y="1566542"/>
                    </a:lnTo>
                    <a:lnTo>
                      <a:pt x="1400282" y="1579510"/>
                    </a:lnTo>
                    <a:lnTo>
                      <a:pt x="1383353" y="1591949"/>
                    </a:lnTo>
                    <a:lnTo>
                      <a:pt x="1365896" y="1603859"/>
                    </a:lnTo>
                    <a:lnTo>
                      <a:pt x="1348439" y="1615505"/>
                    </a:lnTo>
                    <a:lnTo>
                      <a:pt x="1330453" y="1626885"/>
                    </a:lnTo>
                    <a:lnTo>
                      <a:pt x="1312202" y="1637472"/>
                    </a:lnTo>
                    <a:lnTo>
                      <a:pt x="1293687" y="1647793"/>
                    </a:lnTo>
                    <a:lnTo>
                      <a:pt x="1274907" y="1657851"/>
                    </a:lnTo>
                    <a:lnTo>
                      <a:pt x="1255863" y="1667379"/>
                    </a:lnTo>
                    <a:lnTo>
                      <a:pt x="1236818" y="1676377"/>
                    </a:lnTo>
                    <a:lnTo>
                      <a:pt x="1216981" y="1684846"/>
                    </a:lnTo>
                    <a:lnTo>
                      <a:pt x="1197407" y="1693051"/>
                    </a:lnTo>
                    <a:lnTo>
                      <a:pt x="1177305" y="1700726"/>
                    </a:lnTo>
                    <a:lnTo>
                      <a:pt x="1157203" y="1707607"/>
                    </a:lnTo>
                    <a:lnTo>
                      <a:pt x="1136572" y="1714753"/>
                    </a:lnTo>
                    <a:lnTo>
                      <a:pt x="1115940" y="1720576"/>
                    </a:lnTo>
                    <a:lnTo>
                      <a:pt x="1095045" y="1726134"/>
                    </a:lnTo>
                    <a:lnTo>
                      <a:pt x="1074149" y="1731427"/>
                    </a:lnTo>
                    <a:lnTo>
                      <a:pt x="1052724" y="1736191"/>
                    </a:lnTo>
                    <a:lnTo>
                      <a:pt x="1031299" y="1740426"/>
                    </a:lnTo>
                    <a:lnTo>
                      <a:pt x="1009610" y="1743866"/>
                    </a:lnTo>
                    <a:lnTo>
                      <a:pt x="987656" y="1747042"/>
                    </a:lnTo>
                    <a:lnTo>
                      <a:pt x="965702" y="1749424"/>
                    </a:lnTo>
                    <a:lnTo>
                      <a:pt x="943749" y="1751277"/>
                    </a:lnTo>
                    <a:lnTo>
                      <a:pt x="921266" y="1752865"/>
                    </a:lnTo>
                    <a:lnTo>
                      <a:pt x="899048" y="1753923"/>
                    </a:lnTo>
                    <a:lnTo>
                      <a:pt x="876300" y="1754188"/>
                    </a:lnTo>
                    <a:lnTo>
                      <a:pt x="853817" y="1753923"/>
                    </a:lnTo>
                    <a:lnTo>
                      <a:pt x="831335" y="1752865"/>
                    </a:lnTo>
                    <a:lnTo>
                      <a:pt x="809116" y="1751277"/>
                    </a:lnTo>
                    <a:lnTo>
                      <a:pt x="786898" y="1749424"/>
                    </a:lnTo>
                    <a:lnTo>
                      <a:pt x="764944" y="1747042"/>
                    </a:lnTo>
                    <a:lnTo>
                      <a:pt x="742990" y="1743866"/>
                    </a:lnTo>
                    <a:lnTo>
                      <a:pt x="721301" y="1740426"/>
                    </a:lnTo>
                    <a:lnTo>
                      <a:pt x="699876" y="1736191"/>
                    </a:lnTo>
                    <a:lnTo>
                      <a:pt x="678716" y="1731427"/>
                    </a:lnTo>
                    <a:lnTo>
                      <a:pt x="657820" y="1726134"/>
                    </a:lnTo>
                    <a:lnTo>
                      <a:pt x="636660" y="1720576"/>
                    </a:lnTo>
                    <a:lnTo>
                      <a:pt x="616028" y="1714753"/>
                    </a:lnTo>
                    <a:lnTo>
                      <a:pt x="595662" y="1707607"/>
                    </a:lnTo>
                    <a:lnTo>
                      <a:pt x="575295" y="1700726"/>
                    </a:lnTo>
                    <a:lnTo>
                      <a:pt x="555193" y="1693051"/>
                    </a:lnTo>
                    <a:lnTo>
                      <a:pt x="535619" y="1684846"/>
                    </a:lnTo>
                    <a:lnTo>
                      <a:pt x="516046" y="1676377"/>
                    </a:lnTo>
                    <a:lnTo>
                      <a:pt x="496737" y="1667379"/>
                    </a:lnTo>
                    <a:lnTo>
                      <a:pt x="477958" y="1657851"/>
                    </a:lnTo>
                    <a:lnTo>
                      <a:pt x="458913" y="1647793"/>
                    </a:lnTo>
                    <a:lnTo>
                      <a:pt x="440663" y="1637472"/>
                    </a:lnTo>
                    <a:lnTo>
                      <a:pt x="422412" y="1626885"/>
                    </a:lnTo>
                    <a:lnTo>
                      <a:pt x="404161" y="1615505"/>
                    </a:lnTo>
                    <a:lnTo>
                      <a:pt x="386704" y="1603859"/>
                    </a:lnTo>
                    <a:lnTo>
                      <a:pt x="369511" y="1591949"/>
                    </a:lnTo>
                    <a:lnTo>
                      <a:pt x="352318" y="1579510"/>
                    </a:lnTo>
                    <a:lnTo>
                      <a:pt x="335655" y="1566542"/>
                    </a:lnTo>
                    <a:lnTo>
                      <a:pt x="319255" y="1553573"/>
                    </a:lnTo>
                    <a:lnTo>
                      <a:pt x="303121" y="1540075"/>
                    </a:lnTo>
                    <a:lnTo>
                      <a:pt x="287251" y="1525784"/>
                    </a:lnTo>
                    <a:lnTo>
                      <a:pt x="271909" y="1511492"/>
                    </a:lnTo>
                    <a:lnTo>
                      <a:pt x="256833" y="1496671"/>
                    </a:lnTo>
                    <a:lnTo>
                      <a:pt x="242285" y="1481585"/>
                    </a:lnTo>
                    <a:lnTo>
                      <a:pt x="227737" y="1466234"/>
                    </a:lnTo>
                    <a:lnTo>
                      <a:pt x="213983" y="1450619"/>
                    </a:lnTo>
                    <a:lnTo>
                      <a:pt x="200229" y="1434475"/>
                    </a:lnTo>
                    <a:lnTo>
                      <a:pt x="187004" y="1418066"/>
                    </a:lnTo>
                    <a:lnTo>
                      <a:pt x="174308" y="1401392"/>
                    </a:lnTo>
                    <a:lnTo>
                      <a:pt x="161876" y="1384453"/>
                    </a:lnTo>
                    <a:lnTo>
                      <a:pt x="149709" y="1366986"/>
                    </a:lnTo>
                    <a:lnTo>
                      <a:pt x="138071" y="1349253"/>
                    </a:lnTo>
                    <a:lnTo>
                      <a:pt x="126961" y="1331521"/>
                    </a:lnTo>
                    <a:lnTo>
                      <a:pt x="116117" y="1313259"/>
                    </a:lnTo>
                    <a:lnTo>
                      <a:pt x="105801" y="1294733"/>
                    </a:lnTo>
                    <a:lnTo>
                      <a:pt x="95750" y="1275941"/>
                    </a:lnTo>
                    <a:lnTo>
                      <a:pt x="86492" y="1256886"/>
                    </a:lnTo>
                    <a:lnTo>
                      <a:pt x="77499" y="1237565"/>
                    </a:lnTo>
                    <a:lnTo>
                      <a:pt x="69035" y="1217980"/>
                    </a:lnTo>
                    <a:lnTo>
                      <a:pt x="60836" y="1198130"/>
                    </a:lnTo>
                    <a:lnTo>
                      <a:pt x="53165" y="1178016"/>
                    </a:lnTo>
                    <a:lnTo>
                      <a:pt x="46023" y="1157902"/>
                    </a:lnTo>
                    <a:lnTo>
                      <a:pt x="39411" y="1137523"/>
                    </a:lnTo>
                    <a:lnTo>
                      <a:pt x="33327" y="1116879"/>
                    </a:lnTo>
                    <a:lnTo>
                      <a:pt x="27508" y="1095970"/>
                    </a:lnTo>
                    <a:lnTo>
                      <a:pt x="22483" y="1075062"/>
                    </a:lnTo>
                    <a:lnTo>
                      <a:pt x="17721" y="1053624"/>
                    </a:lnTo>
                    <a:lnTo>
                      <a:pt x="13754" y="1031922"/>
                    </a:lnTo>
                    <a:lnTo>
                      <a:pt x="10051" y="1010220"/>
                    </a:lnTo>
                    <a:lnTo>
                      <a:pt x="6877" y="988782"/>
                    </a:lnTo>
                    <a:lnTo>
                      <a:pt x="4496" y="966550"/>
                    </a:lnTo>
                    <a:lnTo>
                      <a:pt x="2380" y="944583"/>
                    </a:lnTo>
                    <a:lnTo>
                      <a:pt x="1322" y="922351"/>
                    </a:lnTo>
                    <a:lnTo>
                      <a:pt x="264" y="899590"/>
                    </a:lnTo>
                    <a:lnTo>
                      <a:pt x="0" y="877094"/>
                    </a:lnTo>
                    <a:lnTo>
                      <a:pt x="264" y="854598"/>
                    </a:lnTo>
                    <a:lnTo>
                      <a:pt x="1322" y="831837"/>
                    </a:lnTo>
                    <a:lnTo>
                      <a:pt x="2380" y="809605"/>
                    </a:lnTo>
                    <a:lnTo>
                      <a:pt x="4496" y="787373"/>
                    </a:lnTo>
                    <a:lnTo>
                      <a:pt x="6877" y="765406"/>
                    </a:lnTo>
                    <a:lnTo>
                      <a:pt x="10051" y="743439"/>
                    </a:lnTo>
                    <a:lnTo>
                      <a:pt x="13754" y="721737"/>
                    </a:lnTo>
                    <a:lnTo>
                      <a:pt x="17721" y="700564"/>
                    </a:lnTo>
                    <a:lnTo>
                      <a:pt x="22483" y="679126"/>
                    </a:lnTo>
                    <a:lnTo>
                      <a:pt x="27508" y="658218"/>
                    </a:lnTo>
                    <a:lnTo>
                      <a:pt x="33327" y="637309"/>
                    </a:lnTo>
                    <a:lnTo>
                      <a:pt x="39411" y="616401"/>
                    </a:lnTo>
                    <a:lnTo>
                      <a:pt x="46023" y="596022"/>
                    </a:lnTo>
                    <a:lnTo>
                      <a:pt x="53165" y="575643"/>
                    </a:lnTo>
                    <a:lnTo>
                      <a:pt x="60836" y="555528"/>
                    </a:lnTo>
                    <a:lnTo>
                      <a:pt x="69035" y="535943"/>
                    </a:lnTo>
                    <a:lnTo>
                      <a:pt x="77499" y="516358"/>
                    </a:lnTo>
                    <a:lnTo>
                      <a:pt x="86492" y="497038"/>
                    </a:lnTo>
                    <a:lnTo>
                      <a:pt x="95750" y="478247"/>
                    </a:lnTo>
                    <a:lnTo>
                      <a:pt x="105801" y="459455"/>
                    </a:lnTo>
                    <a:lnTo>
                      <a:pt x="116117" y="440929"/>
                    </a:lnTo>
                    <a:lnTo>
                      <a:pt x="126961" y="422667"/>
                    </a:lnTo>
                    <a:lnTo>
                      <a:pt x="138071" y="404935"/>
                    </a:lnTo>
                    <a:lnTo>
                      <a:pt x="149709" y="386938"/>
                    </a:lnTo>
                    <a:lnTo>
                      <a:pt x="161876" y="369735"/>
                    </a:lnTo>
                    <a:lnTo>
                      <a:pt x="174308" y="352796"/>
                    </a:lnTo>
                    <a:lnTo>
                      <a:pt x="187004" y="335858"/>
                    </a:lnTo>
                    <a:lnTo>
                      <a:pt x="200229" y="319449"/>
                    </a:lnTo>
                    <a:lnTo>
                      <a:pt x="213983" y="303569"/>
                    </a:lnTo>
                    <a:lnTo>
                      <a:pt x="227737" y="287424"/>
                    </a:lnTo>
                    <a:lnTo>
                      <a:pt x="242285" y="272074"/>
                    </a:lnTo>
                    <a:lnTo>
                      <a:pt x="256833" y="257253"/>
                    </a:lnTo>
                    <a:lnTo>
                      <a:pt x="271909" y="242432"/>
                    </a:lnTo>
                    <a:lnTo>
                      <a:pt x="287251" y="228404"/>
                    </a:lnTo>
                    <a:lnTo>
                      <a:pt x="303121" y="214113"/>
                    </a:lnTo>
                    <a:lnTo>
                      <a:pt x="319255" y="200615"/>
                    </a:lnTo>
                    <a:lnTo>
                      <a:pt x="335655" y="187117"/>
                    </a:lnTo>
                    <a:lnTo>
                      <a:pt x="352318" y="174413"/>
                    </a:lnTo>
                    <a:lnTo>
                      <a:pt x="369511" y="162239"/>
                    </a:lnTo>
                    <a:lnTo>
                      <a:pt x="386704" y="149799"/>
                    </a:lnTo>
                    <a:lnTo>
                      <a:pt x="404161" y="138154"/>
                    </a:lnTo>
                    <a:lnTo>
                      <a:pt x="422412" y="127303"/>
                    </a:lnTo>
                    <a:lnTo>
                      <a:pt x="440663" y="116452"/>
                    </a:lnTo>
                    <a:lnTo>
                      <a:pt x="458913" y="105865"/>
                    </a:lnTo>
                    <a:lnTo>
                      <a:pt x="477958" y="96337"/>
                    </a:lnTo>
                    <a:lnTo>
                      <a:pt x="496737" y="86545"/>
                    </a:lnTo>
                    <a:lnTo>
                      <a:pt x="516046" y="77811"/>
                    </a:lnTo>
                    <a:lnTo>
                      <a:pt x="535619" y="69077"/>
                    </a:lnTo>
                    <a:lnTo>
                      <a:pt x="555193" y="60873"/>
                    </a:lnTo>
                    <a:lnTo>
                      <a:pt x="575295" y="53197"/>
                    </a:lnTo>
                    <a:lnTo>
                      <a:pt x="595662" y="46051"/>
                    </a:lnTo>
                    <a:lnTo>
                      <a:pt x="616028" y="39435"/>
                    </a:lnTo>
                    <a:lnTo>
                      <a:pt x="636660" y="33348"/>
                    </a:lnTo>
                    <a:lnTo>
                      <a:pt x="657820" y="27525"/>
                    </a:lnTo>
                    <a:lnTo>
                      <a:pt x="678716" y="22496"/>
                    </a:lnTo>
                    <a:lnTo>
                      <a:pt x="699876" y="17997"/>
                    </a:lnTo>
                    <a:lnTo>
                      <a:pt x="721301" y="13763"/>
                    </a:lnTo>
                    <a:lnTo>
                      <a:pt x="742990" y="10057"/>
                    </a:lnTo>
                    <a:lnTo>
                      <a:pt x="764944" y="7146"/>
                    </a:lnTo>
                    <a:lnTo>
                      <a:pt x="786898" y="4764"/>
                    </a:lnTo>
                    <a:lnTo>
                      <a:pt x="809116" y="2382"/>
                    </a:lnTo>
                    <a:lnTo>
                      <a:pt x="831335" y="1323"/>
                    </a:lnTo>
                    <a:lnTo>
                      <a:pt x="853817" y="265"/>
                    </a:lnTo>
                    <a:lnTo>
                      <a:pt x="8763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sz="200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文本框 60"/>
              <p:cNvSpPr txBox="1"/>
              <p:nvPr/>
            </p:nvSpPr>
            <p:spPr>
              <a:xfrm>
                <a:off x="4716874" y="3225885"/>
                <a:ext cx="15628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8079085" y="2113837"/>
            <a:ext cx="1834926" cy="1997677"/>
            <a:chOff x="7567273" y="3027509"/>
            <a:chExt cx="1834926" cy="1997677"/>
          </a:xfrm>
        </p:grpSpPr>
        <p:sp>
          <p:nvSpPr>
            <p:cNvPr id="43" name="任意多边形 42"/>
            <p:cNvSpPr/>
            <p:nvPr/>
          </p:nvSpPr>
          <p:spPr>
            <a:xfrm>
              <a:off x="7567273" y="3027509"/>
              <a:ext cx="1834926" cy="1997677"/>
            </a:xfrm>
            <a:custGeom>
              <a:avLst/>
              <a:gdLst>
                <a:gd name="connsiteX0" fmla="*/ 917463 w 1834926"/>
                <a:gd name="connsiteY0" fmla="*/ 0 h 1997677"/>
                <a:gd name="connsiteX1" fmla="*/ 1834926 w 1834926"/>
                <a:gd name="connsiteY1" fmla="*/ 917463 h 1997677"/>
                <a:gd name="connsiteX2" fmla="*/ 1102364 w 1834926"/>
                <a:gd name="connsiteY2" fmla="*/ 1816287 h 1997677"/>
                <a:gd name="connsiteX3" fmla="*/ 1016983 w 1834926"/>
                <a:gd name="connsiteY3" fmla="*/ 1829317 h 1997677"/>
                <a:gd name="connsiteX4" fmla="*/ 930925 w 1834926"/>
                <a:gd name="connsiteY4" fmla="*/ 1997677 h 1997677"/>
                <a:gd name="connsiteX5" fmla="*/ 850447 w 1834926"/>
                <a:gd name="connsiteY5" fmla="*/ 1831542 h 1997677"/>
                <a:gd name="connsiteX6" fmla="*/ 823658 w 1834926"/>
                <a:gd name="connsiteY6" fmla="*/ 1830189 h 1997677"/>
                <a:gd name="connsiteX7" fmla="*/ 0 w 1834926"/>
                <a:gd name="connsiteY7" fmla="*/ 917463 h 1997677"/>
                <a:gd name="connsiteX8" fmla="*/ 917463 w 1834926"/>
                <a:gd name="connsiteY8" fmla="*/ 0 h 199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4926" h="1997677">
                  <a:moveTo>
                    <a:pt x="917463" y="0"/>
                  </a:moveTo>
                  <a:cubicBezTo>
                    <a:pt x="1424164" y="0"/>
                    <a:pt x="1834926" y="410762"/>
                    <a:pt x="1834926" y="917463"/>
                  </a:cubicBezTo>
                  <a:cubicBezTo>
                    <a:pt x="1834926" y="1360827"/>
                    <a:pt x="1520436" y="1730737"/>
                    <a:pt x="1102364" y="1816287"/>
                  </a:cubicBezTo>
                  <a:lnTo>
                    <a:pt x="1016983" y="1829317"/>
                  </a:lnTo>
                  <a:lnTo>
                    <a:pt x="930925" y="1997677"/>
                  </a:lnTo>
                  <a:lnTo>
                    <a:pt x="850447" y="1831542"/>
                  </a:lnTo>
                  <a:lnTo>
                    <a:pt x="823658" y="1830189"/>
                  </a:lnTo>
                  <a:cubicBezTo>
                    <a:pt x="361022" y="1783206"/>
                    <a:pt x="0" y="1392495"/>
                    <a:pt x="0" y="917463"/>
                  </a:cubicBezTo>
                  <a:cubicBezTo>
                    <a:pt x="0" y="410762"/>
                    <a:pt x="410762" y="0"/>
                    <a:pt x="917463" y="0"/>
                  </a:cubicBezTo>
                  <a:close/>
                </a:path>
              </a:pathLst>
            </a:custGeom>
            <a:solidFill>
              <a:srgbClr val="FC4B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KSO_Shape"/>
            <p:cNvSpPr>
              <a:spLocks/>
            </p:cNvSpPr>
            <p:nvPr/>
          </p:nvSpPr>
          <p:spPr bwMode="auto">
            <a:xfrm>
              <a:off x="8272488" y="3431336"/>
              <a:ext cx="520284" cy="433570"/>
            </a:xfrm>
            <a:custGeom>
              <a:avLst/>
              <a:gdLst>
                <a:gd name="T0" fmla="*/ 2147483646 w 282"/>
                <a:gd name="T1" fmla="*/ 2147483646 h 235"/>
                <a:gd name="T2" fmla="*/ 2147483646 w 282"/>
                <a:gd name="T3" fmla="*/ 2147483646 h 235"/>
                <a:gd name="T4" fmla="*/ 2147483646 w 282"/>
                <a:gd name="T5" fmla="*/ 2147483646 h 235"/>
                <a:gd name="T6" fmla="*/ 2147483646 w 282"/>
                <a:gd name="T7" fmla="*/ 2147483646 h 235"/>
                <a:gd name="T8" fmla="*/ 2147483646 w 282"/>
                <a:gd name="T9" fmla="*/ 2147483646 h 235"/>
                <a:gd name="T10" fmla="*/ 2147483646 w 282"/>
                <a:gd name="T11" fmla="*/ 2147483646 h 235"/>
                <a:gd name="T12" fmla="*/ 2147483646 w 282"/>
                <a:gd name="T13" fmla="*/ 2147483646 h 235"/>
                <a:gd name="T14" fmla="*/ 2147483646 w 282"/>
                <a:gd name="T15" fmla="*/ 2147483646 h 235"/>
                <a:gd name="T16" fmla="*/ 2147483646 w 282"/>
                <a:gd name="T17" fmla="*/ 2147483646 h 235"/>
                <a:gd name="T18" fmla="*/ 2147483646 w 282"/>
                <a:gd name="T19" fmla="*/ 2147483646 h 235"/>
                <a:gd name="T20" fmla="*/ 2147483646 w 282"/>
                <a:gd name="T21" fmla="*/ 2147483646 h 235"/>
                <a:gd name="T22" fmla="*/ 2147483646 w 282"/>
                <a:gd name="T23" fmla="*/ 2147483646 h 235"/>
                <a:gd name="T24" fmla="*/ 2147483646 w 282"/>
                <a:gd name="T25" fmla="*/ 2147483646 h 235"/>
                <a:gd name="T26" fmla="*/ 2147483646 w 282"/>
                <a:gd name="T27" fmla="*/ 2147483646 h 235"/>
                <a:gd name="T28" fmla="*/ 2147483646 w 282"/>
                <a:gd name="T29" fmla="*/ 2147483646 h 235"/>
                <a:gd name="T30" fmla="*/ 2147483646 w 282"/>
                <a:gd name="T31" fmla="*/ 2147483646 h 235"/>
                <a:gd name="T32" fmla="*/ 2147483646 w 282"/>
                <a:gd name="T33" fmla="*/ 2147483646 h 235"/>
                <a:gd name="T34" fmla="*/ 2147483646 w 282"/>
                <a:gd name="T35" fmla="*/ 2147483646 h 235"/>
                <a:gd name="T36" fmla="*/ 2147483646 w 282"/>
                <a:gd name="T37" fmla="*/ 2147483646 h 235"/>
                <a:gd name="T38" fmla="*/ 2147483646 w 282"/>
                <a:gd name="T39" fmla="*/ 2147483646 h 235"/>
                <a:gd name="T40" fmla="*/ 2147483646 w 282"/>
                <a:gd name="T41" fmla="*/ 2147483646 h 235"/>
                <a:gd name="T42" fmla="*/ 2147483646 w 282"/>
                <a:gd name="T43" fmla="*/ 2147483646 h 235"/>
                <a:gd name="T44" fmla="*/ 2147483646 w 282"/>
                <a:gd name="T45" fmla="*/ 2147483646 h 235"/>
                <a:gd name="T46" fmla="*/ 2147483646 w 282"/>
                <a:gd name="T47" fmla="*/ 2147483646 h 235"/>
                <a:gd name="T48" fmla="*/ 2147483646 w 282"/>
                <a:gd name="T49" fmla="*/ 2147483646 h 235"/>
                <a:gd name="T50" fmla="*/ 2147483646 w 282"/>
                <a:gd name="T51" fmla="*/ 2147483646 h 235"/>
                <a:gd name="T52" fmla="*/ 2147483646 w 282"/>
                <a:gd name="T53" fmla="*/ 2147483646 h 235"/>
                <a:gd name="T54" fmla="*/ 2147483646 w 282"/>
                <a:gd name="T55" fmla="*/ 2147483646 h 235"/>
                <a:gd name="T56" fmla="*/ 2147483646 w 282"/>
                <a:gd name="T57" fmla="*/ 2147483646 h 235"/>
                <a:gd name="T58" fmla="*/ 2147483646 w 282"/>
                <a:gd name="T59" fmla="*/ 2147483646 h 235"/>
                <a:gd name="T60" fmla="*/ 2147483646 w 282"/>
                <a:gd name="T61" fmla="*/ 2147483646 h 235"/>
                <a:gd name="T62" fmla="*/ 2147483646 w 282"/>
                <a:gd name="T63" fmla="*/ 2147483646 h 235"/>
                <a:gd name="T64" fmla="*/ 2147483646 w 282"/>
                <a:gd name="T65" fmla="*/ 2147483646 h 235"/>
                <a:gd name="T66" fmla="*/ 2147483646 w 282"/>
                <a:gd name="T67" fmla="*/ 2147483646 h 235"/>
                <a:gd name="T68" fmla="*/ 2147483646 w 282"/>
                <a:gd name="T69" fmla="*/ 2147483646 h 235"/>
                <a:gd name="T70" fmla="*/ 2147483646 w 282"/>
                <a:gd name="T71" fmla="*/ 2147483646 h 235"/>
                <a:gd name="T72" fmla="*/ 2147483646 w 282"/>
                <a:gd name="T73" fmla="*/ 2147483646 h 235"/>
                <a:gd name="T74" fmla="*/ 2147483646 w 282"/>
                <a:gd name="T75" fmla="*/ 2147483646 h 235"/>
                <a:gd name="T76" fmla="*/ 2147483646 w 282"/>
                <a:gd name="T77" fmla="*/ 2147483646 h 235"/>
                <a:gd name="T78" fmla="*/ 2147483646 w 282"/>
                <a:gd name="T79" fmla="*/ 2147483646 h 235"/>
                <a:gd name="T80" fmla="*/ 2147483646 w 282"/>
                <a:gd name="T81" fmla="*/ 2147483646 h 235"/>
                <a:gd name="T82" fmla="*/ 2147483646 w 282"/>
                <a:gd name="T83" fmla="*/ 2147483646 h 235"/>
                <a:gd name="T84" fmla="*/ 2147483646 w 282"/>
                <a:gd name="T85" fmla="*/ 2147483646 h 235"/>
                <a:gd name="T86" fmla="*/ 2147483646 w 282"/>
                <a:gd name="T87" fmla="*/ 2147483646 h 235"/>
                <a:gd name="T88" fmla="*/ 2147483646 w 282"/>
                <a:gd name="T89" fmla="*/ 2147483646 h 235"/>
                <a:gd name="T90" fmla="*/ 2147483646 w 282"/>
                <a:gd name="T91" fmla="*/ 2147483646 h 235"/>
                <a:gd name="T92" fmla="*/ 2147483646 w 282"/>
                <a:gd name="T93" fmla="*/ 2147483646 h 235"/>
                <a:gd name="T94" fmla="*/ 2147483646 w 282"/>
                <a:gd name="T95" fmla="*/ 2147483646 h 235"/>
                <a:gd name="T96" fmla="*/ 2147483646 w 282"/>
                <a:gd name="T97" fmla="*/ 2147483646 h 235"/>
                <a:gd name="T98" fmla="*/ 2147483646 w 282"/>
                <a:gd name="T99" fmla="*/ 2147483646 h 235"/>
                <a:gd name="T100" fmla="*/ 2147483646 w 282"/>
                <a:gd name="T101" fmla="*/ 2147483646 h 235"/>
                <a:gd name="T102" fmla="*/ 0 w 282"/>
                <a:gd name="T103" fmla="*/ 2147483646 h 235"/>
                <a:gd name="T104" fmla="*/ 0 w 282"/>
                <a:gd name="T105" fmla="*/ 2147483646 h 235"/>
                <a:gd name="T106" fmla="*/ 2147483646 w 282"/>
                <a:gd name="T107" fmla="*/ 2147483646 h 235"/>
                <a:gd name="T108" fmla="*/ 2147483646 w 282"/>
                <a:gd name="T109" fmla="*/ 2147483646 h 235"/>
                <a:gd name="T110" fmla="*/ 2147483646 w 282"/>
                <a:gd name="T111" fmla="*/ 2147483646 h 235"/>
                <a:gd name="T112" fmla="*/ 2147483646 w 282"/>
                <a:gd name="T113" fmla="*/ 2147483646 h 235"/>
                <a:gd name="T114" fmla="*/ 2147483646 w 282"/>
                <a:gd name="T115" fmla="*/ 2147483646 h 235"/>
                <a:gd name="T116" fmla="*/ 2147483646 w 282"/>
                <a:gd name="T117" fmla="*/ 2147483646 h 235"/>
                <a:gd name="T118" fmla="*/ 2147483646 w 282"/>
                <a:gd name="T119" fmla="*/ 2147483646 h 235"/>
                <a:gd name="T120" fmla="*/ 2147483646 w 282"/>
                <a:gd name="T121" fmla="*/ 2147483646 h 235"/>
                <a:gd name="T122" fmla="*/ 2147483646 w 282"/>
                <a:gd name="T123" fmla="*/ 2147483646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2" h="235">
                  <a:moveTo>
                    <a:pt x="28" y="131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8" y="44"/>
                    <a:pt x="36" y="36"/>
                    <a:pt x="46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36" y="148"/>
                    <a:pt x="28" y="140"/>
                    <a:pt x="28" y="131"/>
                  </a:cubicBezTo>
                  <a:close/>
                  <a:moveTo>
                    <a:pt x="214" y="131"/>
                  </a:moveTo>
                  <a:cubicBezTo>
                    <a:pt x="214" y="53"/>
                    <a:pt x="214" y="53"/>
                    <a:pt x="214" y="53"/>
                  </a:cubicBezTo>
                  <a:cubicBezTo>
                    <a:pt x="214" y="44"/>
                    <a:pt x="207" y="36"/>
                    <a:pt x="197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207" y="148"/>
                    <a:pt x="214" y="140"/>
                    <a:pt x="214" y="131"/>
                  </a:cubicBezTo>
                  <a:close/>
                  <a:moveTo>
                    <a:pt x="154" y="36"/>
                  </a:moveTo>
                  <a:cubicBezTo>
                    <a:pt x="152" y="21"/>
                    <a:pt x="143" y="13"/>
                    <a:pt x="13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00" y="13"/>
                    <a:pt x="91" y="21"/>
                    <a:pt x="89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6" y="36"/>
                    <a:pt x="166" y="36"/>
                    <a:pt x="166" y="36"/>
                  </a:cubicBezTo>
                  <a:lnTo>
                    <a:pt x="154" y="36"/>
                  </a:lnTo>
                  <a:close/>
                  <a:moveTo>
                    <a:pt x="101" y="36"/>
                  </a:moveTo>
                  <a:cubicBezTo>
                    <a:pt x="102" y="23"/>
                    <a:pt x="110" y="23"/>
                    <a:pt x="112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7" y="23"/>
                    <a:pt x="141" y="27"/>
                    <a:pt x="142" y="36"/>
                  </a:cubicBezTo>
                  <a:lnTo>
                    <a:pt x="101" y="36"/>
                  </a:lnTo>
                  <a:close/>
                  <a:moveTo>
                    <a:pt x="42" y="187"/>
                  </a:moveTo>
                  <a:cubicBezTo>
                    <a:pt x="28" y="187"/>
                    <a:pt x="17" y="198"/>
                    <a:pt x="17" y="211"/>
                  </a:cubicBezTo>
                  <a:cubicBezTo>
                    <a:pt x="17" y="224"/>
                    <a:pt x="28" y="235"/>
                    <a:pt x="42" y="235"/>
                  </a:cubicBezTo>
                  <a:cubicBezTo>
                    <a:pt x="55" y="235"/>
                    <a:pt x="66" y="224"/>
                    <a:pt x="66" y="211"/>
                  </a:cubicBezTo>
                  <a:cubicBezTo>
                    <a:pt x="66" y="198"/>
                    <a:pt x="55" y="187"/>
                    <a:pt x="42" y="187"/>
                  </a:cubicBezTo>
                  <a:close/>
                  <a:moveTo>
                    <a:pt x="42" y="224"/>
                  </a:moveTo>
                  <a:cubicBezTo>
                    <a:pt x="34" y="224"/>
                    <a:pt x="29" y="218"/>
                    <a:pt x="29" y="211"/>
                  </a:cubicBezTo>
                  <a:cubicBezTo>
                    <a:pt x="29" y="204"/>
                    <a:pt x="34" y="198"/>
                    <a:pt x="42" y="198"/>
                  </a:cubicBezTo>
                  <a:cubicBezTo>
                    <a:pt x="49" y="198"/>
                    <a:pt x="54" y="204"/>
                    <a:pt x="54" y="211"/>
                  </a:cubicBezTo>
                  <a:cubicBezTo>
                    <a:pt x="54" y="218"/>
                    <a:pt x="49" y="224"/>
                    <a:pt x="42" y="224"/>
                  </a:cubicBezTo>
                  <a:close/>
                  <a:moveTo>
                    <a:pt x="202" y="187"/>
                  </a:moveTo>
                  <a:cubicBezTo>
                    <a:pt x="188" y="187"/>
                    <a:pt x="177" y="198"/>
                    <a:pt x="177" y="211"/>
                  </a:cubicBezTo>
                  <a:cubicBezTo>
                    <a:pt x="177" y="224"/>
                    <a:pt x="188" y="235"/>
                    <a:pt x="202" y="235"/>
                  </a:cubicBezTo>
                  <a:cubicBezTo>
                    <a:pt x="215" y="235"/>
                    <a:pt x="226" y="224"/>
                    <a:pt x="226" y="211"/>
                  </a:cubicBezTo>
                  <a:cubicBezTo>
                    <a:pt x="226" y="198"/>
                    <a:pt x="215" y="187"/>
                    <a:pt x="202" y="187"/>
                  </a:cubicBezTo>
                  <a:close/>
                  <a:moveTo>
                    <a:pt x="202" y="224"/>
                  </a:moveTo>
                  <a:cubicBezTo>
                    <a:pt x="194" y="224"/>
                    <a:pt x="189" y="218"/>
                    <a:pt x="189" y="211"/>
                  </a:cubicBezTo>
                  <a:cubicBezTo>
                    <a:pt x="189" y="204"/>
                    <a:pt x="194" y="198"/>
                    <a:pt x="202" y="198"/>
                  </a:cubicBezTo>
                  <a:cubicBezTo>
                    <a:pt x="209" y="198"/>
                    <a:pt x="214" y="204"/>
                    <a:pt x="214" y="211"/>
                  </a:cubicBezTo>
                  <a:cubicBezTo>
                    <a:pt x="214" y="218"/>
                    <a:pt x="209" y="224"/>
                    <a:pt x="202" y="224"/>
                  </a:cubicBezTo>
                  <a:close/>
                  <a:moveTo>
                    <a:pt x="275" y="20"/>
                  </a:moveTo>
                  <a:cubicBezTo>
                    <a:pt x="246" y="36"/>
                    <a:pt x="246" y="36"/>
                    <a:pt x="246" y="36"/>
                  </a:cubicBezTo>
                  <a:cubicBezTo>
                    <a:pt x="246" y="179"/>
                    <a:pt x="246" y="179"/>
                    <a:pt x="246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0"/>
                    <a:pt x="226" y="29"/>
                  </a:cubicBezTo>
                  <a:cubicBezTo>
                    <a:pt x="227" y="26"/>
                    <a:pt x="228" y="23"/>
                    <a:pt x="231" y="2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71" y="0"/>
                    <a:pt x="277" y="2"/>
                    <a:pt x="279" y="7"/>
                  </a:cubicBezTo>
                  <a:cubicBezTo>
                    <a:pt x="282" y="12"/>
                    <a:pt x="280" y="17"/>
                    <a:pt x="27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63"/>
            <p:cNvSpPr txBox="1"/>
            <p:nvPr/>
          </p:nvSpPr>
          <p:spPr>
            <a:xfrm>
              <a:off x="7925165" y="3989043"/>
              <a:ext cx="14770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2281163" y="4406100"/>
            <a:ext cx="18499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319633" y="4365104"/>
            <a:ext cx="18499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313611" y="4365104"/>
            <a:ext cx="18499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8136057" y="4365104"/>
            <a:ext cx="18499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7347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75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75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75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75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5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>
            <a:spLocks/>
          </p:cNvSpPr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>
            <a:spLocks/>
          </p:cNvSpPr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4" name="图表 53"/>
          <p:cNvGraphicFramePr/>
          <p:nvPr>
            <p:extLst>
              <p:ext uri="{D42A27DB-BD31-4B8C-83A1-F6EECF244321}">
                <p14:modId xmlns:p14="http://schemas.microsoft.com/office/powerpoint/2010/main" xmlns="" val="3340475408"/>
              </p:ext>
            </p:extLst>
          </p:nvPr>
        </p:nvGraphicFramePr>
        <p:xfrm>
          <a:off x="5895347" y="2021193"/>
          <a:ext cx="2178749" cy="137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5" name="图表 54"/>
          <p:cNvGraphicFramePr/>
          <p:nvPr>
            <p:extLst>
              <p:ext uri="{D42A27DB-BD31-4B8C-83A1-F6EECF244321}">
                <p14:modId xmlns:p14="http://schemas.microsoft.com/office/powerpoint/2010/main" xmlns="" val="3032342108"/>
              </p:ext>
            </p:extLst>
          </p:nvPr>
        </p:nvGraphicFramePr>
        <p:xfrm>
          <a:off x="1124902" y="2021193"/>
          <a:ext cx="2178749" cy="137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6" name="图表 55"/>
          <p:cNvGraphicFramePr/>
          <p:nvPr>
            <p:extLst>
              <p:ext uri="{D42A27DB-BD31-4B8C-83A1-F6EECF244321}">
                <p14:modId xmlns:p14="http://schemas.microsoft.com/office/powerpoint/2010/main" xmlns="" val="1582049265"/>
              </p:ext>
            </p:extLst>
          </p:nvPr>
        </p:nvGraphicFramePr>
        <p:xfrm>
          <a:off x="1124902" y="4120589"/>
          <a:ext cx="2178749" cy="137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7" name="图表 56"/>
          <p:cNvGraphicFramePr/>
          <p:nvPr>
            <p:extLst>
              <p:ext uri="{D42A27DB-BD31-4B8C-83A1-F6EECF244321}">
                <p14:modId xmlns:p14="http://schemas.microsoft.com/office/powerpoint/2010/main" xmlns="" val="1103346453"/>
              </p:ext>
            </p:extLst>
          </p:nvPr>
        </p:nvGraphicFramePr>
        <p:xfrm>
          <a:off x="5881562" y="4120589"/>
          <a:ext cx="2178749" cy="137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58" name="组合 57"/>
          <p:cNvGrpSpPr/>
          <p:nvPr/>
        </p:nvGrpSpPr>
        <p:grpSpPr>
          <a:xfrm>
            <a:off x="2782323" y="2207341"/>
            <a:ext cx="3167053" cy="1205798"/>
            <a:chOff x="2654868" y="2413000"/>
            <a:chExt cx="2768032" cy="1053878"/>
          </a:xfrm>
        </p:grpSpPr>
        <p:sp>
          <p:nvSpPr>
            <p:cNvPr id="59" name="文本框 25"/>
            <p:cNvSpPr txBox="1"/>
            <p:nvPr/>
          </p:nvSpPr>
          <p:spPr>
            <a:xfrm>
              <a:off x="2654868" y="24130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333333"/>
                  </a:solidFill>
                  <a:latin typeface="微软雅黑" pitchFamily="34" charset="-122"/>
                  <a:ea typeface="微软雅黑" pitchFamily="34" charset="-122"/>
                </a:rPr>
                <a:t> 添加标题</a:t>
              </a:r>
              <a:endParaRPr lang="en-US" altLang="zh-CN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2743878" y="2782332"/>
              <a:ext cx="2679022" cy="684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您的内容打在这里，或者通过复制您的文本后，在此框中选择粘贴并选择只保留需要的。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580553" y="2204865"/>
            <a:ext cx="3167052" cy="1225460"/>
            <a:chOff x="2654868" y="2413000"/>
            <a:chExt cx="2768032" cy="1071063"/>
          </a:xfrm>
        </p:grpSpPr>
        <p:sp>
          <p:nvSpPr>
            <p:cNvPr id="62" name="文本框 32"/>
            <p:cNvSpPr txBox="1"/>
            <p:nvPr/>
          </p:nvSpPr>
          <p:spPr>
            <a:xfrm>
              <a:off x="2654868" y="24130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333333"/>
                  </a:solidFill>
                  <a:latin typeface="微软雅黑" pitchFamily="34" charset="-122"/>
                  <a:ea typeface="微软雅黑" pitchFamily="34" charset="-122"/>
                </a:rPr>
                <a:t> 添加标题</a:t>
              </a:r>
              <a:endParaRPr lang="en-US" altLang="zh-CN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743878" y="2782332"/>
              <a:ext cx="2679022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您的内容打在这里，或者通过复制您的文本后，在此框中选择粘贴并选择只保留需要的。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786518" y="4306737"/>
            <a:ext cx="3167053" cy="1205798"/>
            <a:chOff x="2654868" y="2413000"/>
            <a:chExt cx="2768032" cy="1053878"/>
          </a:xfrm>
        </p:grpSpPr>
        <p:sp>
          <p:nvSpPr>
            <p:cNvPr id="65" name="文本框 35"/>
            <p:cNvSpPr txBox="1"/>
            <p:nvPr/>
          </p:nvSpPr>
          <p:spPr>
            <a:xfrm>
              <a:off x="2654868" y="24130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333333"/>
                  </a:solidFill>
                  <a:latin typeface="微软雅黑" pitchFamily="34" charset="-122"/>
                  <a:ea typeface="微软雅黑" pitchFamily="34" charset="-122"/>
                </a:rPr>
                <a:t> 添加标题</a:t>
              </a:r>
              <a:endParaRPr lang="en-US" altLang="zh-CN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743878" y="2782332"/>
              <a:ext cx="2679022" cy="684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您的内容打在这里，或者通过复制您的文本后，在此框中选择粘贴并选择只保留需要的。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611054" y="4306737"/>
            <a:ext cx="3167053" cy="1205798"/>
            <a:chOff x="2654868" y="2413000"/>
            <a:chExt cx="2768032" cy="1053878"/>
          </a:xfrm>
        </p:grpSpPr>
        <p:sp>
          <p:nvSpPr>
            <p:cNvPr id="68" name="文本框 38"/>
            <p:cNvSpPr txBox="1"/>
            <p:nvPr/>
          </p:nvSpPr>
          <p:spPr>
            <a:xfrm>
              <a:off x="2654868" y="24130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333333"/>
                  </a:solidFill>
                  <a:latin typeface="微软雅黑" pitchFamily="34" charset="-122"/>
                  <a:ea typeface="微软雅黑" pitchFamily="34" charset="-122"/>
                </a:rPr>
                <a:t> 添加标题</a:t>
              </a:r>
              <a:endParaRPr lang="en-US" altLang="zh-CN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2743878" y="2782332"/>
              <a:ext cx="2679022" cy="684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您的内容打在这里，或者通过复制您的文本后，在此框中选择粘贴并选择只保留需要的。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463410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Graphic spid="54" grpId="0">
        <p:bldAsOne/>
      </p:bldGraphic>
      <p:bldGraphic spid="55" grpId="0">
        <p:bldAsOne/>
      </p:bldGraphic>
      <p:bldGraphic spid="56" grpId="0">
        <p:bldAsOne/>
      </p:bldGraphic>
      <p:bldGraphic spid="5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>
            <a:spLocks/>
          </p:cNvSpPr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>
            <a:spLocks/>
          </p:cNvSpPr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8" name="肘形连接符 47"/>
          <p:cNvCxnSpPr>
            <a:stCxn id="52" idx="6"/>
            <a:endCxn id="78" idx="2"/>
          </p:cNvCxnSpPr>
          <p:nvPr/>
        </p:nvCxnSpPr>
        <p:spPr>
          <a:xfrm>
            <a:off x="4820547" y="2088460"/>
            <a:ext cx="5359962" cy="109697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4064547" y="1710460"/>
            <a:ext cx="756000" cy="756000"/>
            <a:chOff x="4534974" y="2492893"/>
            <a:chExt cx="756000" cy="756000"/>
          </a:xfrm>
        </p:grpSpPr>
        <p:sp>
          <p:nvSpPr>
            <p:cNvPr id="52" name="椭圆 51"/>
            <p:cNvSpPr/>
            <p:nvPr/>
          </p:nvSpPr>
          <p:spPr>
            <a:xfrm>
              <a:off x="4534974" y="2492893"/>
              <a:ext cx="756000" cy="756000"/>
            </a:xfrm>
            <a:prstGeom prst="ellipse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4687974" y="2629656"/>
              <a:ext cx="450000" cy="434596"/>
              <a:chOff x="5512720" y="2152017"/>
              <a:chExt cx="583915" cy="496874"/>
            </a:xfrm>
          </p:grpSpPr>
          <p:sp>
            <p:nvSpPr>
              <p:cNvPr id="55" name="Freeform 159"/>
              <p:cNvSpPr>
                <a:spLocks/>
              </p:cNvSpPr>
              <p:nvPr/>
            </p:nvSpPr>
            <p:spPr bwMode="auto">
              <a:xfrm>
                <a:off x="5574376" y="2246314"/>
                <a:ext cx="460603" cy="402577"/>
              </a:xfrm>
              <a:custGeom>
                <a:avLst/>
                <a:gdLst>
                  <a:gd name="T0" fmla="*/ 29 w 54"/>
                  <a:gd name="T1" fmla="*/ 1 h 47"/>
                  <a:gd name="T2" fmla="*/ 24 w 54"/>
                  <a:gd name="T3" fmla="*/ 1 h 47"/>
                  <a:gd name="T4" fmla="*/ 2 w 54"/>
                  <a:gd name="T5" fmla="*/ 15 h 47"/>
                  <a:gd name="T6" fmla="*/ 0 w 54"/>
                  <a:gd name="T7" fmla="*/ 20 h 47"/>
                  <a:gd name="T8" fmla="*/ 0 w 54"/>
                  <a:gd name="T9" fmla="*/ 44 h 47"/>
                  <a:gd name="T10" fmla="*/ 3 w 54"/>
                  <a:gd name="T11" fmla="*/ 47 h 47"/>
                  <a:gd name="T12" fmla="*/ 13 w 54"/>
                  <a:gd name="T13" fmla="*/ 47 h 47"/>
                  <a:gd name="T14" fmla="*/ 16 w 54"/>
                  <a:gd name="T15" fmla="*/ 44 h 47"/>
                  <a:gd name="T16" fmla="*/ 16 w 54"/>
                  <a:gd name="T17" fmla="*/ 27 h 47"/>
                  <a:gd name="T18" fmla="*/ 19 w 54"/>
                  <a:gd name="T19" fmla="*/ 24 h 47"/>
                  <a:gd name="T20" fmla="*/ 35 w 54"/>
                  <a:gd name="T21" fmla="*/ 24 h 47"/>
                  <a:gd name="T22" fmla="*/ 38 w 54"/>
                  <a:gd name="T23" fmla="*/ 27 h 47"/>
                  <a:gd name="T24" fmla="*/ 38 w 54"/>
                  <a:gd name="T25" fmla="*/ 44 h 47"/>
                  <a:gd name="T26" fmla="*/ 41 w 54"/>
                  <a:gd name="T27" fmla="*/ 47 h 47"/>
                  <a:gd name="T28" fmla="*/ 51 w 54"/>
                  <a:gd name="T29" fmla="*/ 47 h 47"/>
                  <a:gd name="T30" fmla="*/ 54 w 54"/>
                  <a:gd name="T31" fmla="*/ 44 h 47"/>
                  <a:gd name="T32" fmla="*/ 54 w 54"/>
                  <a:gd name="T33" fmla="*/ 20 h 47"/>
                  <a:gd name="T34" fmla="*/ 52 w 54"/>
                  <a:gd name="T35" fmla="*/ 16 h 47"/>
                  <a:gd name="T36" fmla="*/ 29 w 54"/>
                  <a:gd name="T3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/>
              </a:p>
            </p:txBody>
          </p:sp>
          <p:sp>
            <p:nvSpPr>
              <p:cNvPr id="56" name="Freeform 160"/>
              <p:cNvSpPr>
                <a:spLocks/>
              </p:cNvSpPr>
              <p:nvPr/>
            </p:nvSpPr>
            <p:spPr bwMode="auto">
              <a:xfrm>
                <a:off x="5512720" y="2152017"/>
                <a:ext cx="583915" cy="224863"/>
              </a:xfrm>
              <a:custGeom>
                <a:avLst/>
                <a:gdLst>
                  <a:gd name="T0" fmla="*/ 64 w 68"/>
                  <a:gd name="T1" fmla="*/ 20 h 26"/>
                  <a:gd name="T2" fmla="*/ 61 w 68"/>
                  <a:gd name="T3" fmla="*/ 15 h 26"/>
                  <a:gd name="T4" fmla="*/ 61 w 68"/>
                  <a:gd name="T5" fmla="*/ 10 h 26"/>
                  <a:gd name="T6" fmla="*/ 58 w 68"/>
                  <a:gd name="T7" fmla="*/ 7 h 26"/>
                  <a:gd name="T8" fmla="*/ 57 w 68"/>
                  <a:gd name="T9" fmla="*/ 7 h 26"/>
                  <a:gd name="T10" fmla="*/ 54 w 68"/>
                  <a:gd name="T11" fmla="*/ 10 h 26"/>
                  <a:gd name="T12" fmla="*/ 54 w 68"/>
                  <a:gd name="T13" fmla="*/ 10 h 26"/>
                  <a:gd name="T14" fmla="*/ 52 w 68"/>
                  <a:gd name="T15" fmla="*/ 12 h 26"/>
                  <a:gd name="T16" fmla="*/ 36 w 68"/>
                  <a:gd name="T17" fmla="*/ 1 h 26"/>
                  <a:gd name="T18" fmla="*/ 33 w 68"/>
                  <a:gd name="T19" fmla="*/ 0 h 26"/>
                  <a:gd name="T20" fmla="*/ 30 w 68"/>
                  <a:gd name="T21" fmla="*/ 1 h 26"/>
                  <a:gd name="T22" fmla="*/ 2 w 68"/>
                  <a:gd name="T23" fmla="*/ 20 h 26"/>
                  <a:gd name="T24" fmla="*/ 1 w 68"/>
                  <a:gd name="T25" fmla="*/ 24 h 26"/>
                  <a:gd name="T26" fmla="*/ 5 w 68"/>
                  <a:gd name="T27" fmla="*/ 24 h 26"/>
                  <a:gd name="T28" fmla="*/ 31 w 68"/>
                  <a:gd name="T29" fmla="*/ 7 h 26"/>
                  <a:gd name="T30" fmla="*/ 36 w 68"/>
                  <a:gd name="T31" fmla="*/ 7 h 26"/>
                  <a:gd name="T32" fmla="*/ 63 w 68"/>
                  <a:gd name="T33" fmla="*/ 25 h 26"/>
                  <a:gd name="T34" fmla="*/ 67 w 68"/>
                  <a:gd name="T35" fmla="*/ 25 h 26"/>
                  <a:gd name="T36" fmla="*/ 66 w 68"/>
                  <a:gd name="T37" fmla="*/ 21 h 26"/>
                  <a:gd name="T38" fmla="*/ 64 w 68"/>
                  <a:gd name="T3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/>
              </a:p>
            </p:txBody>
          </p:sp>
        </p:grpSp>
      </p:grpSp>
      <p:cxnSp>
        <p:nvCxnSpPr>
          <p:cNvPr id="57" name="肘形连接符 56"/>
          <p:cNvCxnSpPr>
            <a:stCxn id="59" idx="6"/>
            <a:endCxn id="80" idx="2"/>
          </p:cNvCxnSpPr>
          <p:nvPr/>
        </p:nvCxnSpPr>
        <p:spPr>
          <a:xfrm>
            <a:off x="4820547" y="4275092"/>
            <a:ext cx="2891928" cy="53173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/>
        </p:nvGrpSpPr>
        <p:grpSpPr>
          <a:xfrm>
            <a:off x="4064547" y="3897092"/>
            <a:ext cx="756000" cy="756000"/>
            <a:chOff x="4534974" y="4368345"/>
            <a:chExt cx="756000" cy="756000"/>
          </a:xfrm>
        </p:grpSpPr>
        <p:sp>
          <p:nvSpPr>
            <p:cNvPr id="59" name="椭圆 58"/>
            <p:cNvSpPr/>
            <p:nvPr/>
          </p:nvSpPr>
          <p:spPr>
            <a:xfrm>
              <a:off x="4534974" y="4368345"/>
              <a:ext cx="756000" cy="756000"/>
            </a:xfrm>
            <a:prstGeom prst="ellipse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Freeform 277"/>
            <p:cNvSpPr>
              <a:spLocks noEditPoints="1"/>
            </p:cNvSpPr>
            <p:nvPr/>
          </p:nvSpPr>
          <p:spPr bwMode="auto">
            <a:xfrm>
              <a:off x="4725418" y="4490152"/>
              <a:ext cx="383972" cy="455826"/>
            </a:xfrm>
            <a:custGeom>
              <a:avLst/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1" name="肘形连接符 60"/>
          <p:cNvCxnSpPr>
            <a:stCxn id="63" idx="6"/>
            <a:endCxn id="79" idx="2"/>
          </p:cNvCxnSpPr>
          <p:nvPr/>
        </p:nvCxnSpPr>
        <p:spPr>
          <a:xfrm>
            <a:off x="4820547" y="3181776"/>
            <a:ext cx="4125946" cy="985073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>
            <a:off x="4064547" y="2803776"/>
            <a:ext cx="756000" cy="756000"/>
            <a:chOff x="4534974" y="3430619"/>
            <a:chExt cx="756000" cy="756000"/>
          </a:xfrm>
        </p:grpSpPr>
        <p:sp>
          <p:nvSpPr>
            <p:cNvPr id="63" name="椭圆 62"/>
            <p:cNvSpPr/>
            <p:nvPr/>
          </p:nvSpPr>
          <p:spPr>
            <a:xfrm>
              <a:off x="4534974" y="3430619"/>
              <a:ext cx="756000" cy="756000"/>
            </a:xfrm>
            <a:prstGeom prst="ellipse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64" name="Group 92"/>
            <p:cNvGrpSpPr/>
            <p:nvPr/>
          </p:nvGrpSpPr>
          <p:grpSpPr>
            <a:xfrm>
              <a:off x="4688410" y="3660828"/>
              <a:ext cx="474528" cy="295582"/>
              <a:chOff x="5172076" y="1938338"/>
              <a:chExt cx="471488" cy="293688"/>
            </a:xfrm>
            <a:solidFill>
              <a:schemeClr val="bg1"/>
            </a:solidFill>
          </p:grpSpPr>
          <p:sp>
            <p:nvSpPr>
              <p:cNvPr id="65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3"/>
              </a:p>
            </p:txBody>
          </p:sp>
          <p:sp>
            <p:nvSpPr>
              <p:cNvPr id="66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3"/>
              </a:p>
            </p:txBody>
          </p:sp>
          <p:sp>
            <p:nvSpPr>
              <p:cNvPr id="67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3"/>
              </a:p>
            </p:txBody>
          </p:sp>
        </p:grpSp>
      </p:grpSp>
      <p:cxnSp>
        <p:nvCxnSpPr>
          <p:cNvPr id="68" name="直接连接符 67"/>
          <p:cNvCxnSpPr>
            <a:endCxn id="70" idx="6"/>
          </p:cNvCxnSpPr>
          <p:nvPr/>
        </p:nvCxnSpPr>
        <p:spPr>
          <a:xfrm flipH="1" flipV="1">
            <a:off x="4820547" y="5368407"/>
            <a:ext cx="1280086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组合 68"/>
          <p:cNvGrpSpPr/>
          <p:nvPr/>
        </p:nvGrpSpPr>
        <p:grpSpPr>
          <a:xfrm>
            <a:off x="4064547" y="4990407"/>
            <a:ext cx="756000" cy="756000"/>
            <a:chOff x="4534974" y="5306072"/>
            <a:chExt cx="756000" cy="756000"/>
          </a:xfrm>
        </p:grpSpPr>
        <p:sp>
          <p:nvSpPr>
            <p:cNvPr id="70" name="椭圆 69"/>
            <p:cNvSpPr/>
            <p:nvPr/>
          </p:nvSpPr>
          <p:spPr>
            <a:xfrm>
              <a:off x="4534974" y="5306072"/>
              <a:ext cx="756000" cy="756000"/>
            </a:xfrm>
            <a:prstGeom prst="ellipse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" name="Group 9"/>
            <p:cNvGrpSpPr/>
            <p:nvPr/>
          </p:nvGrpSpPr>
          <p:grpSpPr>
            <a:xfrm>
              <a:off x="4659950" y="5504420"/>
              <a:ext cx="516045" cy="382660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72" name="Freeform 17"/>
              <p:cNvSpPr>
                <a:spLocks/>
              </p:cNvSpPr>
              <p:nvPr/>
            </p:nvSpPr>
            <p:spPr bwMode="auto">
              <a:xfrm>
                <a:off x="4713288" y="3481388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3" name="Freeform 18"/>
              <p:cNvSpPr>
                <a:spLocks/>
              </p:cNvSpPr>
              <p:nvPr/>
            </p:nvSpPr>
            <p:spPr bwMode="auto">
              <a:xfrm>
                <a:off x="4572000" y="3414713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74" name="任意多边形 73"/>
          <p:cNvSpPr/>
          <p:nvPr/>
        </p:nvSpPr>
        <p:spPr>
          <a:xfrm>
            <a:off x="9733958" y="2004588"/>
            <a:ext cx="1181100" cy="3698875"/>
          </a:xfrm>
          <a:custGeom>
            <a:avLst/>
            <a:gdLst>
              <a:gd name="connsiteX0" fmla="*/ 1176576 w 1181100"/>
              <a:gd name="connsiteY0" fmla="*/ 0 h 3698875"/>
              <a:gd name="connsiteX1" fmla="*/ 1181100 w 1181100"/>
              <a:gd name="connsiteY1" fmla="*/ 0 h 3698875"/>
              <a:gd name="connsiteX2" fmla="*/ 1181100 w 1181100"/>
              <a:gd name="connsiteY2" fmla="*/ 3698875 h 3698875"/>
              <a:gd name="connsiteX3" fmla="*/ 0 w 1181100"/>
              <a:gd name="connsiteY3" fmla="*/ 3698875 h 3698875"/>
              <a:gd name="connsiteX4" fmla="*/ 0 w 1181100"/>
              <a:gd name="connsiteY4" fmla="*/ 1735795 h 3698875"/>
              <a:gd name="connsiteX5" fmla="*/ 48924 w 1181100"/>
              <a:gd name="connsiteY5" fmla="*/ 1697678 h 3698875"/>
              <a:gd name="connsiteX6" fmla="*/ 278759 w 1181100"/>
              <a:gd name="connsiteY6" fmla="*/ 1500788 h 3698875"/>
              <a:gd name="connsiteX7" fmla="*/ 453153 w 1181100"/>
              <a:gd name="connsiteY7" fmla="*/ 1330349 h 3698875"/>
              <a:gd name="connsiteX8" fmla="*/ 510936 w 1181100"/>
              <a:gd name="connsiteY8" fmla="*/ 1369307 h 3698875"/>
              <a:gd name="connsiteX9" fmla="*/ 590551 w 1181100"/>
              <a:gd name="connsiteY9" fmla="*/ 1385380 h 3698875"/>
              <a:gd name="connsiteX10" fmla="*/ 795088 w 1181100"/>
              <a:gd name="connsiteY10" fmla="*/ 1180843 h 3698875"/>
              <a:gd name="connsiteX11" fmla="*/ 735181 w 1181100"/>
              <a:gd name="connsiteY11" fmla="*/ 1036213 h 3698875"/>
              <a:gd name="connsiteX12" fmla="*/ 717723 w 1181100"/>
              <a:gd name="connsiteY12" fmla="*/ 1024442 h 3698875"/>
              <a:gd name="connsiteX13" fmla="*/ 820291 w 1181100"/>
              <a:gd name="connsiteY13" fmla="*/ 886780 h 3698875"/>
              <a:gd name="connsiteX14" fmla="*/ 1174186 w 1181100"/>
              <a:gd name="connsiteY14" fmla="*/ 21448 h 3698875"/>
              <a:gd name="connsiteX15" fmla="*/ 1176576 w 1181100"/>
              <a:gd name="connsiteY15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任意多边形 74"/>
          <p:cNvSpPr/>
          <p:nvPr/>
        </p:nvSpPr>
        <p:spPr>
          <a:xfrm>
            <a:off x="8499942" y="3781607"/>
            <a:ext cx="1181100" cy="1921854"/>
          </a:xfrm>
          <a:custGeom>
            <a:avLst/>
            <a:gdLst>
              <a:gd name="connsiteX0" fmla="*/ 1181100 w 1181100"/>
              <a:gd name="connsiteY0" fmla="*/ 0 h 1921854"/>
              <a:gd name="connsiteX1" fmla="*/ 1181100 w 1181100"/>
              <a:gd name="connsiteY1" fmla="*/ 1921854 h 1921854"/>
              <a:gd name="connsiteX2" fmla="*/ 0 w 1181100"/>
              <a:gd name="connsiteY2" fmla="*/ 1921854 h 1921854"/>
              <a:gd name="connsiteX3" fmla="*/ 0 w 1181100"/>
              <a:gd name="connsiteY3" fmla="*/ 731966 h 1921854"/>
              <a:gd name="connsiteX4" fmla="*/ 319230 w 1181100"/>
              <a:gd name="connsiteY4" fmla="*/ 562253 h 1921854"/>
              <a:gd name="connsiteX5" fmla="*/ 425975 w 1181100"/>
              <a:gd name="connsiteY5" fmla="*/ 500289 h 1921854"/>
              <a:gd name="connsiteX6" fmla="*/ 445921 w 1181100"/>
              <a:gd name="connsiteY6" fmla="*/ 529872 h 1921854"/>
              <a:gd name="connsiteX7" fmla="*/ 590551 w 1181100"/>
              <a:gd name="connsiteY7" fmla="*/ 589779 h 1921854"/>
              <a:gd name="connsiteX8" fmla="*/ 795088 w 1181100"/>
              <a:gd name="connsiteY8" fmla="*/ 385242 h 1921854"/>
              <a:gd name="connsiteX9" fmla="*/ 779015 w 1181100"/>
              <a:gd name="connsiteY9" fmla="*/ 305627 h 1921854"/>
              <a:gd name="connsiteX10" fmla="*/ 768996 w 1181100"/>
              <a:gd name="connsiteY10" fmla="*/ 290767 h 1921854"/>
              <a:gd name="connsiteX11" fmla="*/ 952789 w 1181100"/>
              <a:gd name="connsiteY11" fmla="*/ 167545 h 1921854"/>
              <a:gd name="connsiteX12" fmla="*/ 1140954 w 1181100"/>
              <a:gd name="connsiteY12" fmla="*/ 31276 h 1921854"/>
              <a:gd name="connsiteX13" fmla="*/ 1181100 w 1181100"/>
              <a:gd name="connsiteY13" fmla="*/ 0 h 192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任意多边形 75"/>
          <p:cNvSpPr/>
          <p:nvPr/>
        </p:nvSpPr>
        <p:spPr>
          <a:xfrm>
            <a:off x="7265924" y="4541708"/>
            <a:ext cx="1181100" cy="1161755"/>
          </a:xfrm>
          <a:custGeom>
            <a:avLst/>
            <a:gdLst>
              <a:gd name="connsiteX0" fmla="*/ 1181100 w 1181100"/>
              <a:gd name="connsiteY0" fmla="*/ 0 h 1161755"/>
              <a:gd name="connsiteX1" fmla="*/ 1181100 w 1181100"/>
              <a:gd name="connsiteY1" fmla="*/ 1161755 h 1161755"/>
              <a:gd name="connsiteX2" fmla="*/ 0 w 1181100"/>
              <a:gd name="connsiteY2" fmla="*/ 1161755 h 1161755"/>
              <a:gd name="connsiteX3" fmla="*/ 0 w 1181100"/>
              <a:gd name="connsiteY3" fmla="*/ 517854 h 1161755"/>
              <a:gd name="connsiteX4" fmla="*/ 336342 w 1181100"/>
              <a:gd name="connsiteY4" fmla="*/ 385518 h 1161755"/>
              <a:gd name="connsiteX5" fmla="*/ 408490 w 1181100"/>
              <a:gd name="connsiteY5" fmla="*/ 354228 h 1161755"/>
              <a:gd name="connsiteX6" fmla="*/ 445921 w 1181100"/>
              <a:gd name="connsiteY6" fmla="*/ 409746 h 1161755"/>
              <a:gd name="connsiteX7" fmla="*/ 590551 w 1181100"/>
              <a:gd name="connsiteY7" fmla="*/ 469653 h 1161755"/>
              <a:gd name="connsiteX8" fmla="*/ 795088 w 1181100"/>
              <a:gd name="connsiteY8" fmla="*/ 265116 h 1161755"/>
              <a:gd name="connsiteX9" fmla="*/ 790933 w 1181100"/>
              <a:gd name="connsiteY9" fmla="*/ 223895 h 1161755"/>
              <a:gd name="connsiteX10" fmla="*/ 781056 w 1181100"/>
              <a:gd name="connsiteY10" fmla="*/ 192076 h 1161755"/>
              <a:gd name="connsiteX11" fmla="*/ 1174526 w 1181100"/>
              <a:gd name="connsiteY11" fmla="*/ 3495 h 1161755"/>
              <a:gd name="connsiteX12" fmla="*/ 1181100 w 1181100"/>
              <a:gd name="connsiteY12" fmla="*/ 0 h 11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任意多边形 76"/>
          <p:cNvSpPr/>
          <p:nvPr/>
        </p:nvSpPr>
        <p:spPr>
          <a:xfrm>
            <a:off x="5276258" y="5080381"/>
            <a:ext cx="1936748" cy="623080"/>
          </a:xfrm>
          <a:custGeom>
            <a:avLst/>
            <a:gdLst>
              <a:gd name="connsiteX0" fmla="*/ 1936748 w 1936748"/>
              <a:gd name="connsiteY0" fmla="*/ 0 h 623080"/>
              <a:gd name="connsiteX1" fmla="*/ 1936748 w 1936748"/>
              <a:gd name="connsiteY1" fmla="*/ 623080 h 623080"/>
              <a:gd name="connsiteX2" fmla="*/ 0 w 1936748"/>
              <a:gd name="connsiteY2" fmla="*/ 623080 h 623080"/>
              <a:gd name="connsiteX3" fmla="*/ 0 w 1936748"/>
              <a:gd name="connsiteY3" fmla="*/ 613884 h 623080"/>
              <a:gd name="connsiteX4" fmla="*/ 352298 w 1936748"/>
              <a:gd name="connsiteY4" fmla="*/ 519526 h 623080"/>
              <a:gd name="connsiteX5" fmla="*/ 750617 w 1936748"/>
              <a:gd name="connsiteY5" fmla="*/ 403342 h 623080"/>
              <a:gd name="connsiteX6" fmla="*/ 791646 w 1936748"/>
              <a:gd name="connsiteY6" fmla="*/ 390480 h 623080"/>
              <a:gd name="connsiteX7" fmla="*/ 823745 w 1936748"/>
              <a:gd name="connsiteY7" fmla="*/ 438090 h 623080"/>
              <a:gd name="connsiteX8" fmla="*/ 968375 w 1936748"/>
              <a:gd name="connsiteY8" fmla="*/ 497997 h 623080"/>
              <a:gd name="connsiteX9" fmla="*/ 1172912 w 1936748"/>
              <a:gd name="connsiteY9" fmla="*/ 293460 h 623080"/>
              <a:gd name="connsiteX10" fmla="*/ 1170635 w 1936748"/>
              <a:gd name="connsiteY10" fmla="*/ 270869 h 623080"/>
              <a:gd name="connsiteX11" fmla="*/ 1509041 w 1936748"/>
              <a:gd name="connsiteY11" fmla="*/ 156899 h 623080"/>
              <a:gd name="connsiteX12" fmla="*/ 1868376 w 1936748"/>
              <a:gd name="connsiteY12" fmla="*/ 26902 h 623080"/>
              <a:gd name="connsiteX13" fmla="*/ 1936748 w 1936748"/>
              <a:gd name="connsiteY13" fmla="*/ 0 h 6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10180509" y="3041430"/>
            <a:ext cx="288000" cy="288000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8946493" y="4022849"/>
            <a:ext cx="288000" cy="288000"/>
          </a:xfrm>
          <a:prstGeom prst="ellipse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7712475" y="4662823"/>
            <a:ext cx="288000" cy="288000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6100633" y="5229841"/>
            <a:ext cx="288000" cy="288000"/>
          </a:xfrm>
          <a:prstGeom prst="ellipse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2707479" y="1631783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1457616" y="2011760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点击输入图表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的描述</a:t>
            </a:r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说明，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点击输入图表的描述说明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2707479" y="2733604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1457616" y="3113581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点击输入图表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的描述说明，点击输入图表的描述</a:t>
            </a:r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2707479" y="3835425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1457616" y="4215402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点击输入图表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的描述说明，点击输入图表的描述</a:t>
            </a:r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2707479" y="4937246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1457616" y="5317223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点击输入图表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的描述说明，点击输入图表的描述</a:t>
            </a:r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5465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6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9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75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25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6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100"/>
                            </p:stCondLst>
                            <p:childTnLst>
                              <p:par>
                                <p:cTn id="10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600"/>
                            </p:stCondLst>
                            <p:childTnLst>
                              <p:par>
                                <p:cTn id="1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1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85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350"/>
                            </p:stCondLst>
                            <p:childTnLst>
                              <p:par>
                                <p:cTn id="1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74" grpId="0" animBg="1"/>
      <p:bldP spid="75" grpId="0" animBg="1"/>
      <p:bldP spid="76" grpId="0" animBg="1"/>
      <p:bldP spid="77" grpId="0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83" y="-27385"/>
            <a:ext cx="1219200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-27384"/>
            <a:ext cx="12195174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标题 4"/>
          <p:cNvSpPr txBox="1">
            <a:spLocks/>
          </p:cNvSpPr>
          <p:nvPr/>
        </p:nvSpPr>
        <p:spPr>
          <a:xfrm>
            <a:off x="4657427" y="2408312"/>
            <a:ext cx="2520280" cy="9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3</a:t>
            </a:r>
          </a:p>
        </p:txBody>
      </p:sp>
      <p:sp>
        <p:nvSpPr>
          <p:cNvPr id="79" name="标题 4"/>
          <p:cNvSpPr txBox="1">
            <a:spLocks/>
          </p:cNvSpPr>
          <p:nvPr/>
        </p:nvSpPr>
        <p:spPr>
          <a:xfrm>
            <a:off x="4657427" y="1628800"/>
            <a:ext cx="5040560" cy="1106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  <a:endParaRPr lang="en-US" altLang="zh-CN" sz="5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燕尾形 11"/>
          <p:cNvSpPr>
            <a:spLocks noChangeArrowheads="1"/>
          </p:cNvSpPr>
          <p:nvPr/>
        </p:nvSpPr>
        <p:spPr bwMode="auto">
          <a:xfrm>
            <a:off x="9121923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/>
          </a:solidFill>
          <a:ln>
            <a:noFill/>
          </a:ln>
          <a:extLst/>
        </p:spPr>
        <p:txBody>
          <a:bodyPr/>
          <a:lstStyle/>
          <a:p>
            <a:endParaRPr lang="zh-CN" altLang="zh-CN">
              <a:solidFill>
                <a:srgbClr val="5C6D7D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81" name="燕尾形 11"/>
          <p:cNvSpPr>
            <a:spLocks noChangeArrowheads="1"/>
          </p:cNvSpPr>
          <p:nvPr/>
        </p:nvSpPr>
        <p:spPr bwMode="auto">
          <a:xfrm>
            <a:off x="9337947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/>
          </a:solidFill>
          <a:ln>
            <a:noFill/>
          </a:ln>
          <a:extLst/>
        </p:spPr>
        <p:txBody>
          <a:bodyPr/>
          <a:lstStyle/>
          <a:p>
            <a:endParaRPr lang="zh-CN" altLang="zh-CN">
              <a:solidFill>
                <a:srgbClr val="5C6D7D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5305499" y="37983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377507" y="39854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5305499" y="44660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377507" y="46531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5305499" y="5114082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377507" y="5301209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5305499" y="5762154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9" name="标题 4"/>
          <p:cNvSpPr txBox="1">
            <a:spLocks/>
          </p:cNvSpPr>
          <p:nvPr/>
        </p:nvSpPr>
        <p:spPr>
          <a:xfrm>
            <a:off x="5665539" y="357301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 4"/>
          <p:cNvSpPr txBox="1">
            <a:spLocks/>
          </p:cNvSpPr>
          <p:nvPr/>
        </p:nvSpPr>
        <p:spPr>
          <a:xfrm>
            <a:off x="5665539" y="4192164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标题 4"/>
          <p:cNvSpPr txBox="1">
            <a:spLocks/>
          </p:cNvSpPr>
          <p:nvPr/>
        </p:nvSpPr>
        <p:spPr>
          <a:xfrm>
            <a:off x="5665539" y="484023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标题 4"/>
          <p:cNvSpPr txBox="1">
            <a:spLocks/>
          </p:cNvSpPr>
          <p:nvPr/>
        </p:nvSpPr>
        <p:spPr>
          <a:xfrm>
            <a:off x="5665539" y="5488308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569196" y="1671952"/>
            <a:ext cx="1685040" cy="1685040"/>
            <a:chOff x="2569196" y="1671952"/>
            <a:chExt cx="1685040" cy="1685040"/>
          </a:xfrm>
        </p:grpSpPr>
        <p:sp>
          <p:nvSpPr>
            <p:cNvPr id="94" name="椭圆 93"/>
            <p:cNvSpPr/>
            <p:nvPr/>
          </p:nvSpPr>
          <p:spPr>
            <a:xfrm>
              <a:off x="2569196" y="1671952"/>
              <a:ext cx="1685040" cy="1685040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C6D7D"/>
                </a:solidFill>
              </a:endParaRPr>
            </a:p>
          </p:txBody>
        </p:sp>
        <p:grpSp>
          <p:nvGrpSpPr>
            <p:cNvPr id="35" name="组合 37"/>
            <p:cNvGrpSpPr>
              <a:grpSpLocks/>
            </p:cNvGrpSpPr>
            <p:nvPr/>
          </p:nvGrpSpPr>
          <p:grpSpPr bwMode="auto">
            <a:xfrm>
              <a:off x="2828794" y="2060848"/>
              <a:ext cx="1165843" cy="939864"/>
              <a:chOff x="316517" y="428157"/>
              <a:chExt cx="763002" cy="615108"/>
            </a:xfrm>
          </p:grpSpPr>
          <p:sp>
            <p:nvSpPr>
              <p:cNvPr id="36" name="圆角矩形 35"/>
              <p:cNvSpPr>
                <a:spLocks noChangeArrowheads="1"/>
              </p:cNvSpPr>
              <p:nvPr/>
            </p:nvSpPr>
            <p:spPr bwMode="auto">
              <a:xfrm>
                <a:off x="377825" y="428157"/>
                <a:ext cx="640387" cy="368076"/>
              </a:xfrm>
              <a:prstGeom prst="roundRect">
                <a:avLst>
                  <a:gd name="adj" fmla="val 8903"/>
                </a:avLst>
              </a:prstGeom>
              <a:noFill/>
              <a:ln w="28575">
                <a:solidFill>
                  <a:srgbClr val="5C6D7D"/>
                </a:solidFill>
                <a:bevel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5C6D7D"/>
                  </a:solidFill>
                </a:endParaRPr>
              </a:p>
            </p:txBody>
          </p:sp>
          <p:sp>
            <p:nvSpPr>
              <p:cNvPr id="37" name="梯形 36"/>
              <p:cNvSpPr>
                <a:spLocks noChangeArrowheads="1"/>
              </p:cNvSpPr>
              <p:nvPr/>
            </p:nvSpPr>
            <p:spPr bwMode="auto">
              <a:xfrm flipV="1">
                <a:off x="316517" y="836912"/>
                <a:ext cx="763002" cy="206353"/>
              </a:xfrm>
              <a:custGeom>
                <a:avLst/>
                <a:gdLst>
                  <a:gd name="T0" fmla="*/ 737215 w 21600"/>
                  <a:gd name="T1" fmla="*/ 103177 h 21600"/>
                  <a:gd name="T2" fmla="*/ 381501 w 21600"/>
                  <a:gd name="T3" fmla="*/ 206353 h 21600"/>
                  <a:gd name="T4" fmla="*/ 25787 w 21600"/>
                  <a:gd name="T5" fmla="*/ 103177 h 21600"/>
                  <a:gd name="T6" fmla="*/ 38150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530 w 21600"/>
                  <a:gd name="T13" fmla="*/ 2530 h 21600"/>
                  <a:gd name="T14" fmla="*/ 19070 w 21600"/>
                  <a:gd name="T15" fmla="*/ 19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460" y="21600"/>
                    </a:lnTo>
                    <a:lnTo>
                      <a:pt x="2014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C6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5C6D7D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2000757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1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6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15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8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3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80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45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9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450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1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>
            <a:spLocks/>
          </p:cNvSpPr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>
            <a:spLocks/>
          </p:cNvSpPr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Freeform 17"/>
          <p:cNvSpPr>
            <a:spLocks noEditPoints="1"/>
          </p:cNvSpPr>
          <p:nvPr/>
        </p:nvSpPr>
        <p:spPr bwMode="auto">
          <a:xfrm>
            <a:off x="4552170" y="1649665"/>
            <a:ext cx="584586" cy="467174"/>
          </a:xfrm>
          <a:custGeom>
            <a:avLst/>
            <a:gdLst>
              <a:gd name="T0" fmla="*/ 200 w 400"/>
              <a:gd name="T1" fmla="*/ 120 h 320"/>
              <a:gd name="T2" fmla="*/ 140 w 400"/>
              <a:gd name="T3" fmla="*/ 180 h 320"/>
              <a:gd name="T4" fmla="*/ 200 w 400"/>
              <a:gd name="T5" fmla="*/ 240 h 320"/>
              <a:gd name="T6" fmla="*/ 260 w 400"/>
              <a:gd name="T7" fmla="*/ 180 h 320"/>
              <a:gd name="T8" fmla="*/ 200 w 400"/>
              <a:gd name="T9" fmla="*/ 120 h 320"/>
              <a:gd name="T10" fmla="*/ 360 w 400"/>
              <a:gd name="T11" fmla="*/ 60 h 320"/>
              <a:gd name="T12" fmla="*/ 312 w 400"/>
              <a:gd name="T13" fmla="*/ 60 h 320"/>
              <a:gd name="T14" fmla="*/ 296 w 400"/>
              <a:gd name="T15" fmla="*/ 49 h 320"/>
              <a:gd name="T16" fmla="*/ 284 w 400"/>
              <a:gd name="T17" fmla="*/ 11 h 320"/>
              <a:gd name="T18" fmla="*/ 268 w 400"/>
              <a:gd name="T19" fmla="*/ 0 h 320"/>
              <a:gd name="T20" fmla="*/ 132 w 400"/>
              <a:gd name="T21" fmla="*/ 0 h 320"/>
              <a:gd name="T22" fmla="*/ 116 w 400"/>
              <a:gd name="T23" fmla="*/ 11 h 320"/>
              <a:gd name="T24" fmla="*/ 104 w 400"/>
              <a:gd name="T25" fmla="*/ 49 h 320"/>
              <a:gd name="T26" fmla="*/ 88 w 400"/>
              <a:gd name="T27" fmla="*/ 60 h 320"/>
              <a:gd name="T28" fmla="*/ 40 w 400"/>
              <a:gd name="T29" fmla="*/ 60 h 320"/>
              <a:gd name="T30" fmla="*/ 0 w 400"/>
              <a:gd name="T31" fmla="*/ 100 h 320"/>
              <a:gd name="T32" fmla="*/ 0 w 400"/>
              <a:gd name="T33" fmla="*/ 280 h 320"/>
              <a:gd name="T34" fmla="*/ 40 w 400"/>
              <a:gd name="T35" fmla="*/ 320 h 320"/>
              <a:gd name="T36" fmla="*/ 360 w 400"/>
              <a:gd name="T37" fmla="*/ 320 h 320"/>
              <a:gd name="T38" fmla="*/ 400 w 400"/>
              <a:gd name="T39" fmla="*/ 280 h 320"/>
              <a:gd name="T40" fmla="*/ 400 w 400"/>
              <a:gd name="T41" fmla="*/ 100 h 320"/>
              <a:gd name="T42" fmla="*/ 360 w 400"/>
              <a:gd name="T43" fmla="*/ 60 h 320"/>
              <a:gd name="T44" fmla="*/ 200 w 400"/>
              <a:gd name="T45" fmla="*/ 280 h 320"/>
              <a:gd name="T46" fmla="*/ 100 w 400"/>
              <a:gd name="T47" fmla="*/ 180 h 320"/>
              <a:gd name="T48" fmla="*/ 200 w 400"/>
              <a:gd name="T49" fmla="*/ 80 h 320"/>
              <a:gd name="T50" fmla="*/ 300 w 400"/>
              <a:gd name="T51" fmla="*/ 180 h 320"/>
              <a:gd name="T52" fmla="*/ 200 w 400"/>
              <a:gd name="T53" fmla="*/ 280 h 320"/>
              <a:gd name="T54" fmla="*/ 346 w 400"/>
              <a:gd name="T55" fmla="*/ 128 h 320"/>
              <a:gd name="T56" fmla="*/ 332 w 400"/>
              <a:gd name="T57" fmla="*/ 114 h 320"/>
              <a:gd name="T58" fmla="*/ 346 w 400"/>
              <a:gd name="T59" fmla="*/ 100 h 320"/>
              <a:gd name="T60" fmla="*/ 360 w 400"/>
              <a:gd name="T61" fmla="*/ 114 h 320"/>
              <a:gd name="T62" fmla="*/ 346 w 400"/>
              <a:gd name="T63" fmla="*/ 12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rgbClr val="5C6D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Freeform 22"/>
          <p:cNvSpPr>
            <a:spLocks noEditPoints="1"/>
          </p:cNvSpPr>
          <p:nvPr/>
        </p:nvSpPr>
        <p:spPr bwMode="auto">
          <a:xfrm>
            <a:off x="6967389" y="1638075"/>
            <a:ext cx="518340" cy="517647"/>
          </a:xfrm>
          <a:custGeom>
            <a:avLst/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rgbClr val="FC4B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Freeform 27"/>
          <p:cNvSpPr>
            <a:spLocks noEditPoints="1"/>
          </p:cNvSpPr>
          <p:nvPr/>
        </p:nvSpPr>
        <p:spPr bwMode="auto">
          <a:xfrm>
            <a:off x="9263685" y="1650385"/>
            <a:ext cx="689940" cy="493026"/>
          </a:xfrm>
          <a:custGeom>
            <a:avLst/>
            <a:gdLst>
              <a:gd name="T0" fmla="*/ 392 w 392"/>
              <a:gd name="T1" fmla="*/ 40 h 280"/>
              <a:gd name="T2" fmla="*/ 392 w 392"/>
              <a:gd name="T3" fmla="*/ 16 h 280"/>
              <a:gd name="T4" fmla="*/ 376 w 392"/>
              <a:gd name="T5" fmla="*/ 0 h 280"/>
              <a:gd name="T6" fmla="*/ 16 w 392"/>
              <a:gd name="T7" fmla="*/ 0 h 280"/>
              <a:gd name="T8" fmla="*/ 0 w 392"/>
              <a:gd name="T9" fmla="*/ 16 h 280"/>
              <a:gd name="T10" fmla="*/ 0 w 392"/>
              <a:gd name="T11" fmla="*/ 40 h 280"/>
              <a:gd name="T12" fmla="*/ 40 w 392"/>
              <a:gd name="T13" fmla="*/ 40 h 280"/>
              <a:gd name="T14" fmla="*/ 40 w 392"/>
              <a:gd name="T15" fmla="*/ 80 h 280"/>
              <a:gd name="T16" fmla="*/ 0 w 392"/>
              <a:gd name="T17" fmla="*/ 80 h 280"/>
              <a:gd name="T18" fmla="*/ 0 w 392"/>
              <a:gd name="T19" fmla="*/ 120 h 280"/>
              <a:gd name="T20" fmla="*/ 40 w 392"/>
              <a:gd name="T21" fmla="*/ 120 h 280"/>
              <a:gd name="T22" fmla="*/ 40 w 392"/>
              <a:gd name="T23" fmla="*/ 160 h 280"/>
              <a:gd name="T24" fmla="*/ 0 w 392"/>
              <a:gd name="T25" fmla="*/ 160 h 280"/>
              <a:gd name="T26" fmla="*/ 0 w 392"/>
              <a:gd name="T27" fmla="*/ 200 h 280"/>
              <a:gd name="T28" fmla="*/ 40 w 392"/>
              <a:gd name="T29" fmla="*/ 200 h 280"/>
              <a:gd name="T30" fmla="*/ 40 w 392"/>
              <a:gd name="T31" fmla="*/ 240 h 280"/>
              <a:gd name="T32" fmla="*/ 0 w 392"/>
              <a:gd name="T33" fmla="*/ 240 h 280"/>
              <a:gd name="T34" fmla="*/ 0 w 392"/>
              <a:gd name="T35" fmla="*/ 264 h 280"/>
              <a:gd name="T36" fmla="*/ 16 w 392"/>
              <a:gd name="T37" fmla="*/ 280 h 280"/>
              <a:gd name="T38" fmla="*/ 376 w 392"/>
              <a:gd name="T39" fmla="*/ 280 h 280"/>
              <a:gd name="T40" fmla="*/ 392 w 392"/>
              <a:gd name="T41" fmla="*/ 264 h 280"/>
              <a:gd name="T42" fmla="*/ 392 w 392"/>
              <a:gd name="T43" fmla="*/ 240 h 280"/>
              <a:gd name="T44" fmla="*/ 352 w 392"/>
              <a:gd name="T45" fmla="*/ 240 h 280"/>
              <a:gd name="T46" fmla="*/ 352 w 392"/>
              <a:gd name="T47" fmla="*/ 200 h 280"/>
              <a:gd name="T48" fmla="*/ 392 w 392"/>
              <a:gd name="T49" fmla="*/ 200 h 280"/>
              <a:gd name="T50" fmla="*/ 392 w 392"/>
              <a:gd name="T51" fmla="*/ 160 h 280"/>
              <a:gd name="T52" fmla="*/ 352 w 392"/>
              <a:gd name="T53" fmla="*/ 160 h 280"/>
              <a:gd name="T54" fmla="*/ 352 w 392"/>
              <a:gd name="T55" fmla="*/ 120 h 280"/>
              <a:gd name="T56" fmla="*/ 392 w 392"/>
              <a:gd name="T57" fmla="*/ 120 h 280"/>
              <a:gd name="T58" fmla="*/ 392 w 392"/>
              <a:gd name="T59" fmla="*/ 80 h 280"/>
              <a:gd name="T60" fmla="*/ 352 w 392"/>
              <a:gd name="T61" fmla="*/ 80 h 280"/>
              <a:gd name="T62" fmla="*/ 352 w 392"/>
              <a:gd name="T63" fmla="*/ 40 h 280"/>
              <a:gd name="T64" fmla="*/ 392 w 392"/>
              <a:gd name="T65" fmla="*/ 40 h 280"/>
              <a:gd name="T66" fmla="*/ 152 w 392"/>
              <a:gd name="T67" fmla="*/ 200 h 280"/>
              <a:gd name="T68" fmla="*/ 152 w 392"/>
              <a:gd name="T69" fmla="*/ 80 h 280"/>
              <a:gd name="T70" fmla="*/ 252 w 392"/>
              <a:gd name="T71" fmla="*/ 140 h 280"/>
              <a:gd name="T72" fmla="*/ 152 w 392"/>
              <a:gd name="T73" fmla="*/ 20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Freeform 62"/>
          <p:cNvSpPr>
            <a:spLocks noEditPoints="1"/>
          </p:cNvSpPr>
          <p:nvPr/>
        </p:nvSpPr>
        <p:spPr bwMode="auto">
          <a:xfrm>
            <a:off x="2112597" y="1590662"/>
            <a:ext cx="682183" cy="608193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rgbClr val="FC4B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文本框 70"/>
          <p:cNvSpPr txBox="1"/>
          <p:nvPr/>
        </p:nvSpPr>
        <p:spPr>
          <a:xfrm>
            <a:off x="1684245" y="2273959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73"/>
          <p:cNvSpPr txBox="1"/>
          <p:nvPr/>
        </p:nvSpPr>
        <p:spPr>
          <a:xfrm>
            <a:off x="4075020" y="2273959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76"/>
          <p:cNvSpPr txBox="1"/>
          <p:nvPr/>
        </p:nvSpPr>
        <p:spPr>
          <a:xfrm>
            <a:off x="6457116" y="2273959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Rectangle 4"/>
          <p:cNvSpPr/>
          <p:nvPr/>
        </p:nvSpPr>
        <p:spPr>
          <a:xfrm flipH="1">
            <a:off x="1434513" y="2874114"/>
            <a:ext cx="2038350" cy="3075166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"/>
          <p:cNvSpPr/>
          <p:nvPr/>
        </p:nvSpPr>
        <p:spPr>
          <a:xfrm flipH="1">
            <a:off x="3819502" y="2874114"/>
            <a:ext cx="2038350" cy="3075166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"/>
          <p:cNvSpPr/>
          <p:nvPr/>
        </p:nvSpPr>
        <p:spPr>
          <a:xfrm flipH="1">
            <a:off x="6204491" y="2874114"/>
            <a:ext cx="2038350" cy="3075166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"/>
          <p:cNvSpPr/>
          <p:nvPr/>
        </p:nvSpPr>
        <p:spPr>
          <a:xfrm flipH="1">
            <a:off x="8589480" y="2874114"/>
            <a:ext cx="2038350" cy="3075166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文本框 78"/>
          <p:cNvSpPr txBox="1"/>
          <p:nvPr/>
        </p:nvSpPr>
        <p:spPr>
          <a:xfrm>
            <a:off x="8839212" y="2273959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93" t="10868" r="26612" b="3996"/>
          <a:stretch>
            <a:fillRect/>
          </a:stretch>
        </p:blipFill>
        <p:spPr>
          <a:xfrm>
            <a:off x="1434513" y="3110831"/>
            <a:ext cx="2038350" cy="2638424"/>
          </a:xfrm>
          <a:custGeom>
            <a:avLst/>
            <a:gdLst>
              <a:gd name="connsiteX0" fmla="*/ 0 w 2038350"/>
              <a:gd name="connsiteY0" fmla="*/ 0 h 2638424"/>
              <a:gd name="connsiteX1" fmla="*/ 2038350 w 2038350"/>
              <a:gd name="connsiteY1" fmla="*/ 0 h 2638424"/>
              <a:gd name="connsiteX2" fmla="*/ 2038350 w 2038350"/>
              <a:gd name="connsiteY2" fmla="*/ 2638424 h 2638424"/>
              <a:gd name="connsiteX3" fmla="*/ 0 w 2038350"/>
              <a:gd name="connsiteY3" fmla="*/ 2638424 h 2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24">
                <a:moveTo>
                  <a:pt x="0" y="0"/>
                </a:moveTo>
                <a:lnTo>
                  <a:pt x="2038350" y="0"/>
                </a:lnTo>
                <a:lnTo>
                  <a:pt x="2038350" y="2638424"/>
                </a:lnTo>
                <a:lnTo>
                  <a:pt x="0" y="2638424"/>
                </a:lnTo>
                <a:close/>
              </a:path>
            </a:pathLst>
          </a:cu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157" t="1669" r="23870"/>
          <a:stretch>
            <a:fillRect/>
          </a:stretch>
        </p:blipFill>
        <p:spPr>
          <a:xfrm>
            <a:off x="3819502" y="3110832"/>
            <a:ext cx="2038350" cy="2638403"/>
          </a:xfrm>
          <a:custGeom>
            <a:avLst/>
            <a:gdLst>
              <a:gd name="connsiteX0" fmla="*/ 0 w 2038350"/>
              <a:gd name="connsiteY0" fmla="*/ 0 h 2638403"/>
              <a:gd name="connsiteX1" fmla="*/ 2038350 w 2038350"/>
              <a:gd name="connsiteY1" fmla="*/ 0 h 2638403"/>
              <a:gd name="connsiteX2" fmla="*/ 2038350 w 2038350"/>
              <a:gd name="connsiteY2" fmla="*/ 2638403 h 2638403"/>
              <a:gd name="connsiteX3" fmla="*/ 0 w 2038350"/>
              <a:gd name="connsiteY3" fmla="*/ 2638403 h 263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3">
                <a:moveTo>
                  <a:pt x="0" y="0"/>
                </a:moveTo>
                <a:lnTo>
                  <a:pt x="2038350" y="0"/>
                </a:lnTo>
                <a:lnTo>
                  <a:pt x="2038350" y="2638403"/>
                </a:lnTo>
                <a:lnTo>
                  <a:pt x="0" y="2638403"/>
                </a:lnTo>
                <a:close/>
              </a:path>
            </a:pathLst>
          </a:cu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303" t="2052" r="4286"/>
          <a:stretch>
            <a:fillRect/>
          </a:stretch>
        </p:blipFill>
        <p:spPr>
          <a:xfrm>
            <a:off x="6204491" y="3110831"/>
            <a:ext cx="2038350" cy="2638404"/>
          </a:xfrm>
          <a:custGeom>
            <a:avLst/>
            <a:gdLst>
              <a:gd name="connsiteX0" fmla="*/ 0 w 2038350"/>
              <a:gd name="connsiteY0" fmla="*/ 0 h 2638404"/>
              <a:gd name="connsiteX1" fmla="*/ 2038350 w 2038350"/>
              <a:gd name="connsiteY1" fmla="*/ 0 h 2638404"/>
              <a:gd name="connsiteX2" fmla="*/ 2038350 w 2038350"/>
              <a:gd name="connsiteY2" fmla="*/ 2638404 h 2638404"/>
              <a:gd name="connsiteX3" fmla="*/ 0 w 2038350"/>
              <a:gd name="connsiteY3" fmla="*/ 2638404 h 26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4">
                <a:moveTo>
                  <a:pt x="0" y="0"/>
                </a:moveTo>
                <a:lnTo>
                  <a:pt x="2038350" y="0"/>
                </a:lnTo>
                <a:lnTo>
                  <a:pt x="2038350" y="2638404"/>
                </a:lnTo>
                <a:lnTo>
                  <a:pt x="0" y="2638404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3" t="1773" r="45561"/>
          <a:stretch>
            <a:fillRect/>
          </a:stretch>
        </p:blipFill>
        <p:spPr>
          <a:xfrm>
            <a:off x="8589480" y="3110832"/>
            <a:ext cx="2038350" cy="2638405"/>
          </a:xfrm>
          <a:custGeom>
            <a:avLst/>
            <a:gdLst>
              <a:gd name="connsiteX0" fmla="*/ 0 w 2038350"/>
              <a:gd name="connsiteY0" fmla="*/ 0 h 2638405"/>
              <a:gd name="connsiteX1" fmla="*/ 2038350 w 2038350"/>
              <a:gd name="connsiteY1" fmla="*/ 0 h 2638405"/>
              <a:gd name="connsiteX2" fmla="*/ 2038350 w 2038350"/>
              <a:gd name="connsiteY2" fmla="*/ 2638405 h 2638405"/>
              <a:gd name="connsiteX3" fmla="*/ 0 w 2038350"/>
              <a:gd name="connsiteY3" fmla="*/ 2638405 h 263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5">
                <a:moveTo>
                  <a:pt x="0" y="0"/>
                </a:moveTo>
                <a:lnTo>
                  <a:pt x="2038350" y="0"/>
                </a:lnTo>
                <a:lnTo>
                  <a:pt x="2038350" y="2638405"/>
                </a:lnTo>
                <a:lnTo>
                  <a:pt x="0" y="263840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7038949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>
            <a:spLocks/>
          </p:cNvSpPr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>
            <a:spLocks/>
          </p:cNvSpPr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3" name="Picture 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34" t="10550" r="21733" b="13050"/>
          <a:stretch/>
        </p:blipFill>
        <p:spPr>
          <a:xfrm>
            <a:off x="1020003" y="1327170"/>
            <a:ext cx="5252720" cy="4766126"/>
          </a:xfrm>
          <a:prstGeom prst="rect">
            <a:avLst/>
          </a:prstGeom>
        </p:spPr>
      </p:pic>
      <p:graphicFrame>
        <p:nvGraphicFramePr>
          <p:cNvPr id="90" name="图表 89"/>
          <p:cNvGraphicFramePr/>
          <p:nvPr>
            <p:extLst>
              <p:ext uri="{D42A27DB-BD31-4B8C-83A1-F6EECF244321}">
                <p14:modId xmlns:p14="http://schemas.microsoft.com/office/powerpoint/2010/main" xmlns="" val="3914450356"/>
              </p:ext>
            </p:extLst>
          </p:nvPr>
        </p:nvGraphicFramePr>
        <p:xfrm>
          <a:off x="1737616" y="1898169"/>
          <a:ext cx="3925507" cy="2711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91" name="组合 90"/>
          <p:cNvGrpSpPr/>
          <p:nvPr/>
        </p:nvGrpSpPr>
        <p:grpSpPr>
          <a:xfrm>
            <a:off x="6724279" y="1484784"/>
            <a:ext cx="1020054" cy="1020054"/>
            <a:chOff x="7326630" y="1433870"/>
            <a:chExt cx="1132466" cy="1132466"/>
          </a:xfrm>
        </p:grpSpPr>
        <p:grpSp>
          <p:nvGrpSpPr>
            <p:cNvPr id="92" name="组合 91"/>
            <p:cNvGrpSpPr/>
            <p:nvPr/>
          </p:nvGrpSpPr>
          <p:grpSpPr>
            <a:xfrm>
              <a:off x="7326630" y="1433870"/>
              <a:ext cx="1132466" cy="1132466"/>
              <a:chOff x="3798110" y="2832909"/>
              <a:chExt cx="1166781" cy="1166781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3798110" y="2832909"/>
                <a:ext cx="1166781" cy="1166781"/>
              </a:xfrm>
              <a:prstGeom prst="ellipse">
                <a:avLst/>
              </a:prstGeom>
              <a:solidFill>
                <a:schemeClr val="bg1"/>
              </a:soli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0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3931196" y="2965995"/>
                <a:ext cx="900609" cy="900609"/>
              </a:xfrm>
              <a:prstGeom prst="ellipse">
                <a:avLst/>
              </a:prstGeom>
              <a:solidFill>
                <a:srgbClr val="5C6D7D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7716388" y="1786934"/>
              <a:ext cx="411163" cy="363538"/>
              <a:chOff x="1997076" y="9024938"/>
              <a:chExt cx="411163" cy="363538"/>
            </a:xfrm>
            <a:solidFill>
              <a:srgbClr val="F9F9F9"/>
            </a:solidFill>
          </p:grpSpPr>
          <p:sp>
            <p:nvSpPr>
              <p:cNvPr id="94" name="Freeform 1044"/>
              <p:cNvSpPr>
                <a:spLocks noEditPoints="1"/>
              </p:cNvSpPr>
              <p:nvPr/>
            </p:nvSpPr>
            <p:spPr bwMode="auto">
              <a:xfrm>
                <a:off x="1997076" y="9024938"/>
                <a:ext cx="282575" cy="363538"/>
              </a:xfrm>
              <a:custGeom>
                <a:avLst/>
                <a:gdLst>
                  <a:gd name="T0" fmla="*/ 55 w 110"/>
                  <a:gd name="T1" fmla="*/ 62 h 142"/>
                  <a:gd name="T2" fmla="*/ 0 w 110"/>
                  <a:gd name="T3" fmla="*/ 138 h 142"/>
                  <a:gd name="T4" fmla="*/ 0 w 110"/>
                  <a:gd name="T5" fmla="*/ 142 h 142"/>
                  <a:gd name="T6" fmla="*/ 110 w 110"/>
                  <a:gd name="T7" fmla="*/ 142 h 142"/>
                  <a:gd name="T8" fmla="*/ 110 w 110"/>
                  <a:gd name="T9" fmla="*/ 138 h 142"/>
                  <a:gd name="T10" fmla="*/ 55 w 110"/>
                  <a:gd name="T11" fmla="*/ 62 h 142"/>
                  <a:gd name="T12" fmla="*/ 56 w 110"/>
                  <a:gd name="T13" fmla="*/ 55 h 142"/>
                  <a:gd name="T14" fmla="*/ 84 w 110"/>
                  <a:gd name="T15" fmla="*/ 27 h 142"/>
                  <a:gd name="T16" fmla="*/ 56 w 110"/>
                  <a:gd name="T17" fmla="*/ 0 h 142"/>
                  <a:gd name="T18" fmla="*/ 28 w 110"/>
                  <a:gd name="T19" fmla="*/ 27 h 142"/>
                  <a:gd name="T20" fmla="*/ 56 w 110"/>
                  <a:gd name="T21" fmla="*/ 5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0" h="142">
                    <a:moveTo>
                      <a:pt x="55" y="62"/>
                    </a:moveTo>
                    <a:cubicBezTo>
                      <a:pt x="25" y="62"/>
                      <a:pt x="0" y="96"/>
                      <a:pt x="0" y="138"/>
                    </a:cubicBezTo>
                    <a:cubicBezTo>
                      <a:pt x="0" y="139"/>
                      <a:pt x="0" y="140"/>
                      <a:pt x="0" y="142"/>
                    </a:cubicBezTo>
                    <a:cubicBezTo>
                      <a:pt x="110" y="142"/>
                      <a:pt x="110" y="142"/>
                      <a:pt x="110" y="142"/>
                    </a:cubicBezTo>
                    <a:cubicBezTo>
                      <a:pt x="110" y="140"/>
                      <a:pt x="110" y="139"/>
                      <a:pt x="110" y="138"/>
                    </a:cubicBezTo>
                    <a:cubicBezTo>
                      <a:pt x="110" y="96"/>
                      <a:pt x="86" y="62"/>
                      <a:pt x="55" y="62"/>
                    </a:cubicBezTo>
                    <a:close/>
                    <a:moveTo>
                      <a:pt x="56" y="55"/>
                    </a:moveTo>
                    <a:cubicBezTo>
                      <a:pt x="71" y="55"/>
                      <a:pt x="84" y="42"/>
                      <a:pt x="84" y="27"/>
                    </a:cubicBezTo>
                    <a:cubicBezTo>
                      <a:pt x="84" y="12"/>
                      <a:pt x="71" y="0"/>
                      <a:pt x="56" y="0"/>
                    </a:cubicBezTo>
                    <a:cubicBezTo>
                      <a:pt x="40" y="0"/>
                      <a:pt x="28" y="12"/>
                      <a:pt x="28" y="27"/>
                    </a:cubicBezTo>
                    <a:cubicBezTo>
                      <a:pt x="28" y="42"/>
                      <a:pt x="40" y="55"/>
                      <a:pt x="56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1045"/>
              <p:cNvSpPr>
                <a:spLocks noEditPoints="1"/>
              </p:cNvSpPr>
              <p:nvPr/>
            </p:nvSpPr>
            <p:spPr bwMode="auto">
              <a:xfrm>
                <a:off x="2266951" y="9144001"/>
                <a:ext cx="141288" cy="244475"/>
              </a:xfrm>
              <a:custGeom>
                <a:avLst/>
                <a:gdLst>
                  <a:gd name="T0" fmla="*/ 18 w 55"/>
                  <a:gd name="T1" fmla="*/ 42 h 95"/>
                  <a:gd name="T2" fmla="*/ 10 w 55"/>
                  <a:gd name="T3" fmla="*/ 43 h 95"/>
                  <a:gd name="T4" fmla="*/ 21 w 55"/>
                  <a:gd name="T5" fmla="*/ 91 h 95"/>
                  <a:gd name="T6" fmla="*/ 21 w 55"/>
                  <a:gd name="T7" fmla="*/ 95 h 95"/>
                  <a:gd name="T8" fmla="*/ 55 w 55"/>
                  <a:gd name="T9" fmla="*/ 95 h 95"/>
                  <a:gd name="T10" fmla="*/ 55 w 55"/>
                  <a:gd name="T11" fmla="*/ 92 h 95"/>
                  <a:gd name="T12" fmla="*/ 18 w 55"/>
                  <a:gd name="T13" fmla="*/ 42 h 95"/>
                  <a:gd name="T14" fmla="*/ 37 w 55"/>
                  <a:gd name="T15" fmla="*/ 18 h 95"/>
                  <a:gd name="T16" fmla="*/ 18 w 55"/>
                  <a:gd name="T17" fmla="*/ 0 h 95"/>
                  <a:gd name="T18" fmla="*/ 0 w 55"/>
                  <a:gd name="T19" fmla="*/ 18 h 95"/>
                  <a:gd name="T20" fmla="*/ 18 w 55"/>
                  <a:gd name="T21" fmla="*/ 37 h 95"/>
                  <a:gd name="T22" fmla="*/ 37 w 55"/>
                  <a:gd name="T23" fmla="*/ 1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95">
                    <a:moveTo>
                      <a:pt x="18" y="42"/>
                    </a:moveTo>
                    <a:cubicBezTo>
                      <a:pt x="15" y="42"/>
                      <a:pt x="13" y="42"/>
                      <a:pt x="10" y="43"/>
                    </a:cubicBezTo>
                    <a:cubicBezTo>
                      <a:pt x="17" y="56"/>
                      <a:pt x="21" y="73"/>
                      <a:pt x="21" y="91"/>
                    </a:cubicBezTo>
                    <a:cubicBezTo>
                      <a:pt x="21" y="92"/>
                      <a:pt x="21" y="93"/>
                      <a:pt x="21" y="95"/>
                    </a:cubicBezTo>
                    <a:cubicBezTo>
                      <a:pt x="55" y="95"/>
                      <a:pt x="55" y="95"/>
                      <a:pt x="55" y="95"/>
                    </a:cubicBezTo>
                    <a:cubicBezTo>
                      <a:pt x="55" y="94"/>
                      <a:pt x="55" y="93"/>
                      <a:pt x="55" y="92"/>
                    </a:cubicBezTo>
                    <a:cubicBezTo>
                      <a:pt x="55" y="64"/>
                      <a:pt x="38" y="42"/>
                      <a:pt x="18" y="42"/>
                    </a:cubicBezTo>
                    <a:close/>
                    <a:moveTo>
                      <a:pt x="37" y="18"/>
                    </a:moveTo>
                    <a:cubicBezTo>
                      <a:pt x="37" y="8"/>
                      <a:pt x="29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7"/>
                      <a:pt x="18" y="37"/>
                    </a:cubicBezTo>
                    <a:cubicBezTo>
                      <a:pt x="29" y="37"/>
                      <a:pt x="37" y="28"/>
                      <a:pt x="37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98" name="组合 97"/>
          <p:cNvGrpSpPr/>
          <p:nvPr/>
        </p:nvGrpSpPr>
        <p:grpSpPr>
          <a:xfrm>
            <a:off x="6728772" y="3119874"/>
            <a:ext cx="1020054" cy="1020054"/>
            <a:chOff x="7331123" y="3307483"/>
            <a:chExt cx="1132466" cy="1132466"/>
          </a:xfrm>
        </p:grpSpPr>
        <p:grpSp>
          <p:nvGrpSpPr>
            <p:cNvPr id="99" name="组合 98"/>
            <p:cNvGrpSpPr/>
            <p:nvPr/>
          </p:nvGrpSpPr>
          <p:grpSpPr>
            <a:xfrm>
              <a:off x="7331123" y="3307483"/>
              <a:ext cx="1132466" cy="1132466"/>
              <a:chOff x="3798110" y="2832909"/>
              <a:chExt cx="1166781" cy="1166781"/>
            </a:xfrm>
          </p:grpSpPr>
          <p:sp>
            <p:nvSpPr>
              <p:cNvPr id="101" name="椭圆 100"/>
              <p:cNvSpPr/>
              <p:nvPr/>
            </p:nvSpPr>
            <p:spPr>
              <a:xfrm>
                <a:off x="3798110" y="2832909"/>
                <a:ext cx="1166781" cy="1166781"/>
              </a:xfrm>
              <a:prstGeom prst="ellipse">
                <a:avLst/>
              </a:prstGeom>
              <a:solidFill>
                <a:srgbClr val="F9F9F9"/>
              </a:soli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0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3931196" y="2965995"/>
                <a:ext cx="900609" cy="900609"/>
              </a:xfrm>
              <a:prstGeom prst="ellipse">
                <a:avLst/>
              </a:prstGeom>
              <a:solidFill>
                <a:srgbClr val="5C6D7D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0" name="Freeform 372"/>
            <p:cNvSpPr>
              <a:spLocks/>
            </p:cNvSpPr>
            <p:nvPr/>
          </p:nvSpPr>
          <p:spPr bwMode="auto">
            <a:xfrm>
              <a:off x="7631139" y="3645548"/>
              <a:ext cx="508454" cy="513028"/>
            </a:xfrm>
            <a:custGeom>
              <a:avLst/>
              <a:gdLst>
                <a:gd name="T0" fmla="*/ 282 w 288"/>
                <a:gd name="T1" fmla="*/ 54 h 288"/>
                <a:gd name="T2" fmla="*/ 243 w 288"/>
                <a:gd name="T3" fmla="*/ 79 h 288"/>
                <a:gd name="T4" fmla="*/ 209 w 288"/>
                <a:gd name="T5" fmla="*/ 45 h 288"/>
                <a:gd name="T6" fmla="*/ 233 w 288"/>
                <a:gd name="T7" fmla="*/ 6 h 288"/>
                <a:gd name="T8" fmla="*/ 227 w 288"/>
                <a:gd name="T9" fmla="*/ 0 h 288"/>
                <a:gd name="T10" fmla="*/ 162 w 288"/>
                <a:gd name="T11" fmla="*/ 65 h 288"/>
                <a:gd name="T12" fmla="*/ 167 w 288"/>
                <a:gd name="T13" fmla="*/ 85 h 288"/>
                <a:gd name="T14" fmla="*/ 84 w 288"/>
                <a:gd name="T15" fmla="*/ 168 h 288"/>
                <a:gd name="T16" fmla="*/ 65 w 288"/>
                <a:gd name="T17" fmla="*/ 162 h 288"/>
                <a:gd name="T18" fmla="*/ 0 w 288"/>
                <a:gd name="T19" fmla="*/ 228 h 288"/>
                <a:gd name="T20" fmla="*/ 6 w 288"/>
                <a:gd name="T21" fmla="*/ 234 h 288"/>
                <a:gd name="T22" fmla="*/ 45 w 288"/>
                <a:gd name="T23" fmla="*/ 209 h 288"/>
                <a:gd name="T24" fmla="*/ 79 w 288"/>
                <a:gd name="T25" fmla="*/ 243 h 288"/>
                <a:gd name="T26" fmla="*/ 54 w 288"/>
                <a:gd name="T27" fmla="*/ 282 h 288"/>
                <a:gd name="T28" fmla="*/ 60 w 288"/>
                <a:gd name="T29" fmla="*/ 288 h 288"/>
                <a:gd name="T30" fmla="*/ 125 w 288"/>
                <a:gd name="T31" fmla="*/ 223 h 288"/>
                <a:gd name="T32" fmla="*/ 120 w 288"/>
                <a:gd name="T33" fmla="*/ 204 h 288"/>
                <a:gd name="T34" fmla="*/ 204 w 288"/>
                <a:gd name="T35" fmla="*/ 120 h 288"/>
                <a:gd name="T36" fmla="*/ 222 w 288"/>
                <a:gd name="T37" fmla="*/ 126 h 288"/>
                <a:gd name="T38" fmla="*/ 287 w 288"/>
                <a:gd name="T39" fmla="*/ 60 h 288"/>
                <a:gd name="T40" fmla="*/ 282 w 288"/>
                <a:gd name="T41" fmla="*/ 5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288">
                  <a:moveTo>
                    <a:pt x="282" y="54"/>
                  </a:moveTo>
                  <a:cubicBezTo>
                    <a:pt x="255" y="81"/>
                    <a:pt x="259" y="79"/>
                    <a:pt x="243" y="79"/>
                  </a:cubicBezTo>
                  <a:cubicBezTo>
                    <a:pt x="230" y="79"/>
                    <a:pt x="209" y="58"/>
                    <a:pt x="209" y="45"/>
                  </a:cubicBezTo>
                  <a:cubicBezTo>
                    <a:pt x="209" y="28"/>
                    <a:pt x="206" y="33"/>
                    <a:pt x="233" y="6"/>
                  </a:cubicBezTo>
                  <a:cubicBezTo>
                    <a:pt x="231" y="4"/>
                    <a:pt x="227" y="0"/>
                    <a:pt x="227" y="0"/>
                  </a:cubicBezTo>
                  <a:cubicBezTo>
                    <a:pt x="194" y="1"/>
                    <a:pt x="162" y="32"/>
                    <a:pt x="162" y="65"/>
                  </a:cubicBezTo>
                  <a:cubicBezTo>
                    <a:pt x="162" y="71"/>
                    <a:pt x="164" y="78"/>
                    <a:pt x="167" y="85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78" y="164"/>
                    <a:pt x="71" y="162"/>
                    <a:pt x="65" y="162"/>
                  </a:cubicBezTo>
                  <a:cubicBezTo>
                    <a:pt x="32" y="162"/>
                    <a:pt x="0" y="194"/>
                    <a:pt x="0" y="228"/>
                  </a:cubicBezTo>
                  <a:cubicBezTo>
                    <a:pt x="0" y="228"/>
                    <a:pt x="4" y="231"/>
                    <a:pt x="6" y="234"/>
                  </a:cubicBezTo>
                  <a:cubicBezTo>
                    <a:pt x="33" y="207"/>
                    <a:pt x="28" y="209"/>
                    <a:pt x="45" y="209"/>
                  </a:cubicBezTo>
                  <a:cubicBezTo>
                    <a:pt x="58" y="209"/>
                    <a:pt x="79" y="230"/>
                    <a:pt x="79" y="243"/>
                  </a:cubicBezTo>
                  <a:cubicBezTo>
                    <a:pt x="79" y="260"/>
                    <a:pt x="82" y="255"/>
                    <a:pt x="54" y="282"/>
                  </a:cubicBezTo>
                  <a:cubicBezTo>
                    <a:pt x="56" y="284"/>
                    <a:pt x="60" y="288"/>
                    <a:pt x="60" y="288"/>
                  </a:cubicBezTo>
                  <a:cubicBezTo>
                    <a:pt x="94" y="287"/>
                    <a:pt x="125" y="256"/>
                    <a:pt x="125" y="223"/>
                  </a:cubicBezTo>
                  <a:cubicBezTo>
                    <a:pt x="125" y="217"/>
                    <a:pt x="123" y="210"/>
                    <a:pt x="120" y="204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10" y="124"/>
                    <a:pt x="216" y="126"/>
                    <a:pt x="222" y="126"/>
                  </a:cubicBezTo>
                  <a:cubicBezTo>
                    <a:pt x="256" y="126"/>
                    <a:pt x="288" y="94"/>
                    <a:pt x="287" y="60"/>
                  </a:cubicBezTo>
                  <a:cubicBezTo>
                    <a:pt x="287" y="60"/>
                    <a:pt x="284" y="56"/>
                    <a:pt x="282" y="54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6728772" y="4704050"/>
            <a:ext cx="1020054" cy="1020054"/>
            <a:chOff x="7331123" y="5143770"/>
            <a:chExt cx="1132466" cy="1132466"/>
          </a:xfrm>
        </p:grpSpPr>
        <p:sp>
          <p:nvSpPr>
            <p:cNvPr id="104" name="椭圆 103"/>
            <p:cNvSpPr/>
            <p:nvPr/>
          </p:nvSpPr>
          <p:spPr>
            <a:xfrm>
              <a:off x="7331123" y="5143770"/>
              <a:ext cx="1132466" cy="1132466"/>
            </a:xfrm>
            <a:prstGeom prst="ellipse">
              <a:avLst/>
            </a:prstGeom>
            <a:solidFill>
              <a:srgbClr val="F9F9F9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7460295" y="5272942"/>
              <a:ext cx="874122" cy="874122"/>
            </a:xfrm>
            <a:prstGeom prst="ellipse">
              <a:avLst/>
            </a:prstGeom>
            <a:solidFill>
              <a:srgbClr val="5C6D7D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7642648" y="5455776"/>
              <a:ext cx="508454" cy="508454"/>
              <a:chOff x="1219200" y="2732088"/>
              <a:chExt cx="279400" cy="279400"/>
            </a:xfrm>
            <a:solidFill>
              <a:srgbClr val="F9F9F9"/>
            </a:solidFill>
          </p:grpSpPr>
          <p:sp>
            <p:nvSpPr>
              <p:cNvPr id="107" name="Freeform 375"/>
              <p:cNvSpPr>
                <a:spLocks noEditPoints="1"/>
              </p:cNvSpPr>
              <p:nvPr/>
            </p:nvSpPr>
            <p:spPr bwMode="auto">
              <a:xfrm>
                <a:off x="1219200" y="2732088"/>
                <a:ext cx="279400" cy="279400"/>
              </a:xfrm>
              <a:custGeom>
                <a:avLst/>
                <a:gdLst>
                  <a:gd name="T0" fmla="*/ 144 w 289"/>
                  <a:gd name="T1" fmla="*/ 0 h 288"/>
                  <a:gd name="T2" fmla="*/ 0 w 289"/>
                  <a:gd name="T3" fmla="*/ 144 h 288"/>
                  <a:gd name="T4" fmla="*/ 144 w 289"/>
                  <a:gd name="T5" fmla="*/ 288 h 288"/>
                  <a:gd name="T6" fmla="*/ 289 w 289"/>
                  <a:gd name="T7" fmla="*/ 144 h 288"/>
                  <a:gd name="T8" fmla="*/ 144 w 289"/>
                  <a:gd name="T9" fmla="*/ 0 h 288"/>
                  <a:gd name="T10" fmla="*/ 144 w 289"/>
                  <a:gd name="T11" fmla="*/ 267 h 288"/>
                  <a:gd name="T12" fmla="*/ 21 w 289"/>
                  <a:gd name="T13" fmla="*/ 144 h 288"/>
                  <a:gd name="T14" fmla="*/ 144 w 289"/>
                  <a:gd name="T15" fmla="*/ 20 h 288"/>
                  <a:gd name="T16" fmla="*/ 268 w 289"/>
                  <a:gd name="T17" fmla="*/ 144 h 288"/>
                  <a:gd name="T18" fmla="*/ 144 w 289"/>
                  <a:gd name="T19" fmla="*/ 26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9" h="288">
                    <a:moveTo>
                      <a:pt x="144" y="0"/>
                    </a:moveTo>
                    <a:cubicBezTo>
                      <a:pt x="65" y="0"/>
                      <a:pt x="0" y="64"/>
                      <a:pt x="0" y="144"/>
                    </a:cubicBezTo>
                    <a:cubicBezTo>
                      <a:pt x="0" y="224"/>
                      <a:pt x="65" y="288"/>
                      <a:pt x="144" y="288"/>
                    </a:cubicBezTo>
                    <a:cubicBezTo>
                      <a:pt x="224" y="288"/>
                      <a:pt x="289" y="224"/>
                      <a:pt x="289" y="144"/>
                    </a:cubicBezTo>
                    <a:cubicBezTo>
                      <a:pt x="289" y="64"/>
                      <a:pt x="224" y="0"/>
                      <a:pt x="144" y="0"/>
                    </a:cubicBezTo>
                    <a:close/>
                    <a:moveTo>
                      <a:pt x="144" y="267"/>
                    </a:moveTo>
                    <a:cubicBezTo>
                      <a:pt x="76" y="267"/>
                      <a:pt x="21" y="212"/>
                      <a:pt x="21" y="144"/>
                    </a:cubicBezTo>
                    <a:cubicBezTo>
                      <a:pt x="21" y="76"/>
                      <a:pt x="76" y="20"/>
                      <a:pt x="144" y="20"/>
                    </a:cubicBezTo>
                    <a:cubicBezTo>
                      <a:pt x="213" y="20"/>
                      <a:pt x="268" y="76"/>
                      <a:pt x="268" y="144"/>
                    </a:cubicBezTo>
                    <a:cubicBezTo>
                      <a:pt x="268" y="212"/>
                      <a:pt x="213" y="267"/>
                      <a:pt x="144" y="2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376"/>
              <p:cNvSpPr>
                <a:spLocks/>
              </p:cNvSpPr>
              <p:nvPr/>
            </p:nvSpPr>
            <p:spPr bwMode="auto">
              <a:xfrm>
                <a:off x="1365250" y="2884488"/>
                <a:ext cx="14288" cy="36513"/>
              </a:xfrm>
              <a:custGeom>
                <a:avLst/>
                <a:gdLst>
                  <a:gd name="T0" fmla="*/ 0 w 15"/>
                  <a:gd name="T1" fmla="*/ 0 h 38"/>
                  <a:gd name="T2" fmla="*/ 0 w 15"/>
                  <a:gd name="T3" fmla="*/ 38 h 38"/>
                  <a:gd name="T4" fmla="*/ 15 w 15"/>
                  <a:gd name="T5" fmla="*/ 20 h 38"/>
                  <a:gd name="T6" fmla="*/ 0 w 15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8">
                    <a:moveTo>
                      <a:pt x="0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7"/>
                      <a:pt x="15" y="33"/>
                      <a:pt x="15" y="20"/>
                    </a:cubicBezTo>
                    <a:cubicBezTo>
                      <a:pt x="15" y="7"/>
                      <a:pt x="5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377"/>
              <p:cNvSpPr>
                <a:spLocks/>
              </p:cNvSpPr>
              <p:nvPr/>
            </p:nvSpPr>
            <p:spPr bwMode="auto">
              <a:xfrm>
                <a:off x="1339850" y="2819401"/>
                <a:ext cx="14288" cy="34925"/>
              </a:xfrm>
              <a:custGeom>
                <a:avLst/>
                <a:gdLst>
                  <a:gd name="T0" fmla="*/ 0 w 15"/>
                  <a:gd name="T1" fmla="*/ 17 h 36"/>
                  <a:gd name="T2" fmla="*/ 15 w 15"/>
                  <a:gd name="T3" fmla="*/ 36 h 36"/>
                  <a:gd name="T4" fmla="*/ 15 w 15"/>
                  <a:gd name="T5" fmla="*/ 0 h 36"/>
                  <a:gd name="T6" fmla="*/ 0 w 15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6">
                    <a:moveTo>
                      <a:pt x="0" y="17"/>
                    </a:moveTo>
                    <a:cubicBezTo>
                      <a:pt x="0" y="29"/>
                      <a:pt x="10" y="34"/>
                      <a:pt x="15" y="36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1" y="1"/>
                      <a:pt x="0" y="4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378"/>
              <p:cNvSpPr>
                <a:spLocks noEditPoints="1"/>
              </p:cNvSpPr>
              <p:nvPr/>
            </p:nvSpPr>
            <p:spPr bwMode="auto">
              <a:xfrm>
                <a:off x="1247775" y="2759076"/>
                <a:ext cx="222250" cy="223838"/>
              </a:xfrm>
              <a:custGeom>
                <a:avLst/>
                <a:gdLst>
                  <a:gd name="T0" fmla="*/ 115 w 231"/>
                  <a:gd name="T1" fmla="*/ 0 h 231"/>
                  <a:gd name="T2" fmla="*/ 0 w 231"/>
                  <a:gd name="T3" fmla="*/ 116 h 231"/>
                  <a:gd name="T4" fmla="*/ 115 w 231"/>
                  <a:gd name="T5" fmla="*/ 231 h 231"/>
                  <a:gd name="T6" fmla="*/ 231 w 231"/>
                  <a:gd name="T7" fmla="*/ 116 h 231"/>
                  <a:gd name="T8" fmla="*/ 115 w 231"/>
                  <a:gd name="T9" fmla="*/ 0 h 231"/>
                  <a:gd name="T10" fmla="*/ 123 w 231"/>
                  <a:gd name="T11" fmla="*/ 192 h 231"/>
                  <a:gd name="T12" fmla="*/ 123 w 231"/>
                  <a:gd name="T13" fmla="*/ 202 h 231"/>
                  <a:gd name="T14" fmla="*/ 119 w 231"/>
                  <a:gd name="T15" fmla="*/ 207 h 231"/>
                  <a:gd name="T16" fmla="*/ 114 w 231"/>
                  <a:gd name="T17" fmla="*/ 207 h 231"/>
                  <a:gd name="T18" fmla="*/ 110 w 231"/>
                  <a:gd name="T19" fmla="*/ 202 h 231"/>
                  <a:gd name="T20" fmla="*/ 110 w 231"/>
                  <a:gd name="T21" fmla="*/ 192 h 231"/>
                  <a:gd name="T22" fmla="*/ 71 w 231"/>
                  <a:gd name="T23" fmla="*/ 181 h 231"/>
                  <a:gd name="T24" fmla="*/ 72 w 231"/>
                  <a:gd name="T25" fmla="*/ 179 h 231"/>
                  <a:gd name="T26" fmla="*/ 78 w 231"/>
                  <a:gd name="T27" fmla="*/ 160 h 231"/>
                  <a:gd name="T28" fmla="*/ 80 w 231"/>
                  <a:gd name="T29" fmla="*/ 158 h 231"/>
                  <a:gd name="T30" fmla="*/ 110 w 231"/>
                  <a:gd name="T31" fmla="*/ 168 h 231"/>
                  <a:gd name="T32" fmla="*/ 110 w 231"/>
                  <a:gd name="T33" fmla="*/ 125 h 231"/>
                  <a:gd name="T34" fmla="*/ 71 w 231"/>
                  <a:gd name="T35" fmla="*/ 82 h 231"/>
                  <a:gd name="T36" fmla="*/ 110 w 231"/>
                  <a:gd name="T37" fmla="*/ 40 h 231"/>
                  <a:gd name="T38" fmla="*/ 110 w 231"/>
                  <a:gd name="T39" fmla="*/ 29 h 231"/>
                  <a:gd name="T40" fmla="*/ 114 w 231"/>
                  <a:gd name="T41" fmla="*/ 25 h 231"/>
                  <a:gd name="T42" fmla="*/ 119 w 231"/>
                  <a:gd name="T43" fmla="*/ 25 h 231"/>
                  <a:gd name="T44" fmla="*/ 123 w 231"/>
                  <a:gd name="T45" fmla="*/ 29 h 231"/>
                  <a:gd name="T46" fmla="*/ 123 w 231"/>
                  <a:gd name="T47" fmla="*/ 40 h 231"/>
                  <a:gd name="T48" fmla="*/ 158 w 231"/>
                  <a:gd name="T49" fmla="*/ 53 h 231"/>
                  <a:gd name="T50" fmla="*/ 157 w 231"/>
                  <a:gd name="T51" fmla="*/ 55 h 231"/>
                  <a:gd name="T52" fmla="*/ 151 w 231"/>
                  <a:gd name="T53" fmla="*/ 70 h 231"/>
                  <a:gd name="T54" fmla="*/ 149 w 231"/>
                  <a:gd name="T55" fmla="*/ 72 h 231"/>
                  <a:gd name="T56" fmla="*/ 123 w 231"/>
                  <a:gd name="T57" fmla="*/ 63 h 231"/>
                  <a:gd name="T58" fmla="*/ 123 w 231"/>
                  <a:gd name="T59" fmla="*/ 104 h 231"/>
                  <a:gd name="T60" fmla="*/ 162 w 231"/>
                  <a:gd name="T61" fmla="*/ 149 h 231"/>
                  <a:gd name="T62" fmla="*/ 123 w 231"/>
                  <a:gd name="T63" fmla="*/ 19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1" h="231">
                    <a:moveTo>
                      <a:pt x="115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1"/>
                      <a:pt x="115" y="231"/>
                    </a:cubicBezTo>
                    <a:cubicBezTo>
                      <a:pt x="179" y="231"/>
                      <a:pt x="231" y="180"/>
                      <a:pt x="231" y="116"/>
                    </a:cubicBezTo>
                    <a:cubicBezTo>
                      <a:pt x="231" y="52"/>
                      <a:pt x="179" y="0"/>
                      <a:pt x="115" y="0"/>
                    </a:cubicBezTo>
                    <a:close/>
                    <a:moveTo>
                      <a:pt x="123" y="192"/>
                    </a:moveTo>
                    <a:cubicBezTo>
                      <a:pt x="123" y="202"/>
                      <a:pt x="123" y="202"/>
                      <a:pt x="123" y="202"/>
                    </a:cubicBezTo>
                    <a:cubicBezTo>
                      <a:pt x="123" y="206"/>
                      <a:pt x="123" y="207"/>
                      <a:pt x="119" y="207"/>
                    </a:cubicBezTo>
                    <a:cubicBezTo>
                      <a:pt x="114" y="207"/>
                      <a:pt x="114" y="207"/>
                      <a:pt x="114" y="207"/>
                    </a:cubicBezTo>
                    <a:cubicBezTo>
                      <a:pt x="110" y="207"/>
                      <a:pt x="110" y="206"/>
                      <a:pt x="110" y="202"/>
                    </a:cubicBezTo>
                    <a:cubicBezTo>
                      <a:pt x="110" y="192"/>
                      <a:pt x="110" y="192"/>
                      <a:pt x="110" y="192"/>
                    </a:cubicBezTo>
                    <a:cubicBezTo>
                      <a:pt x="102" y="192"/>
                      <a:pt x="71" y="187"/>
                      <a:pt x="71" y="181"/>
                    </a:cubicBezTo>
                    <a:cubicBezTo>
                      <a:pt x="71" y="180"/>
                      <a:pt x="71" y="180"/>
                      <a:pt x="72" y="179"/>
                    </a:cubicBezTo>
                    <a:cubicBezTo>
                      <a:pt x="78" y="160"/>
                      <a:pt x="78" y="160"/>
                      <a:pt x="78" y="160"/>
                    </a:cubicBezTo>
                    <a:cubicBezTo>
                      <a:pt x="78" y="160"/>
                      <a:pt x="79" y="158"/>
                      <a:pt x="80" y="158"/>
                    </a:cubicBezTo>
                    <a:cubicBezTo>
                      <a:pt x="81" y="158"/>
                      <a:pt x="96" y="167"/>
                      <a:pt x="110" y="168"/>
                    </a:cubicBezTo>
                    <a:cubicBezTo>
                      <a:pt x="110" y="125"/>
                      <a:pt x="110" y="125"/>
                      <a:pt x="110" y="125"/>
                    </a:cubicBezTo>
                    <a:cubicBezTo>
                      <a:pt x="96" y="119"/>
                      <a:pt x="71" y="111"/>
                      <a:pt x="71" y="82"/>
                    </a:cubicBezTo>
                    <a:cubicBezTo>
                      <a:pt x="71" y="50"/>
                      <a:pt x="99" y="40"/>
                      <a:pt x="110" y="40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10" y="25"/>
                      <a:pt x="110" y="25"/>
                      <a:pt x="114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23" y="25"/>
                      <a:pt x="123" y="25"/>
                      <a:pt x="123" y="29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30" y="40"/>
                      <a:pt x="158" y="45"/>
                      <a:pt x="158" y="53"/>
                    </a:cubicBezTo>
                    <a:cubicBezTo>
                      <a:pt x="158" y="54"/>
                      <a:pt x="158" y="54"/>
                      <a:pt x="157" y="55"/>
                    </a:cubicBezTo>
                    <a:cubicBezTo>
                      <a:pt x="151" y="70"/>
                      <a:pt x="151" y="70"/>
                      <a:pt x="151" y="70"/>
                    </a:cubicBezTo>
                    <a:cubicBezTo>
                      <a:pt x="150" y="71"/>
                      <a:pt x="150" y="72"/>
                      <a:pt x="149" y="72"/>
                    </a:cubicBezTo>
                    <a:cubicBezTo>
                      <a:pt x="147" y="72"/>
                      <a:pt x="133" y="63"/>
                      <a:pt x="123" y="63"/>
                    </a:cubicBezTo>
                    <a:cubicBezTo>
                      <a:pt x="123" y="104"/>
                      <a:pt x="123" y="104"/>
                      <a:pt x="123" y="104"/>
                    </a:cubicBezTo>
                    <a:cubicBezTo>
                      <a:pt x="138" y="111"/>
                      <a:pt x="162" y="121"/>
                      <a:pt x="162" y="149"/>
                    </a:cubicBezTo>
                    <a:cubicBezTo>
                      <a:pt x="162" y="180"/>
                      <a:pt x="138" y="190"/>
                      <a:pt x="123" y="1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11" name="文本框 56"/>
          <p:cNvSpPr txBox="1"/>
          <p:nvPr/>
        </p:nvSpPr>
        <p:spPr>
          <a:xfrm>
            <a:off x="7876407" y="1485300"/>
            <a:ext cx="2613668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右键点击图片选择设置图片格式可直接替换图片。在此录入上述作品的简短描述说明，并做简短的评论。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112" name="文本框 57"/>
          <p:cNvSpPr txBox="1"/>
          <p:nvPr/>
        </p:nvSpPr>
        <p:spPr>
          <a:xfrm>
            <a:off x="7876407" y="3151790"/>
            <a:ext cx="2613668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右键点击图片选择设置图片格式可直接替换图片。在此录入上述作品的简短描述说明，并做简短的评论。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113" name="文本框 58"/>
          <p:cNvSpPr txBox="1"/>
          <p:nvPr/>
        </p:nvSpPr>
        <p:spPr>
          <a:xfrm>
            <a:off x="7876407" y="4734523"/>
            <a:ext cx="2613668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右键点击图片选择设置图片格式可直接替换图片。在此录入上述作品的简短描述说明，并做简短的评论。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5911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9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9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2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7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9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45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7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Graphic spid="90" grpId="0">
        <p:bldAsOne/>
      </p:bldGraphic>
      <p:bldP spid="111" grpId="0"/>
      <p:bldP spid="112" grpId="0"/>
      <p:bldP spid="1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>
            <a:spLocks/>
          </p:cNvSpPr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>
            <a:spLocks/>
          </p:cNvSpPr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777107" y="1199176"/>
            <a:ext cx="4013321" cy="4966128"/>
            <a:chOff x="865232" y="1286330"/>
            <a:chExt cx="4013321" cy="4966128"/>
          </a:xfrm>
        </p:grpSpPr>
        <p:pic>
          <p:nvPicPr>
            <p:cNvPr id="30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5354" t="8440" r="6203" b="10137"/>
            <a:stretch/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31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32" name="矩形 31"/>
          <p:cNvSpPr/>
          <p:nvPr/>
        </p:nvSpPr>
        <p:spPr>
          <a:xfrm>
            <a:off x="6029365" y="2006790"/>
            <a:ext cx="3848125" cy="472433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83089" y="2085270"/>
            <a:ext cx="152604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029362" y="2554579"/>
            <a:ext cx="3496976" cy="472433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TextBox 34"/>
          <p:cNvSpPr txBox="1"/>
          <p:nvPr/>
        </p:nvSpPr>
        <p:spPr>
          <a:xfrm>
            <a:off x="6083088" y="2633059"/>
            <a:ext cx="159805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029364" y="3102368"/>
            <a:ext cx="3848125" cy="472433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5" name="TextBox 36"/>
          <p:cNvSpPr txBox="1"/>
          <p:nvPr/>
        </p:nvSpPr>
        <p:spPr>
          <a:xfrm>
            <a:off x="6083089" y="3180848"/>
            <a:ext cx="1598057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</a:p>
        </p:txBody>
      </p:sp>
      <p:sp>
        <p:nvSpPr>
          <p:cNvPr id="56" name="矩形 55"/>
          <p:cNvSpPr/>
          <p:nvPr/>
        </p:nvSpPr>
        <p:spPr>
          <a:xfrm>
            <a:off x="6029362" y="3650156"/>
            <a:ext cx="4320721" cy="472433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TextBox 38"/>
          <p:cNvSpPr txBox="1"/>
          <p:nvPr/>
        </p:nvSpPr>
        <p:spPr>
          <a:xfrm>
            <a:off x="6083088" y="3728636"/>
            <a:ext cx="159805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029362" y="1459000"/>
            <a:ext cx="4117605" cy="472433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TextBox 40"/>
          <p:cNvSpPr txBox="1"/>
          <p:nvPr/>
        </p:nvSpPr>
        <p:spPr>
          <a:xfrm>
            <a:off x="6083087" y="1537480"/>
            <a:ext cx="1565402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029365" y="4197947"/>
            <a:ext cx="3192173" cy="472433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TextBox 42"/>
          <p:cNvSpPr txBox="1"/>
          <p:nvPr/>
        </p:nvSpPr>
        <p:spPr>
          <a:xfrm>
            <a:off x="6083087" y="4276427"/>
            <a:ext cx="1511681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937993" y="4862639"/>
            <a:ext cx="1313170" cy="430885"/>
          </a:xfrm>
          <a:prstGeom prst="rect">
            <a:avLst/>
          </a:prstGeom>
        </p:spPr>
        <p:txBody>
          <a:bodyPr wrap="none" lIns="91435" tIns="45719" rIns="91435" bIns="45719">
            <a:spAutoFit/>
          </a:bodyPr>
          <a:lstStyle/>
          <a:p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输入名称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5923981" y="5246131"/>
            <a:ext cx="2475849" cy="86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9" rIns="91435" bIns="45719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请在这里输入您的详细介绍和文字信息，表达标题的含义和意思。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8564320" y="4862639"/>
            <a:ext cx="1313170" cy="430885"/>
          </a:xfrm>
          <a:prstGeom prst="rect">
            <a:avLst/>
          </a:prstGeom>
        </p:spPr>
        <p:txBody>
          <a:bodyPr wrap="none" lIns="91435" tIns="45719" rIns="91435" bIns="45719">
            <a:spAutoFit/>
          </a:bodyPr>
          <a:lstStyle/>
          <a:p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输入名称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矩形 64"/>
          <p:cNvSpPr>
            <a:spLocks noChangeArrowheads="1"/>
          </p:cNvSpPr>
          <p:nvPr/>
        </p:nvSpPr>
        <p:spPr bwMode="auto">
          <a:xfrm>
            <a:off x="8550308" y="5246131"/>
            <a:ext cx="2475849" cy="86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9" rIns="91435" bIns="45719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请在这里输入您的详细介绍和文字信息，表达标题的含义和意思。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6" name="TextBox 40"/>
          <p:cNvSpPr txBox="1"/>
          <p:nvPr/>
        </p:nvSpPr>
        <p:spPr>
          <a:xfrm>
            <a:off x="8432380" y="1537480"/>
            <a:ext cx="72097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40"/>
          <p:cNvSpPr txBox="1"/>
          <p:nvPr/>
        </p:nvSpPr>
        <p:spPr>
          <a:xfrm>
            <a:off x="8432380" y="2085270"/>
            <a:ext cx="72097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40"/>
          <p:cNvSpPr txBox="1"/>
          <p:nvPr/>
        </p:nvSpPr>
        <p:spPr>
          <a:xfrm>
            <a:off x="8432380" y="2633059"/>
            <a:ext cx="72097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40"/>
          <p:cNvSpPr txBox="1"/>
          <p:nvPr/>
        </p:nvSpPr>
        <p:spPr>
          <a:xfrm>
            <a:off x="8432380" y="3180848"/>
            <a:ext cx="72097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40"/>
          <p:cNvSpPr txBox="1"/>
          <p:nvPr/>
        </p:nvSpPr>
        <p:spPr>
          <a:xfrm>
            <a:off x="8432380" y="3728636"/>
            <a:ext cx="72097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40"/>
          <p:cNvSpPr txBox="1"/>
          <p:nvPr/>
        </p:nvSpPr>
        <p:spPr>
          <a:xfrm>
            <a:off x="8432380" y="4276427"/>
            <a:ext cx="72097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145467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666 3.48128E-6 L 1.05906 3.48128E-6 " pathEditMode="relative" rAng="0" ptsTypes="AA">
                                          <p:cBhvr>
                                            <p:cTn id="6" dur="1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4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2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3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35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0" dur="3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5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3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5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3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35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3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3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3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3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3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35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4" dur="3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35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8" dur="3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5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2" dur="3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5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3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35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3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35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4" dur="3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100"/>
                                </p:stCondLst>
                                <p:childTnLst>
                                  <p:par>
                                    <p:cTn id="8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35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3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35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3" dur="3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35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7" dur="3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35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1" dur="3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35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5" dur="3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35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9" dur="3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7450"/>
                                </p:stCondLst>
                                <p:childTnLst>
                                  <p:par>
                                    <p:cTn id="111" presetID="1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1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1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2" grpId="0" animBg="1"/>
          <p:bldP spid="18" grpId="0"/>
          <p:bldP spid="19" grpId="0"/>
          <p:bldP spid="32" grpId="0" animBg="1"/>
          <p:bldP spid="33" grpId="0"/>
          <p:bldP spid="35" grpId="0" animBg="1"/>
          <p:bldP spid="37" grpId="0"/>
          <p:bldP spid="53" grpId="0" animBg="1"/>
          <p:bldP spid="55" grpId="0"/>
          <p:bldP spid="56" grpId="0" animBg="1"/>
          <p:bldP spid="57" grpId="0"/>
          <p:bldP spid="58" grpId="0" animBg="1"/>
          <p:bldP spid="59" grpId="0"/>
          <p:bldP spid="60" grpId="0" animBg="1"/>
          <p:bldP spid="61" grpId="0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666 3.48128E-6 L 1.05906 3.48128E-6 " pathEditMode="relative" rAng="0" ptsTypes="AA">
                                          <p:cBhvr>
                                            <p:cTn id="6" dur="1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4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3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35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0" dur="3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5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3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5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3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35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3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3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3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3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3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35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4" dur="3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35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8" dur="3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5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2" dur="3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5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3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35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3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35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4" dur="3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100"/>
                                </p:stCondLst>
                                <p:childTnLst>
                                  <p:par>
                                    <p:cTn id="8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35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3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35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3" dur="3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35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7" dur="3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35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1" dur="3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35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5" dur="3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35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9" dur="3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7450"/>
                                </p:stCondLst>
                                <p:childTnLst>
                                  <p:par>
                                    <p:cTn id="111" presetID="1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1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1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2" grpId="0" animBg="1"/>
          <p:bldP spid="18" grpId="0"/>
          <p:bldP spid="19" grpId="0"/>
          <p:bldP spid="32" grpId="0" animBg="1"/>
          <p:bldP spid="33" grpId="0"/>
          <p:bldP spid="35" grpId="0" animBg="1"/>
          <p:bldP spid="37" grpId="0"/>
          <p:bldP spid="53" grpId="0" animBg="1"/>
          <p:bldP spid="55" grpId="0"/>
          <p:bldP spid="56" grpId="0" animBg="1"/>
          <p:bldP spid="57" grpId="0"/>
          <p:bldP spid="58" grpId="0" animBg="1"/>
          <p:bldP spid="59" grpId="0"/>
          <p:bldP spid="60" grpId="0" animBg="1"/>
          <p:bldP spid="61" grpId="0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>
            <a:spLocks/>
          </p:cNvSpPr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>
            <a:spLocks/>
          </p:cNvSpPr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878788" y="2090999"/>
            <a:ext cx="4768768" cy="4794385"/>
            <a:chOff x="3513680" y="1931126"/>
            <a:chExt cx="5164640" cy="5192384"/>
          </a:xfrm>
        </p:grpSpPr>
        <p:pic>
          <p:nvPicPr>
            <p:cNvPr id="39" name="Picture 2" descr="E:\lizzy\PPT-by lizzy\自制PNG\iphone5-b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-1" b="43229"/>
            <a:stretch/>
          </p:blipFill>
          <p:spPr bwMode="auto">
            <a:xfrm>
              <a:off x="3513680" y="1931126"/>
              <a:ext cx="5164640" cy="5192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矩形 39"/>
            <p:cNvSpPr/>
            <p:nvPr/>
          </p:nvSpPr>
          <p:spPr>
            <a:xfrm>
              <a:off x="4405360" y="3112169"/>
              <a:ext cx="3276704" cy="4011341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534614" y="3409517"/>
            <a:ext cx="1484148" cy="1484148"/>
            <a:chOff x="3427660" y="3452388"/>
            <a:chExt cx="1484148" cy="1484148"/>
          </a:xfrm>
        </p:grpSpPr>
        <p:sp>
          <p:nvSpPr>
            <p:cNvPr id="42" name="椭圆 41"/>
            <p:cNvSpPr/>
            <p:nvPr/>
          </p:nvSpPr>
          <p:spPr>
            <a:xfrm>
              <a:off x="3427660" y="3452388"/>
              <a:ext cx="1484148" cy="1484148"/>
            </a:xfrm>
            <a:prstGeom prst="ellipse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3" name="组合 42"/>
            <p:cNvGrpSpPr>
              <a:grpSpLocks noChangeAspect="1"/>
            </p:cNvGrpSpPr>
            <p:nvPr/>
          </p:nvGrpSpPr>
          <p:grpSpPr>
            <a:xfrm>
              <a:off x="3809886" y="3874477"/>
              <a:ext cx="719696" cy="551771"/>
              <a:chOff x="5611813" y="1835150"/>
              <a:chExt cx="285750" cy="219076"/>
            </a:xfrm>
            <a:solidFill>
              <a:schemeClr val="bg1"/>
            </a:solidFill>
          </p:grpSpPr>
          <p:sp>
            <p:nvSpPr>
              <p:cNvPr id="44" name="Freeform 57"/>
              <p:cNvSpPr>
                <a:spLocks/>
              </p:cNvSpPr>
              <p:nvPr/>
            </p:nvSpPr>
            <p:spPr bwMode="auto">
              <a:xfrm>
                <a:off x="5611813" y="2046288"/>
                <a:ext cx="285750" cy="7938"/>
              </a:xfrm>
              <a:custGeom>
                <a:avLst/>
                <a:gdLst>
                  <a:gd name="T0" fmla="*/ 2 w 76"/>
                  <a:gd name="T1" fmla="*/ 2 h 2"/>
                  <a:gd name="T2" fmla="*/ 0 w 76"/>
                  <a:gd name="T3" fmla="*/ 1 h 2"/>
                  <a:gd name="T4" fmla="*/ 2 w 76"/>
                  <a:gd name="T5" fmla="*/ 0 h 2"/>
                  <a:gd name="T6" fmla="*/ 75 w 76"/>
                  <a:gd name="T7" fmla="*/ 0 h 2"/>
                  <a:gd name="T8" fmla="*/ 76 w 76"/>
                  <a:gd name="T9" fmla="*/ 1 h 2"/>
                  <a:gd name="T10" fmla="*/ 75 w 76"/>
                  <a:gd name="T11" fmla="*/ 2 h 2"/>
                  <a:gd name="T12" fmla="*/ 2 w 76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2">
                    <a:moveTo>
                      <a:pt x="2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76" y="0"/>
                      <a:pt x="76" y="1"/>
                    </a:cubicBezTo>
                    <a:cubicBezTo>
                      <a:pt x="76" y="2"/>
                      <a:pt x="75" y="2"/>
                      <a:pt x="75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Rectangle 58"/>
              <p:cNvSpPr>
                <a:spLocks noChangeArrowheads="1"/>
              </p:cNvSpPr>
              <p:nvPr/>
            </p:nvSpPr>
            <p:spPr bwMode="auto">
              <a:xfrm>
                <a:off x="5648326" y="1884363"/>
                <a:ext cx="41275" cy="139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Rectangle 59"/>
              <p:cNvSpPr>
                <a:spLocks noChangeArrowheads="1"/>
              </p:cNvSpPr>
              <p:nvPr/>
            </p:nvSpPr>
            <p:spPr bwMode="auto">
              <a:xfrm>
                <a:off x="5708651" y="1835150"/>
                <a:ext cx="41275" cy="1889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Rectangle 60"/>
              <p:cNvSpPr>
                <a:spLocks noChangeArrowheads="1"/>
              </p:cNvSpPr>
              <p:nvPr/>
            </p:nvSpPr>
            <p:spPr bwMode="auto">
              <a:xfrm>
                <a:off x="5768976" y="1895475"/>
                <a:ext cx="41275" cy="128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Rectangle 61"/>
              <p:cNvSpPr>
                <a:spLocks noChangeArrowheads="1"/>
              </p:cNvSpPr>
              <p:nvPr/>
            </p:nvSpPr>
            <p:spPr bwMode="auto">
              <a:xfrm>
                <a:off x="5829301" y="1936750"/>
                <a:ext cx="41275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7327338" y="4374293"/>
            <a:ext cx="1484148" cy="1484148"/>
            <a:chOff x="7270150" y="4604902"/>
            <a:chExt cx="1484148" cy="1484148"/>
          </a:xfrm>
        </p:grpSpPr>
        <p:sp>
          <p:nvSpPr>
            <p:cNvPr id="50" name="椭圆 49"/>
            <p:cNvSpPr/>
            <p:nvPr/>
          </p:nvSpPr>
          <p:spPr>
            <a:xfrm>
              <a:off x="7270150" y="4604902"/>
              <a:ext cx="1484148" cy="1484148"/>
            </a:xfrm>
            <a:prstGeom prst="ellipse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形标注 50"/>
            <p:cNvSpPr/>
            <p:nvPr/>
          </p:nvSpPr>
          <p:spPr>
            <a:xfrm>
              <a:off x="7640426" y="5076976"/>
              <a:ext cx="743596" cy="540000"/>
            </a:xfrm>
            <a:prstGeom prst="wedgeEllipseCallout">
              <a:avLst>
                <a:gd name="adj1" fmla="val -38188"/>
                <a:gd name="adj2" fmla="val 618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矩形 51"/>
          <p:cNvSpPr/>
          <p:nvPr/>
        </p:nvSpPr>
        <p:spPr>
          <a:xfrm>
            <a:off x="8496746" y="1545515"/>
            <a:ext cx="1313168" cy="430883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8496748" y="1996956"/>
            <a:ext cx="2119039" cy="86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在此录入本图表的综合描述说明，在此录入本图表的综合描述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799501" y="1527190"/>
            <a:ext cx="1484148" cy="1484148"/>
            <a:chOff x="7270150" y="1939337"/>
            <a:chExt cx="1484148" cy="1484148"/>
          </a:xfrm>
        </p:grpSpPr>
        <p:sp>
          <p:nvSpPr>
            <p:cNvPr id="56" name="椭圆 55"/>
            <p:cNvSpPr/>
            <p:nvPr/>
          </p:nvSpPr>
          <p:spPr>
            <a:xfrm>
              <a:off x="7270150" y="1939337"/>
              <a:ext cx="1484148" cy="1484148"/>
            </a:xfrm>
            <a:prstGeom prst="ellipse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7628394" y="2388545"/>
              <a:ext cx="767661" cy="585733"/>
              <a:chOff x="12227116" y="4392007"/>
              <a:chExt cx="627436" cy="478740"/>
            </a:xfrm>
          </p:grpSpPr>
          <p:sp>
            <p:nvSpPr>
              <p:cNvPr id="58" name="Freeform 112"/>
              <p:cNvSpPr>
                <a:spLocks noEditPoints="1"/>
              </p:cNvSpPr>
              <p:nvPr/>
            </p:nvSpPr>
            <p:spPr bwMode="auto">
              <a:xfrm>
                <a:off x="12303279" y="4392007"/>
                <a:ext cx="482364" cy="301026"/>
              </a:xfrm>
              <a:custGeom>
                <a:avLst/>
                <a:gdLst>
                  <a:gd name="T0" fmla="*/ 52 w 56"/>
                  <a:gd name="T1" fmla="*/ 0 h 35"/>
                  <a:gd name="T2" fmla="*/ 4 w 56"/>
                  <a:gd name="T3" fmla="*/ 0 h 35"/>
                  <a:gd name="T4" fmla="*/ 0 w 56"/>
                  <a:gd name="T5" fmla="*/ 4 h 35"/>
                  <a:gd name="T6" fmla="*/ 0 w 56"/>
                  <a:gd name="T7" fmla="*/ 31 h 35"/>
                  <a:gd name="T8" fmla="*/ 4 w 56"/>
                  <a:gd name="T9" fmla="*/ 35 h 35"/>
                  <a:gd name="T10" fmla="*/ 52 w 56"/>
                  <a:gd name="T11" fmla="*/ 35 h 35"/>
                  <a:gd name="T12" fmla="*/ 56 w 56"/>
                  <a:gd name="T13" fmla="*/ 31 h 35"/>
                  <a:gd name="T14" fmla="*/ 56 w 56"/>
                  <a:gd name="T15" fmla="*/ 4 h 35"/>
                  <a:gd name="T16" fmla="*/ 52 w 56"/>
                  <a:gd name="T17" fmla="*/ 0 h 35"/>
                  <a:gd name="T18" fmla="*/ 49 w 56"/>
                  <a:gd name="T19" fmla="*/ 27 h 35"/>
                  <a:gd name="T20" fmla="*/ 46 w 56"/>
                  <a:gd name="T21" fmla="*/ 30 h 35"/>
                  <a:gd name="T22" fmla="*/ 9 w 56"/>
                  <a:gd name="T23" fmla="*/ 30 h 35"/>
                  <a:gd name="T24" fmla="*/ 6 w 56"/>
                  <a:gd name="T25" fmla="*/ 27 h 35"/>
                  <a:gd name="T26" fmla="*/ 6 w 56"/>
                  <a:gd name="T27" fmla="*/ 8 h 35"/>
                  <a:gd name="T28" fmla="*/ 9 w 56"/>
                  <a:gd name="T29" fmla="*/ 5 h 35"/>
                  <a:gd name="T30" fmla="*/ 46 w 56"/>
                  <a:gd name="T31" fmla="*/ 5 h 35"/>
                  <a:gd name="T32" fmla="*/ 49 w 56"/>
                  <a:gd name="T33" fmla="*/ 8 h 35"/>
                  <a:gd name="T34" fmla="*/ 49 w 56"/>
                  <a:gd name="T35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35">
                    <a:moveTo>
                      <a:pt x="5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2" y="35"/>
                      <a:pt x="4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4" y="35"/>
                      <a:pt x="56" y="33"/>
                      <a:pt x="56" y="31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2"/>
                      <a:pt x="54" y="0"/>
                      <a:pt x="52" y="0"/>
                    </a:cubicBezTo>
                    <a:close/>
                    <a:moveTo>
                      <a:pt x="49" y="27"/>
                    </a:moveTo>
                    <a:cubicBezTo>
                      <a:pt x="49" y="29"/>
                      <a:pt x="48" y="30"/>
                      <a:pt x="46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7" y="30"/>
                      <a:pt x="6" y="29"/>
                      <a:pt x="6" y="2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7" y="5"/>
                      <a:pt x="9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8" y="5"/>
                      <a:pt x="49" y="6"/>
                      <a:pt x="49" y="8"/>
                    </a:cubicBez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113"/>
              <p:cNvSpPr>
                <a:spLocks noEditPoints="1"/>
              </p:cNvSpPr>
              <p:nvPr/>
            </p:nvSpPr>
            <p:spPr bwMode="auto">
              <a:xfrm>
                <a:off x="12227116" y="4707540"/>
                <a:ext cx="627436" cy="163207"/>
              </a:xfrm>
              <a:custGeom>
                <a:avLst/>
                <a:gdLst>
                  <a:gd name="T0" fmla="*/ 67 w 73"/>
                  <a:gd name="T1" fmla="*/ 3 h 19"/>
                  <a:gd name="T2" fmla="*/ 63 w 73"/>
                  <a:gd name="T3" fmla="*/ 0 h 19"/>
                  <a:gd name="T4" fmla="*/ 10 w 73"/>
                  <a:gd name="T5" fmla="*/ 0 h 19"/>
                  <a:gd name="T6" fmla="*/ 7 w 73"/>
                  <a:gd name="T7" fmla="*/ 3 h 19"/>
                  <a:gd name="T8" fmla="*/ 1 w 73"/>
                  <a:gd name="T9" fmla="*/ 13 h 19"/>
                  <a:gd name="T10" fmla="*/ 73 w 73"/>
                  <a:gd name="T11" fmla="*/ 13 h 19"/>
                  <a:gd name="T12" fmla="*/ 67 w 73"/>
                  <a:gd name="T13" fmla="*/ 3 h 19"/>
                  <a:gd name="T14" fmla="*/ 25 w 73"/>
                  <a:gd name="T15" fmla="*/ 12 h 19"/>
                  <a:gd name="T16" fmla="*/ 27 w 73"/>
                  <a:gd name="T17" fmla="*/ 9 h 19"/>
                  <a:gd name="T18" fmla="*/ 47 w 73"/>
                  <a:gd name="T19" fmla="*/ 9 h 19"/>
                  <a:gd name="T20" fmla="*/ 48 w 73"/>
                  <a:gd name="T21" fmla="*/ 12 h 19"/>
                  <a:gd name="T22" fmla="*/ 25 w 73"/>
                  <a:gd name="T23" fmla="*/ 12 h 19"/>
                  <a:gd name="T24" fmla="*/ 62 w 73"/>
                  <a:gd name="T25" fmla="*/ 7 h 19"/>
                  <a:gd name="T26" fmla="*/ 12 w 73"/>
                  <a:gd name="T27" fmla="*/ 7 h 19"/>
                  <a:gd name="T28" fmla="*/ 9 w 73"/>
                  <a:gd name="T29" fmla="*/ 6 h 19"/>
                  <a:gd name="T30" fmla="*/ 10 w 73"/>
                  <a:gd name="T31" fmla="*/ 3 h 19"/>
                  <a:gd name="T32" fmla="*/ 13 w 73"/>
                  <a:gd name="T33" fmla="*/ 2 h 19"/>
                  <a:gd name="T34" fmla="*/ 61 w 73"/>
                  <a:gd name="T35" fmla="*/ 2 h 19"/>
                  <a:gd name="T36" fmla="*/ 63 w 73"/>
                  <a:gd name="T37" fmla="*/ 3 h 19"/>
                  <a:gd name="T38" fmla="*/ 65 w 73"/>
                  <a:gd name="T39" fmla="*/ 6 h 19"/>
                  <a:gd name="T40" fmla="*/ 62 w 73"/>
                  <a:gd name="T41" fmla="*/ 7 h 19"/>
                  <a:gd name="T42" fmla="*/ 0 w 73"/>
                  <a:gd name="T43" fmla="*/ 15 h 19"/>
                  <a:gd name="T44" fmla="*/ 3 w 73"/>
                  <a:gd name="T45" fmla="*/ 19 h 19"/>
                  <a:gd name="T46" fmla="*/ 70 w 73"/>
                  <a:gd name="T47" fmla="*/ 19 h 19"/>
                  <a:gd name="T48" fmla="*/ 73 w 73"/>
                  <a:gd name="T49" fmla="*/ 15 h 19"/>
                  <a:gd name="T50" fmla="*/ 0 w 73"/>
                  <a:gd name="T51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3" h="19">
                    <a:moveTo>
                      <a:pt x="67" y="3"/>
                    </a:moveTo>
                    <a:cubicBezTo>
                      <a:pt x="66" y="1"/>
                      <a:pt x="65" y="0"/>
                      <a:pt x="6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73" y="13"/>
                      <a:pt x="73" y="13"/>
                      <a:pt x="73" y="13"/>
                    </a:cubicBezTo>
                    <a:lnTo>
                      <a:pt x="67" y="3"/>
                    </a:lnTo>
                    <a:close/>
                    <a:moveTo>
                      <a:pt x="25" y="12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8" y="12"/>
                      <a:pt x="48" y="12"/>
                      <a:pt x="48" y="12"/>
                    </a:cubicBezTo>
                    <a:lnTo>
                      <a:pt x="25" y="12"/>
                    </a:lnTo>
                    <a:close/>
                    <a:moveTo>
                      <a:pt x="6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2"/>
                      <a:pt x="13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2" y="2"/>
                      <a:pt x="63" y="3"/>
                      <a:pt x="63" y="3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7"/>
                      <a:pt x="62" y="7"/>
                    </a:cubicBezTo>
                    <a:close/>
                    <a:moveTo>
                      <a:pt x="0" y="15"/>
                    </a:moveTo>
                    <a:cubicBezTo>
                      <a:pt x="0" y="16"/>
                      <a:pt x="2" y="17"/>
                      <a:pt x="3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2" y="17"/>
                      <a:pt x="73" y="16"/>
                      <a:pt x="73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60" name="矩形 59"/>
          <p:cNvSpPr/>
          <p:nvPr/>
        </p:nvSpPr>
        <p:spPr>
          <a:xfrm>
            <a:off x="8991728" y="4442224"/>
            <a:ext cx="1313168" cy="430883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矩形 47"/>
          <p:cNvSpPr>
            <a:spLocks noChangeArrowheads="1"/>
          </p:cNvSpPr>
          <p:nvPr/>
        </p:nvSpPr>
        <p:spPr bwMode="auto">
          <a:xfrm>
            <a:off x="8991730" y="4893665"/>
            <a:ext cx="2128332" cy="138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在此录入本图表的综合描述说明，在此录入本图表的综合描述说明，在此录入本图表的综合描述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2059846" y="3401237"/>
            <a:ext cx="1313168" cy="430883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pPr algn="r"/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1486254" y="3852678"/>
            <a:ext cx="1886760" cy="138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在此录入本图表的综合描述说明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，在此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录入本图表的综合描述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说明，在此录入本图表的描述说明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3490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52" grpId="0"/>
      <p:bldP spid="54" grpId="0"/>
      <p:bldP spid="60" grpId="0"/>
      <p:bldP spid="61" grpId="0"/>
      <p:bldP spid="62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83" y="-27385"/>
            <a:ext cx="1219200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-27384"/>
            <a:ext cx="12195174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标题 4"/>
          <p:cNvSpPr txBox="1">
            <a:spLocks/>
          </p:cNvSpPr>
          <p:nvPr/>
        </p:nvSpPr>
        <p:spPr>
          <a:xfrm>
            <a:off x="4657427" y="2408312"/>
            <a:ext cx="2520280" cy="9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36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36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标题 4"/>
          <p:cNvSpPr txBox="1">
            <a:spLocks/>
          </p:cNvSpPr>
          <p:nvPr/>
        </p:nvSpPr>
        <p:spPr>
          <a:xfrm>
            <a:off x="4657427" y="1628800"/>
            <a:ext cx="5040560" cy="1106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en-US" altLang="zh-CN" sz="5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燕尾形 11"/>
          <p:cNvSpPr>
            <a:spLocks noChangeArrowheads="1"/>
          </p:cNvSpPr>
          <p:nvPr/>
        </p:nvSpPr>
        <p:spPr bwMode="auto">
          <a:xfrm>
            <a:off x="9121923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>
              <a:alpha val="78824"/>
            </a:srgbClr>
          </a:solidFill>
          <a:ln>
            <a:noFill/>
          </a:ln>
          <a:extLst/>
        </p:spPr>
        <p:txBody>
          <a:bodyPr/>
          <a:lstStyle/>
          <a:p>
            <a:endParaRPr lang="zh-CN" altLang="zh-CN">
              <a:solidFill>
                <a:srgbClr val="5C6D7D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81" name="燕尾形 11"/>
          <p:cNvSpPr>
            <a:spLocks noChangeArrowheads="1"/>
          </p:cNvSpPr>
          <p:nvPr/>
        </p:nvSpPr>
        <p:spPr bwMode="auto">
          <a:xfrm>
            <a:off x="9337947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>
              <a:alpha val="78824"/>
            </a:srgbClr>
          </a:solidFill>
          <a:ln>
            <a:noFill/>
          </a:ln>
          <a:extLst/>
        </p:spPr>
        <p:txBody>
          <a:bodyPr/>
          <a:lstStyle/>
          <a:p>
            <a:endParaRPr lang="zh-CN" altLang="zh-CN">
              <a:solidFill>
                <a:srgbClr val="5C6D7D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5305499" y="37983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377507" y="39854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5305499" y="44660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377507" y="46531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5305499" y="5114082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377507" y="5301209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5305499" y="5762154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9" name="标题 4"/>
          <p:cNvSpPr txBox="1">
            <a:spLocks/>
          </p:cNvSpPr>
          <p:nvPr/>
        </p:nvSpPr>
        <p:spPr>
          <a:xfrm>
            <a:off x="5665539" y="357301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 4"/>
          <p:cNvSpPr txBox="1">
            <a:spLocks/>
          </p:cNvSpPr>
          <p:nvPr/>
        </p:nvSpPr>
        <p:spPr>
          <a:xfrm>
            <a:off x="5665539" y="4192164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标题 4"/>
          <p:cNvSpPr txBox="1">
            <a:spLocks/>
          </p:cNvSpPr>
          <p:nvPr/>
        </p:nvSpPr>
        <p:spPr>
          <a:xfrm>
            <a:off x="5665539" y="484023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标题 4"/>
          <p:cNvSpPr txBox="1">
            <a:spLocks/>
          </p:cNvSpPr>
          <p:nvPr/>
        </p:nvSpPr>
        <p:spPr>
          <a:xfrm>
            <a:off x="5665539" y="5488308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569196" y="1671952"/>
            <a:ext cx="1685040" cy="1685040"/>
            <a:chOff x="2569196" y="1671952"/>
            <a:chExt cx="1685040" cy="1685040"/>
          </a:xfrm>
        </p:grpSpPr>
        <p:sp>
          <p:nvSpPr>
            <p:cNvPr id="94" name="椭圆 93"/>
            <p:cNvSpPr/>
            <p:nvPr/>
          </p:nvSpPr>
          <p:spPr>
            <a:xfrm>
              <a:off x="2569196" y="1671952"/>
              <a:ext cx="1685040" cy="1685040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grpSp>
          <p:nvGrpSpPr>
            <p:cNvPr id="27" name="组合 116"/>
            <p:cNvGrpSpPr>
              <a:grpSpLocks/>
            </p:cNvGrpSpPr>
            <p:nvPr/>
          </p:nvGrpSpPr>
          <p:grpSpPr bwMode="auto">
            <a:xfrm>
              <a:off x="2772760" y="1868182"/>
              <a:ext cx="1103629" cy="1292579"/>
              <a:chOff x="0" y="0"/>
              <a:chExt cx="1223776" cy="1433216"/>
            </a:xfrm>
            <a:solidFill>
              <a:srgbClr val="B4B7BE"/>
            </a:solidFill>
          </p:grpSpPr>
          <p:grpSp>
            <p:nvGrpSpPr>
              <p:cNvPr id="29" name="组合 111"/>
              <p:cNvGrpSpPr>
                <a:grpSpLocks/>
              </p:cNvGrpSpPr>
              <p:nvPr/>
            </p:nvGrpSpPr>
            <p:grpSpPr bwMode="auto">
              <a:xfrm>
                <a:off x="0" y="0"/>
                <a:ext cx="1223776" cy="1433216"/>
                <a:chOff x="0" y="0"/>
                <a:chExt cx="1223776" cy="1433216"/>
              </a:xfrm>
              <a:grpFill/>
            </p:grpSpPr>
            <p:sp>
              <p:nvSpPr>
                <p:cNvPr id="31" name="任意多边形 1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08988" cy="1208988"/>
                </a:xfrm>
                <a:custGeom>
                  <a:avLst/>
                  <a:gdLst>
                    <a:gd name="T0" fmla="*/ 604493 w 1208988"/>
                    <a:gd name="T1" fmla="*/ 172493 h 1208988"/>
                    <a:gd name="T2" fmla="*/ 172493 w 1208988"/>
                    <a:gd name="T3" fmla="*/ 604493 h 1208988"/>
                    <a:gd name="T4" fmla="*/ 604493 w 1208988"/>
                    <a:gd name="T5" fmla="*/ 1036493 h 1208988"/>
                    <a:gd name="T6" fmla="*/ 1036493 w 1208988"/>
                    <a:gd name="T7" fmla="*/ 604493 h 1208988"/>
                    <a:gd name="T8" fmla="*/ 604493 w 1208988"/>
                    <a:gd name="T9" fmla="*/ 172493 h 1208988"/>
                    <a:gd name="T10" fmla="*/ 604494 w 1208988"/>
                    <a:gd name="T11" fmla="*/ 0 h 1208988"/>
                    <a:gd name="T12" fmla="*/ 1208988 w 1208988"/>
                    <a:gd name="T13" fmla="*/ 604494 h 1208988"/>
                    <a:gd name="T14" fmla="*/ 604494 w 1208988"/>
                    <a:gd name="T15" fmla="*/ 1208988 h 1208988"/>
                    <a:gd name="T16" fmla="*/ 0 w 1208988"/>
                    <a:gd name="T17" fmla="*/ 604494 h 1208988"/>
                    <a:gd name="T18" fmla="*/ 604494 w 1208988"/>
                    <a:gd name="T19" fmla="*/ 0 h 12089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08988"/>
                    <a:gd name="T31" fmla="*/ 0 h 1208988"/>
                    <a:gd name="T32" fmla="*/ 1208988 w 1208988"/>
                    <a:gd name="T33" fmla="*/ 1208988 h 120898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08988" h="1208988">
                      <a:moveTo>
                        <a:pt x="604493" y="172493"/>
                      </a:moveTo>
                      <a:cubicBezTo>
                        <a:pt x="365906" y="172493"/>
                        <a:pt x="172493" y="365906"/>
                        <a:pt x="172493" y="604493"/>
                      </a:cubicBezTo>
                      <a:cubicBezTo>
                        <a:pt x="172493" y="843080"/>
                        <a:pt x="365906" y="1036493"/>
                        <a:pt x="604493" y="1036493"/>
                      </a:cubicBezTo>
                      <a:cubicBezTo>
                        <a:pt x="843080" y="1036493"/>
                        <a:pt x="1036493" y="843080"/>
                        <a:pt x="1036493" y="604493"/>
                      </a:cubicBezTo>
                      <a:cubicBezTo>
                        <a:pt x="1036493" y="365906"/>
                        <a:pt x="843080" y="172493"/>
                        <a:pt x="604493" y="172493"/>
                      </a:cubicBezTo>
                      <a:close/>
                      <a:moveTo>
                        <a:pt x="604494" y="0"/>
                      </a:moveTo>
                      <a:cubicBezTo>
                        <a:pt x="938347" y="0"/>
                        <a:pt x="1208988" y="270641"/>
                        <a:pt x="1208988" y="604494"/>
                      </a:cubicBezTo>
                      <a:cubicBezTo>
                        <a:pt x="1208988" y="938347"/>
                        <a:pt x="938347" y="1208988"/>
                        <a:pt x="604494" y="1208988"/>
                      </a:cubicBezTo>
                      <a:cubicBezTo>
                        <a:pt x="270641" y="1208988"/>
                        <a:pt x="0" y="938347"/>
                        <a:pt x="0" y="604494"/>
                      </a:cubicBezTo>
                      <a:cubicBezTo>
                        <a:pt x="0" y="270641"/>
                        <a:pt x="270641" y="0"/>
                        <a:pt x="604494" y="0"/>
                      </a:cubicBezTo>
                      <a:close/>
                    </a:path>
                  </a:pathLst>
                </a:custGeom>
                <a:solidFill>
                  <a:srgbClr val="5C6D7D"/>
                </a:solidFill>
                <a:ln w="25400">
                  <a:solidFill>
                    <a:srgbClr val="5C6D7D"/>
                  </a:solidFill>
                  <a:bevel/>
                  <a:headEnd/>
                  <a:tailEnd/>
                </a:ln>
                <a:extLst/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" name="矩形 113"/>
                <p:cNvSpPr>
                  <a:spLocks noChangeArrowheads="1"/>
                </p:cNvSpPr>
                <p:nvPr/>
              </p:nvSpPr>
              <p:spPr bwMode="auto">
                <a:xfrm rot="2709662">
                  <a:off x="839707" y="1049147"/>
                  <a:ext cx="496626" cy="271512"/>
                </a:xfrm>
                <a:prstGeom prst="rect">
                  <a:avLst/>
                </a:prstGeom>
                <a:solidFill>
                  <a:srgbClr val="5C6D7D"/>
                </a:solidFill>
                <a:ln w="25400">
                  <a:solidFill>
                    <a:srgbClr val="5C6D7D"/>
                  </a:solidFill>
                  <a:bevel/>
                  <a:headEnd/>
                  <a:tailEnd/>
                </a:ln>
                <a:extLst/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0" name="矩形 115"/>
              <p:cNvSpPr>
                <a:spLocks noChangeArrowheads="1"/>
              </p:cNvSpPr>
              <p:nvPr/>
            </p:nvSpPr>
            <p:spPr bwMode="auto">
              <a:xfrm>
                <a:off x="403756" y="540994"/>
                <a:ext cx="432000" cy="144000"/>
              </a:xfrm>
              <a:prstGeom prst="rect">
                <a:avLst/>
              </a:prstGeom>
              <a:solidFill>
                <a:srgbClr val="5C6D7D"/>
              </a:solidFill>
              <a:ln w="25400">
                <a:solidFill>
                  <a:srgbClr val="5C6D7D"/>
                </a:solidFill>
                <a:bevel/>
                <a:headEnd/>
                <a:tailEnd/>
              </a:ln>
              <a:ex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5925459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1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6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15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8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3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80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45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9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450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1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>
            <a:spLocks/>
          </p:cNvSpPr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>
            <a:spLocks/>
          </p:cNvSpPr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196223" y="1821901"/>
            <a:ext cx="5799554" cy="3375205"/>
            <a:chOff x="3196223" y="1821901"/>
            <a:chExt cx="5799554" cy="3375205"/>
          </a:xfrm>
        </p:grpSpPr>
        <p:pic>
          <p:nvPicPr>
            <p:cNvPr id="64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96223" y="1821901"/>
              <a:ext cx="5799554" cy="3375205"/>
            </a:xfrm>
            <a:prstGeom prst="rect">
              <a:avLst/>
            </a:prstGeom>
          </p:spPr>
        </p:pic>
        <p:sp>
          <p:nvSpPr>
            <p:cNvPr id="65" name="矩形 64"/>
            <p:cNvSpPr/>
            <p:nvPr/>
          </p:nvSpPr>
          <p:spPr>
            <a:xfrm>
              <a:off x="3969522" y="2109484"/>
              <a:ext cx="4252955" cy="26976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66" name="图表 65"/>
          <p:cNvGraphicFramePr/>
          <p:nvPr>
            <p:extLst>
              <p:ext uri="{D42A27DB-BD31-4B8C-83A1-F6EECF244321}">
                <p14:modId xmlns:p14="http://schemas.microsoft.com/office/powerpoint/2010/main" xmlns="" val="3035717750"/>
              </p:ext>
            </p:extLst>
          </p:nvPr>
        </p:nvGraphicFramePr>
        <p:xfrm>
          <a:off x="3975914" y="2365376"/>
          <a:ext cx="4246563" cy="228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67" name="组合 66"/>
          <p:cNvGrpSpPr/>
          <p:nvPr/>
        </p:nvGrpSpPr>
        <p:grpSpPr>
          <a:xfrm>
            <a:off x="1309481" y="1980307"/>
            <a:ext cx="1000062" cy="2551927"/>
            <a:chOff x="3431595" y="1391426"/>
            <a:chExt cx="1000062" cy="2551927"/>
          </a:xfrm>
          <a:solidFill>
            <a:srgbClr val="EE8F4F"/>
          </a:solidFill>
        </p:grpSpPr>
        <p:sp>
          <p:nvSpPr>
            <p:cNvPr id="68" name="椭圆 67"/>
            <p:cNvSpPr/>
            <p:nvPr/>
          </p:nvSpPr>
          <p:spPr>
            <a:xfrm>
              <a:off x="3683977" y="1391426"/>
              <a:ext cx="457200" cy="457200"/>
            </a:xfrm>
            <a:prstGeom prst="ellipse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3431595" y="1893842"/>
              <a:ext cx="1000062" cy="2049511"/>
              <a:chOff x="3431595" y="1893842"/>
              <a:chExt cx="1000062" cy="2049511"/>
            </a:xfrm>
            <a:grpFill/>
          </p:grpSpPr>
          <p:grpSp>
            <p:nvGrpSpPr>
              <p:cNvPr id="70" name="组合 69"/>
              <p:cNvGrpSpPr/>
              <p:nvPr/>
            </p:nvGrpSpPr>
            <p:grpSpPr>
              <a:xfrm>
                <a:off x="3431595" y="1893842"/>
                <a:ext cx="1000062" cy="1182733"/>
                <a:chOff x="3431595" y="1893842"/>
                <a:chExt cx="1000062" cy="1182733"/>
              </a:xfrm>
              <a:grpFill/>
            </p:grpSpPr>
            <p:sp>
              <p:nvSpPr>
                <p:cNvPr id="73" name="圆角矩形 72"/>
                <p:cNvSpPr/>
                <p:nvPr/>
              </p:nvSpPr>
              <p:spPr>
                <a:xfrm>
                  <a:off x="3533776" y="1893842"/>
                  <a:ext cx="759252" cy="449308"/>
                </a:xfrm>
                <a:prstGeom prst="roundRect">
                  <a:avLst>
                    <a:gd name="adj" fmla="val 37598"/>
                  </a:avLst>
                </a:prstGeom>
                <a:solidFill>
                  <a:srgbClr val="FC4B4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梯形 73"/>
                <p:cNvSpPr/>
                <p:nvPr/>
              </p:nvSpPr>
              <p:spPr>
                <a:xfrm>
                  <a:off x="3460725" y="2257425"/>
                  <a:ext cx="914400" cy="819150"/>
                </a:xfrm>
                <a:prstGeom prst="trapezoid">
                  <a:avLst/>
                </a:prstGeom>
                <a:solidFill>
                  <a:srgbClr val="FC4B4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圆角矩形 74"/>
                <p:cNvSpPr/>
                <p:nvPr/>
              </p:nvSpPr>
              <p:spPr>
                <a:xfrm rot="4306555">
                  <a:off x="3888774" y="2285733"/>
                  <a:ext cx="880499" cy="20526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C4B4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圆角矩形 75"/>
                <p:cNvSpPr/>
                <p:nvPr/>
              </p:nvSpPr>
              <p:spPr>
                <a:xfrm rot="17293445" flipV="1">
                  <a:off x="3093979" y="2235735"/>
                  <a:ext cx="880499" cy="20526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C4B4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1" name="圆角矩形 70"/>
              <p:cNvSpPr/>
              <p:nvPr/>
            </p:nvSpPr>
            <p:spPr>
              <a:xfrm rot="5400000">
                <a:off x="3294625" y="3351778"/>
                <a:ext cx="975775" cy="207374"/>
              </a:xfrm>
              <a:prstGeom prst="roundRect">
                <a:avLst>
                  <a:gd name="adj" fmla="val 50000"/>
                </a:avLst>
              </a:prstGeom>
              <a:solidFill>
                <a:srgbClr val="FC4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圆角矩形 71"/>
              <p:cNvSpPr/>
              <p:nvPr/>
            </p:nvSpPr>
            <p:spPr>
              <a:xfrm rot="5400000">
                <a:off x="3547425" y="3351779"/>
                <a:ext cx="975775" cy="207374"/>
              </a:xfrm>
              <a:prstGeom prst="roundRect">
                <a:avLst>
                  <a:gd name="adj" fmla="val 50000"/>
                </a:avLst>
              </a:prstGeom>
              <a:solidFill>
                <a:srgbClr val="FC4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9938989" y="1933353"/>
            <a:ext cx="955772" cy="2598881"/>
            <a:chOff x="5527578" y="2220773"/>
            <a:chExt cx="955772" cy="2598881"/>
          </a:xfrm>
          <a:solidFill>
            <a:srgbClr val="0AE4C0"/>
          </a:solidFill>
        </p:grpSpPr>
        <p:sp>
          <p:nvSpPr>
            <p:cNvPr id="78" name="圆角矩形 77"/>
            <p:cNvSpPr/>
            <p:nvPr/>
          </p:nvSpPr>
          <p:spPr>
            <a:xfrm>
              <a:off x="5527578" y="2730718"/>
              <a:ext cx="955772" cy="460157"/>
            </a:xfrm>
            <a:prstGeom prst="roundRect">
              <a:avLst>
                <a:gd name="adj" fmla="val 27115"/>
              </a:avLst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5765903" y="2220773"/>
              <a:ext cx="457200" cy="457200"/>
            </a:xfrm>
            <a:prstGeom prst="ellipse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圆角矩形 79"/>
            <p:cNvSpPr/>
            <p:nvPr/>
          </p:nvSpPr>
          <p:spPr>
            <a:xfrm rot="5400000">
              <a:off x="5165997" y="3168499"/>
              <a:ext cx="891533" cy="168371"/>
            </a:xfrm>
            <a:prstGeom prst="roundRect">
              <a:avLst>
                <a:gd name="adj" fmla="val 50000"/>
              </a:avLst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圆角矩形 80"/>
            <p:cNvSpPr/>
            <p:nvPr/>
          </p:nvSpPr>
          <p:spPr>
            <a:xfrm rot="5400000">
              <a:off x="5953398" y="3168499"/>
              <a:ext cx="891533" cy="168371"/>
            </a:xfrm>
            <a:prstGeom prst="roundRect">
              <a:avLst>
                <a:gd name="adj" fmla="val 50000"/>
              </a:avLst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81"/>
            <p:cNvSpPr/>
            <p:nvPr/>
          </p:nvSpPr>
          <p:spPr>
            <a:xfrm>
              <a:off x="5727803" y="3035720"/>
              <a:ext cx="549076" cy="914400"/>
            </a:xfrm>
            <a:prstGeom prst="rect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圆角矩形 82"/>
            <p:cNvSpPr/>
            <p:nvPr/>
          </p:nvSpPr>
          <p:spPr>
            <a:xfrm rot="5400000">
              <a:off x="5344801" y="4180924"/>
              <a:ext cx="1021730" cy="255727"/>
            </a:xfrm>
            <a:prstGeom prst="roundRect">
              <a:avLst>
                <a:gd name="adj" fmla="val 50000"/>
              </a:avLst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圆角矩形 83"/>
            <p:cNvSpPr/>
            <p:nvPr/>
          </p:nvSpPr>
          <p:spPr>
            <a:xfrm rot="5400000">
              <a:off x="5639973" y="4180925"/>
              <a:ext cx="1021730" cy="255727"/>
            </a:xfrm>
            <a:prstGeom prst="roundRect">
              <a:avLst>
                <a:gd name="adj" fmla="val 50000"/>
              </a:avLst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5" name="文本框 29"/>
          <p:cNvSpPr txBox="1"/>
          <p:nvPr/>
        </p:nvSpPr>
        <p:spPr>
          <a:xfrm>
            <a:off x="973692" y="4547858"/>
            <a:ext cx="167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</a:rPr>
              <a:t>WOMAN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6" name="文本框 30"/>
          <p:cNvSpPr txBox="1"/>
          <p:nvPr/>
        </p:nvSpPr>
        <p:spPr>
          <a:xfrm>
            <a:off x="9569990" y="4547858"/>
            <a:ext cx="167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</a:rPr>
              <a:t>MAN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4794250" y="1054100"/>
            <a:ext cx="2603500" cy="55880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文本框 35"/>
          <p:cNvSpPr txBox="1"/>
          <p:nvPr/>
        </p:nvSpPr>
        <p:spPr>
          <a:xfrm>
            <a:off x="4875893" y="1102667"/>
            <a:ext cx="244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数据对比图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36"/>
          <p:cNvSpPr txBox="1"/>
          <p:nvPr/>
        </p:nvSpPr>
        <p:spPr>
          <a:xfrm>
            <a:off x="1293449" y="5445224"/>
            <a:ext cx="9605101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</p:spTree>
    <p:extLst>
      <p:ext uri="{BB962C8B-B14F-4D97-AF65-F5344CB8AC3E}">
        <p14:creationId xmlns:p14="http://schemas.microsoft.com/office/powerpoint/2010/main" xmlns="" val="20033099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9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450"/>
                            </p:stCondLst>
                            <p:childTnLst>
                              <p:par>
                                <p:cTn id="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Graphic spid="66" grpId="0">
        <p:bldAsOne/>
      </p:bldGraphic>
      <p:bldP spid="85" grpId="0"/>
      <p:bldP spid="86" grpId="0"/>
      <p:bldP spid="87" grpId="0" animBg="1"/>
      <p:bldP spid="88" grpId="0"/>
      <p:bldP spid="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83" y="-27385"/>
            <a:ext cx="1219200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-5483" y="-27384"/>
            <a:ext cx="12200658" cy="68853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矩形 95"/>
          <p:cNvSpPr/>
          <p:nvPr/>
        </p:nvSpPr>
        <p:spPr>
          <a:xfrm>
            <a:off x="1057027" y="3779872"/>
            <a:ext cx="2016224" cy="201622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C4B41"/>
              </a:solidFill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1057028" y="1760240"/>
            <a:ext cx="2016224" cy="2357643"/>
            <a:chOff x="2857226" y="1628800"/>
            <a:chExt cx="2016224" cy="2357643"/>
          </a:xfrm>
        </p:grpSpPr>
        <p:sp>
          <p:nvSpPr>
            <p:cNvPr id="98" name="矩形 97"/>
            <p:cNvSpPr/>
            <p:nvPr/>
          </p:nvSpPr>
          <p:spPr>
            <a:xfrm>
              <a:off x="2857226" y="1628800"/>
              <a:ext cx="2016224" cy="2016224"/>
            </a:xfrm>
            <a:prstGeom prst="rect">
              <a:avLst/>
            </a:prstGeom>
            <a:solidFill>
              <a:srgbClr val="5C6D7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99" name="等腰三角形 98"/>
            <p:cNvSpPr/>
            <p:nvPr/>
          </p:nvSpPr>
          <p:spPr>
            <a:xfrm rot="10800000">
              <a:off x="3667315" y="3645024"/>
              <a:ext cx="396045" cy="341419"/>
            </a:xfrm>
            <a:prstGeom prst="triangle">
              <a:avLst/>
            </a:prstGeom>
            <a:solidFill>
              <a:srgbClr val="B4B7B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</p:grpSp>
      <p:sp>
        <p:nvSpPr>
          <p:cNvPr id="111" name="标题 4"/>
          <p:cNvSpPr txBox="1">
            <a:spLocks/>
          </p:cNvSpPr>
          <p:nvPr/>
        </p:nvSpPr>
        <p:spPr>
          <a:xfrm>
            <a:off x="1552824" y="2971800"/>
            <a:ext cx="1232395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1</a:t>
            </a:r>
            <a:endParaRPr lang="en-US" altLang="zh-CN" sz="2000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标题 4"/>
          <p:cNvSpPr txBox="1">
            <a:spLocks/>
          </p:cNvSpPr>
          <p:nvPr/>
        </p:nvSpPr>
        <p:spPr>
          <a:xfrm>
            <a:off x="1345061" y="4339952"/>
            <a:ext cx="1512166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  <a:endParaRPr lang="en-US" altLang="zh-CN" sz="2400" b="1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工作概述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3073252" y="1760240"/>
            <a:ext cx="2016224" cy="201622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C4B41"/>
              </a:solidFill>
            </a:endParaRPr>
          </a:p>
        </p:txBody>
      </p:sp>
      <p:grpSp>
        <p:nvGrpSpPr>
          <p:cNvPr id="114" name="组合 113"/>
          <p:cNvGrpSpPr/>
          <p:nvPr/>
        </p:nvGrpSpPr>
        <p:grpSpPr>
          <a:xfrm rot="10800000">
            <a:off x="3073254" y="3435086"/>
            <a:ext cx="2016224" cy="2362230"/>
            <a:chOff x="2857226" y="1628801"/>
            <a:chExt cx="2016224" cy="2339162"/>
          </a:xfrm>
        </p:grpSpPr>
        <p:sp>
          <p:nvSpPr>
            <p:cNvPr id="115" name="矩形 114"/>
            <p:cNvSpPr/>
            <p:nvPr/>
          </p:nvSpPr>
          <p:spPr>
            <a:xfrm>
              <a:off x="2857226" y="1628801"/>
              <a:ext cx="2016224" cy="1997744"/>
            </a:xfrm>
            <a:prstGeom prst="rect">
              <a:avLst/>
            </a:prstGeom>
            <a:solidFill>
              <a:srgbClr val="5C6D7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116" name="等腰三角形 115"/>
            <p:cNvSpPr/>
            <p:nvPr/>
          </p:nvSpPr>
          <p:spPr>
            <a:xfrm rot="10800000">
              <a:off x="3667315" y="3626544"/>
              <a:ext cx="396045" cy="341419"/>
            </a:xfrm>
            <a:prstGeom prst="triangle">
              <a:avLst/>
            </a:prstGeom>
            <a:solidFill>
              <a:srgbClr val="B4B7B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</p:grpSp>
      <p:sp>
        <p:nvSpPr>
          <p:cNvPr id="118" name="标题 4"/>
          <p:cNvSpPr txBox="1">
            <a:spLocks/>
          </p:cNvSpPr>
          <p:nvPr/>
        </p:nvSpPr>
        <p:spPr>
          <a:xfrm>
            <a:off x="3361285" y="2320320"/>
            <a:ext cx="1512166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endParaRPr lang="en-US" altLang="zh-CN" sz="2400" b="1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完成情况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1633092" y="2113270"/>
            <a:ext cx="936104" cy="936104"/>
            <a:chOff x="5441253" y="3720483"/>
            <a:chExt cx="936104" cy="936104"/>
          </a:xfrm>
        </p:grpSpPr>
        <p:sp>
          <p:nvSpPr>
            <p:cNvPr id="120" name="椭圆 119"/>
            <p:cNvSpPr/>
            <p:nvPr/>
          </p:nvSpPr>
          <p:spPr>
            <a:xfrm>
              <a:off x="5441253" y="3720483"/>
              <a:ext cx="936104" cy="936104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121" name="Freeform 84"/>
            <p:cNvSpPr>
              <a:spLocks noChangeAspect="1" noEditPoints="1" noChangeArrowheads="1"/>
            </p:cNvSpPr>
            <p:nvPr/>
          </p:nvSpPr>
          <p:spPr bwMode="auto">
            <a:xfrm>
              <a:off x="5647217" y="3983496"/>
              <a:ext cx="522378" cy="516499"/>
            </a:xfrm>
            <a:custGeom>
              <a:avLst/>
              <a:gdLst>
                <a:gd name="T0" fmla="*/ 170 w 170"/>
                <a:gd name="T1" fmla="*/ 0 h 168"/>
                <a:gd name="T2" fmla="*/ 162 w 170"/>
                <a:gd name="T3" fmla="*/ 16 h 168"/>
                <a:gd name="T4" fmla="*/ 170 w 170"/>
                <a:gd name="T5" fmla="*/ 103 h 168"/>
                <a:gd name="T6" fmla="*/ 93 w 170"/>
                <a:gd name="T7" fmla="*/ 119 h 168"/>
                <a:gd name="T8" fmla="*/ 128 w 170"/>
                <a:gd name="T9" fmla="*/ 152 h 168"/>
                <a:gd name="T10" fmla="*/ 42 w 170"/>
                <a:gd name="T11" fmla="*/ 168 h 168"/>
                <a:gd name="T12" fmla="*/ 77 w 170"/>
                <a:gd name="T13" fmla="*/ 152 h 168"/>
                <a:gd name="T14" fmla="*/ 0 w 170"/>
                <a:gd name="T15" fmla="*/ 119 h 168"/>
                <a:gd name="T16" fmla="*/ 6 w 170"/>
                <a:gd name="T17" fmla="*/ 103 h 168"/>
                <a:gd name="T18" fmla="*/ 0 w 170"/>
                <a:gd name="T19" fmla="*/ 16 h 168"/>
                <a:gd name="T20" fmla="*/ 0 w 170"/>
                <a:gd name="T21" fmla="*/ 0 h 168"/>
                <a:gd name="T22" fmla="*/ 122 w 170"/>
                <a:gd name="T23" fmla="*/ 40 h 168"/>
                <a:gd name="T24" fmla="*/ 115 w 170"/>
                <a:gd name="T25" fmla="*/ 44 h 168"/>
                <a:gd name="T26" fmla="*/ 75 w 170"/>
                <a:gd name="T27" fmla="*/ 52 h 168"/>
                <a:gd name="T28" fmla="*/ 73 w 170"/>
                <a:gd name="T29" fmla="*/ 50 h 168"/>
                <a:gd name="T30" fmla="*/ 50 w 170"/>
                <a:gd name="T31" fmla="*/ 67 h 168"/>
                <a:gd name="T32" fmla="*/ 85 w 170"/>
                <a:gd name="T33" fmla="*/ 65 h 168"/>
                <a:gd name="T34" fmla="*/ 89 w 170"/>
                <a:gd name="T35" fmla="*/ 67 h 168"/>
                <a:gd name="T36" fmla="*/ 120 w 170"/>
                <a:gd name="T37" fmla="*/ 52 h 168"/>
                <a:gd name="T38" fmla="*/ 128 w 170"/>
                <a:gd name="T39" fmla="*/ 40 h 168"/>
                <a:gd name="T40" fmla="*/ 113 w 170"/>
                <a:gd name="T41" fmla="*/ 58 h 168"/>
                <a:gd name="T42" fmla="*/ 122 w 170"/>
                <a:gd name="T43" fmla="*/ 85 h 168"/>
                <a:gd name="T44" fmla="*/ 113 w 170"/>
                <a:gd name="T45" fmla="*/ 58 h 168"/>
                <a:gd name="T46" fmla="*/ 101 w 170"/>
                <a:gd name="T47" fmla="*/ 67 h 168"/>
                <a:gd name="T48" fmla="*/ 109 w 170"/>
                <a:gd name="T49" fmla="*/ 85 h 168"/>
                <a:gd name="T50" fmla="*/ 101 w 170"/>
                <a:gd name="T51" fmla="*/ 67 h 168"/>
                <a:gd name="T52" fmla="*/ 87 w 170"/>
                <a:gd name="T53" fmla="*/ 77 h 168"/>
                <a:gd name="T54" fmla="*/ 95 w 170"/>
                <a:gd name="T55" fmla="*/ 85 h 168"/>
                <a:gd name="T56" fmla="*/ 87 w 170"/>
                <a:gd name="T57" fmla="*/ 77 h 168"/>
                <a:gd name="T58" fmla="*/ 75 w 170"/>
                <a:gd name="T59" fmla="*/ 69 h 168"/>
                <a:gd name="T60" fmla="*/ 83 w 170"/>
                <a:gd name="T61" fmla="*/ 85 h 168"/>
                <a:gd name="T62" fmla="*/ 75 w 170"/>
                <a:gd name="T63" fmla="*/ 69 h 168"/>
                <a:gd name="T64" fmla="*/ 63 w 170"/>
                <a:gd name="T65" fmla="*/ 69 h 168"/>
                <a:gd name="T66" fmla="*/ 71 w 170"/>
                <a:gd name="T67" fmla="*/ 85 h 168"/>
                <a:gd name="T68" fmla="*/ 63 w 170"/>
                <a:gd name="T69" fmla="*/ 69 h 168"/>
                <a:gd name="T70" fmla="*/ 48 w 170"/>
                <a:gd name="T71" fmla="*/ 73 h 168"/>
                <a:gd name="T72" fmla="*/ 56 w 170"/>
                <a:gd name="T73" fmla="*/ 85 h 168"/>
                <a:gd name="T74" fmla="*/ 48 w 170"/>
                <a:gd name="T75" fmla="*/ 73 h 168"/>
                <a:gd name="T76" fmla="*/ 146 w 170"/>
                <a:gd name="T77" fmla="*/ 18 h 168"/>
                <a:gd name="T78" fmla="*/ 24 w 170"/>
                <a:gd name="T79" fmla="*/ 101 h 168"/>
                <a:gd name="T80" fmla="*/ 146 w 170"/>
                <a:gd name="T81" fmla="*/ 1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0"/>
                <a:gd name="T124" fmla="*/ 0 h 168"/>
                <a:gd name="T125" fmla="*/ 170 w 170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0" h="168">
                  <a:moveTo>
                    <a:pt x="0" y="0"/>
                  </a:moveTo>
                  <a:lnTo>
                    <a:pt x="170" y="0"/>
                  </a:lnTo>
                  <a:lnTo>
                    <a:pt x="170" y="16"/>
                  </a:lnTo>
                  <a:lnTo>
                    <a:pt x="162" y="16"/>
                  </a:lnTo>
                  <a:lnTo>
                    <a:pt x="162" y="103"/>
                  </a:lnTo>
                  <a:lnTo>
                    <a:pt x="170" y="103"/>
                  </a:lnTo>
                  <a:lnTo>
                    <a:pt x="170" y="119"/>
                  </a:lnTo>
                  <a:lnTo>
                    <a:pt x="93" y="119"/>
                  </a:lnTo>
                  <a:lnTo>
                    <a:pt x="93" y="152"/>
                  </a:lnTo>
                  <a:lnTo>
                    <a:pt x="128" y="152"/>
                  </a:lnTo>
                  <a:lnTo>
                    <a:pt x="128" y="168"/>
                  </a:lnTo>
                  <a:lnTo>
                    <a:pt x="42" y="168"/>
                  </a:lnTo>
                  <a:lnTo>
                    <a:pt x="42" y="152"/>
                  </a:lnTo>
                  <a:lnTo>
                    <a:pt x="77" y="152"/>
                  </a:lnTo>
                  <a:lnTo>
                    <a:pt x="77" y="119"/>
                  </a:lnTo>
                  <a:lnTo>
                    <a:pt x="0" y="119"/>
                  </a:lnTo>
                  <a:lnTo>
                    <a:pt x="0" y="103"/>
                  </a:lnTo>
                  <a:lnTo>
                    <a:pt x="6" y="10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28" y="40"/>
                  </a:moveTo>
                  <a:lnTo>
                    <a:pt x="122" y="40"/>
                  </a:lnTo>
                  <a:lnTo>
                    <a:pt x="113" y="40"/>
                  </a:lnTo>
                  <a:lnTo>
                    <a:pt x="115" y="44"/>
                  </a:lnTo>
                  <a:lnTo>
                    <a:pt x="87" y="61"/>
                  </a:lnTo>
                  <a:lnTo>
                    <a:pt x="75" y="52"/>
                  </a:lnTo>
                  <a:lnTo>
                    <a:pt x="75" y="50"/>
                  </a:lnTo>
                  <a:lnTo>
                    <a:pt x="73" y="50"/>
                  </a:lnTo>
                  <a:lnTo>
                    <a:pt x="48" y="61"/>
                  </a:lnTo>
                  <a:lnTo>
                    <a:pt x="50" y="67"/>
                  </a:lnTo>
                  <a:lnTo>
                    <a:pt x="73" y="56"/>
                  </a:lnTo>
                  <a:lnTo>
                    <a:pt x="85" y="65"/>
                  </a:lnTo>
                  <a:lnTo>
                    <a:pt x="87" y="67"/>
                  </a:lnTo>
                  <a:lnTo>
                    <a:pt x="89" y="67"/>
                  </a:lnTo>
                  <a:lnTo>
                    <a:pt x="117" y="48"/>
                  </a:lnTo>
                  <a:lnTo>
                    <a:pt x="120" y="52"/>
                  </a:lnTo>
                  <a:lnTo>
                    <a:pt x="124" y="46"/>
                  </a:lnTo>
                  <a:lnTo>
                    <a:pt x="128" y="40"/>
                  </a:lnTo>
                  <a:lnTo>
                    <a:pt x="128" y="40"/>
                  </a:lnTo>
                  <a:close/>
                  <a:moveTo>
                    <a:pt x="113" y="58"/>
                  </a:moveTo>
                  <a:lnTo>
                    <a:pt x="113" y="85"/>
                  </a:lnTo>
                  <a:lnTo>
                    <a:pt x="122" y="85"/>
                  </a:lnTo>
                  <a:lnTo>
                    <a:pt x="122" y="58"/>
                  </a:lnTo>
                  <a:lnTo>
                    <a:pt x="113" y="58"/>
                  </a:lnTo>
                  <a:lnTo>
                    <a:pt x="113" y="58"/>
                  </a:lnTo>
                  <a:close/>
                  <a:moveTo>
                    <a:pt x="101" y="67"/>
                  </a:moveTo>
                  <a:lnTo>
                    <a:pt x="101" y="85"/>
                  </a:lnTo>
                  <a:lnTo>
                    <a:pt x="109" y="85"/>
                  </a:lnTo>
                  <a:lnTo>
                    <a:pt x="109" y="67"/>
                  </a:lnTo>
                  <a:lnTo>
                    <a:pt x="101" y="67"/>
                  </a:lnTo>
                  <a:lnTo>
                    <a:pt x="101" y="67"/>
                  </a:lnTo>
                  <a:close/>
                  <a:moveTo>
                    <a:pt x="87" y="77"/>
                  </a:moveTo>
                  <a:lnTo>
                    <a:pt x="87" y="85"/>
                  </a:lnTo>
                  <a:lnTo>
                    <a:pt x="95" y="85"/>
                  </a:lnTo>
                  <a:lnTo>
                    <a:pt x="95" y="77"/>
                  </a:lnTo>
                  <a:lnTo>
                    <a:pt x="87" y="77"/>
                  </a:lnTo>
                  <a:lnTo>
                    <a:pt x="87" y="77"/>
                  </a:lnTo>
                  <a:close/>
                  <a:moveTo>
                    <a:pt x="75" y="69"/>
                  </a:moveTo>
                  <a:lnTo>
                    <a:pt x="75" y="85"/>
                  </a:lnTo>
                  <a:lnTo>
                    <a:pt x="83" y="85"/>
                  </a:lnTo>
                  <a:lnTo>
                    <a:pt x="83" y="69"/>
                  </a:lnTo>
                  <a:lnTo>
                    <a:pt x="75" y="69"/>
                  </a:lnTo>
                  <a:lnTo>
                    <a:pt x="75" y="69"/>
                  </a:lnTo>
                  <a:close/>
                  <a:moveTo>
                    <a:pt x="63" y="69"/>
                  </a:moveTo>
                  <a:lnTo>
                    <a:pt x="63" y="85"/>
                  </a:lnTo>
                  <a:lnTo>
                    <a:pt x="71" y="85"/>
                  </a:lnTo>
                  <a:lnTo>
                    <a:pt x="71" y="69"/>
                  </a:lnTo>
                  <a:lnTo>
                    <a:pt x="63" y="69"/>
                  </a:lnTo>
                  <a:lnTo>
                    <a:pt x="63" y="69"/>
                  </a:lnTo>
                  <a:close/>
                  <a:moveTo>
                    <a:pt x="48" y="73"/>
                  </a:moveTo>
                  <a:lnTo>
                    <a:pt x="48" y="85"/>
                  </a:lnTo>
                  <a:lnTo>
                    <a:pt x="56" y="85"/>
                  </a:lnTo>
                  <a:lnTo>
                    <a:pt x="56" y="73"/>
                  </a:lnTo>
                  <a:lnTo>
                    <a:pt x="48" y="73"/>
                  </a:lnTo>
                  <a:lnTo>
                    <a:pt x="48" y="73"/>
                  </a:lnTo>
                  <a:close/>
                  <a:moveTo>
                    <a:pt x="146" y="18"/>
                  </a:moveTo>
                  <a:lnTo>
                    <a:pt x="24" y="18"/>
                  </a:lnTo>
                  <a:lnTo>
                    <a:pt x="24" y="101"/>
                  </a:lnTo>
                  <a:lnTo>
                    <a:pt x="146" y="101"/>
                  </a:lnTo>
                  <a:lnTo>
                    <a:pt x="146" y="18"/>
                  </a:lnTo>
                  <a:close/>
                </a:path>
              </a:pathLst>
            </a:custGeom>
            <a:solidFill>
              <a:srgbClr val="5C6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FC4B41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sp>
        <p:nvSpPr>
          <p:cNvPr id="122" name="矩形 121"/>
          <p:cNvSpPr/>
          <p:nvPr/>
        </p:nvSpPr>
        <p:spPr>
          <a:xfrm>
            <a:off x="5089476" y="3779872"/>
            <a:ext cx="2016224" cy="201622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C4B41"/>
              </a:solidFill>
            </a:endParaRPr>
          </a:p>
        </p:txBody>
      </p:sp>
      <p:grpSp>
        <p:nvGrpSpPr>
          <p:cNvPr id="123" name="组合 122"/>
          <p:cNvGrpSpPr/>
          <p:nvPr/>
        </p:nvGrpSpPr>
        <p:grpSpPr>
          <a:xfrm>
            <a:off x="5089477" y="1760240"/>
            <a:ext cx="2016224" cy="2357643"/>
            <a:chOff x="2857226" y="1628800"/>
            <a:chExt cx="2016224" cy="2357643"/>
          </a:xfrm>
        </p:grpSpPr>
        <p:sp>
          <p:nvSpPr>
            <p:cNvPr id="124" name="矩形 123"/>
            <p:cNvSpPr/>
            <p:nvPr/>
          </p:nvSpPr>
          <p:spPr>
            <a:xfrm>
              <a:off x="2857226" y="1628800"/>
              <a:ext cx="2016224" cy="2016224"/>
            </a:xfrm>
            <a:prstGeom prst="rect">
              <a:avLst/>
            </a:prstGeom>
            <a:solidFill>
              <a:srgbClr val="5C6D7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125" name="等腰三角形 124"/>
            <p:cNvSpPr/>
            <p:nvPr/>
          </p:nvSpPr>
          <p:spPr>
            <a:xfrm rot="10800000">
              <a:off x="3667315" y="3645024"/>
              <a:ext cx="396045" cy="341419"/>
            </a:xfrm>
            <a:prstGeom prst="triangle">
              <a:avLst/>
            </a:prstGeom>
            <a:solidFill>
              <a:srgbClr val="B4B7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</p:grpSp>
      <p:sp>
        <p:nvSpPr>
          <p:cNvPr id="127" name="标题 4"/>
          <p:cNvSpPr txBox="1">
            <a:spLocks/>
          </p:cNvSpPr>
          <p:nvPr/>
        </p:nvSpPr>
        <p:spPr>
          <a:xfrm>
            <a:off x="5377510" y="4339952"/>
            <a:ext cx="1512166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en-US" altLang="zh-CN" sz="2400" b="1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成果展示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5665542" y="2192288"/>
            <a:ext cx="936104" cy="936104"/>
            <a:chOff x="7465740" y="2060848"/>
            <a:chExt cx="936104" cy="936104"/>
          </a:xfrm>
        </p:grpSpPr>
        <p:sp>
          <p:nvSpPr>
            <p:cNvPr id="129" name="椭圆 128"/>
            <p:cNvSpPr/>
            <p:nvPr/>
          </p:nvSpPr>
          <p:spPr>
            <a:xfrm>
              <a:off x="7465740" y="2060848"/>
              <a:ext cx="936104" cy="936104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grpSp>
          <p:nvGrpSpPr>
            <p:cNvPr id="130" name="组合 37"/>
            <p:cNvGrpSpPr>
              <a:grpSpLocks/>
            </p:cNvGrpSpPr>
            <p:nvPr/>
          </p:nvGrpSpPr>
          <p:grpSpPr bwMode="auto">
            <a:xfrm>
              <a:off x="7607590" y="2276872"/>
              <a:ext cx="646645" cy="521304"/>
              <a:chOff x="316517" y="428157"/>
              <a:chExt cx="763002" cy="615108"/>
            </a:xfrm>
          </p:grpSpPr>
          <p:sp>
            <p:nvSpPr>
              <p:cNvPr id="131" name="圆角矩形 35"/>
              <p:cNvSpPr>
                <a:spLocks noChangeArrowheads="1"/>
              </p:cNvSpPr>
              <p:nvPr/>
            </p:nvSpPr>
            <p:spPr bwMode="auto">
              <a:xfrm>
                <a:off x="377825" y="428157"/>
                <a:ext cx="640387" cy="368076"/>
              </a:xfrm>
              <a:prstGeom prst="roundRect">
                <a:avLst>
                  <a:gd name="adj" fmla="val 8903"/>
                </a:avLst>
              </a:prstGeom>
              <a:noFill/>
              <a:ln w="28575">
                <a:solidFill>
                  <a:srgbClr val="5C6D7D"/>
                </a:solidFill>
                <a:bevel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C4B41"/>
                  </a:solidFill>
                </a:endParaRPr>
              </a:p>
            </p:txBody>
          </p:sp>
          <p:sp>
            <p:nvSpPr>
              <p:cNvPr id="132" name="梯形 36"/>
              <p:cNvSpPr>
                <a:spLocks noChangeArrowheads="1"/>
              </p:cNvSpPr>
              <p:nvPr/>
            </p:nvSpPr>
            <p:spPr bwMode="auto">
              <a:xfrm flipV="1">
                <a:off x="316517" y="836912"/>
                <a:ext cx="763002" cy="206353"/>
              </a:xfrm>
              <a:custGeom>
                <a:avLst/>
                <a:gdLst>
                  <a:gd name="T0" fmla="*/ 737215 w 21600"/>
                  <a:gd name="T1" fmla="*/ 103177 h 21600"/>
                  <a:gd name="T2" fmla="*/ 381501 w 21600"/>
                  <a:gd name="T3" fmla="*/ 206353 h 21600"/>
                  <a:gd name="T4" fmla="*/ 25787 w 21600"/>
                  <a:gd name="T5" fmla="*/ 103177 h 21600"/>
                  <a:gd name="T6" fmla="*/ 38150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530 w 21600"/>
                  <a:gd name="T13" fmla="*/ 2530 h 21600"/>
                  <a:gd name="T14" fmla="*/ 19070 w 21600"/>
                  <a:gd name="T15" fmla="*/ 19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460" y="21600"/>
                    </a:lnTo>
                    <a:lnTo>
                      <a:pt x="2014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C6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C4B41"/>
                  </a:solidFill>
                </a:endParaRPr>
              </a:p>
            </p:txBody>
          </p:sp>
        </p:grpSp>
      </p:grpSp>
      <p:sp>
        <p:nvSpPr>
          <p:cNvPr id="133" name="矩形 132"/>
          <p:cNvSpPr/>
          <p:nvPr/>
        </p:nvSpPr>
        <p:spPr>
          <a:xfrm>
            <a:off x="7105701" y="1760240"/>
            <a:ext cx="2016224" cy="201622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C4B41"/>
              </a:solidFill>
            </a:endParaRPr>
          </a:p>
        </p:txBody>
      </p:sp>
      <p:grpSp>
        <p:nvGrpSpPr>
          <p:cNvPr id="134" name="组合 133"/>
          <p:cNvGrpSpPr/>
          <p:nvPr/>
        </p:nvGrpSpPr>
        <p:grpSpPr>
          <a:xfrm rot="10800000">
            <a:off x="7105703" y="3435086"/>
            <a:ext cx="2016224" cy="2362230"/>
            <a:chOff x="2857226" y="1628801"/>
            <a:chExt cx="2016224" cy="2339162"/>
          </a:xfrm>
        </p:grpSpPr>
        <p:sp>
          <p:nvSpPr>
            <p:cNvPr id="135" name="矩形 134"/>
            <p:cNvSpPr/>
            <p:nvPr/>
          </p:nvSpPr>
          <p:spPr>
            <a:xfrm>
              <a:off x="2857226" y="1628801"/>
              <a:ext cx="2016224" cy="1997744"/>
            </a:xfrm>
            <a:prstGeom prst="rect">
              <a:avLst/>
            </a:prstGeom>
            <a:solidFill>
              <a:srgbClr val="5C6D7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136" name="等腰三角形 135"/>
            <p:cNvSpPr/>
            <p:nvPr/>
          </p:nvSpPr>
          <p:spPr>
            <a:xfrm rot="10800000">
              <a:off x="3667315" y="3626544"/>
              <a:ext cx="396045" cy="341419"/>
            </a:xfrm>
            <a:prstGeom prst="triangle">
              <a:avLst/>
            </a:prstGeom>
            <a:solidFill>
              <a:srgbClr val="B4B7B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</p:grpSp>
      <p:sp>
        <p:nvSpPr>
          <p:cNvPr id="138" name="标题 4"/>
          <p:cNvSpPr txBox="1">
            <a:spLocks/>
          </p:cNvSpPr>
          <p:nvPr/>
        </p:nvSpPr>
        <p:spPr>
          <a:xfrm>
            <a:off x="7393734" y="2320320"/>
            <a:ext cx="1512166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不足之处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9121923" y="3789040"/>
            <a:ext cx="2016224" cy="201622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C4B41"/>
              </a:solidFill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9121924" y="1769408"/>
            <a:ext cx="2016224" cy="2357643"/>
            <a:chOff x="2857226" y="1628800"/>
            <a:chExt cx="2016224" cy="2357643"/>
          </a:xfrm>
        </p:grpSpPr>
        <p:sp>
          <p:nvSpPr>
            <p:cNvPr id="144" name="矩形 143"/>
            <p:cNvSpPr/>
            <p:nvPr/>
          </p:nvSpPr>
          <p:spPr>
            <a:xfrm>
              <a:off x="2857226" y="1628800"/>
              <a:ext cx="2016224" cy="2016224"/>
            </a:xfrm>
            <a:prstGeom prst="rect">
              <a:avLst/>
            </a:prstGeom>
            <a:solidFill>
              <a:srgbClr val="5C6D7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145" name="等腰三角形 144"/>
            <p:cNvSpPr/>
            <p:nvPr/>
          </p:nvSpPr>
          <p:spPr>
            <a:xfrm rot="10800000">
              <a:off x="3667315" y="3645024"/>
              <a:ext cx="396045" cy="341419"/>
            </a:xfrm>
            <a:prstGeom prst="triangle">
              <a:avLst/>
            </a:prstGeom>
            <a:solidFill>
              <a:srgbClr val="B4B7B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</p:grpSp>
      <p:sp>
        <p:nvSpPr>
          <p:cNvPr id="158" name="标题 4"/>
          <p:cNvSpPr txBox="1">
            <a:spLocks/>
          </p:cNvSpPr>
          <p:nvPr/>
        </p:nvSpPr>
        <p:spPr>
          <a:xfrm>
            <a:off x="9409957" y="4349120"/>
            <a:ext cx="1512166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613312" y="4085034"/>
            <a:ext cx="936104" cy="936104"/>
            <a:chOff x="1561083" y="2204864"/>
            <a:chExt cx="936104" cy="936104"/>
          </a:xfrm>
        </p:grpSpPr>
        <p:grpSp>
          <p:nvGrpSpPr>
            <p:cNvPr id="161" name="组合 160"/>
            <p:cNvGrpSpPr/>
            <p:nvPr/>
          </p:nvGrpSpPr>
          <p:grpSpPr>
            <a:xfrm>
              <a:off x="1757320" y="2396968"/>
              <a:ext cx="537577" cy="645657"/>
              <a:chOff x="5501727" y="1556792"/>
              <a:chExt cx="1019221" cy="1224136"/>
            </a:xfrm>
            <a:solidFill>
              <a:srgbClr val="FC4B41"/>
            </a:solidFill>
          </p:grpSpPr>
          <p:sp>
            <p:nvSpPr>
              <p:cNvPr id="162" name="矩形 161"/>
              <p:cNvSpPr/>
              <p:nvPr/>
            </p:nvSpPr>
            <p:spPr>
              <a:xfrm>
                <a:off x="5617267" y="1556792"/>
                <a:ext cx="120280" cy="1224136"/>
              </a:xfrm>
              <a:prstGeom prst="rect">
                <a:avLst/>
              </a:prstGeom>
              <a:solidFill>
                <a:srgbClr val="5C6D7D"/>
              </a:solidFill>
              <a:ln>
                <a:solidFill>
                  <a:srgbClr val="5C6D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5501727" y="1876363"/>
                <a:ext cx="351360" cy="351360"/>
              </a:xfrm>
              <a:prstGeom prst="ellipse">
                <a:avLst/>
              </a:prstGeom>
              <a:solidFill>
                <a:srgbClr val="5C6D7D"/>
              </a:solidFill>
              <a:ln>
                <a:solidFill>
                  <a:srgbClr val="5C6D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5933775" y="1556792"/>
                <a:ext cx="120280" cy="1224136"/>
              </a:xfrm>
              <a:prstGeom prst="rect">
                <a:avLst/>
              </a:prstGeom>
              <a:solidFill>
                <a:srgbClr val="5C6D7D"/>
              </a:solidFill>
              <a:ln>
                <a:solidFill>
                  <a:srgbClr val="5C6D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>
                <a:off x="5818235" y="2141536"/>
                <a:ext cx="351360" cy="351360"/>
              </a:xfrm>
              <a:prstGeom prst="ellipse">
                <a:avLst/>
              </a:prstGeom>
              <a:solidFill>
                <a:srgbClr val="5C6D7D"/>
              </a:solidFill>
              <a:ln>
                <a:solidFill>
                  <a:srgbClr val="5C6D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矩形 165"/>
              <p:cNvSpPr/>
              <p:nvPr/>
            </p:nvSpPr>
            <p:spPr>
              <a:xfrm>
                <a:off x="6285135" y="1556792"/>
                <a:ext cx="120280" cy="1224136"/>
              </a:xfrm>
              <a:prstGeom prst="rect">
                <a:avLst/>
              </a:prstGeom>
              <a:solidFill>
                <a:srgbClr val="5C6D7D"/>
              </a:solidFill>
              <a:ln>
                <a:solidFill>
                  <a:srgbClr val="5C6D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6169588" y="1700809"/>
                <a:ext cx="351360" cy="351360"/>
              </a:xfrm>
              <a:prstGeom prst="ellipse">
                <a:avLst/>
              </a:prstGeom>
              <a:solidFill>
                <a:srgbClr val="5C6D7D"/>
              </a:solidFill>
              <a:ln>
                <a:solidFill>
                  <a:srgbClr val="5C6D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9" name="椭圆 168"/>
            <p:cNvSpPr/>
            <p:nvPr/>
          </p:nvSpPr>
          <p:spPr>
            <a:xfrm>
              <a:off x="1561083" y="2204864"/>
              <a:ext cx="936104" cy="936104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9625979" y="2097536"/>
            <a:ext cx="936104" cy="936104"/>
            <a:chOff x="9473702" y="4005064"/>
            <a:chExt cx="936104" cy="936104"/>
          </a:xfrm>
        </p:grpSpPr>
        <p:sp>
          <p:nvSpPr>
            <p:cNvPr id="140" name="椭圆 139"/>
            <p:cNvSpPr/>
            <p:nvPr/>
          </p:nvSpPr>
          <p:spPr>
            <a:xfrm>
              <a:off x="9473702" y="4005064"/>
              <a:ext cx="936104" cy="936104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141" name="Freeform 9"/>
            <p:cNvSpPr>
              <a:spLocks noChangeAspect="1" noEditPoints="1" noChangeArrowheads="1"/>
            </p:cNvSpPr>
            <p:nvPr/>
          </p:nvSpPr>
          <p:spPr bwMode="auto">
            <a:xfrm>
              <a:off x="9625979" y="4193125"/>
              <a:ext cx="648473" cy="591451"/>
            </a:xfrm>
            <a:custGeom>
              <a:avLst/>
              <a:gdLst>
                <a:gd name="T0" fmla="*/ 141 w 181"/>
                <a:gd name="T1" fmla="*/ 0 h 165"/>
                <a:gd name="T2" fmla="*/ 149 w 181"/>
                <a:gd name="T3" fmla="*/ 8 h 165"/>
                <a:gd name="T4" fmla="*/ 134 w 181"/>
                <a:gd name="T5" fmla="*/ 47 h 165"/>
                <a:gd name="T6" fmla="*/ 33 w 181"/>
                <a:gd name="T7" fmla="*/ 14 h 165"/>
                <a:gd name="T8" fmla="*/ 39 w 181"/>
                <a:gd name="T9" fmla="*/ 20 h 165"/>
                <a:gd name="T10" fmla="*/ 51 w 181"/>
                <a:gd name="T11" fmla="*/ 31 h 165"/>
                <a:gd name="T12" fmla="*/ 33 w 181"/>
                <a:gd name="T13" fmla="*/ 39 h 165"/>
                <a:gd name="T14" fmla="*/ 39 w 181"/>
                <a:gd name="T15" fmla="*/ 45 h 165"/>
                <a:gd name="T16" fmla="*/ 51 w 181"/>
                <a:gd name="T17" fmla="*/ 55 h 165"/>
                <a:gd name="T18" fmla="*/ 33 w 181"/>
                <a:gd name="T19" fmla="*/ 63 h 165"/>
                <a:gd name="T20" fmla="*/ 39 w 181"/>
                <a:gd name="T21" fmla="*/ 67 h 165"/>
                <a:gd name="T22" fmla="*/ 51 w 181"/>
                <a:gd name="T23" fmla="*/ 77 h 165"/>
                <a:gd name="T24" fmla="*/ 33 w 181"/>
                <a:gd name="T25" fmla="*/ 86 h 165"/>
                <a:gd name="T26" fmla="*/ 39 w 181"/>
                <a:gd name="T27" fmla="*/ 90 h 165"/>
                <a:gd name="T28" fmla="*/ 51 w 181"/>
                <a:gd name="T29" fmla="*/ 100 h 165"/>
                <a:gd name="T30" fmla="*/ 33 w 181"/>
                <a:gd name="T31" fmla="*/ 110 h 165"/>
                <a:gd name="T32" fmla="*/ 39 w 181"/>
                <a:gd name="T33" fmla="*/ 116 h 165"/>
                <a:gd name="T34" fmla="*/ 51 w 181"/>
                <a:gd name="T35" fmla="*/ 126 h 165"/>
                <a:gd name="T36" fmla="*/ 33 w 181"/>
                <a:gd name="T37" fmla="*/ 134 h 165"/>
                <a:gd name="T38" fmla="*/ 33 w 181"/>
                <a:gd name="T39" fmla="*/ 151 h 165"/>
                <a:gd name="T40" fmla="*/ 134 w 181"/>
                <a:gd name="T41" fmla="*/ 118 h 165"/>
                <a:gd name="T42" fmla="*/ 149 w 181"/>
                <a:gd name="T43" fmla="*/ 157 h 165"/>
                <a:gd name="T44" fmla="*/ 141 w 181"/>
                <a:gd name="T45" fmla="*/ 165 h 165"/>
                <a:gd name="T46" fmla="*/ 19 w 181"/>
                <a:gd name="T47" fmla="*/ 165 h 165"/>
                <a:gd name="T48" fmla="*/ 19 w 181"/>
                <a:gd name="T49" fmla="*/ 146 h 165"/>
                <a:gd name="T50" fmla="*/ 0 w 181"/>
                <a:gd name="T51" fmla="*/ 132 h 165"/>
                <a:gd name="T52" fmla="*/ 19 w 181"/>
                <a:gd name="T53" fmla="*/ 120 h 165"/>
                <a:gd name="T54" fmla="*/ 0 w 181"/>
                <a:gd name="T55" fmla="*/ 108 h 165"/>
                <a:gd name="T56" fmla="*/ 19 w 181"/>
                <a:gd name="T57" fmla="*/ 98 h 165"/>
                <a:gd name="T58" fmla="*/ 0 w 181"/>
                <a:gd name="T59" fmla="*/ 83 h 165"/>
                <a:gd name="T60" fmla="*/ 19 w 181"/>
                <a:gd name="T61" fmla="*/ 75 h 165"/>
                <a:gd name="T62" fmla="*/ 0 w 181"/>
                <a:gd name="T63" fmla="*/ 61 h 165"/>
                <a:gd name="T64" fmla="*/ 19 w 181"/>
                <a:gd name="T65" fmla="*/ 51 h 165"/>
                <a:gd name="T66" fmla="*/ 0 w 181"/>
                <a:gd name="T67" fmla="*/ 39 h 165"/>
                <a:gd name="T68" fmla="*/ 19 w 181"/>
                <a:gd name="T69" fmla="*/ 8 h 165"/>
                <a:gd name="T70" fmla="*/ 27 w 181"/>
                <a:gd name="T71" fmla="*/ 0 h 165"/>
                <a:gd name="T72" fmla="*/ 63 w 181"/>
                <a:gd name="T73" fmla="*/ 79 h 165"/>
                <a:gd name="T74" fmla="*/ 84 w 181"/>
                <a:gd name="T75" fmla="*/ 88 h 165"/>
                <a:gd name="T76" fmla="*/ 63 w 181"/>
                <a:gd name="T77" fmla="*/ 79 h 165"/>
                <a:gd name="T78" fmla="*/ 63 w 181"/>
                <a:gd name="T79" fmla="*/ 61 h 165"/>
                <a:gd name="T80" fmla="*/ 100 w 181"/>
                <a:gd name="T81" fmla="*/ 69 h 165"/>
                <a:gd name="T82" fmla="*/ 63 w 181"/>
                <a:gd name="T83" fmla="*/ 61 h 165"/>
                <a:gd name="T84" fmla="*/ 63 w 181"/>
                <a:gd name="T85" fmla="*/ 45 h 165"/>
                <a:gd name="T86" fmla="*/ 116 w 181"/>
                <a:gd name="T87" fmla="*/ 53 h 165"/>
                <a:gd name="T88" fmla="*/ 63 w 181"/>
                <a:gd name="T89" fmla="*/ 45 h 165"/>
                <a:gd name="T90" fmla="*/ 63 w 181"/>
                <a:gd name="T91" fmla="*/ 29 h 165"/>
                <a:gd name="T92" fmla="*/ 116 w 181"/>
                <a:gd name="T93" fmla="*/ 35 h 165"/>
                <a:gd name="T94" fmla="*/ 63 w 181"/>
                <a:gd name="T95" fmla="*/ 29 h 165"/>
                <a:gd name="T96" fmla="*/ 84 w 181"/>
                <a:gd name="T97" fmla="*/ 130 h 165"/>
                <a:gd name="T98" fmla="*/ 106 w 181"/>
                <a:gd name="T99" fmla="*/ 130 h 165"/>
                <a:gd name="T100" fmla="*/ 86 w 181"/>
                <a:gd name="T101" fmla="*/ 108 h 165"/>
                <a:gd name="T102" fmla="*/ 84 w 181"/>
                <a:gd name="T103" fmla="*/ 130 h 165"/>
                <a:gd name="T104" fmla="*/ 161 w 181"/>
                <a:gd name="T105" fmla="*/ 37 h 165"/>
                <a:gd name="T106" fmla="*/ 116 w 181"/>
                <a:gd name="T107" fmla="*/ 120 h 165"/>
                <a:gd name="T108" fmla="*/ 161 w 181"/>
                <a:gd name="T109" fmla="*/ 37 h 16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1"/>
                <a:gd name="T166" fmla="*/ 0 h 165"/>
                <a:gd name="T167" fmla="*/ 181 w 181"/>
                <a:gd name="T168" fmla="*/ 165 h 16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1" h="165">
                  <a:moveTo>
                    <a:pt x="27" y="0"/>
                  </a:moveTo>
                  <a:lnTo>
                    <a:pt x="141" y="0"/>
                  </a:lnTo>
                  <a:lnTo>
                    <a:pt x="149" y="0"/>
                  </a:lnTo>
                  <a:lnTo>
                    <a:pt x="149" y="8"/>
                  </a:lnTo>
                  <a:lnTo>
                    <a:pt x="149" y="35"/>
                  </a:lnTo>
                  <a:lnTo>
                    <a:pt x="134" y="47"/>
                  </a:lnTo>
                  <a:lnTo>
                    <a:pt x="134" y="14"/>
                  </a:lnTo>
                  <a:lnTo>
                    <a:pt x="33" y="14"/>
                  </a:lnTo>
                  <a:lnTo>
                    <a:pt x="33" y="25"/>
                  </a:lnTo>
                  <a:lnTo>
                    <a:pt x="39" y="20"/>
                  </a:lnTo>
                  <a:lnTo>
                    <a:pt x="47" y="18"/>
                  </a:lnTo>
                  <a:lnTo>
                    <a:pt x="51" y="31"/>
                  </a:lnTo>
                  <a:lnTo>
                    <a:pt x="45" y="35"/>
                  </a:lnTo>
                  <a:lnTo>
                    <a:pt x="33" y="39"/>
                  </a:lnTo>
                  <a:lnTo>
                    <a:pt x="33" y="47"/>
                  </a:lnTo>
                  <a:lnTo>
                    <a:pt x="39" y="45"/>
                  </a:lnTo>
                  <a:lnTo>
                    <a:pt x="47" y="41"/>
                  </a:lnTo>
                  <a:lnTo>
                    <a:pt x="51" y="55"/>
                  </a:lnTo>
                  <a:lnTo>
                    <a:pt x="45" y="57"/>
                  </a:lnTo>
                  <a:lnTo>
                    <a:pt x="33" y="63"/>
                  </a:lnTo>
                  <a:lnTo>
                    <a:pt x="33" y="71"/>
                  </a:lnTo>
                  <a:lnTo>
                    <a:pt x="39" y="67"/>
                  </a:lnTo>
                  <a:lnTo>
                    <a:pt x="47" y="65"/>
                  </a:lnTo>
                  <a:lnTo>
                    <a:pt x="51" y="77"/>
                  </a:lnTo>
                  <a:lnTo>
                    <a:pt x="45" y="81"/>
                  </a:lnTo>
                  <a:lnTo>
                    <a:pt x="33" y="86"/>
                  </a:lnTo>
                  <a:lnTo>
                    <a:pt x="33" y="94"/>
                  </a:lnTo>
                  <a:lnTo>
                    <a:pt x="39" y="90"/>
                  </a:lnTo>
                  <a:lnTo>
                    <a:pt x="47" y="88"/>
                  </a:lnTo>
                  <a:lnTo>
                    <a:pt x="51" y="100"/>
                  </a:lnTo>
                  <a:lnTo>
                    <a:pt x="45" y="104"/>
                  </a:lnTo>
                  <a:lnTo>
                    <a:pt x="33" y="110"/>
                  </a:lnTo>
                  <a:lnTo>
                    <a:pt x="33" y="118"/>
                  </a:lnTo>
                  <a:lnTo>
                    <a:pt x="39" y="116"/>
                  </a:lnTo>
                  <a:lnTo>
                    <a:pt x="47" y="112"/>
                  </a:lnTo>
                  <a:lnTo>
                    <a:pt x="51" y="126"/>
                  </a:lnTo>
                  <a:lnTo>
                    <a:pt x="45" y="128"/>
                  </a:lnTo>
                  <a:lnTo>
                    <a:pt x="33" y="134"/>
                  </a:lnTo>
                  <a:lnTo>
                    <a:pt x="33" y="146"/>
                  </a:lnTo>
                  <a:lnTo>
                    <a:pt x="33" y="151"/>
                  </a:lnTo>
                  <a:lnTo>
                    <a:pt x="134" y="151"/>
                  </a:lnTo>
                  <a:lnTo>
                    <a:pt x="134" y="118"/>
                  </a:lnTo>
                  <a:lnTo>
                    <a:pt x="149" y="106"/>
                  </a:lnTo>
                  <a:lnTo>
                    <a:pt x="149" y="157"/>
                  </a:lnTo>
                  <a:lnTo>
                    <a:pt x="149" y="165"/>
                  </a:lnTo>
                  <a:lnTo>
                    <a:pt x="141" y="165"/>
                  </a:lnTo>
                  <a:lnTo>
                    <a:pt x="27" y="165"/>
                  </a:lnTo>
                  <a:lnTo>
                    <a:pt x="19" y="165"/>
                  </a:lnTo>
                  <a:lnTo>
                    <a:pt x="19" y="157"/>
                  </a:lnTo>
                  <a:lnTo>
                    <a:pt x="19" y="146"/>
                  </a:lnTo>
                  <a:lnTo>
                    <a:pt x="4" y="146"/>
                  </a:lnTo>
                  <a:lnTo>
                    <a:pt x="0" y="132"/>
                  </a:lnTo>
                  <a:lnTo>
                    <a:pt x="19" y="124"/>
                  </a:lnTo>
                  <a:lnTo>
                    <a:pt x="19" y="120"/>
                  </a:lnTo>
                  <a:lnTo>
                    <a:pt x="4" y="120"/>
                  </a:lnTo>
                  <a:lnTo>
                    <a:pt x="0" y="108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4" y="98"/>
                  </a:lnTo>
                  <a:lnTo>
                    <a:pt x="0" y="83"/>
                  </a:lnTo>
                  <a:lnTo>
                    <a:pt x="19" y="77"/>
                  </a:lnTo>
                  <a:lnTo>
                    <a:pt x="19" y="75"/>
                  </a:lnTo>
                  <a:lnTo>
                    <a:pt x="4" y="75"/>
                  </a:lnTo>
                  <a:lnTo>
                    <a:pt x="0" y="61"/>
                  </a:lnTo>
                  <a:lnTo>
                    <a:pt x="19" y="53"/>
                  </a:lnTo>
                  <a:lnTo>
                    <a:pt x="19" y="51"/>
                  </a:lnTo>
                  <a:lnTo>
                    <a:pt x="4" y="51"/>
                  </a:lnTo>
                  <a:lnTo>
                    <a:pt x="0" y="39"/>
                  </a:lnTo>
                  <a:lnTo>
                    <a:pt x="19" y="31"/>
                  </a:lnTo>
                  <a:lnTo>
                    <a:pt x="19" y="8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63" y="79"/>
                  </a:moveTo>
                  <a:lnTo>
                    <a:pt x="63" y="88"/>
                  </a:lnTo>
                  <a:lnTo>
                    <a:pt x="84" y="88"/>
                  </a:lnTo>
                  <a:lnTo>
                    <a:pt x="84" y="79"/>
                  </a:lnTo>
                  <a:lnTo>
                    <a:pt x="63" y="79"/>
                  </a:lnTo>
                  <a:lnTo>
                    <a:pt x="63" y="79"/>
                  </a:lnTo>
                  <a:close/>
                  <a:moveTo>
                    <a:pt x="63" y="61"/>
                  </a:moveTo>
                  <a:lnTo>
                    <a:pt x="63" y="69"/>
                  </a:lnTo>
                  <a:lnTo>
                    <a:pt x="100" y="69"/>
                  </a:lnTo>
                  <a:lnTo>
                    <a:pt x="100" y="61"/>
                  </a:lnTo>
                  <a:lnTo>
                    <a:pt x="63" y="61"/>
                  </a:lnTo>
                  <a:lnTo>
                    <a:pt x="63" y="61"/>
                  </a:lnTo>
                  <a:close/>
                  <a:moveTo>
                    <a:pt x="63" y="45"/>
                  </a:moveTo>
                  <a:lnTo>
                    <a:pt x="63" y="53"/>
                  </a:lnTo>
                  <a:lnTo>
                    <a:pt x="116" y="53"/>
                  </a:lnTo>
                  <a:lnTo>
                    <a:pt x="116" y="45"/>
                  </a:lnTo>
                  <a:lnTo>
                    <a:pt x="63" y="45"/>
                  </a:lnTo>
                  <a:lnTo>
                    <a:pt x="63" y="45"/>
                  </a:lnTo>
                  <a:close/>
                  <a:moveTo>
                    <a:pt x="63" y="29"/>
                  </a:moveTo>
                  <a:lnTo>
                    <a:pt x="63" y="35"/>
                  </a:lnTo>
                  <a:lnTo>
                    <a:pt x="116" y="35"/>
                  </a:lnTo>
                  <a:lnTo>
                    <a:pt x="116" y="29"/>
                  </a:lnTo>
                  <a:lnTo>
                    <a:pt x="63" y="29"/>
                  </a:lnTo>
                  <a:lnTo>
                    <a:pt x="63" y="29"/>
                  </a:lnTo>
                  <a:close/>
                  <a:moveTo>
                    <a:pt x="84" y="130"/>
                  </a:moveTo>
                  <a:lnTo>
                    <a:pt x="96" y="130"/>
                  </a:lnTo>
                  <a:lnTo>
                    <a:pt x="106" y="130"/>
                  </a:lnTo>
                  <a:lnTo>
                    <a:pt x="96" y="118"/>
                  </a:lnTo>
                  <a:lnTo>
                    <a:pt x="86" y="108"/>
                  </a:lnTo>
                  <a:lnTo>
                    <a:pt x="86" y="120"/>
                  </a:lnTo>
                  <a:lnTo>
                    <a:pt x="84" y="130"/>
                  </a:lnTo>
                  <a:lnTo>
                    <a:pt x="84" y="130"/>
                  </a:lnTo>
                  <a:close/>
                  <a:moveTo>
                    <a:pt x="161" y="37"/>
                  </a:moveTo>
                  <a:lnTo>
                    <a:pt x="96" y="100"/>
                  </a:lnTo>
                  <a:lnTo>
                    <a:pt x="116" y="120"/>
                  </a:lnTo>
                  <a:lnTo>
                    <a:pt x="181" y="57"/>
                  </a:lnTo>
                  <a:lnTo>
                    <a:pt x="161" y="37"/>
                  </a:lnTo>
                  <a:close/>
                </a:path>
              </a:pathLst>
            </a:custGeom>
            <a:solidFill>
              <a:srgbClr val="5C6D7D"/>
            </a:solidFill>
            <a:ln w="9525" cmpd="sng">
              <a:noFill/>
              <a:bevel/>
              <a:headEnd/>
              <a:tailEnd/>
            </a:ln>
            <a:extLst/>
          </p:spPr>
          <p:txBody>
            <a:bodyPr/>
            <a:lstStyle/>
            <a:p>
              <a:endParaRPr lang="zh-CN" altLang="zh-CN">
                <a:solidFill>
                  <a:srgbClr val="FC4B41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658919" y="4136504"/>
            <a:ext cx="936104" cy="936104"/>
            <a:chOff x="7658919" y="4136504"/>
            <a:chExt cx="936104" cy="936104"/>
          </a:xfrm>
        </p:grpSpPr>
        <p:grpSp>
          <p:nvGrpSpPr>
            <p:cNvPr id="175" name="组合 116"/>
            <p:cNvGrpSpPr>
              <a:grpSpLocks/>
            </p:cNvGrpSpPr>
            <p:nvPr/>
          </p:nvGrpSpPr>
          <p:grpSpPr bwMode="auto">
            <a:xfrm>
              <a:off x="7762188" y="4220826"/>
              <a:ext cx="593567" cy="695190"/>
              <a:chOff x="0" y="0"/>
              <a:chExt cx="1223776" cy="1433216"/>
            </a:xfrm>
            <a:solidFill>
              <a:srgbClr val="B4B7BE"/>
            </a:solidFill>
          </p:grpSpPr>
          <p:grpSp>
            <p:nvGrpSpPr>
              <p:cNvPr id="176" name="组合 111"/>
              <p:cNvGrpSpPr>
                <a:grpSpLocks/>
              </p:cNvGrpSpPr>
              <p:nvPr/>
            </p:nvGrpSpPr>
            <p:grpSpPr bwMode="auto">
              <a:xfrm>
                <a:off x="0" y="0"/>
                <a:ext cx="1223776" cy="1433216"/>
                <a:chOff x="0" y="0"/>
                <a:chExt cx="1223776" cy="1433216"/>
              </a:xfrm>
              <a:grpFill/>
            </p:grpSpPr>
            <p:sp>
              <p:nvSpPr>
                <p:cNvPr id="178" name="任意多边形 1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08988" cy="1208988"/>
                </a:xfrm>
                <a:custGeom>
                  <a:avLst/>
                  <a:gdLst>
                    <a:gd name="T0" fmla="*/ 604493 w 1208988"/>
                    <a:gd name="T1" fmla="*/ 172493 h 1208988"/>
                    <a:gd name="T2" fmla="*/ 172493 w 1208988"/>
                    <a:gd name="T3" fmla="*/ 604493 h 1208988"/>
                    <a:gd name="T4" fmla="*/ 604493 w 1208988"/>
                    <a:gd name="T5" fmla="*/ 1036493 h 1208988"/>
                    <a:gd name="T6" fmla="*/ 1036493 w 1208988"/>
                    <a:gd name="T7" fmla="*/ 604493 h 1208988"/>
                    <a:gd name="T8" fmla="*/ 604493 w 1208988"/>
                    <a:gd name="T9" fmla="*/ 172493 h 1208988"/>
                    <a:gd name="T10" fmla="*/ 604494 w 1208988"/>
                    <a:gd name="T11" fmla="*/ 0 h 1208988"/>
                    <a:gd name="T12" fmla="*/ 1208988 w 1208988"/>
                    <a:gd name="T13" fmla="*/ 604494 h 1208988"/>
                    <a:gd name="T14" fmla="*/ 604494 w 1208988"/>
                    <a:gd name="T15" fmla="*/ 1208988 h 1208988"/>
                    <a:gd name="T16" fmla="*/ 0 w 1208988"/>
                    <a:gd name="T17" fmla="*/ 604494 h 1208988"/>
                    <a:gd name="T18" fmla="*/ 604494 w 1208988"/>
                    <a:gd name="T19" fmla="*/ 0 h 12089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08988"/>
                    <a:gd name="T31" fmla="*/ 0 h 1208988"/>
                    <a:gd name="T32" fmla="*/ 1208988 w 1208988"/>
                    <a:gd name="T33" fmla="*/ 1208988 h 120898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08988" h="1208988">
                      <a:moveTo>
                        <a:pt x="604493" y="172493"/>
                      </a:moveTo>
                      <a:cubicBezTo>
                        <a:pt x="365906" y="172493"/>
                        <a:pt x="172493" y="365906"/>
                        <a:pt x="172493" y="604493"/>
                      </a:cubicBezTo>
                      <a:cubicBezTo>
                        <a:pt x="172493" y="843080"/>
                        <a:pt x="365906" y="1036493"/>
                        <a:pt x="604493" y="1036493"/>
                      </a:cubicBezTo>
                      <a:cubicBezTo>
                        <a:pt x="843080" y="1036493"/>
                        <a:pt x="1036493" y="843080"/>
                        <a:pt x="1036493" y="604493"/>
                      </a:cubicBezTo>
                      <a:cubicBezTo>
                        <a:pt x="1036493" y="365906"/>
                        <a:pt x="843080" y="172493"/>
                        <a:pt x="604493" y="172493"/>
                      </a:cubicBezTo>
                      <a:close/>
                      <a:moveTo>
                        <a:pt x="604494" y="0"/>
                      </a:moveTo>
                      <a:cubicBezTo>
                        <a:pt x="938347" y="0"/>
                        <a:pt x="1208988" y="270641"/>
                        <a:pt x="1208988" y="604494"/>
                      </a:cubicBezTo>
                      <a:cubicBezTo>
                        <a:pt x="1208988" y="938347"/>
                        <a:pt x="938347" y="1208988"/>
                        <a:pt x="604494" y="1208988"/>
                      </a:cubicBezTo>
                      <a:cubicBezTo>
                        <a:pt x="270641" y="1208988"/>
                        <a:pt x="0" y="938347"/>
                        <a:pt x="0" y="604494"/>
                      </a:cubicBezTo>
                      <a:cubicBezTo>
                        <a:pt x="0" y="270641"/>
                        <a:pt x="270641" y="0"/>
                        <a:pt x="604494" y="0"/>
                      </a:cubicBezTo>
                      <a:close/>
                    </a:path>
                  </a:pathLst>
                </a:custGeom>
                <a:solidFill>
                  <a:srgbClr val="5C6D7D"/>
                </a:solidFill>
                <a:ln w="25400">
                  <a:noFill/>
                  <a:bevel/>
                  <a:headEnd/>
                  <a:tailEnd/>
                </a:ln>
                <a:extLst/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9" name="矩形 113"/>
                <p:cNvSpPr>
                  <a:spLocks noChangeArrowheads="1"/>
                </p:cNvSpPr>
                <p:nvPr/>
              </p:nvSpPr>
              <p:spPr bwMode="auto">
                <a:xfrm rot="2709662">
                  <a:off x="839707" y="1049147"/>
                  <a:ext cx="496626" cy="271512"/>
                </a:xfrm>
                <a:prstGeom prst="rect">
                  <a:avLst/>
                </a:prstGeom>
                <a:solidFill>
                  <a:srgbClr val="5C6D7D"/>
                </a:solidFill>
                <a:ln w="25400">
                  <a:noFill/>
                  <a:bevel/>
                  <a:headEnd/>
                  <a:tailEnd/>
                </a:ln>
                <a:extLst/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77" name="矩形 115"/>
              <p:cNvSpPr>
                <a:spLocks noChangeArrowheads="1"/>
              </p:cNvSpPr>
              <p:nvPr/>
            </p:nvSpPr>
            <p:spPr bwMode="auto">
              <a:xfrm>
                <a:off x="403756" y="540994"/>
                <a:ext cx="432000" cy="144000"/>
              </a:xfrm>
              <a:prstGeom prst="rect">
                <a:avLst/>
              </a:prstGeom>
              <a:solidFill>
                <a:srgbClr val="5C6D7D"/>
              </a:solidFill>
              <a:ln w="25400">
                <a:noFill/>
                <a:bevel/>
                <a:headEnd/>
                <a:tailEnd/>
              </a:ln>
              <a:ex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1" name="椭圆 180"/>
            <p:cNvSpPr/>
            <p:nvPr/>
          </p:nvSpPr>
          <p:spPr>
            <a:xfrm>
              <a:off x="7658919" y="4136504"/>
              <a:ext cx="936104" cy="936104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</p:grpSp>
      <p:sp>
        <p:nvSpPr>
          <p:cNvPr id="187" name="标题 4"/>
          <p:cNvSpPr txBox="1">
            <a:spLocks/>
          </p:cNvSpPr>
          <p:nvPr/>
        </p:nvSpPr>
        <p:spPr>
          <a:xfrm>
            <a:off x="3497040" y="5000600"/>
            <a:ext cx="1232395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2</a:t>
            </a:r>
            <a:endParaRPr lang="en-US" altLang="zh-CN" sz="2000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8" name="标题 4"/>
          <p:cNvSpPr txBox="1">
            <a:spLocks/>
          </p:cNvSpPr>
          <p:nvPr/>
        </p:nvSpPr>
        <p:spPr>
          <a:xfrm>
            <a:off x="5513264" y="2996952"/>
            <a:ext cx="1232395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3</a:t>
            </a:r>
            <a:endParaRPr lang="en-US" altLang="zh-CN" sz="2000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9" name="标题 4"/>
          <p:cNvSpPr txBox="1">
            <a:spLocks/>
          </p:cNvSpPr>
          <p:nvPr/>
        </p:nvSpPr>
        <p:spPr>
          <a:xfrm>
            <a:off x="7529488" y="5000600"/>
            <a:ext cx="1232395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4</a:t>
            </a:r>
            <a:endParaRPr lang="en-US" altLang="zh-CN" sz="2000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0" name="标题 4"/>
          <p:cNvSpPr txBox="1">
            <a:spLocks/>
          </p:cNvSpPr>
          <p:nvPr/>
        </p:nvSpPr>
        <p:spPr>
          <a:xfrm>
            <a:off x="9481963" y="2984376"/>
            <a:ext cx="1232395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5</a:t>
            </a:r>
            <a:endParaRPr lang="en-US" altLang="zh-CN" sz="2000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94" name="直接连接符 193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7" name="标题 4"/>
          <p:cNvSpPr txBox="1">
            <a:spLocks/>
          </p:cNvSpPr>
          <p:nvPr/>
        </p:nvSpPr>
        <p:spPr>
          <a:xfrm>
            <a:off x="-95101" y="296652"/>
            <a:ext cx="194421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rgbClr val="B4B7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2000" b="1" dirty="0">
              <a:solidFill>
                <a:srgbClr val="B4B7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0" name="矩形 199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1" name="矩形 200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236768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11" dur="1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75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250"/>
                            </p:stCondLst>
                            <p:childTnLst>
                              <p:par>
                                <p:cTn id="8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750"/>
                            </p:stCondLst>
                            <p:childTnLst>
                              <p:par>
                                <p:cTn id="1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 tmFilter="0,0; .5, 1; 1, 1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250"/>
                            </p:stCondLst>
                            <p:childTnLst>
                              <p:par>
                                <p:cTn id="1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 tmFilter="0,0; .5, 1; 1, 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11" grpId="0"/>
      <p:bldP spid="112" grpId="0"/>
      <p:bldP spid="113" grpId="0" animBg="1"/>
      <p:bldP spid="118" grpId="0"/>
      <p:bldP spid="122" grpId="0" animBg="1"/>
      <p:bldP spid="127" grpId="0"/>
      <p:bldP spid="133" grpId="0" animBg="1"/>
      <p:bldP spid="138" grpId="0"/>
      <p:bldP spid="142" grpId="0" animBg="1"/>
      <p:bldP spid="158" grpId="0"/>
      <p:bldP spid="187" grpId="0"/>
      <p:bldP spid="188" grpId="0"/>
      <p:bldP spid="189" grpId="0"/>
      <p:bldP spid="190" grpId="0"/>
      <p:bldP spid="193" grpId="0" animBg="1"/>
      <p:bldP spid="197" grpId="0"/>
      <p:bldP spid="200" grpId="0" animBg="1"/>
      <p:bldP spid="2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>
            <a:spLocks/>
          </p:cNvSpPr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>
            <a:spLocks/>
          </p:cNvSpPr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648023" y="174646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635059" y="3925570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782887" y="2802863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等腰三角形 42"/>
          <p:cNvSpPr>
            <a:spLocks noChangeAspect="1" noChangeArrowheads="1"/>
          </p:cNvSpPr>
          <p:nvPr/>
        </p:nvSpPr>
        <p:spPr bwMode="auto">
          <a:xfrm rot="5400000" flipV="1">
            <a:off x="7339678" y="2255403"/>
            <a:ext cx="239249" cy="206315"/>
          </a:xfrm>
          <a:prstGeom prst="triangle">
            <a:avLst>
              <a:gd name="adj" fmla="val 50000"/>
            </a:avLst>
          </a:prstGeom>
          <a:solidFill>
            <a:srgbClr val="FC4B41"/>
          </a:solidFill>
          <a:ln>
            <a:noFill/>
          </a:ln>
          <a:extLst/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7635061" y="2161206"/>
            <a:ext cx="282240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rgbClr val="333333"/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rgbClr val="333333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rgbClr val="333333"/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rgbClr val="333333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rgbClr val="333333"/>
              </a:solidFill>
              <a:sym typeface="微软雅黑" pitchFamily="34" charset="-122"/>
            </a:endParaRPr>
          </a:p>
        </p:txBody>
      </p:sp>
      <p:sp>
        <p:nvSpPr>
          <p:cNvPr id="45" name="等腰三角形 18"/>
          <p:cNvSpPr>
            <a:spLocks noChangeAspect="1" noChangeArrowheads="1"/>
          </p:cNvSpPr>
          <p:nvPr/>
        </p:nvSpPr>
        <p:spPr bwMode="auto">
          <a:xfrm rot="5400000" flipV="1">
            <a:off x="7339678" y="4438471"/>
            <a:ext cx="239249" cy="206315"/>
          </a:xfrm>
          <a:prstGeom prst="triangle">
            <a:avLst>
              <a:gd name="adj" fmla="val 50000"/>
            </a:avLst>
          </a:prstGeom>
          <a:solidFill>
            <a:srgbClr val="FC4B41"/>
          </a:solidFill>
          <a:ln>
            <a:noFill/>
          </a:ln>
          <a:extLst/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46" name="矩形 47"/>
          <p:cNvSpPr>
            <a:spLocks noChangeArrowheads="1"/>
          </p:cNvSpPr>
          <p:nvPr/>
        </p:nvSpPr>
        <p:spPr bwMode="auto">
          <a:xfrm>
            <a:off x="7635061" y="4344278"/>
            <a:ext cx="282240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rgbClr val="333333"/>
                </a:solidFill>
                <a:sym typeface="微软雅黑" pitchFamily="34" charset="-122"/>
              </a:rPr>
              <a:t>说明，在此录入上述图表的综合描述说明，在此录入上述图表的综合描述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rgbClr val="333333"/>
              </a:solidFill>
              <a:sym typeface="微软雅黑" pitchFamily="34" charset="-122"/>
            </a:endParaRPr>
          </a:p>
        </p:txBody>
      </p:sp>
      <p:sp>
        <p:nvSpPr>
          <p:cNvPr id="47" name="等腰三角形 18"/>
          <p:cNvSpPr>
            <a:spLocks noChangeAspect="1" noChangeArrowheads="1"/>
          </p:cNvSpPr>
          <p:nvPr/>
        </p:nvSpPr>
        <p:spPr bwMode="auto">
          <a:xfrm rot="16200000" flipH="1" flipV="1">
            <a:off x="4269367" y="3308515"/>
            <a:ext cx="239249" cy="206315"/>
          </a:xfrm>
          <a:prstGeom prst="triangle">
            <a:avLst>
              <a:gd name="adj" fmla="val 50000"/>
            </a:avLst>
          </a:prstGeom>
          <a:solidFill>
            <a:srgbClr val="FC4B41"/>
          </a:solidFill>
          <a:ln>
            <a:noFill/>
          </a:ln>
          <a:extLst/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1777107" y="3214314"/>
            <a:ext cx="2443253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itchFamily="34" charset="-122"/>
              </a:rPr>
              <a:t>在此录入图表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rgbClr val="333333"/>
                </a:solidFill>
                <a:sym typeface="微软雅黑" pitchFamily="34" charset="-122"/>
              </a:rPr>
              <a:t>说明，在此录入上述图表的描述说明，在此录入上述图表的描述说明。在此录入上述图表的描述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rgbClr val="333333"/>
              </a:solidFill>
              <a:sym typeface="微软雅黑" pitchFamily="34" charset="-122"/>
            </a:endParaRPr>
          </a:p>
        </p:txBody>
      </p:sp>
      <p:sp>
        <p:nvSpPr>
          <p:cNvPr id="49" name="形状 48"/>
          <p:cNvSpPr/>
          <p:nvPr/>
        </p:nvSpPr>
        <p:spPr>
          <a:xfrm>
            <a:off x="4635277" y="2731047"/>
            <a:ext cx="1867985" cy="1868267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rgbClr val="5C6D7D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50" name="空心弧 49"/>
          <p:cNvSpPr/>
          <p:nvPr/>
        </p:nvSpPr>
        <p:spPr>
          <a:xfrm>
            <a:off x="5305528" y="3953591"/>
            <a:ext cx="1604887" cy="1605530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solidFill>
            <a:srgbClr val="5C6D7D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grpSp>
        <p:nvGrpSpPr>
          <p:cNvPr id="51" name="组合 50"/>
          <p:cNvGrpSpPr/>
          <p:nvPr/>
        </p:nvGrpSpPr>
        <p:grpSpPr>
          <a:xfrm rot="2736489">
            <a:off x="5853855" y="2268800"/>
            <a:ext cx="578227" cy="506765"/>
            <a:chOff x="4212441" y="1835306"/>
            <a:chExt cx="645570" cy="565784"/>
          </a:xfrm>
          <a:solidFill>
            <a:srgbClr val="5C6D7D"/>
          </a:solidFill>
        </p:grpSpPr>
        <p:sp>
          <p:nvSpPr>
            <p:cNvPr id="52" name="Freeform 143"/>
            <p:cNvSpPr>
              <a:spLocks/>
            </p:cNvSpPr>
            <p:nvPr/>
          </p:nvSpPr>
          <p:spPr bwMode="auto">
            <a:xfrm>
              <a:off x="4386528" y="2100064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" name="Freeform 144"/>
            <p:cNvSpPr>
              <a:spLocks/>
            </p:cNvSpPr>
            <p:nvPr/>
          </p:nvSpPr>
          <p:spPr bwMode="auto">
            <a:xfrm>
              <a:off x="4451810" y="2227003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" name="Freeform 145"/>
            <p:cNvSpPr>
              <a:spLocks/>
            </p:cNvSpPr>
            <p:nvPr/>
          </p:nvSpPr>
          <p:spPr bwMode="auto">
            <a:xfrm>
              <a:off x="4299484" y="1962245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" name="Freeform 146"/>
            <p:cNvSpPr>
              <a:spLocks/>
            </p:cNvSpPr>
            <p:nvPr/>
          </p:nvSpPr>
          <p:spPr bwMode="auto">
            <a:xfrm>
              <a:off x="4212441" y="1835306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277283" y="3424611"/>
            <a:ext cx="554403" cy="442165"/>
            <a:chOff x="3009633" y="2833220"/>
            <a:chExt cx="591168" cy="471487"/>
          </a:xfrm>
          <a:solidFill>
            <a:srgbClr val="5C6D7D"/>
          </a:solidFill>
        </p:grpSpPr>
        <p:sp>
          <p:nvSpPr>
            <p:cNvPr id="58" name="Oval 214"/>
            <p:cNvSpPr>
              <a:spLocks noChangeArrowheads="1"/>
            </p:cNvSpPr>
            <p:nvPr/>
          </p:nvSpPr>
          <p:spPr bwMode="auto">
            <a:xfrm>
              <a:off x="3234494" y="3210410"/>
              <a:ext cx="94297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Oval 215"/>
            <p:cNvSpPr>
              <a:spLocks noChangeArrowheads="1"/>
            </p:cNvSpPr>
            <p:nvPr/>
          </p:nvSpPr>
          <p:spPr bwMode="auto">
            <a:xfrm>
              <a:off x="3404954" y="3210410"/>
              <a:ext cx="101550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" name="Freeform 216"/>
            <p:cNvSpPr>
              <a:spLocks noEditPoints="1"/>
            </p:cNvSpPr>
            <p:nvPr/>
          </p:nvSpPr>
          <p:spPr bwMode="auto">
            <a:xfrm>
              <a:off x="3009633" y="2833220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864139" y="4479150"/>
            <a:ext cx="425157" cy="554407"/>
            <a:chOff x="6889388" y="2720789"/>
            <a:chExt cx="453350" cy="591172"/>
          </a:xfrm>
          <a:solidFill>
            <a:srgbClr val="5C6D7D"/>
          </a:solidFill>
        </p:grpSpPr>
        <p:sp>
          <p:nvSpPr>
            <p:cNvPr id="62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" name="Freeform 198"/>
            <p:cNvSpPr>
              <a:spLocks/>
            </p:cNvSpPr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90" name="空心弧 89"/>
          <p:cNvSpPr/>
          <p:nvPr/>
        </p:nvSpPr>
        <p:spPr>
          <a:xfrm>
            <a:off x="5305528" y="3953591"/>
            <a:ext cx="1604887" cy="1605530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rgbClr val="5C6D7D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91" name="任意多边形 90"/>
          <p:cNvSpPr/>
          <p:nvPr/>
        </p:nvSpPr>
        <p:spPr>
          <a:xfrm rot="17307692">
            <a:off x="5663027" y="2214108"/>
            <a:ext cx="1619267" cy="872432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2" name="任意多边形 91"/>
          <p:cNvSpPr/>
          <p:nvPr/>
        </p:nvSpPr>
        <p:spPr>
          <a:xfrm rot="17307692">
            <a:off x="5266953" y="1762962"/>
            <a:ext cx="1063396" cy="744568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73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6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7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2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7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95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45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95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45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700"/>
                            </p:stCondLst>
                            <p:childTnLst>
                              <p:par>
                                <p:cTn id="8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7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2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7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40" grpId="0"/>
      <p:bldP spid="41" grpId="0"/>
      <p:bldP spid="42" grpId="0"/>
      <p:bldP spid="43" grpId="0" animBg="1"/>
      <p:bldP spid="43" grpId="1" animBg="1"/>
      <p:bldP spid="44" grpId="0"/>
      <p:bldP spid="45" grpId="0" animBg="1"/>
      <p:bldP spid="45" grpId="1" animBg="1"/>
      <p:bldP spid="46" grpId="0"/>
      <p:bldP spid="47" grpId="0" animBg="1"/>
      <p:bldP spid="47" grpId="1" animBg="1"/>
      <p:bldP spid="48" grpId="0"/>
      <p:bldP spid="91" grpId="0" animBg="1"/>
      <p:bldP spid="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>
            <a:spLocks/>
          </p:cNvSpPr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>
            <a:spLocks/>
          </p:cNvSpPr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6588752" y="1477327"/>
            <a:ext cx="1432157" cy="964841"/>
            <a:chOff x="6588752" y="1477327"/>
            <a:chExt cx="1432157" cy="964841"/>
          </a:xfrm>
          <a:solidFill>
            <a:srgbClr val="FC4B41"/>
          </a:solidFill>
        </p:grpSpPr>
        <p:sp>
          <p:nvSpPr>
            <p:cNvPr id="41" name="任意多边形 40"/>
            <p:cNvSpPr/>
            <p:nvPr/>
          </p:nvSpPr>
          <p:spPr>
            <a:xfrm>
              <a:off x="6588752" y="1477327"/>
              <a:ext cx="1432157" cy="964841"/>
            </a:xfrm>
            <a:custGeom>
              <a:avLst/>
              <a:gdLst>
                <a:gd name="connsiteX0" fmla="*/ 0 w 1528733"/>
                <a:gd name="connsiteY0" fmla="*/ 0 h 1029904"/>
                <a:gd name="connsiteX1" fmla="*/ 1013781 w 1528733"/>
                <a:gd name="connsiteY1" fmla="*/ 0 h 1029904"/>
                <a:gd name="connsiteX2" fmla="*/ 1528733 w 1528733"/>
                <a:gd name="connsiteY2" fmla="*/ 514952 h 1029904"/>
                <a:gd name="connsiteX3" fmla="*/ 1528732 w 1528733"/>
                <a:gd name="connsiteY3" fmla="*/ 514952 h 1029904"/>
                <a:gd name="connsiteX4" fmla="*/ 1013780 w 1528733"/>
                <a:gd name="connsiteY4" fmla="*/ 1029904 h 1029904"/>
                <a:gd name="connsiteX5" fmla="*/ 0 w 1528733"/>
                <a:gd name="connsiteY5" fmla="*/ 1029904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33" h="1029904">
                  <a:moveTo>
                    <a:pt x="0" y="0"/>
                  </a:moveTo>
                  <a:lnTo>
                    <a:pt x="1013781" y="0"/>
                  </a:lnTo>
                  <a:cubicBezTo>
                    <a:pt x="1298181" y="0"/>
                    <a:pt x="1528733" y="230552"/>
                    <a:pt x="1528733" y="514952"/>
                  </a:cubicBezTo>
                  <a:lnTo>
                    <a:pt x="1528732" y="514952"/>
                  </a:lnTo>
                  <a:cubicBezTo>
                    <a:pt x="1528732" y="799352"/>
                    <a:pt x="1298180" y="1029904"/>
                    <a:pt x="1013780" y="1029904"/>
                  </a:cubicBezTo>
                  <a:lnTo>
                    <a:pt x="0" y="102990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89"/>
            <p:cNvSpPr txBox="1"/>
            <p:nvPr/>
          </p:nvSpPr>
          <p:spPr>
            <a:xfrm>
              <a:off x="6893089" y="1544249"/>
              <a:ext cx="823482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701671" y="1612587"/>
            <a:ext cx="2888695" cy="964841"/>
            <a:chOff x="3701671" y="1612587"/>
            <a:chExt cx="2888695" cy="964841"/>
          </a:xfrm>
        </p:grpSpPr>
        <p:sp>
          <p:nvSpPr>
            <p:cNvPr id="44" name="任意多边形 43"/>
            <p:cNvSpPr/>
            <p:nvPr/>
          </p:nvSpPr>
          <p:spPr>
            <a:xfrm>
              <a:off x="3701671" y="1612587"/>
              <a:ext cx="2888695" cy="964841"/>
            </a:xfrm>
            <a:custGeom>
              <a:avLst/>
              <a:gdLst>
                <a:gd name="connsiteX0" fmla="*/ 0 w 3083492"/>
                <a:gd name="connsiteY0" fmla="*/ 514951 h 1029904"/>
                <a:gd name="connsiteX1" fmla="*/ 0 w 3083492"/>
                <a:gd name="connsiteY1" fmla="*/ 514952 h 1029904"/>
                <a:gd name="connsiteX2" fmla="*/ 0 w 3083492"/>
                <a:gd name="connsiteY2" fmla="*/ 514952 h 1029904"/>
                <a:gd name="connsiteX3" fmla="*/ 514952 w 3083492"/>
                <a:gd name="connsiteY3" fmla="*/ 0 h 1029904"/>
                <a:gd name="connsiteX4" fmla="*/ 3083492 w 3083492"/>
                <a:gd name="connsiteY4" fmla="*/ 0 h 1029904"/>
                <a:gd name="connsiteX5" fmla="*/ 3083492 w 3083492"/>
                <a:gd name="connsiteY5" fmla="*/ 1029904 h 1029904"/>
                <a:gd name="connsiteX6" fmla="*/ 514952 w 3083492"/>
                <a:gd name="connsiteY6" fmla="*/ 1029903 h 1029904"/>
                <a:gd name="connsiteX7" fmla="*/ 10462 w 3083492"/>
                <a:gd name="connsiteY7" fmla="*/ 618732 h 1029904"/>
                <a:gd name="connsiteX8" fmla="*/ 0 w 3083492"/>
                <a:gd name="connsiteY8" fmla="*/ 514952 h 1029904"/>
                <a:gd name="connsiteX9" fmla="*/ 10462 w 3083492"/>
                <a:gd name="connsiteY9" fmla="*/ 411171 h 1029904"/>
                <a:gd name="connsiteX10" fmla="*/ 514952 w 3083492"/>
                <a:gd name="connsiteY10" fmla="*/ 0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83492" h="1029904">
                  <a:moveTo>
                    <a:pt x="0" y="514951"/>
                  </a:moveTo>
                  <a:lnTo>
                    <a:pt x="0" y="514952"/>
                  </a:lnTo>
                  <a:lnTo>
                    <a:pt x="0" y="514952"/>
                  </a:lnTo>
                  <a:close/>
                  <a:moveTo>
                    <a:pt x="514952" y="0"/>
                  </a:moveTo>
                  <a:lnTo>
                    <a:pt x="3083492" y="0"/>
                  </a:lnTo>
                  <a:lnTo>
                    <a:pt x="3083492" y="1029904"/>
                  </a:lnTo>
                  <a:lnTo>
                    <a:pt x="514952" y="1029903"/>
                  </a:lnTo>
                  <a:cubicBezTo>
                    <a:pt x="266102" y="1029903"/>
                    <a:pt x="58480" y="853387"/>
                    <a:pt x="10462" y="618732"/>
                  </a:cubicBezTo>
                  <a:lnTo>
                    <a:pt x="0" y="514952"/>
                  </a:lnTo>
                  <a:lnTo>
                    <a:pt x="10462" y="411171"/>
                  </a:lnTo>
                  <a:cubicBezTo>
                    <a:pt x="58480" y="176517"/>
                    <a:pt x="266102" y="0"/>
                    <a:pt x="514952" y="0"/>
                  </a:cubicBezTo>
                  <a:close/>
                </a:path>
              </a:pathLst>
            </a:custGeom>
            <a:solidFill>
              <a:srgbClr val="FC4B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KSO_Shape"/>
            <p:cNvSpPr>
              <a:spLocks/>
            </p:cNvSpPr>
            <p:nvPr/>
          </p:nvSpPr>
          <p:spPr bwMode="auto">
            <a:xfrm>
              <a:off x="4132986" y="1854555"/>
              <a:ext cx="453654" cy="480906"/>
            </a:xfrm>
            <a:custGeom>
              <a:avLst/>
              <a:gdLst>
                <a:gd name="T0" fmla="*/ 871762 w 2344738"/>
                <a:gd name="T1" fmla="*/ 2409190 h 2484437"/>
                <a:gd name="T2" fmla="*/ 1162059 w 2344738"/>
                <a:gd name="T3" fmla="*/ 2170588 h 2484437"/>
                <a:gd name="T4" fmla="*/ 1847045 w 2344738"/>
                <a:gd name="T5" fmla="*/ 1914799 h 2484437"/>
                <a:gd name="T6" fmla="*/ 1989223 w 2344738"/>
                <a:gd name="T7" fmla="*/ 2174222 h 2484437"/>
                <a:gd name="T8" fmla="*/ 2171725 w 2344738"/>
                <a:gd name="T9" fmla="*/ 2027497 h 2484437"/>
                <a:gd name="T10" fmla="*/ 577756 w 2344738"/>
                <a:gd name="T11" fmla="*/ 1710690 h 2484437"/>
                <a:gd name="T12" fmla="*/ 918226 w 2344738"/>
                <a:gd name="T13" fmla="*/ 1971358 h 2484437"/>
                <a:gd name="T14" fmla="*/ 916117 w 2344738"/>
                <a:gd name="T15" fmla="*/ 1782955 h 2484437"/>
                <a:gd name="T16" fmla="*/ 1163655 w 2344738"/>
                <a:gd name="T17" fmla="*/ 1791018 h 2484437"/>
                <a:gd name="T18" fmla="*/ 1369346 w 2344738"/>
                <a:gd name="T19" fmla="*/ 1978503 h 2484437"/>
                <a:gd name="T20" fmla="*/ 1844763 w 2344738"/>
                <a:gd name="T21" fmla="*/ 1695450 h 2484437"/>
                <a:gd name="T22" fmla="*/ 1613852 w 2344738"/>
                <a:gd name="T23" fmla="*/ 1757995 h 2484437"/>
                <a:gd name="T24" fmla="*/ 1466215 w 2344738"/>
                <a:gd name="T25" fmla="*/ 1665804 h 2484437"/>
                <a:gd name="T26" fmla="*/ 139383 w 2344738"/>
                <a:gd name="T27" fmla="*/ 1551132 h 2484437"/>
                <a:gd name="T28" fmla="*/ 121920 w 2344738"/>
                <a:gd name="T29" fmla="*/ 1806533 h 2484437"/>
                <a:gd name="T30" fmla="*/ 349213 w 2344738"/>
                <a:gd name="T31" fmla="*/ 1603596 h 2484437"/>
                <a:gd name="T32" fmla="*/ 904689 w 2344738"/>
                <a:gd name="T33" fmla="*/ 1386127 h 2484437"/>
                <a:gd name="T34" fmla="*/ 637223 w 2344738"/>
                <a:gd name="T35" fmla="*/ 1626218 h 2484437"/>
                <a:gd name="T36" fmla="*/ 468909 w 2344738"/>
                <a:gd name="T37" fmla="*/ 1265925 h 2484437"/>
                <a:gd name="T38" fmla="*/ 430842 w 2344738"/>
                <a:gd name="T39" fmla="*/ 1122045 h 2484437"/>
                <a:gd name="T40" fmla="*/ 1268838 w 2344738"/>
                <a:gd name="T41" fmla="*/ 1494705 h 2484437"/>
                <a:gd name="T42" fmla="*/ 1607502 w 2344738"/>
                <a:gd name="T43" fmla="*/ 1509397 h 2484437"/>
                <a:gd name="T44" fmla="*/ 1745572 w 2344738"/>
                <a:gd name="T45" fmla="*/ 1626218 h 2484437"/>
                <a:gd name="T46" fmla="*/ 1985330 w 2344738"/>
                <a:gd name="T47" fmla="*/ 1321435 h 2484437"/>
                <a:gd name="T48" fmla="*/ 959075 w 2344738"/>
                <a:gd name="T49" fmla="*/ 1223010 h 2484437"/>
                <a:gd name="T50" fmla="*/ 1590675 w 2344738"/>
                <a:gd name="T51" fmla="*/ 717903 h 2484437"/>
                <a:gd name="T52" fmla="*/ 1221105 w 2344738"/>
                <a:gd name="T53" fmla="*/ 1447738 h 2484437"/>
                <a:gd name="T54" fmla="*/ 1833657 w 2344738"/>
                <a:gd name="T55" fmla="*/ 772478 h 2484437"/>
                <a:gd name="T56" fmla="*/ 707217 w 2344738"/>
                <a:gd name="T57" fmla="*/ 636270 h 2484437"/>
                <a:gd name="T58" fmla="*/ 651510 w 2344738"/>
                <a:gd name="T59" fmla="*/ 1030166 h 2484437"/>
                <a:gd name="T60" fmla="*/ 1878779 w 2344738"/>
                <a:gd name="T61" fmla="*/ 599489 h 2484437"/>
                <a:gd name="T62" fmla="*/ 2173605 w 2344738"/>
                <a:gd name="T63" fmla="*/ 692847 h 2484437"/>
                <a:gd name="T64" fmla="*/ 2093597 w 2344738"/>
                <a:gd name="T65" fmla="*/ 537027 h 2484437"/>
                <a:gd name="T66" fmla="*/ 260298 w 2344738"/>
                <a:gd name="T67" fmla="*/ 577256 h 2484437"/>
                <a:gd name="T68" fmla="*/ 273014 w 2344738"/>
                <a:gd name="T69" fmla="*/ 751147 h 2484437"/>
                <a:gd name="T70" fmla="*/ 532634 w 2344738"/>
                <a:gd name="T71" fmla="*/ 599489 h 2484437"/>
                <a:gd name="T72" fmla="*/ 932432 w 2344738"/>
                <a:gd name="T73" fmla="*/ 577533 h 2484437"/>
                <a:gd name="T74" fmla="*/ 1226230 w 2344738"/>
                <a:gd name="T75" fmla="*/ 474027 h 2484437"/>
                <a:gd name="T76" fmla="*/ 1322388 w 2344738"/>
                <a:gd name="T77" fmla="*/ 712503 h 2484437"/>
                <a:gd name="T78" fmla="*/ 1595994 w 2344738"/>
                <a:gd name="T79" fmla="*/ 561340 h 2484437"/>
                <a:gd name="T80" fmla="*/ 1022828 w 2344738"/>
                <a:gd name="T81" fmla="*/ 100965 h 2484437"/>
                <a:gd name="T82" fmla="*/ 1158106 w 2344738"/>
                <a:gd name="T83" fmla="*/ 312420 h 2484437"/>
                <a:gd name="T84" fmla="*/ 1118615 w 2344738"/>
                <a:gd name="T85" fmla="*/ 67628 h 2484437"/>
                <a:gd name="T86" fmla="*/ 1343177 w 2344738"/>
                <a:gd name="T87" fmla="*/ 191770 h 2484437"/>
                <a:gd name="T88" fmla="*/ 1909128 w 2344738"/>
                <a:gd name="T89" fmla="*/ 458790 h 2484437"/>
                <a:gd name="T90" fmla="*/ 2231565 w 2344738"/>
                <a:gd name="T91" fmla="*/ 430530 h 2484437"/>
                <a:gd name="T92" fmla="*/ 2344738 w 2344738"/>
                <a:gd name="T93" fmla="*/ 562777 h 2484437"/>
                <a:gd name="T94" fmla="*/ 2230438 w 2344738"/>
                <a:gd name="T95" fmla="*/ 724605 h 2484437"/>
                <a:gd name="T96" fmla="*/ 2134871 w 2344738"/>
                <a:gd name="T97" fmla="*/ 1265400 h 2484437"/>
                <a:gd name="T98" fmla="*/ 2171407 w 2344738"/>
                <a:gd name="T99" fmla="*/ 1880454 h 2484437"/>
                <a:gd name="T100" fmla="*/ 2202512 w 2344738"/>
                <a:gd name="T101" fmla="*/ 2178986 h 2484437"/>
                <a:gd name="T102" fmla="*/ 1751813 w 2344738"/>
                <a:gd name="T103" fmla="*/ 2197723 h 2484437"/>
                <a:gd name="T104" fmla="*/ 1125316 w 2344738"/>
                <a:gd name="T105" fmla="*/ 2346007 h 2484437"/>
                <a:gd name="T106" fmla="*/ 852722 w 2344738"/>
                <a:gd name="T107" fmla="*/ 2471102 h 2484437"/>
                <a:gd name="T108" fmla="*/ 691196 w 2344738"/>
                <a:gd name="T109" fmla="*/ 2049780 h 2484437"/>
                <a:gd name="T110" fmla="*/ 149860 w 2344738"/>
                <a:gd name="T111" fmla="*/ 1882136 h 2484437"/>
                <a:gd name="T112" fmla="*/ 2540 w 2344738"/>
                <a:gd name="T113" fmla="*/ 1690904 h 2484437"/>
                <a:gd name="T114" fmla="*/ 276542 w 2344738"/>
                <a:gd name="T115" fmla="*/ 1265400 h 2484437"/>
                <a:gd name="T116" fmla="*/ 162385 w 2344738"/>
                <a:gd name="T117" fmla="*/ 796289 h 2484437"/>
                <a:gd name="T118" fmla="*/ 49212 w 2344738"/>
                <a:gd name="T119" fmla="*/ 664361 h 2484437"/>
                <a:gd name="T120" fmla="*/ 161613 w 2344738"/>
                <a:gd name="T121" fmla="*/ 520400 h 2484437"/>
                <a:gd name="T122" fmla="*/ 567447 w 2344738"/>
                <a:gd name="T123" fmla="*/ 475939 h 2484437"/>
                <a:gd name="T124" fmla="*/ 925454 w 2344738"/>
                <a:gd name="T125" fmla="*/ 141922 h 2484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44738" h="2484437">
                  <a:moveTo>
                    <a:pt x="756092" y="2055731"/>
                  </a:moveTo>
                  <a:lnTo>
                    <a:pt x="756568" y="2065020"/>
                  </a:lnTo>
                  <a:lnTo>
                    <a:pt x="759424" y="2100897"/>
                  </a:lnTo>
                  <a:lnTo>
                    <a:pt x="761011" y="2118360"/>
                  </a:lnTo>
                  <a:lnTo>
                    <a:pt x="762915" y="2135187"/>
                  </a:lnTo>
                  <a:lnTo>
                    <a:pt x="765136" y="2151697"/>
                  </a:lnTo>
                  <a:lnTo>
                    <a:pt x="767675" y="2167255"/>
                  </a:lnTo>
                  <a:lnTo>
                    <a:pt x="770214" y="2183130"/>
                  </a:lnTo>
                  <a:lnTo>
                    <a:pt x="773070" y="2198052"/>
                  </a:lnTo>
                  <a:lnTo>
                    <a:pt x="775609" y="2212975"/>
                  </a:lnTo>
                  <a:lnTo>
                    <a:pt x="778782" y="2227262"/>
                  </a:lnTo>
                  <a:lnTo>
                    <a:pt x="781955" y="2241232"/>
                  </a:lnTo>
                  <a:lnTo>
                    <a:pt x="785129" y="2254250"/>
                  </a:lnTo>
                  <a:lnTo>
                    <a:pt x="788619" y="2267267"/>
                  </a:lnTo>
                  <a:lnTo>
                    <a:pt x="792427" y="2279650"/>
                  </a:lnTo>
                  <a:lnTo>
                    <a:pt x="796553" y="2291397"/>
                  </a:lnTo>
                  <a:lnTo>
                    <a:pt x="800678" y="2303145"/>
                  </a:lnTo>
                  <a:lnTo>
                    <a:pt x="804486" y="2314257"/>
                  </a:lnTo>
                  <a:lnTo>
                    <a:pt x="808929" y="2324735"/>
                  </a:lnTo>
                  <a:lnTo>
                    <a:pt x="813372" y="2334577"/>
                  </a:lnTo>
                  <a:lnTo>
                    <a:pt x="817815" y="2343785"/>
                  </a:lnTo>
                  <a:lnTo>
                    <a:pt x="822892" y="2352992"/>
                  </a:lnTo>
                  <a:lnTo>
                    <a:pt x="827969" y="2361247"/>
                  </a:lnTo>
                  <a:lnTo>
                    <a:pt x="833047" y="2369185"/>
                  </a:lnTo>
                  <a:lnTo>
                    <a:pt x="837807" y="2376487"/>
                  </a:lnTo>
                  <a:lnTo>
                    <a:pt x="843202" y="2383472"/>
                  </a:lnTo>
                  <a:lnTo>
                    <a:pt x="848596" y="2389505"/>
                  </a:lnTo>
                  <a:lnTo>
                    <a:pt x="854309" y="2395220"/>
                  </a:lnTo>
                  <a:lnTo>
                    <a:pt x="860021" y="2400617"/>
                  </a:lnTo>
                  <a:lnTo>
                    <a:pt x="866050" y="2405380"/>
                  </a:lnTo>
                  <a:lnTo>
                    <a:pt x="871762" y="2409190"/>
                  </a:lnTo>
                  <a:lnTo>
                    <a:pt x="877792" y="2412682"/>
                  </a:lnTo>
                  <a:lnTo>
                    <a:pt x="884138" y="2415540"/>
                  </a:lnTo>
                  <a:lnTo>
                    <a:pt x="890485" y="2417445"/>
                  </a:lnTo>
                  <a:lnTo>
                    <a:pt x="896515" y="2419350"/>
                  </a:lnTo>
                  <a:lnTo>
                    <a:pt x="904765" y="2420620"/>
                  </a:lnTo>
                  <a:lnTo>
                    <a:pt x="913334" y="2420937"/>
                  </a:lnTo>
                  <a:lnTo>
                    <a:pt x="921584" y="2420620"/>
                  </a:lnTo>
                  <a:lnTo>
                    <a:pt x="930470" y="2419032"/>
                  </a:lnTo>
                  <a:lnTo>
                    <a:pt x="939355" y="2417127"/>
                  </a:lnTo>
                  <a:lnTo>
                    <a:pt x="948241" y="2413635"/>
                  </a:lnTo>
                  <a:lnTo>
                    <a:pt x="957444" y="2409825"/>
                  </a:lnTo>
                  <a:lnTo>
                    <a:pt x="966964" y="2405380"/>
                  </a:lnTo>
                  <a:lnTo>
                    <a:pt x="976484" y="2399665"/>
                  </a:lnTo>
                  <a:lnTo>
                    <a:pt x="986004" y="2392997"/>
                  </a:lnTo>
                  <a:lnTo>
                    <a:pt x="996159" y="2386012"/>
                  </a:lnTo>
                  <a:lnTo>
                    <a:pt x="1005997" y="2378075"/>
                  </a:lnTo>
                  <a:lnTo>
                    <a:pt x="1016151" y="2368867"/>
                  </a:lnTo>
                  <a:lnTo>
                    <a:pt x="1026624" y="2359025"/>
                  </a:lnTo>
                  <a:lnTo>
                    <a:pt x="1036778" y="2348865"/>
                  </a:lnTo>
                  <a:lnTo>
                    <a:pt x="1047251" y="2337752"/>
                  </a:lnTo>
                  <a:lnTo>
                    <a:pt x="1057723" y="2325687"/>
                  </a:lnTo>
                  <a:lnTo>
                    <a:pt x="1067878" y="2312987"/>
                  </a:lnTo>
                  <a:lnTo>
                    <a:pt x="1078667" y="2299652"/>
                  </a:lnTo>
                  <a:lnTo>
                    <a:pt x="1089457" y="2285365"/>
                  </a:lnTo>
                  <a:lnTo>
                    <a:pt x="1100246" y="2270442"/>
                  </a:lnTo>
                  <a:lnTo>
                    <a:pt x="1111036" y="2254567"/>
                  </a:lnTo>
                  <a:lnTo>
                    <a:pt x="1121825" y="2238057"/>
                  </a:lnTo>
                  <a:lnTo>
                    <a:pt x="1132615" y="2221230"/>
                  </a:lnTo>
                  <a:lnTo>
                    <a:pt x="1143404" y="2203450"/>
                  </a:lnTo>
                  <a:lnTo>
                    <a:pt x="1153877" y="2185035"/>
                  </a:lnTo>
                  <a:lnTo>
                    <a:pt x="1162059" y="2170588"/>
                  </a:lnTo>
                  <a:lnTo>
                    <a:pt x="1158106" y="2170430"/>
                  </a:lnTo>
                  <a:lnTo>
                    <a:pt x="1134306" y="2168842"/>
                  </a:lnTo>
                  <a:lnTo>
                    <a:pt x="1110823" y="2166619"/>
                  </a:lnTo>
                  <a:lnTo>
                    <a:pt x="1087340" y="2164079"/>
                  </a:lnTo>
                  <a:lnTo>
                    <a:pt x="1063857" y="2160903"/>
                  </a:lnTo>
                  <a:lnTo>
                    <a:pt x="1041326" y="2157093"/>
                  </a:lnTo>
                  <a:lnTo>
                    <a:pt x="1018160" y="2152647"/>
                  </a:lnTo>
                  <a:lnTo>
                    <a:pt x="995629" y="2147884"/>
                  </a:lnTo>
                  <a:lnTo>
                    <a:pt x="973415" y="2142485"/>
                  </a:lnTo>
                  <a:lnTo>
                    <a:pt x="951519" y="2136134"/>
                  </a:lnTo>
                  <a:lnTo>
                    <a:pt x="928988" y="2129783"/>
                  </a:lnTo>
                  <a:lnTo>
                    <a:pt x="907727" y="2122797"/>
                  </a:lnTo>
                  <a:lnTo>
                    <a:pt x="886148" y="2115176"/>
                  </a:lnTo>
                  <a:lnTo>
                    <a:pt x="864886" y="2106919"/>
                  </a:lnTo>
                  <a:lnTo>
                    <a:pt x="843942" y="2098663"/>
                  </a:lnTo>
                  <a:lnTo>
                    <a:pt x="822997" y="2089454"/>
                  </a:lnTo>
                  <a:lnTo>
                    <a:pt x="802688" y="2079609"/>
                  </a:lnTo>
                  <a:lnTo>
                    <a:pt x="782378" y="2069765"/>
                  </a:lnTo>
                  <a:lnTo>
                    <a:pt x="762386" y="2059286"/>
                  </a:lnTo>
                  <a:lnTo>
                    <a:pt x="756092" y="2055731"/>
                  </a:lnTo>
                  <a:close/>
                  <a:moveTo>
                    <a:pt x="1982350" y="1752593"/>
                  </a:moveTo>
                  <a:lnTo>
                    <a:pt x="1976519" y="1761420"/>
                  </a:lnTo>
                  <a:lnTo>
                    <a:pt x="1963826" y="1779838"/>
                  </a:lnTo>
                  <a:lnTo>
                    <a:pt x="1950498" y="1797939"/>
                  </a:lnTo>
                  <a:lnTo>
                    <a:pt x="1937169" y="1815722"/>
                  </a:lnTo>
                  <a:lnTo>
                    <a:pt x="1923207" y="1832870"/>
                  </a:lnTo>
                  <a:lnTo>
                    <a:pt x="1908609" y="1850335"/>
                  </a:lnTo>
                  <a:lnTo>
                    <a:pt x="1893694" y="1866848"/>
                  </a:lnTo>
                  <a:lnTo>
                    <a:pt x="1878779" y="1883043"/>
                  </a:lnTo>
                  <a:lnTo>
                    <a:pt x="1862912" y="1899239"/>
                  </a:lnTo>
                  <a:lnTo>
                    <a:pt x="1847045" y="1914799"/>
                  </a:lnTo>
                  <a:lnTo>
                    <a:pt x="1830544" y="1929724"/>
                  </a:lnTo>
                  <a:lnTo>
                    <a:pt x="1814043" y="1944966"/>
                  </a:lnTo>
                  <a:lnTo>
                    <a:pt x="1796906" y="1958939"/>
                  </a:lnTo>
                  <a:lnTo>
                    <a:pt x="1779453" y="1973229"/>
                  </a:lnTo>
                  <a:lnTo>
                    <a:pt x="1761999" y="1986884"/>
                  </a:lnTo>
                  <a:lnTo>
                    <a:pt x="1743911" y="1999903"/>
                  </a:lnTo>
                  <a:lnTo>
                    <a:pt x="1725505" y="2012923"/>
                  </a:lnTo>
                  <a:lnTo>
                    <a:pt x="1706465" y="2025308"/>
                  </a:lnTo>
                  <a:lnTo>
                    <a:pt x="1687742" y="2036740"/>
                  </a:lnTo>
                  <a:lnTo>
                    <a:pt x="1668385" y="2048172"/>
                  </a:lnTo>
                  <a:lnTo>
                    <a:pt x="1649027" y="2059286"/>
                  </a:lnTo>
                  <a:lnTo>
                    <a:pt x="1629035" y="2069765"/>
                  </a:lnTo>
                  <a:lnTo>
                    <a:pt x="1608725" y="2079609"/>
                  </a:lnTo>
                  <a:lnTo>
                    <a:pt x="1604716" y="2081523"/>
                  </a:lnTo>
                  <a:lnTo>
                    <a:pt x="1636599" y="2093237"/>
                  </a:lnTo>
                  <a:lnTo>
                    <a:pt x="1675639" y="2106893"/>
                  </a:lnTo>
                  <a:lnTo>
                    <a:pt x="1714043" y="2119279"/>
                  </a:lnTo>
                  <a:lnTo>
                    <a:pt x="1751496" y="2130395"/>
                  </a:lnTo>
                  <a:lnTo>
                    <a:pt x="1787679" y="2140558"/>
                  </a:lnTo>
                  <a:lnTo>
                    <a:pt x="1822275" y="2149450"/>
                  </a:lnTo>
                  <a:lnTo>
                    <a:pt x="1839096" y="2153261"/>
                  </a:lnTo>
                  <a:lnTo>
                    <a:pt x="1855918" y="2156755"/>
                  </a:lnTo>
                  <a:lnTo>
                    <a:pt x="1872105" y="2159613"/>
                  </a:lnTo>
                  <a:lnTo>
                    <a:pt x="1887975" y="2162789"/>
                  </a:lnTo>
                  <a:lnTo>
                    <a:pt x="1903527" y="2165329"/>
                  </a:lnTo>
                  <a:lnTo>
                    <a:pt x="1919079" y="2167870"/>
                  </a:lnTo>
                  <a:lnTo>
                    <a:pt x="1933679" y="2169776"/>
                  </a:lnTo>
                  <a:lnTo>
                    <a:pt x="1948280" y="2171364"/>
                  </a:lnTo>
                  <a:lnTo>
                    <a:pt x="1962245" y="2172634"/>
                  </a:lnTo>
                  <a:lnTo>
                    <a:pt x="1975893" y="2173587"/>
                  </a:lnTo>
                  <a:lnTo>
                    <a:pt x="1989223" y="2174222"/>
                  </a:lnTo>
                  <a:lnTo>
                    <a:pt x="2002237" y="2175175"/>
                  </a:lnTo>
                  <a:lnTo>
                    <a:pt x="2014615" y="2175175"/>
                  </a:lnTo>
                  <a:lnTo>
                    <a:pt x="2026993" y="2175175"/>
                  </a:lnTo>
                  <a:lnTo>
                    <a:pt x="2038737" y="2174222"/>
                  </a:lnTo>
                  <a:lnTo>
                    <a:pt x="2049845" y="2173587"/>
                  </a:lnTo>
                  <a:lnTo>
                    <a:pt x="2060637" y="2172634"/>
                  </a:lnTo>
                  <a:lnTo>
                    <a:pt x="2071111" y="2171364"/>
                  </a:lnTo>
                  <a:lnTo>
                    <a:pt x="2080950" y="2169776"/>
                  </a:lnTo>
                  <a:lnTo>
                    <a:pt x="2090789" y="2167870"/>
                  </a:lnTo>
                  <a:lnTo>
                    <a:pt x="2099994" y="2165329"/>
                  </a:lnTo>
                  <a:lnTo>
                    <a:pt x="2108246" y="2162789"/>
                  </a:lnTo>
                  <a:lnTo>
                    <a:pt x="2116815" y="2159930"/>
                  </a:lnTo>
                  <a:lnTo>
                    <a:pt x="2124433" y="2156755"/>
                  </a:lnTo>
                  <a:lnTo>
                    <a:pt x="2131415" y="2153261"/>
                  </a:lnTo>
                  <a:lnTo>
                    <a:pt x="2138398" y="2149768"/>
                  </a:lnTo>
                  <a:lnTo>
                    <a:pt x="2144429" y="2145321"/>
                  </a:lnTo>
                  <a:lnTo>
                    <a:pt x="2150142" y="2141193"/>
                  </a:lnTo>
                  <a:lnTo>
                    <a:pt x="2155537" y="2136747"/>
                  </a:lnTo>
                  <a:lnTo>
                    <a:pt x="2160298" y="2131665"/>
                  </a:lnTo>
                  <a:lnTo>
                    <a:pt x="2164425" y="2126266"/>
                  </a:lnTo>
                  <a:lnTo>
                    <a:pt x="2167916" y="2120867"/>
                  </a:lnTo>
                  <a:lnTo>
                    <a:pt x="2171725" y="2113563"/>
                  </a:lnTo>
                  <a:lnTo>
                    <a:pt x="2174899" y="2105941"/>
                  </a:lnTo>
                  <a:lnTo>
                    <a:pt x="2177120" y="2097683"/>
                  </a:lnTo>
                  <a:lnTo>
                    <a:pt x="2178707" y="2089109"/>
                  </a:lnTo>
                  <a:lnTo>
                    <a:pt x="2179025" y="2079581"/>
                  </a:lnTo>
                  <a:lnTo>
                    <a:pt x="2179025" y="2070053"/>
                  </a:lnTo>
                  <a:lnTo>
                    <a:pt x="2178390" y="2060208"/>
                  </a:lnTo>
                  <a:lnTo>
                    <a:pt x="2176803" y="2049728"/>
                  </a:lnTo>
                  <a:lnTo>
                    <a:pt x="2174899" y="2038930"/>
                  </a:lnTo>
                  <a:lnTo>
                    <a:pt x="2171725" y="2027497"/>
                  </a:lnTo>
                  <a:lnTo>
                    <a:pt x="2167916" y="2016064"/>
                  </a:lnTo>
                  <a:lnTo>
                    <a:pt x="2163790" y="2003996"/>
                  </a:lnTo>
                  <a:lnTo>
                    <a:pt x="2158394" y="1991292"/>
                  </a:lnTo>
                  <a:lnTo>
                    <a:pt x="2152681" y="1978589"/>
                  </a:lnTo>
                  <a:lnTo>
                    <a:pt x="2146016" y="1965568"/>
                  </a:lnTo>
                  <a:lnTo>
                    <a:pt x="2138716" y="1952229"/>
                  </a:lnTo>
                  <a:lnTo>
                    <a:pt x="2130781" y="1938255"/>
                  </a:lnTo>
                  <a:lnTo>
                    <a:pt x="2121894" y="1924281"/>
                  </a:lnTo>
                  <a:lnTo>
                    <a:pt x="2112689" y="1909672"/>
                  </a:lnTo>
                  <a:lnTo>
                    <a:pt x="2102533" y="1895063"/>
                  </a:lnTo>
                  <a:lnTo>
                    <a:pt x="2091741" y="1880137"/>
                  </a:lnTo>
                  <a:lnTo>
                    <a:pt x="2080315" y="1865210"/>
                  </a:lnTo>
                  <a:lnTo>
                    <a:pt x="2068572" y="1849331"/>
                  </a:lnTo>
                  <a:lnTo>
                    <a:pt x="2055241" y="1834087"/>
                  </a:lnTo>
                  <a:lnTo>
                    <a:pt x="2042228" y="1817890"/>
                  </a:lnTo>
                  <a:lnTo>
                    <a:pt x="2027945" y="1801693"/>
                  </a:lnTo>
                  <a:lnTo>
                    <a:pt x="2013345" y="1785814"/>
                  </a:lnTo>
                  <a:lnTo>
                    <a:pt x="1998110" y="1768982"/>
                  </a:lnTo>
                  <a:lnTo>
                    <a:pt x="1982350" y="1752593"/>
                  </a:lnTo>
                  <a:close/>
                  <a:moveTo>
                    <a:pt x="704690" y="1683845"/>
                  </a:moveTo>
                  <a:lnTo>
                    <a:pt x="688658" y="1685924"/>
                  </a:lnTo>
                  <a:lnTo>
                    <a:pt x="671195" y="1688464"/>
                  </a:lnTo>
                  <a:lnTo>
                    <a:pt x="654368" y="1690052"/>
                  </a:lnTo>
                  <a:lnTo>
                    <a:pt x="638175" y="1691323"/>
                  </a:lnTo>
                  <a:lnTo>
                    <a:pt x="621983" y="1692593"/>
                  </a:lnTo>
                  <a:lnTo>
                    <a:pt x="606425" y="1693228"/>
                  </a:lnTo>
                  <a:lnTo>
                    <a:pt x="590550" y="1693863"/>
                  </a:lnTo>
                  <a:lnTo>
                    <a:pt x="575628" y="1693228"/>
                  </a:lnTo>
                  <a:lnTo>
                    <a:pt x="564912" y="1692995"/>
                  </a:lnTo>
                  <a:lnTo>
                    <a:pt x="566650" y="1695450"/>
                  </a:lnTo>
                  <a:lnTo>
                    <a:pt x="577756" y="1710690"/>
                  </a:lnTo>
                  <a:lnTo>
                    <a:pt x="589179" y="1725295"/>
                  </a:lnTo>
                  <a:lnTo>
                    <a:pt x="601236" y="1740535"/>
                  </a:lnTo>
                  <a:lnTo>
                    <a:pt x="612977" y="1754505"/>
                  </a:lnTo>
                  <a:lnTo>
                    <a:pt x="625669" y="1768793"/>
                  </a:lnTo>
                  <a:lnTo>
                    <a:pt x="638361" y="1782445"/>
                  </a:lnTo>
                  <a:lnTo>
                    <a:pt x="651371" y="1796098"/>
                  </a:lnTo>
                  <a:lnTo>
                    <a:pt x="665015" y="1809115"/>
                  </a:lnTo>
                  <a:lnTo>
                    <a:pt x="678659" y="1821815"/>
                  </a:lnTo>
                  <a:lnTo>
                    <a:pt x="692323" y="1833968"/>
                  </a:lnTo>
                  <a:lnTo>
                    <a:pt x="692466" y="1831022"/>
                  </a:lnTo>
                  <a:lnTo>
                    <a:pt x="695322" y="1784985"/>
                  </a:lnTo>
                  <a:lnTo>
                    <a:pt x="699130" y="1737995"/>
                  </a:lnTo>
                  <a:lnTo>
                    <a:pt x="703890" y="1691005"/>
                  </a:lnTo>
                  <a:lnTo>
                    <a:pt x="704690" y="1683845"/>
                  </a:lnTo>
                  <a:close/>
                  <a:moveTo>
                    <a:pt x="769029" y="1673012"/>
                  </a:moveTo>
                  <a:lnTo>
                    <a:pt x="768310" y="1678622"/>
                  </a:lnTo>
                  <a:lnTo>
                    <a:pt x="763232" y="1726565"/>
                  </a:lnTo>
                  <a:lnTo>
                    <a:pt x="759424" y="1773555"/>
                  </a:lnTo>
                  <a:lnTo>
                    <a:pt x="756568" y="1819275"/>
                  </a:lnTo>
                  <a:lnTo>
                    <a:pt x="754029" y="1863725"/>
                  </a:lnTo>
                  <a:lnTo>
                    <a:pt x="753619" y="1882342"/>
                  </a:lnTo>
                  <a:lnTo>
                    <a:pt x="767505" y="1891983"/>
                  </a:lnTo>
                  <a:lnTo>
                    <a:pt x="783053" y="1902143"/>
                  </a:lnTo>
                  <a:lnTo>
                    <a:pt x="799236" y="1912303"/>
                  </a:lnTo>
                  <a:lnTo>
                    <a:pt x="815419" y="1921828"/>
                  </a:lnTo>
                  <a:lnTo>
                    <a:pt x="831919" y="1931035"/>
                  </a:lnTo>
                  <a:lnTo>
                    <a:pt x="848736" y="1939925"/>
                  </a:lnTo>
                  <a:lnTo>
                    <a:pt x="865870" y="1948498"/>
                  </a:lnTo>
                  <a:lnTo>
                    <a:pt x="883005" y="1956435"/>
                  </a:lnTo>
                  <a:lnTo>
                    <a:pt x="900774" y="1964055"/>
                  </a:lnTo>
                  <a:lnTo>
                    <a:pt x="918226" y="1971358"/>
                  </a:lnTo>
                  <a:lnTo>
                    <a:pt x="935995" y="1978025"/>
                  </a:lnTo>
                  <a:lnTo>
                    <a:pt x="954399" y="1984375"/>
                  </a:lnTo>
                  <a:lnTo>
                    <a:pt x="972486" y="1990090"/>
                  </a:lnTo>
                  <a:lnTo>
                    <a:pt x="990889" y="1996123"/>
                  </a:lnTo>
                  <a:lnTo>
                    <a:pt x="1009928" y="2000885"/>
                  </a:lnTo>
                  <a:lnTo>
                    <a:pt x="1028649" y="2005648"/>
                  </a:lnTo>
                  <a:lnTo>
                    <a:pt x="1047687" y="2009775"/>
                  </a:lnTo>
                  <a:lnTo>
                    <a:pt x="1067043" y="2013268"/>
                  </a:lnTo>
                  <a:lnTo>
                    <a:pt x="1086082" y="2016760"/>
                  </a:lnTo>
                  <a:lnTo>
                    <a:pt x="1105755" y="2019300"/>
                  </a:lnTo>
                  <a:lnTo>
                    <a:pt x="1125428" y="2021840"/>
                  </a:lnTo>
                  <a:lnTo>
                    <a:pt x="1145418" y="2023428"/>
                  </a:lnTo>
                  <a:lnTo>
                    <a:pt x="1165409" y="2024380"/>
                  </a:lnTo>
                  <a:lnTo>
                    <a:pt x="1185399" y="2025333"/>
                  </a:lnTo>
                  <a:lnTo>
                    <a:pt x="1205707" y="2025650"/>
                  </a:lnTo>
                  <a:lnTo>
                    <a:pt x="1226014" y="2025333"/>
                  </a:lnTo>
                  <a:lnTo>
                    <a:pt x="1246005" y="2024380"/>
                  </a:lnTo>
                  <a:lnTo>
                    <a:pt x="1265995" y="2023428"/>
                  </a:lnTo>
                  <a:lnTo>
                    <a:pt x="1285985" y="2021840"/>
                  </a:lnTo>
                  <a:lnTo>
                    <a:pt x="1305658" y="2019300"/>
                  </a:lnTo>
                  <a:lnTo>
                    <a:pt x="1309126" y="2018845"/>
                  </a:lnTo>
                  <a:lnTo>
                    <a:pt x="1285562" y="2006536"/>
                  </a:lnTo>
                  <a:lnTo>
                    <a:pt x="1242397" y="1983988"/>
                  </a:lnTo>
                  <a:lnTo>
                    <a:pt x="1199231" y="1960486"/>
                  </a:lnTo>
                  <a:lnTo>
                    <a:pt x="1156701" y="1936350"/>
                  </a:lnTo>
                  <a:lnTo>
                    <a:pt x="1114487" y="1911260"/>
                  </a:lnTo>
                  <a:lnTo>
                    <a:pt x="1074178" y="1886806"/>
                  </a:lnTo>
                  <a:lnTo>
                    <a:pt x="1033869" y="1861717"/>
                  </a:lnTo>
                  <a:lnTo>
                    <a:pt x="994195" y="1835992"/>
                  </a:lnTo>
                  <a:lnTo>
                    <a:pt x="955156" y="1809633"/>
                  </a:lnTo>
                  <a:lnTo>
                    <a:pt x="916117" y="1782955"/>
                  </a:lnTo>
                  <a:lnTo>
                    <a:pt x="877712" y="1755643"/>
                  </a:lnTo>
                  <a:lnTo>
                    <a:pt x="840577" y="1728013"/>
                  </a:lnTo>
                  <a:lnTo>
                    <a:pt x="803759" y="1700383"/>
                  </a:lnTo>
                  <a:lnTo>
                    <a:pt x="769029" y="1673012"/>
                  </a:lnTo>
                  <a:close/>
                  <a:moveTo>
                    <a:pt x="1070070" y="1580060"/>
                  </a:moveTo>
                  <a:lnTo>
                    <a:pt x="1056640" y="1585250"/>
                  </a:lnTo>
                  <a:lnTo>
                    <a:pt x="1014730" y="1600812"/>
                  </a:lnTo>
                  <a:lnTo>
                    <a:pt x="973773" y="1615421"/>
                  </a:lnTo>
                  <a:lnTo>
                    <a:pt x="933450" y="1628441"/>
                  </a:lnTo>
                  <a:lnTo>
                    <a:pt x="893445" y="1640827"/>
                  </a:lnTo>
                  <a:lnTo>
                    <a:pt x="873443" y="1646544"/>
                  </a:lnTo>
                  <a:lnTo>
                    <a:pt x="854393" y="1651942"/>
                  </a:lnTo>
                  <a:lnTo>
                    <a:pt x="846810" y="1653777"/>
                  </a:lnTo>
                  <a:lnTo>
                    <a:pt x="858351" y="1662590"/>
                  </a:lnTo>
                  <a:lnTo>
                    <a:pt x="895169" y="1690855"/>
                  </a:lnTo>
                  <a:lnTo>
                    <a:pt x="933891" y="1718485"/>
                  </a:lnTo>
                  <a:lnTo>
                    <a:pt x="973882" y="1746433"/>
                  </a:lnTo>
                  <a:lnTo>
                    <a:pt x="1014826" y="1774381"/>
                  </a:lnTo>
                  <a:lnTo>
                    <a:pt x="1057674" y="1802328"/>
                  </a:lnTo>
                  <a:lnTo>
                    <a:pt x="1101792" y="1829958"/>
                  </a:lnTo>
                  <a:lnTo>
                    <a:pt x="1146861" y="1857271"/>
                  </a:lnTo>
                  <a:lnTo>
                    <a:pt x="1194471" y="1885218"/>
                  </a:lnTo>
                  <a:lnTo>
                    <a:pt x="1229421" y="1905168"/>
                  </a:lnTo>
                  <a:lnTo>
                    <a:pt x="1229311" y="1905000"/>
                  </a:lnTo>
                  <a:lnTo>
                    <a:pt x="1219795" y="1889760"/>
                  </a:lnTo>
                  <a:lnTo>
                    <a:pt x="1209963" y="1874203"/>
                  </a:lnTo>
                  <a:lnTo>
                    <a:pt x="1200447" y="1858645"/>
                  </a:lnTo>
                  <a:lnTo>
                    <a:pt x="1191249" y="1842135"/>
                  </a:lnTo>
                  <a:lnTo>
                    <a:pt x="1182051" y="1825625"/>
                  </a:lnTo>
                  <a:lnTo>
                    <a:pt x="1172853" y="1808163"/>
                  </a:lnTo>
                  <a:lnTo>
                    <a:pt x="1163655" y="1791018"/>
                  </a:lnTo>
                  <a:lnTo>
                    <a:pt x="1154457" y="1772920"/>
                  </a:lnTo>
                  <a:lnTo>
                    <a:pt x="1145576" y="1754823"/>
                  </a:lnTo>
                  <a:lnTo>
                    <a:pt x="1136695" y="1736408"/>
                  </a:lnTo>
                  <a:lnTo>
                    <a:pt x="1119250" y="1698308"/>
                  </a:lnTo>
                  <a:lnTo>
                    <a:pt x="1102122" y="1658938"/>
                  </a:lnTo>
                  <a:lnTo>
                    <a:pt x="1085312" y="1619250"/>
                  </a:lnTo>
                  <a:lnTo>
                    <a:pt x="1070070" y="1580060"/>
                  </a:lnTo>
                  <a:close/>
                  <a:moveTo>
                    <a:pt x="1191479" y="1530183"/>
                  </a:moveTo>
                  <a:lnTo>
                    <a:pt x="1183323" y="1533802"/>
                  </a:lnTo>
                  <a:lnTo>
                    <a:pt x="1141095" y="1551904"/>
                  </a:lnTo>
                  <a:lnTo>
                    <a:pt x="1128914" y="1556814"/>
                  </a:lnTo>
                  <a:lnTo>
                    <a:pt x="1137012" y="1577658"/>
                  </a:lnTo>
                  <a:lnTo>
                    <a:pt x="1152871" y="1616393"/>
                  </a:lnTo>
                  <a:lnTo>
                    <a:pt x="1169047" y="1653858"/>
                  </a:lnTo>
                  <a:lnTo>
                    <a:pt x="1185223" y="1689418"/>
                  </a:lnTo>
                  <a:lnTo>
                    <a:pt x="1201716" y="1723708"/>
                  </a:lnTo>
                  <a:lnTo>
                    <a:pt x="1218209" y="1756410"/>
                  </a:lnTo>
                  <a:lnTo>
                    <a:pt x="1234703" y="1787525"/>
                  </a:lnTo>
                  <a:lnTo>
                    <a:pt x="1251196" y="1816735"/>
                  </a:lnTo>
                  <a:lnTo>
                    <a:pt x="1268006" y="1844675"/>
                  </a:lnTo>
                  <a:lnTo>
                    <a:pt x="1284500" y="1870710"/>
                  </a:lnTo>
                  <a:lnTo>
                    <a:pt x="1300993" y="1895158"/>
                  </a:lnTo>
                  <a:lnTo>
                    <a:pt x="1309557" y="1906905"/>
                  </a:lnTo>
                  <a:lnTo>
                    <a:pt x="1317486" y="1918018"/>
                  </a:lnTo>
                  <a:lnTo>
                    <a:pt x="1326050" y="1928495"/>
                  </a:lnTo>
                  <a:lnTo>
                    <a:pt x="1333979" y="1938973"/>
                  </a:lnTo>
                  <a:lnTo>
                    <a:pt x="1342226" y="1948815"/>
                  </a:lnTo>
                  <a:lnTo>
                    <a:pt x="1350473" y="1958023"/>
                  </a:lnTo>
                  <a:lnTo>
                    <a:pt x="1358719" y="1966913"/>
                  </a:lnTo>
                  <a:lnTo>
                    <a:pt x="1366331" y="1975485"/>
                  </a:lnTo>
                  <a:lnTo>
                    <a:pt x="1369346" y="1978503"/>
                  </a:lnTo>
                  <a:lnTo>
                    <a:pt x="1380463" y="1983988"/>
                  </a:lnTo>
                  <a:lnTo>
                    <a:pt x="1410560" y="1998615"/>
                  </a:lnTo>
                  <a:lnTo>
                    <a:pt x="1420523" y="1996123"/>
                  </a:lnTo>
                  <a:lnTo>
                    <a:pt x="1438927" y="1990090"/>
                  </a:lnTo>
                  <a:lnTo>
                    <a:pt x="1456697" y="1984375"/>
                  </a:lnTo>
                  <a:lnTo>
                    <a:pt x="1475418" y="1978025"/>
                  </a:lnTo>
                  <a:lnTo>
                    <a:pt x="1492869" y="1971358"/>
                  </a:lnTo>
                  <a:lnTo>
                    <a:pt x="1510639" y="1964055"/>
                  </a:lnTo>
                  <a:lnTo>
                    <a:pt x="1528408" y="1956435"/>
                  </a:lnTo>
                  <a:lnTo>
                    <a:pt x="1545543" y="1948498"/>
                  </a:lnTo>
                  <a:lnTo>
                    <a:pt x="1562360" y="1939925"/>
                  </a:lnTo>
                  <a:lnTo>
                    <a:pt x="1579494" y="1931035"/>
                  </a:lnTo>
                  <a:lnTo>
                    <a:pt x="1595994" y="1921828"/>
                  </a:lnTo>
                  <a:lnTo>
                    <a:pt x="1612177" y="1912303"/>
                  </a:lnTo>
                  <a:lnTo>
                    <a:pt x="1628042" y="1902143"/>
                  </a:lnTo>
                  <a:lnTo>
                    <a:pt x="1643908" y="1891983"/>
                  </a:lnTo>
                  <a:lnTo>
                    <a:pt x="1659139" y="1881188"/>
                  </a:lnTo>
                  <a:lnTo>
                    <a:pt x="1674687" y="1870075"/>
                  </a:lnTo>
                  <a:lnTo>
                    <a:pt x="1689600" y="1858328"/>
                  </a:lnTo>
                  <a:lnTo>
                    <a:pt x="1704196" y="1846580"/>
                  </a:lnTo>
                  <a:lnTo>
                    <a:pt x="1718475" y="1834515"/>
                  </a:lnTo>
                  <a:lnTo>
                    <a:pt x="1732754" y="1821815"/>
                  </a:lnTo>
                  <a:lnTo>
                    <a:pt x="1746398" y="1809115"/>
                  </a:lnTo>
                  <a:lnTo>
                    <a:pt x="1760042" y="1796098"/>
                  </a:lnTo>
                  <a:lnTo>
                    <a:pt x="1773052" y="1782445"/>
                  </a:lnTo>
                  <a:lnTo>
                    <a:pt x="1785744" y="1768793"/>
                  </a:lnTo>
                  <a:lnTo>
                    <a:pt x="1798436" y="1754505"/>
                  </a:lnTo>
                  <a:lnTo>
                    <a:pt x="1810177" y="1740535"/>
                  </a:lnTo>
                  <a:lnTo>
                    <a:pt x="1822234" y="1725295"/>
                  </a:lnTo>
                  <a:lnTo>
                    <a:pt x="1833657" y="1710690"/>
                  </a:lnTo>
                  <a:lnTo>
                    <a:pt x="1844763" y="1695450"/>
                  </a:lnTo>
                  <a:lnTo>
                    <a:pt x="1847759" y="1691218"/>
                  </a:lnTo>
                  <a:lnTo>
                    <a:pt x="1836392" y="1692275"/>
                  </a:lnTo>
                  <a:lnTo>
                    <a:pt x="1822102" y="1692910"/>
                  </a:lnTo>
                  <a:lnTo>
                    <a:pt x="1807177" y="1693228"/>
                  </a:lnTo>
                  <a:lnTo>
                    <a:pt x="1792252" y="1693863"/>
                  </a:lnTo>
                  <a:lnTo>
                    <a:pt x="1776692" y="1693228"/>
                  </a:lnTo>
                  <a:lnTo>
                    <a:pt x="1761132" y="1692593"/>
                  </a:lnTo>
                  <a:lnTo>
                    <a:pt x="1744937" y="1691323"/>
                  </a:lnTo>
                  <a:lnTo>
                    <a:pt x="1728424" y="1690052"/>
                  </a:lnTo>
                  <a:lnTo>
                    <a:pt x="1711276" y="1688464"/>
                  </a:lnTo>
                  <a:lnTo>
                    <a:pt x="1702865" y="1687195"/>
                  </a:lnTo>
                  <a:lnTo>
                    <a:pt x="1701800" y="1689328"/>
                  </a:lnTo>
                  <a:lnTo>
                    <a:pt x="1699260" y="1694733"/>
                  </a:lnTo>
                  <a:lnTo>
                    <a:pt x="1696085" y="1699501"/>
                  </a:lnTo>
                  <a:lnTo>
                    <a:pt x="1692910" y="1704906"/>
                  </a:lnTo>
                  <a:lnTo>
                    <a:pt x="1689100" y="1709992"/>
                  </a:lnTo>
                  <a:lnTo>
                    <a:pt x="1685607" y="1714760"/>
                  </a:lnTo>
                  <a:lnTo>
                    <a:pt x="1681480" y="1719211"/>
                  </a:lnTo>
                  <a:lnTo>
                    <a:pt x="1677670" y="1723344"/>
                  </a:lnTo>
                  <a:lnTo>
                    <a:pt x="1673225" y="1727794"/>
                  </a:lnTo>
                  <a:lnTo>
                    <a:pt x="1668462" y="1731927"/>
                  </a:lnTo>
                  <a:lnTo>
                    <a:pt x="1664017" y="1735424"/>
                  </a:lnTo>
                  <a:lnTo>
                    <a:pt x="1658937" y="1738921"/>
                  </a:lnTo>
                  <a:lnTo>
                    <a:pt x="1653857" y="1742418"/>
                  </a:lnTo>
                  <a:lnTo>
                    <a:pt x="1648460" y="1745279"/>
                  </a:lnTo>
                  <a:lnTo>
                    <a:pt x="1643062" y="1748140"/>
                  </a:lnTo>
                  <a:lnTo>
                    <a:pt x="1637347" y="1750683"/>
                  </a:lnTo>
                  <a:lnTo>
                    <a:pt x="1631632" y="1752591"/>
                  </a:lnTo>
                  <a:lnTo>
                    <a:pt x="1625917" y="1755134"/>
                  </a:lnTo>
                  <a:lnTo>
                    <a:pt x="1620202" y="1756723"/>
                  </a:lnTo>
                  <a:lnTo>
                    <a:pt x="1613852" y="1757995"/>
                  </a:lnTo>
                  <a:lnTo>
                    <a:pt x="1607502" y="1759267"/>
                  </a:lnTo>
                  <a:lnTo>
                    <a:pt x="1601152" y="1759902"/>
                  </a:lnTo>
                  <a:lnTo>
                    <a:pt x="1594802" y="1760538"/>
                  </a:lnTo>
                  <a:lnTo>
                    <a:pt x="1588452" y="1760538"/>
                  </a:lnTo>
                  <a:lnTo>
                    <a:pt x="1582102" y="1760538"/>
                  </a:lnTo>
                  <a:lnTo>
                    <a:pt x="1575435" y="1759902"/>
                  </a:lnTo>
                  <a:lnTo>
                    <a:pt x="1569402" y="1759267"/>
                  </a:lnTo>
                  <a:lnTo>
                    <a:pt x="1562735" y="1757995"/>
                  </a:lnTo>
                  <a:lnTo>
                    <a:pt x="1557020" y="1756723"/>
                  </a:lnTo>
                  <a:lnTo>
                    <a:pt x="1550987" y="1755134"/>
                  </a:lnTo>
                  <a:lnTo>
                    <a:pt x="1544955" y="1752591"/>
                  </a:lnTo>
                  <a:lnTo>
                    <a:pt x="1539240" y="1750683"/>
                  </a:lnTo>
                  <a:lnTo>
                    <a:pt x="1533525" y="1748140"/>
                  </a:lnTo>
                  <a:lnTo>
                    <a:pt x="1528127" y="1745279"/>
                  </a:lnTo>
                  <a:lnTo>
                    <a:pt x="1522730" y="1742418"/>
                  </a:lnTo>
                  <a:lnTo>
                    <a:pt x="1517967" y="1738921"/>
                  </a:lnTo>
                  <a:lnTo>
                    <a:pt x="1512887" y="1735424"/>
                  </a:lnTo>
                  <a:lnTo>
                    <a:pt x="1508125" y="1731927"/>
                  </a:lnTo>
                  <a:lnTo>
                    <a:pt x="1503680" y="1727794"/>
                  </a:lnTo>
                  <a:lnTo>
                    <a:pt x="1499235" y="1723344"/>
                  </a:lnTo>
                  <a:lnTo>
                    <a:pt x="1495107" y="1719211"/>
                  </a:lnTo>
                  <a:lnTo>
                    <a:pt x="1490980" y="1714760"/>
                  </a:lnTo>
                  <a:lnTo>
                    <a:pt x="1487487" y="1709992"/>
                  </a:lnTo>
                  <a:lnTo>
                    <a:pt x="1483677" y="1704906"/>
                  </a:lnTo>
                  <a:lnTo>
                    <a:pt x="1480502" y="1699501"/>
                  </a:lnTo>
                  <a:lnTo>
                    <a:pt x="1477327" y="1694733"/>
                  </a:lnTo>
                  <a:lnTo>
                    <a:pt x="1474787" y="1689328"/>
                  </a:lnTo>
                  <a:lnTo>
                    <a:pt x="1471930" y="1683606"/>
                  </a:lnTo>
                  <a:lnTo>
                    <a:pt x="1469707" y="1677566"/>
                  </a:lnTo>
                  <a:lnTo>
                    <a:pt x="1467802" y="1671844"/>
                  </a:lnTo>
                  <a:lnTo>
                    <a:pt x="1466215" y="1665804"/>
                  </a:lnTo>
                  <a:lnTo>
                    <a:pt x="1464627" y="1659446"/>
                  </a:lnTo>
                  <a:lnTo>
                    <a:pt x="1463675" y="1653406"/>
                  </a:lnTo>
                  <a:lnTo>
                    <a:pt x="1462722" y="1647366"/>
                  </a:lnTo>
                  <a:lnTo>
                    <a:pt x="1462405" y="1640690"/>
                  </a:lnTo>
                  <a:lnTo>
                    <a:pt x="1462087" y="1634332"/>
                  </a:lnTo>
                  <a:lnTo>
                    <a:pt x="1462182" y="1632333"/>
                  </a:lnTo>
                  <a:lnTo>
                    <a:pt x="1449611" y="1628441"/>
                  </a:lnTo>
                  <a:lnTo>
                    <a:pt x="1408965" y="1615421"/>
                  </a:lnTo>
                  <a:lnTo>
                    <a:pt x="1367683" y="1600812"/>
                  </a:lnTo>
                  <a:lnTo>
                    <a:pt x="1326401" y="1585250"/>
                  </a:lnTo>
                  <a:lnTo>
                    <a:pt x="1284483" y="1569054"/>
                  </a:lnTo>
                  <a:lnTo>
                    <a:pt x="1241931" y="1551904"/>
                  </a:lnTo>
                  <a:lnTo>
                    <a:pt x="1199697" y="1533802"/>
                  </a:lnTo>
                  <a:lnTo>
                    <a:pt x="1191479" y="1530183"/>
                  </a:lnTo>
                  <a:close/>
                  <a:moveTo>
                    <a:pt x="1104493" y="1490234"/>
                  </a:moveTo>
                  <a:lnTo>
                    <a:pt x="1106563" y="1496060"/>
                  </a:lnTo>
                  <a:lnTo>
                    <a:pt x="1107088" y="1497526"/>
                  </a:lnTo>
                  <a:lnTo>
                    <a:pt x="1113937" y="1494744"/>
                  </a:lnTo>
                  <a:lnTo>
                    <a:pt x="1104493" y="1490234"/>
                  </a:lnTo>
                  <a:close/>
                  <a:moveTo>
                    <a:pt x="287237" y="1385930"/>
                  </a:moveTo>
                  <a:lnTo>
                    <a:pt x="272098" y="1400560"/>
                  </a:lnTo>
                  <a:lnTo>
                    <a:pt x="245428" y="1426926"/>
                  </a:lnTo>
                  <a:lnTo>
                    <a:pt x="220980" y="1452657"/>
                  </a:lnTo>
                  <a:lnTo>
                    <a:pt x="208915" y="1465681"/>
                  </a:lnTo>
                  <a:lnTo>
                    <a:pt x="197803" y="1478387"/>
                  </a:lnTo>
                  <a:lnTo>
                    <a:pt x="187008" y="1490776"/>
                  </a:lnTo>
                  <a:lnTo>
                    <a:pt x="176530" y="1503165"/>
                  </a:lnTo>
                  <a:lnTo>
                    <a:pt x="166370" y="1515554"/>
                  </a:lnTo>
                  <a:lnTo>
                    <a:pt x="157163" y="1527625"/>
                  </a:lnTo>
                  <a:lnTo>
                    <a:pt x="147955" y="1539696"/>
                  </a:lnTo>
                  <a:lnTo>
                    <a:pt x="139383" y="1551132"/>
                  </a:lnTo>
                  <a:lnTo>
                    <a:pt x="131128" y="1563203"/>
                  </a:lnTo>
                  <a:lnTo>
                    <a:pt x="123190" y="1574321"/>
                  </a:lnTo>
                  <a:lnTo>
                    <a:pt x="115888" y="1585440"/>
                  </a:lnTo>
                  <a:lnTo>
                    <a:pt x="109538" y="1596558"/>
                  </a:lnTo>
                  <a:lnTo>
                    <a:pt x="102870" y="1607358"/>
                  </a:lnTo>
                  <a:lnTo>
                    <a:pt x="97155" y="1618159"/>
                  </a:lnTo>
                  <a:lnTo>
                    <a:pt x="91758" y="1628324"/>
                  </a:lnTo>
                  <a:lnTo>
                    <a:pt x="86678" y="1638807"/>
                  </a:lnTo>
                  <a:lnTo>
                    <a:pt x="82233" y="1648337"/>
                  </a:lnTo>
                  <a:lnTo>
                    <a:pt x="78423" y="1658502"/>
                  </a:lnTo>
                  <a:lnTo>
                    <a:pt x="74930" y="1668032"/>
                  </a:lnTo>
                  <a:lnTo>
                    <a:pt x="71755" y="1677244"/>
                  </a:lnTo>
                  <a:lnTo>
                    <a:pt x="69215" y="1686139"/>
                  </a:lnTo>
                  <a:lnTo>
                    <a:pt x="67310" y="1695033"/>
                  </a:lnTo>
                  <a:lnTo>
                    <a:pt x="65723" y="1703292"/>
                  </a:lnTo>
                  <a:lnTo>
                    <a:pt x="64453" y="1711869"/>
                  </a:lnTo>
                  <a:lnTo>
                    <a:pt x="64135" y="1719493"/>
                  </a:lnTo>
                  <a:lnTo>
                    <a:pt x="64135" y="1727435"/>
                  </a:lnTo>
                  <a:lnTo>
                    <a:pt x="64453" y="1735059"/>
                  </a:lnTo>
                  <a:lnTo>
                    <a:pt x="65405" y="1742047"/>
                  </a:lnTo>
                  <a:lnTo>
                    <a:pt x="66993" y="1748718"/>
                  </a:lnTo>
                  <a:lnTo>
                    <a:pt x="68898" y="1755389"/>
                  </a:lnTo>
                  <a:lnTo>
                    <a:pt x="71438" y="1761425"/>
                  </a:lnTo>
                  <a:lnTo>
                    <a:pt x="74295" y="1767143"/>
                  </a:lnTo>
                  <a:lnTo>
                    <a:pt x="78740" y="1774131"/>
                  </a:lnTo>
                  <a:lnTo>
                    <a:pt x="83820" y="1780802"/>
                  </a:lnTo>
                  <a:lnTo>
                    <a:pt x="89853" y="1786838"/>
                  </a:lnTo>
                  <a:lnTo>
                    <a:pt x="96838" y="1792238"/>
                  </a:lnTo>
                  <a:lnTo>
                    <a:pt x="104458" y="1797638"/>
                  </a:lnTo>
                  <a:lnTo>
                    <a:pt x="112713" y="1802403"/>
                  </a:lnTo>
                  <a:lnTo>
                    <a:pt x="121920" y="1806533"/>
                  </a:lnTo>
                  <a:lnTo>
                    <a:pt x="131763" y="1810345"/>
                  </a:lnTo>
                  <a:lnTo>
                    <a:pt x="142240" y="1813839"/>
                  </a:lnTo>
                  <a:lnTo>
                    <a:pt x="153353" y="1817016"/>
                  </a:lnTo>
                  <a:lnTo>
                    <a:pt x="165735" y="1819239"/>
                  </a:lnTo>
                  <a:lnTo>
                    <a:pt x="177800" y="1821463"/>
                  </a:lnTo>
                  <a:lnTo>
                    <a:pt x="191453" y="1823051"/>
                  </a:lnTo>
                  <a:lnTo>
                    <a:pt x="205740" y="1824322"/>
                  </a:lnTo>
                  <a:lnTo>
                    <a:pt x="220345" y="1824957"/>
                  </a:lnTo>
                  <a:lnTo>
                    <a:pt x="235585" y="1825275"/>
                  </a:lnTo>
                  <a:lnTo>
                    <a:pt x="251460" y="1825275"/>
                  </a:lnTo>
                  <a:lnTo>
                    <a:pt x="267970" y="1824639"/>
                  </a:lnTo>
                  <a:lnTo>
                    <a:pt x="285115" y="1823686"/>
                  </a:lnTo>
                  <a:lnTo>
                    <a:pt x="302895" y="1822098"/>
                  </a:lnTo>
                  <a:lnTo>
                    <a:pt x="320993" y="1820192"/>
                  </a:lnTo>
                  <a:lnTo>
                    <a:pt x="339725" y="1817968"/>
                  </a:lnTo>
                  <a:lnTo>
                    <a:pt x="359410" y="1814792"/>
                  </a:lnTo>
                  <a:lnTo>
                    <a:pt x="379413" y="1811615"/>
                  </a:lnTo>
                  <a:lnTo>
                    <a:pt x="399733" y="1808121"/>
                  </a:lnTo>
                  <a:lnTo>
                    <a:pt x="420370" y="1803674"/>
                  </a:lnTo>
                  <a:lnTo>
                    <a:pt x="441960" y="1798909"/>
                  </a:lnTo>
                  <a:lnTo>
                    <a:pt x="458716" y="1795021"/>
                  </a:lnTo>
                  <a:lnTo>
                    <a:pt x="447270" y="1779838"/>
                  </a:lnTo>
                  <a:lnTo>
                    <a:pt x="434894" y="1761420"/>
                  </a:lnTo>
                  <a:lnTo>
                    <a:pt x="422518" y="1742684"/>
                  </a:lnTo>
                  <a:lnTo>
                    <a:pt x="410459" y="1723949"/>
                  </a:lnTo>
                  <a:lnTo>
                    <a:pt x="399352" y="1704260"/>
                  </a:lnTo>
                  <a:lnTo>
                    <a:pt x="388245" y="1684572"/>
                  </a:lnTo>
                  <a:lnTo>
                    <a:pt x="377773" y="1664884"/>
                  </a:lnTo>
                  <a:lnTo>
                    <a:pt x="367936" y="1644560"/>
                  </a:lnTo>
                  <a:lnTo>
                    <a:pt x="358415" y="1624237"/>
                  </a:lnTo>
                  <a:lnTo>
                    <a:pt x="349213" y="1603596"/>
                  </a:lnTo>
                  <a:lnTo>
                    <a:pt x="340645" y="1582320"/>
                  </a:lnTo>
                  <a:lnTo>
                    <a:pt x="332711" y="1561361"/>
                  </a:lnTo>
                  <a:lnTo>
                    <a:pt x="324778" y="1539767"/>
                  </a:lnTo>
                  <a:lnTo>
                    <a:pt x="318114" y="1517856"/>
                  </a:lnTo>
                  <a:lnTo>
                    <a:pt x="311449" y="1495945"/>
                  </a:lnTo>
                  <a:lnTo>
                    <a:pt x="305420" y="1474034"/>
                  </a:lnTo>
                  <a:lnTo>
                    <a:pt x="300025" y="1451170"/>
                  </a:lnTo>
                  <a:lnTo>
                    <a:pt x="294948" y="1428941"/>
                  </a:lnTo>
                  <a:lnTo>
                    <a:pt x="290823" y="1406077"/>
                  </a:lnTo>
                  <a:lnTo>
                    <a:pt x="287237" y="1385930"/>
                  </a:lnTo>
                  <a:close/>
                  <a:moveTo>
                    <a:pt x="825882" y="1340155"/>
                  </a:moveTo>
                  <a:lnTo>
                    <a:pt x="819719" y="1367155"/>
                  </a:lnTo>
                  <a:lnTo>
                    <a:pt x="808612" y="1421447"/>
                  </a:lnTo>
                  <a:lnTo>
                    <a:pt x="798457" y="1474787"/>
                  </a:lnTo>
                  <a:lnTo>
                    <a:pt x="789571" y="1527175"/>
                  </a:lnTo>
                  <a:lnTo>
                    <a:pt x="781321" y="1578610"/>
                  </a:lnTo>
                  <a:lnTo>
                    <a:pt x="778588" y="1599316"/>
                  </a:lnTo>
                  <a:lnTo>
                    <a:pt x="782951" y="1602926"/>
                  </a:lnTo>
                  <a:lnTo>
                    <a:pt x="789940" y="1601447"/>
                  </a:lnTo>
                  <a:lnTo>
                    <a:pt x="824230" y="1593190"/>
                  </a:lnTo>
                  <a:lnTo>
                    <a:pt x="859473" y="1583662"/>
                  </a:lnTo>
                  <a:lnTo>
                    <a:pt x="895985" y="1573182"/>
                  </a:lnTo>
                  <a:lnTo>
                    <a:pt x="933768" y="1561432"/>
                  </a:lnTo>
                  <a:lnTo>
                    <a:pt x="972185" y="1548729"/>
                  </a:lnTo>
                  <a:lnTo>
                    <a:pt x="1011555" y="1535073"/>
                  </a:lnTo>
                  <a:lnTo>
                    <a:pt x="1048349" y="1520873"/>
                  </a:lnTo>
                  <a:lnTo>
                    <a:pt x="1038369" y="1492568"/>
                  </a:lnTo>
                  <a:lnTo>
                    <a:pt x="1024413" y="1450656"/>
                  </a:lnTo>
                  <a:lnTo>
                    <a:pt x="987571" y="1431541"/>
                  </a:lnTo>
                  <a:lnTo>
                    <a:pt x="945971" y="1409310"/>
                  </a:lnTo>
                  <a:lnTo>
                    <a:pt x="904689" y="1386127"/>
                  </a:lnTo>
                  <a:lnTo>
                    <a:pt x="862455" y="1361991"/>
                  </a:lnTo>
                  <a:lnTo>
                    <a:pt x="825882" y="1340155"/>
                  </a:lnTo>
                  <a:close/>
                  <a:moveTo>
                    <a:pt x="426033" y="1320824"/>
                  </a:moveTo>
                  <a:lnTo>
                    <a:pt x="426083" y="1321435"/>
                  </a:lnTo>
                  <a:lnTo>
                    <a:pt x="428304" y="1341438"/>
                  </a:lnTo>
                  <a:lnTo>
                    <a:pt x="430842" y="1361123"/>
                  </a:lnTo>
                  <a:lnTo>
                    <a:pt x="434333" y="1380490"/>
                  </a:lnTo>
                  <a:lnTo>
                    <a:pt x="437823" y="1399540"/>
                  </a:lnTo>
                  <a:lnTo>
                    <a:pt x="442265" y="1418908"/>
                  </a:lnTo>
                  <a:lnTo>
                    <a:pt x="446708" y="1437640"/>
                  </a:lnTo>
                  <a:lnTo>
                    <a:pt x="451785" y="1456055"/>
                  </a:lnTo>
                  <a:lnTo>
                    <a:pt x="457179" y="1474788"/>
                  </a:lnTo>
                  <a:lnTo>
                    <a:pt x="463208" y="1492885"/>
                  </a:lnTo>
                  <a:lnTo>
                    <a:pt x="469236" y="1510983"/>
                  </a:lnTo>
                  <a:lnTo>
                    <a:pt x="476217" y="1529080"/>
                  </a:lnTo>
                  <a:lnTo>
                    <a:pt x="483515" y="1546860"/>
                  </a:lnTo>
                  <a:lnTo>
                    <a:pt x="491131" y="1564005"/>
                  </a:lnTo>
                  <a:lnTo>
                    <a:pt x="499381" y="1581468"/>
                  </a:lnTo>
                  <a:lnTo>
                    <a:pt x="507631" y="1598613"/>
                  </a:lnTo>
                  <a:lnTo>
                    <a:pt x="516515" y="1615123"/>
                  </a:lnTo>
                  <a:lnTo>
                    <a:pt x="521451" y="1623979"/>
                  </a:lnTo>
                  <a:lnTo>
                    <a:pt x="528955" y="1624948"/>
                  </a:lnTo>
                  <a:lnTo>
                    <a:pt x="539433" y="1626218"/>
                  </a:lnTo>
                  <a:lnTo>
                    <a:pt x="550545" y="1627171"/>
                  </a:lnTo>
                  <a:lnTo>
                    <a:pt x="561658" y="1628124"/>
                  </a:lnTo>
                  <a:lnTo>
                    <a:pt x="573405" y="1628441"/>
                  </a:lnTo>
                  <a:lnTo>
                    <a:pt x="585470" y="1628441"/>
                  </a:lnTo>
                  <a:lnTo>
                    <a:pt x="597853" y="1628124"/>
                  </a:lnTo>
                  <a:lnTo>
                    <a:pt x="610553" y="1627489"/>
                  </a:lnTo>
                  <a:lnTo>
                    <a:pt x="623570" y="1626854"/>
                  </a:lnTo>
                  <a:lnTo>
                    <a:pt x="637223" y="1626218"/>
                  </a:lnTo>
                  <a:lnTo>
                    <a:pt x="650875" y="1624948"/>
                  </a:lnTo>
                  <a:lnTo>
                    <a:pt x="665163" y="1623360"/>
                  </a:lnTo>
                  <a:lnTo>
                    <a:pt x="694373" y="1619549"/>
                  </a:lnTo>
                  <a:lnTo>
                    <a:pt x="702748" y="1618167"/>
                  </a:lnTo>
                  <a:lnTo>
                    <a:pt x="699337" y="1615270"/>
                  </a:lnTo>
                  <a:lnTo>
                    <a:pt x="666011" y="1586687"/>
                  </a:lnTo>
                  <a:lnTo>
                    <a:pt x="634589" y="1557787"/>
                  </a:lnTo>
                  <a:lnTo>
                    <a:pt x="604436" y="1529204"/>
                  </a:lnTo>
                  <a:lnTo>
                    <a:pt x="589836" y="1514595"/>
                  </a:lnTo>
                  <a:lnTo>
                    <a:pt x="575236" y="1500304"/>
                  </a:lnTo>
                  <a:lnTo>
                    <a:pt x="561271" y="1486330"/>
                  </a:lnTo>
                  <a:lnTo>
                    <a:pt x="547940" y="1472038"/>
                  </a:lnTo>
                  <a:lnTo>
                    <a:pt x="534292" y="1457747"/>
                  </a:lnTo>
                  <a:lnTo>
                    <a:pt x="521597" y="1443456"/>
                  </a:lnTo>
                  <a:lnTo>
                    <a:pt x="508901" y="1429164"/>
                  </a:lnTo>
                  <a:lnTo>
                    <a:pt x="497157" y="1415508"/>
                  </a:lnTo>
                  <a:lnTo>
                    <a:pt x="485731" y="1401217"/>
                  </a:lnTo>
                  <a:lnTo>
                    <a:pt x="473988" y="1387561"/>
                  </a:lnTo>
                  <a:lnTo>
                    <a:pt x="463196" y="1373587"/>
                  </a:lnTo>
                  <a:lnTo>
                    <a:pt x="453357" y="1359613"/>
                  </a:lnTo>
                  <a:lnTo>
                    <a:pt x="443201" y="1345957"/>
                  </a:lnTo>
                  <a:lnTo>
                    <a:pt x="433679" y="1332300"/>
                  </a:lnTo>
                  <a:lnTo>
                    <a:pt x="426033" y="1320824"/>
                  </a:lnTo>
                  <a:close/>
                  <a:moveTo>
                    <a:pt x="563522" y="1163592"/>
                  </a:moveTo>
                  <a:lnTo>
                    <a:pt x="542290" y="1178196"/>
                  </a:lnTo>
                  <a:lnTo>
                    <a:pt x="502920" y="1206786"/>
                  </a:lnTo>
                  <a:lnTo>
                    <a:pt x="465455" y="1234740"/>
                  </a:lnTo>
                  <a:lnTo>
                    <a:pt x="455660" y="1242410"/>
                  </a:lnTo>
                  <a:lnTo>
                    <a:pt x="456848" y="1244647"/>
                  </a:lnTo>
                  <a:lnTo>
                    <a:pt x="462562" y="1255445"/>
                  </a:lnTo>
                  <a:lnTo>
                    <a:pt x="468909" y="1265925"/>
                  </a:lnTo>
                  <a:lnTo>
                    <a:pt x="475575" y="1277040"/>
                  </a:lnTo>
                  <a:lnTo>
                    <a:pt x="482557" y="1287838"/>
                  </a:lnTo>
                  <a:lnTo>
                    <a:pt x="490175" y="1299271"/>
                  </a:lnTo>
                  <a:lnTo>
                    <a:pt x="498110" y="1310387"/>
                  </a:lnTo>
                  <a:lnTo>
                    <a:pt x="506362" y="1322138"/>
                  </a:lnTo>
                  <a:lnTo>
                    <a:pt x="524453" y="1345957"/>
                  </a:lnTo>
                  <a:lnTo>
                    <a:pt x="543497" y="1370093"/>
                  </a:lnTo>
                  <a:lnTo>
                    <a:pt x="564762" y="1394865"/>
                  </a:lnTo>
                  <a:lnTo>
                    <a:pt x="587297" y="1419954"/>
                  </a:lnTo>
                  <a:lnTo>
                    <a:pt x="611736" y="1445361"/>
                  </a:lnTo>
                  <a:lnTo>
                    <a:pt x="637445" y="1471721"/>
                  </a:lnTo>
                  <a:lnTo>
                    <a:pt x="664106" y="1498081"/>
                  </a:lnTo>
                  <a:lnTo>
                    <a:pt x="692989" y="1525075"/>
                  </a:lnTo>
                  <a:lnTo>
                    <a:pt x="721963" y="1551321"/>
                  </a:lnTo>
                  <a:lnTo>
                    <a:pt x="722613" y="1546860"/>
                  </a:lnTo>
                  <a:lnTo>
                    <a:pt x="730229" y="1498282"/>
                  </a:lnTo>
                  <a:lnTo>
                    <a:pt x="739115" y="1450340"/>
                  </a:lnTo>
                  <a:lnTo>
                    <a:pt x="748317" y="1401762"/>
                  </a:lnTo>
                  <a:lnTo>
                    <a:pt x="758472" y="1354137"/>
                  </a:lnTo>
                  <a:lnTo>
                    <a:pt x="768627" y="1308100"/>
                  </a:lnTo>
                  <a:lnTo>
                    <a:pt x="769341" y="1305052"/>
                  </a:lnTo>
                  <a:lnTo>
                    <a:pt x="737021" y="1284818"/>
                  </a:lnTo>
                  <a:lnTo>
                    <a:pt x="696374" y="1257824"/>
                  </a:lnTo>
                  <a:lnTo>
                    <a:pt x="656362" y="1230512"/>
                  </a:lnTo>
                  <a:lnTo>
                    <a:pt x="616985" y="1202882"/>
                  </a:lnTo>
                  <a:lnTo>
                    <a:pt x="578561" y="1174935"/>
                  </a:lnTo>
                  <a:lnTo>
                    <a:pt x="563522" y="1163592"/>
                  </a:lnTo>
                  <a:close/>
                  <a:moveTo>
                    <a:pt x="441840" y="1066401"/>
                  </a:moveTo>
                  <a:lnTo>
                    <a:pt x="437823" y="1083628"/>
                  </a:lnTo>
                  <a:lnTo>
                    <a:pt x="434333" y="1102995"/>
                  </a:lnTo>
                  <a:lnTo>
                    <a:pt x="430842" y="1122045"/>
                  </a:lnTo>
                  <a:lnTo>
                    <a:pt x="428304" y="1141730"/>
                  </a:lnTo>
                  <a:lnTo>
                    <a:pt x="426083" y="1161415"/>
                  </a:lnTo>
                  <a:lnTo>
                    <a:pt x="425439" y="1169539"/>
                  </a:lnTo>
                  <a:lnTo>
                    <a:pt x="427648" y="1177001"/>
                  </a:lnTo>
                  <a:lnTo>
                    <a:pt x="429516" y="1183022"/>
                  </a:lnTo>
                  <a:lnTo>
                    <a:pt x="451485" y="1166443"/>
                  </a:lnTo>
                  <a:lnTo>
                    <a:pt x="489903" y="1138171"/>
                  </a:lnTo>
                  <a:lnTo>
                    <a:pt x="511337" y="1123125"/>
                  </a:lnTo>
                  <a:lnTo>
                    <a:pt x="504571" y="1117771"/>
                  </a:lnTo>
                  <a:lnTo>
                    <a:pt x="469005" y="1089506"/>
                  </a:lnTo>
                  <a:lnTo>
                    <a:pt x="441840" y="1066401"/>
                  </a:lnTo>
                  <a:close/>
                  <a:moveTo>
                    <a:pt x="1964738" y="1045668"/>
                  </a:moveTo>
                  <a:lnTo>
                    <a:pt x="1964373" y="1045997"/>
                  </a:lnTo>
                  <a:lnTo>
                    <a:pt x="1947863" y="1060606"/>
                  </a:lnTo>
                  <a:lnTo>
                    <a:pt x="1913890" y="1089506"/>
                  </a:lnTo>
                  <a:lnTo>
                    <a:pt x="1878330" y="1117771"/>
                  </a:lnTo>
                  <a:lnTo>
                    <a:pt x="1841818" y="1146671"/>
                  </a:lnTo>
                  <a:lnTo>
                    <a:pt x="1804353" y="1174935"/>
                  </a:lnTo>
                  <a:lnTo>
                    <a:pt x="1765935" y="1202882"/>
                  </a:lnTo>
                  <a:lnTo>
                    <a:pt x="1726565" y="1230512"/>
                  </a:lnTo>
                  <a:lnTo>
                    <a:pt x="1686243" y="1257824"/>
                  </a:lnTo>
                  <a:lnTo>
                    <a:pt x="1645603" y="1284818"/>
                  </a:lnTo>
                  <a:lnTo>
                    <a:pt x="1604328" y="1310860"/>
                  </a:lnTo>
                  <a:lnTo>
                    <a:pt x="1562418" y="1336584"/>
                  </a:lnTo>
                  <a:lnTo>
                    <a:pt x="1520508" y="1361991"/>
                  </a:lnTo>
                  <a:lnTo>
                    <a:pt x="1477963" y="1386127"/>
                  </a:lnTo>
                  <a:lnTo>
                    <a:pt x="1437005" y="1409310"/>
                  </a:lnTo>
                  <a:lnTo>
                    <a:pt x="1395095" y="1431541"/>
                  </a:lnTo>
                  <a:lnTo>
                    <a:pt x="1353185" y="1453454"/>
                  </a:lnTo>
                  <a:lnTo>
                    <a:pt x="1310958" y="1474732"/>
                  </a:lnTo>
                  <a:lnTo>
                    <a:pt x="1268838" y="1494705"/>
                  </a:lnTo>
                  <a:lnTo>
                    <a:pt x="1289882" y="1503314"/>
                  </a:lnTo>
                  <a:lnTo>
                    <a:pt x="1330846" y="1519511"/>
                  </a:lnTo>
                  <a:lnTo>
                    <a:pt x="1371176" y="1535073"/>
                  </a:lnTo>
                  <a:lnTo>
                    <a:pt x="1410870" y="1548729"/>
                  </a:lnTo>
                  <a:lnTo>
                    <a:pt x="1449294" y="1561432"/>
                  </a:lnTo>
                  <a:lnTo>
                    <a:pt x="1479284" y="1570917"/>
                  </a:lnTo>
                  <a:lnTo>
                    <a:pt x="1480502" y="1568844"/>
                  </a:lnTo>
                  <a:lnTo>
                    <a:pt x="1483677" y="1563758"/>
                  </a:lnTo>
                  <a:lnTo>
                    <a:pt x="1487487" y="1558671"/>
                  </a:lnTo>
                  <a:lnTo>
                    <a:pt x="1490980" y="1554221"/>
                  </a:lnTo>
                  <a:lnTo>
                    <a:pt x="1495107" y="1549452"/>
                  </a:lnTo>
                  <a:lnTo>
                    <a:pt x="1499235" y="1545002"/>
                  </a:lnTo>
                  <a:lnTo>
                    <a:pt x="1503680" y="1540551"/>
                  </a:lnTo>
                  <a:lnTo>
                    <a:pt x="1508125" y="1536736"/>
                  </a:lnTo>
                  <a:lnTo>
                    <a:pt x="1512887" y="1532921"/>
                  </a:lnTo>
                  <a:lnTo>
                    <a:pt x="1517967" y="1529424"/>
                  </a:lnTo>
                  <a:lnTo>
                    <a:pt x="1522730" y="1526563"/>
                  </a:lnTo>
                  <a:lnTo>
                    <a:pt x="1528127" y="1523384"/>
                  </a:lnTo>
                  <a:lnTo>
                    <a:pt x="1533525" y="1520841"/>
                  </a:lnTo>
                  <a:lnTo>
                    <a:pt x="1539240" y="1517980"/>
                  </a:lnTo>
                  <a:lnTo>
                    <a:pt x="1544955" y="1515755"/>
                  </a:lnTo>
                  <a:lnTo>
                    <a:pt x="1550987" y="1513847"/>
                  </a:lnTo>
                  <a:lnTo>
                    <a:pt x="1557020" y="1512258"/>
                  </a:lnTo>
                  <a:lnTo>
                    <a:pt x="1562735" y="1510668"/>
                  </a:lnTo>
                  <a:lnTo>
                    <a:pt x="1569402" y="1509397"/>
                  </a:lnTo>
                  <a:lnTo>
                    <a:pt x="1575435" y="1508761"/>
                  </a:lnTo>
                  <a:lnTo>
                    <a:pt x="1582102" y="1508443"/>
                  </a:lnTo>
                  <a:lnTo>
                    <a:pt x="1588452" y="1508125"/>
                  </a:lnTo>
                  <a:lnTo>
                    <a:pt x="1594802" y="1508443"/>
                  </a:lnTo>
                  <a:lnTo>
                    <a:pt x="1601152" y="1508761"/>
                  </a:lnTo>
                  <a:lnTo>
                    <a:pt x="1607502" y="1509397"/>
                  </a:lnTo>
                  <a:lnTo>
                    <a:pt x="1613852" y="1510668"/>
                  </a:lnTo>
                  <a:lnTo>
                    <a:pt x="1620202" y="1512258"/>
                  </a:lnTo>
                  <a:lnTo>
                    <a:pt x="1625917" y="1513847"/>
                  </a:lnTo>
                  <a:lnTo>
                    <a:pt x="1631632" y="1515755"/>
                  </a:lnTo>
                  <a:lnTo>
                    <a:pt x="1637347" y="1517980"/>
                  </a:lnTo>
                  <a:lnTo>
                    <a:pt x="1643062" y="1520841"/>
                  </a:lnTo>
                  <a:lnTo>
                    <a:pt x="1648460" y="1523384"/>
                  </a:lnTo>
                  <a:lnTo>
                    <a:pt x="1653857" y="1526563"/>
                  </a:lnTo>
                  <a:lnTo>
                    <a:pt x="1658937" y="1529424"/>
                  </a:lnTo>
                  <a:lnTo>
                    <a:pt x="1664017" y="1532921"/>
                  </a:lnTo>
                  <a:lnTo>
                    <a:pt x="1668462" y="1536736"/>
                  </a:lnTo>
                  <a:lnTo>
                    <a:pt x="1673225" y="1540551"/>
                  </a:lnTo>
                  <a:lnTo>
                    <a:pt x="1677670" y="1545002"/>
                  </a:lnTo>
                  <a:lnTo>
                    <a:pt x="1681480" y="1549452"/>
                  </a:lnTo>
                  <a:lnTo>
                    <a:pt x="1685607" y="1554221"/>
                  </a:lnTo>
                  <a:lnTo>
                    <a:pt x="1689100" y="1558671"/>
                  </a:lnTo>
                  <a:lnTo>
                    <a:pt x="1692910" y="1563758"/>
                  </a:lnTo>
                  <a:lnTo>
                    <a:pt x="1696085" y="1568844"/>
                  </a:lnTo>
                  <a:lnTo>
                    <a:pt x="1699260" y="1574248"/>
                  </a:lnTo>
                  <a:lnTo>
                    <a:pt x="1701800" y="1579653"/>
                  </a:lnTo>
                  <a:lnTo>
                    <a:pt x="1704657" y="1585375"/>
                  </a:lnTo>
                  <a:lnTo>
                    <a:pt x="1706880" y="1591097"/>
                  </a:lnTo>
                  <a:lnTo>
                    <a:pt x="1708785" y="1596819"/>
                  </a:lnTo>
                  <a:lnTo>
                    <a:pt x="1710372" y="1602542"/>
                  </a:lnTo>
                  <a:lnTo>
                    <a:pt x="1711960" y="1608900"/>
                  </a:lnTo>
                  <a:lnTo>
                    <a:pt x="1712913" y="1614940"/>
                  </a:lnTo>
                  <a:lnTo>
                    <a:pt x="1713865" y="1621616"/>
                  </a:lnTo>
                  <a:lnTo>
                    <a:pt x="1713930" y="1622842"/>
                  </a:lnTo>
                  <a:lnTo>
                    <a:pt x="1717944" y="1623360"/>
                  </a:lnTo>
                  <a:lnTo>
                    <a:pt x="1731917" y="1624948"/>
                  </a:lnTo>
                  <a:lnTo>
                    <a:pt x="1745572" y="1626218"/>
                  </a:lnTo>
                  <a:lnTo>
                    <a:pt x="1759544" y="1626854"/>
                  </a:lnTo>
                  <a:lnTo>
                    <a:pt x="1772564" y="1627489"/>
                  </a:lnTo>
                  <a:lnTo>
                    <a:pt x="1785266" y="1628124"/>
                  </a:lnTo>
                  <a:lnTo>
                    <a:pt x="1797650" y="1628441"/>
                  </a:lnTo>
                  <a:lnTo>
                    <a:pt x="1809400" y="1628441"/>
                  </a:lnTo>
                  <a:lnTo>
                    <a:pt x="1821467" y="1628124"/>
                  </a:lnTo>
                  <a:lnTo>
                    <a:pt x="1832581" y="1627171"/>
                  </a:lnTo>
                  <a:lnTo>
                    <a:pt x="1843378" y="1626218"/>
                  </a:lnTo>
                  <a:lnTo>
                    <a:pt x="1853540" y="1624948"/>
                  </a:lnTo>
                  <a:lnTo>
                    <a:pt x="1864019" y="1623678"/>
                  </a:lnTo>
                  <a:lnTo>
                    <a:pt x="1873546" y="1621772"/>
                  </a:lnTo>
                  <a:lnTo>
                    <a:pt x="1882755" y="1619867"/>
                  </a:lnTo>
                  <a:lnTo>
                    <a:pt x="1891646" y="1617644"/>
                  </a:lnTo>
                  <a:lnTo>
                    <a:pt x="1893435" y="1617180"/>
                  </a:lnTo>
                  <a:lnTo>
                    <a:pt x="1894581" y="1615123"/>
                  </a:lnTo>
                  <a:lnTo>
                    <a:pt x="1903465" y="1598613"/>
                  </a:lnTo>
                  <a:lnTo>
                    <a:pt x="1912032" y="1581468"/>
                  </a:lnTo>
                  <a:lnTo>
                    <a:pt x="1919965" y="1564005"/>
                  </a:lnTo>
                  <a:lnTo>
                    <a:pt x="1927580" y="1546860"/>
                  </a:lnTo>
                  <a:lnTo>
                    <a:pt x="1934879" y="1529080"/>
                  </a:lnTo>
                  <a:lnTo>
                    <a:pt x="1941859" y="1510983"/>
                  </a:lnTo>
                  <a:lnTo>
                    <a:pt x="1948205" y="1492885"/>
                  </a:lnTo>
                  <a:lnTo>
                    <a:pt x="1954234" y="1474788"/>
                  </a:lnTo>
                  <a:lnTo>
                    <a:pt x="1959628" y="1456055"/>
                  </a:lnTo>
                  <a:lnTo>
                    <a:pt x="1964705" y="1437640"/>
                  </a:lnTo>
                  <a:lnTo>
                    <a:pt x="1969148" y="1418908"/>
                  </a:lnTo>
                  <a:lnTo>
                    <a:pt x="1973590" y="1399540"/>
                  </a:lnTo>
                  <a:lnTo>
                    <a:pt x="1977398" y="1380490"/>
                  </a:lnTo>
                  <a:lnTo>
                    <a:pt x="1980253" y="1361123"/>
                  </a:lnTo>
                  <a:lnTo>
                    <a:pt x="1983109" y="1341438"/>
                  </a:lnTo>
                  <a:lnTo>
                    <a:pt x="1985330" y="1321435"/>
                  </a:lnTo>
                  <a:lnTo>
                    <a:pt x="1986917" y="1302068"/>
                  </a:lnTo>
                  <a:lnTo>
                    <a:pt x="1988503" y="1282065"/>
                  </a:lnTo>
                  <a:lnTo>
                    <a:pt x="1989138" y="1261428"/>
                  </a:lnTo>
                  <a:lnTo>
                    <a:pt x="1989138" y="1241743"/>
                  </a:lnTo>
                  <a:lnTo>
                    <a:pt x="1989138" y="1221105"/>
                  </a:lnTo>
                  <a:lnTo>
                    <a:pt x="1988503" y="1201103"/>
                  </a:lnTo>
                  <a:lnTo>
                    <a:pt x="1986917" y="1181418"/>
                  </a:lnTo>
                  <a:lnTo>
                    <a:pt x="1985330" y="1161415"/>
                  </a:lnTo>
                  <a:lnTo>
                    <a:pt x="1983109" y="1141730"/>
                  </a:lnTo>
                  <a:lnTo>
                    <a:pt x="1980253" y="1122045"/>
                  </a:lnTo>
                  <a:lnTo>
                    <a:pt x="1977398" y="1102995"/>
                  </a:lnTo>
                  <a:lnTo>
                    <a:pt x="1973590" y="1083628"/>
                  </a:lnTo>
                  <a:lnTo>
                    <a:pt x="1969148" y="1064578"/>
                  </a:lnTo>
                  <a:lnTo>
                    <a:pt x="1964738" y="1045668"/>
                  </a:lnTo>
                  <a:close/>
                  <a:moveTo>
                    <a:pt x="916037" y="1019660"/>
                  </a:moveTo>
                  <a:lnTo>
                    <a:pt x="912064" y="1031240"/>
                  </a:lnTo>
                  <a:lnTo>
                    <a:pt x="897467" y="1075690"/>
                  </a:lnTo>
                  <a:lnTo>
                    <a:pt x="883186" y="1121410"/>
                  </a:lnTo>
                  <a:lnTo>
                    <a:pt x="869541" y="1167765"/>
                  </a:lnTo>
                  <a:lnTo>
                    <a:pt x="856213" y="1215707"/>
                  </a:lnTo>
                  <a:lnTo>
                    <a:pt x="843519" y="1265555"/>
                  </a:lnTo>
                  <a:lnTo>
                    <a:pt x="841045" y="1275844"/>
                  </a:lnTo>
                  <a:lnTo>
                    <a:pt x="841178" y="1275926"/>
                  </a:lnTo>
                  <a:lnTo>
                    <a:pt x="887541" y="1303556"/>
                  </a:lnTo>
                  <a:lnTo>
                    <a:pt x="935809" y="1331185"/>
                  </a:lnTo>
                  <a:lnTo>
                    <a:pt x="981855" y="1356909"/>
                  </a:lnTo>
                  <a:lnTo>
                    <a:pt x="997943" y="1365625"/>
                  </a:lnTo>
                  <a:lnTo>
                    <a:pt x="996185" y="1359853"/>
                  </a:lnTo>
                  <a:lnTo>
                    <a:pt x="983180" y="1314450"/>
                  </a:lnTo>
                  <a:lnTo>
                    <a:pt x="970810" y="1268730"/>
                  </a:lnTo>
                  <a:lnTo>
                    <a:pt x="959075" y="1223010"/>
                  </a:lnTo>
                  <a:lnTo>
                    <a:pt x="948291" y="1176655"/>
                  </a:lnTo>
                  <a:lnTo>
                    <a:pt x="937824" y="1130618"/>
                  </a:lnTo>
                  <a:lnTo>
                    <a:pt x="927991" y="1082675"/>
                  </a:lnTo>
                  <a:lnTo>
                    <a:pt x="918793" y="1034733"/>
                  </a:lnTo>
                  <a:lnTo>
                    <a:pt x="916037" y="1019660"/>
                  </a:lnTo>
                  <a:close/>
                  <a:moveTo>
                    <a:pt x="863289" y="979742"/>
                  </a:moveTo>
                  <a:lnTo>
                    <a:pt x="855028" y="984105"/>
                  </a:lnTo>
                  <a:lnTo>
                    <a:pt x="808990" y="1009835"/>
                  </a:lnTo>
                  <a:lnTo>
                    <a:pt x="761048" y="1037472"/>
                  </a:lnTo>
                  <a:lnTo>
                    <a:pt x="714375" y="1065426"/>
                  </a:lnTo>
                  <a:lnTo>
                    <a:pt x="668973" y="1093698"/>
                  </a:lnTo>
                  <a:lnTo>
                    <a:pt x="625158" y="1121652"/>
                  </a:lnTo>
                  <a:lnTo>
                    <a:pt x="618343" y="1126266"/>
                  </a:lnTo>
                  <a:lnTo>
                    <a:pt x="629688" y="1134920"/>
                  </a:lnTo>
                  <a:lnTo>
                    <a:pt x="669382" y="1162867"/>
                  </a:lnTo>
                  <a:lnTo>
                    <a:pt x="710029" y="1191450"/>
                  </a:lnTo>
                  <a:lnTo>
                    <a:pt x="752263" y="1219397"/>
                  </a:lnTo>
                  <a:lnTo>
                    <a:pt x="784932" y="1240860"/>
                  </a:lnTo>
                  <a:lnTo>
                    <a:pt x="791475" y="1215707"/>
                  </a:lnTo>
                  <a:lnTo>
                    <a:pt x="803852" y="1169987"/>
                  </a:lnTo>
                  <a:lnTo>
                    <a:pt x="816863" y="1124902"/>
                  </a:lnTo>
                  <a:lnTo>
                    <a:pt x="830191" y="1080135"/>
                  </a:lnTo>
                  <a:lnTo>
                    <a:pt x="844471" y="1035685"/>
                  </a:lnTo>
                  <a:lnTo>
                    <a:pt x="859069" y="991870"/>
                  </a:lnTo>
                  <a:lnTo>
                    <a:pt x="863289" y="979742"/>
                  </a:lnTo>
                  <a:close/>
                  <a:moveTo>
                    <a:pt x="1657985" y="712821"/>
                  </a:moveTo>
                  <a:lnTo>
                    <a:pt x="1645285" y="713456"/>
                  </a:lnTo>
                  <a:lnTo>
                    <a:pt x="1632268" y="714092"/>
                  </a:lnTo>
                  <a:lnTo>
                    <a:pt x="1618615" y="715362"/>
                  </a:lnTo>
                  <a:lnTo>
                    <a:pt x="1604963" y="716315"/>
                  </a:lnTo>
                  <a:lnTo>
                    <a:pt x="1590675" y="717903"/>
                  </a:lnTo>
                  <a:lnTo>
                    <a:pt x="1561465" y="721715"/>
                  </a:lnTo>
                  <a:lnTo>
                    <a:pt x="1530668" y="726798"/>
                  </a:lnTo>
                  <a:lnTo>
                    <a:pt x="1498918" y="732516"/>
                  </a:lnTo>
                  <a:lnTo>
                    <a:pt x="1465898" y="739822"/>
                  </a:lnTo>
                  <a:lnTo>
                    <a:pt x="1431608" y="748081"/>
                  </a:lnTo>
                  <a:lnTo>
                    <a:pt x="1396048" y="757611"/>
                  </a:lnTo>
                  <a:lnTo>
                    <a:pt x="1359535" y="768094"/>
                  </a:lnTo>
                  <a:lnTo>
                    <a:pt x="1322070" y="779848"/>
                  </a:lnTo>
                  <a:lnTo>
                    <a:pt x="1283653" y="792554"/>
                  </a:lnTo>
                  <a:lnTo>
                    <a:pt x="1244283" y="806531"/>
                  </a:lnTo>
                  <a:lnTo>
                    <a:pt x="1203960" y="821461"/>
                  </a:lnTo>
                  <a:lnTo>
                    <a:pt x="1163003" y="837662"/>
                  </a:lnTo>
                  <a:lnTo>
                    <a:pt x="1121093" y="855134"/>
                  </a:lnTo>
                  <a:lnTo>
                    <a:pt x="1077913" y="873558"/>
                  </a:lnTo>
                  <a:lnTo>
                    <a:pt x="1035050" y="893253"/>
                  </a:lnTo>
                  <a:lnTo>
                    <a:pt x="990600" y="914537"/>
                  </a:lnTo>
                  <a:lnTo>
                    <a:pt x="964318" y="927496"/>
                  </a:lnTo>
                  <a:lnTo>
                    <a:pt x="968907" y="957263"/>
                  </a:lnTo>
                  <a:lnTo>
                    <a:pt x="978106" y="1009650"/>
                  </a:lnTo>
                  <a:lnTo>
                    <a:pt x="988255" y="1062990"/>
                  </a:lnTo>
                  <a:lnTo>
                    <a:pt x="999357" y="1117283"/>
                  </a:lnTo>
                  <a:lnTo>
                    <a:pt x="1010775" y="1168718"/>
                  </a:lnTo>
                  <a:lnTo>
                    <a:pt x="1023145" y="1219518"/>
                  </a:lnTo>
                  <a:lnTo>
                    <a:pt x="1035832" y="1268730"/>
                  </a:lnTo>
                  <a:lnTo>
                    <a:pt x="1049153" y="1316673"/>
                  </a:lnTo>
                  <a:lnTo>
                    <a:pt x="1062792" y="1363663"/>
                  </a:lnTo>
                  <a:lnTo>
                    <a:pt x="1075796" y="1405968"/>
                  </a:lnTo>
                  <a:lnTo>
                    <a:pt x="1117450" y="1427095"/>
                  </a:lnTo>
                  <a:lnTo>
                    <a:pt x="1161590" y="1447738"/>
                  </a:lnTo>
                  <a:lnTo>
                    <a:pt x="1191459" y="1461474"/>
                  </a:lnTo>
                  <a:lnTo>
                    <a:pt x="1221105" y="1447738"/>
                  </a:lnTo>
                  <a:lnTo>
                    <a:pt x="1264920" y="1427095"/>
                  </a:lnTo>
                  <a:lnTo>
                    <a:pt x="1309688" y="1404547"/>
                  </a:lnTo>
                  <a:lnTo>
                    <a:pt x="1355090" y="1381681"/>
                  </a:lnTo>
                  <a:lnTo>
                    <a:pt x="1400810" y="1356909"/>
                  </a:lnTo>
                  <a:lnTo>
                    <a:pt x="1446848" y="1331185"/>
                  </a:lnTo>
                  <a:lnTo>
                    <a:pt x="1494790" y="1303556"/>
                  </a:lnTo>
                  <a:lnTo>
                    <a:pt x="1541780" y="1275926"/>
                  </a:lnTo>
                  <a:lnTo>
                    <a:pt x="1586865" y="1247979"/>
                  </a:lnTo>
                  <a:lnTo>
                    <a:pt x="1630680" y="1219397"/>
                  </a:lnTo>
                  <a:lnTo>
                    <a:pt x="1672908" y="1191450"/>
                  </a:lnTo>
                  <a:lnTo>
                    <a:pt x="1713548" y="1162867"/>
                  </a:lnTo>
                  <a:lnTo>
                    <a:pt x="1752918" y="1134920"/>
                  </a:lnTo>
                  <a:lnTo>
                    <a:pt x="1790383" y="1106338"/>
                  </a:lnTo>
                  <a:lnTo>
                    <a:pt x="1826895" y="1078391"/>
                  </a:lnTo>
                  <a:lnTo>
                    <a:pt x="1861503" y="1050126"/>
                  </a:lnTo>
                  <a:lnTo>
                    <a:pt x="1894523" y="1022496"/>
                  </a:lnTo>
                  <a:lnTo>
                    <a:pt x="1925638" y="994867"/>
                  </a:lnTo>
                  <a:lnTo>
                    <a:pt x="1944123" y="978323"/>
                  </a:lnTo>
                  <a:lnTo>
                    <a:pt x="1941859" y="971868"/>
                  </a:lnTo>
                  <a:lnTo>
                    <a:pt x="1934879" y="954088"/>
                  </a:lnTo>
                  <a:lnTo>
                    <a:pt x="1927580" y="936308"/>
                  </a:lnTo>
                  <a:lnTo>
                    <a:pt x="1919965" y="918845"/>
                  </a:lnTo>
                  <a:lnTo>
                    <a:pt x="1912032" y="901383"/>
                  </a:lnTo>
                  <a:lnTo>
                    <a:pt x="1903465" y="884555"/>
                  </a:lnTo>
                  <a:lnTo>
                    <a:pt x="1894581" y="867728"/>
                  </a:lnTo>
                  <a:lnTo>
                    <a:pt x="1885379" y="851218"/>
                  </a:lnTo>
                  <a:lnTo>
                    <a:pt x="1875859" y="835025"/>
                  </a:lnTo>
                  <a:lnTo>
                    <a:pt x="1866023" y="818833"/>
                  </a:lnTo>
                  <a:lnTo>
                    <a:pt x="1855552" y="802958"/>
                  </a:lnTo>
                  <a:lnTo>
                    <a:pt x="1844763" y="787718"/>
                  </a:lnTo>
                  <a:lnTo>
                    <a:pt x="1833657" y="772478"/>
                  </a:lnTo>
                  <a:lnTo>
                    <a:pt x="1822234" y="757238"/>
                  </a:lnTo>
                  <a:lnTo>
                    <a:pt x="1812344" y="745258"/>
                  </a:lnTo>
                  <a:lnTo>
                    <a:pt x="1808481" y="742681"/>
                  </a:lnTo>
                  <a:lnTo>
                    <a:pt x="1802448" y="738869"/>
                  </a:lnTo>
                  <a:lnTo>
                    <a:pt x="1795463" y="734740"/>
                  </a:lnTo>
                  <a:lnTo>
                    <a:pt x="1788478" y="731881"/>
                  </a:lnTo>
                  <a:lnTo>
                    <a:pt x="1780858" y="728704"/>
                  </a:lnTo>
                  <a:lnTo>
                    <a:pt x="1772921" y="726163"/>
                  </a:lnTo>
                  <a:lnTo>
                    <a:pt x="1764348" y="723304"/>
                  </a:lnTo>
                  <a:lnTo>
                    <a:pt x="1755458" y="721080"/>
                  </a:lnTo>
                  <a:lnTo>
                    <a:pt x="1746251" y="719174"/>
                  </a:lnTo>
                  <a:lnTo>
                    <a:pt x="1736725" y="717586"/>
                  </a:lnTo>
                  <a:lnTo>
                    <a:pt x="1726565" y="715997"/>
                  </a:lnTo>
                  <a:lnTo>
                    <a:pt x="1716405" y="714727"/>
                  </a:lnTo>
                  <a:lnTo>
                    <a:pt x="1705293" y="714092"/>
                  </a:lnTo>
                  <a:lnTo>
                    <a:pt x="1694181" y="713456"/>
                  </a:lnTo>
                  <a:lnTo>
                    <a:pt x="1682433" y="712821"/>
                  </a:lnTo>
                  <a:lnTo>
                    <a:pt x="1670685" y="712821"/>
                  </a:lnTo>
                  <a:lnTo>
                    <a:pt x="1657985" y="712821"/>
                  </a:lnTo>
                  <a:close/>
                  <a:moveTo>
                    <a:pt x="868468" y="533737"/>
                  </a:moveTo>
                  <a:lnTo>
                    <a:pt x="865870" y="534988"/>
                  </a:lnTo>
                  <a:lnTo>
                    <a:pt x="848736" y="543243"/>
                  </a:lnTo>
                  <a:lnTo>
                    <a:pt x="831919" y="552133"/>
                  </a:lnTo>
                  <a:lnTo>
                    <a:pt x="815419" y="561340"/>
                  </a:lnTo>
                  <a:lnTo>
                    <a:pt x="799236" y="570865"/>
                  </a:lnTo>
                  <a:lnTo>
                    <a:pt x="783053" y="581025"/>
                  </a:lnTo>
                  <a:lnTo>
                    <a:pt x="767505" y="591503"/>
                  </a:lnTo>
                  <a:lnTo>
                    <a:pt x="751957" y="601980"/>
                  </a:lnTo>
                  <a:lnTo>
                    <a:pt x="736726" y="613410"/>
                  </a:lnTo>
                  <a:lnTo>
                    <a:pt x="721813" y="624840"/>
                  </a:lnTo>
                  <a:lnTo>
                    <a:pt x="707217" y="636270"/>
                  </a:lnTo>
                  <a:lnTo>
                    <a:pt x="692938" y="648653"/>
                  </a:lnTo>
                  <a:lnTo>
                    <a:pt x="678659" y="661035"/>
                  </a:lnTo>
                  <a:lnTo>
                    <a:pt x="665015" y="674053"/>
                  </a:lnTo>
                  <a:lnTo>
                    <a:pt x="651371" y="687070"/>
                  </a:lnTo>
                  <a:lnTo>
                    <a:pt x="638361" y="700405"/>
                  </a:lnTo>
                  <a:lnTo>
                    <a:pt x="625669" y="714375"/>
                  </a:lnTo>
                  <a:lnTo>
                    <a:pt x="612977" y="728028"/>
                  </a:lnTo>
                  <a:lnTo>
                    <a:pt x="601236" y="742633"/>
                  </a:lnTo>
                  <a:lnTo>
                    <a:pt x="589179" y="757238"/>
                  </a:lnTo>
                  <a:lnTo>
                    <a:pt x="577756" y="772478"/>
                  </a:lnTo>
                  <a:lnTo>
                    <a:pt x="566650" y="787718"/>
                  </a:lnTo>
                  <a:lnTo>
                    <a:pt x="555861" y="802958"/>
                  </a:lnTo>
                  <a:lnTo>
                    <a:pt x="545390" y="818833"/>
                  </a:lnTo>
                  <a:lnTo>
                    <a:pt x="535554" y="835025"/>
                  </a:lnTo>
                  <a:lnTo>
                    <a:pt x="525717" y="851218"/>
                  </a:lnTo>
                  <a:lnTo>
                    <a:pt x="516515" y="867728"/>
                  </a:lnTo>
                  <a:lnTo>
                    <a:pt x="507631" y="884555"/>
                  </a:lnTo>
                  <a:lnTo>
                    <a:pt x="499381" y="901383"/>
                  </a:lnTo>
                  <a:lnTo>
                    <a:pt x="491131" y="918845"/>
                  </a:lnTo>
                  <a:lnTo>
                    <a:pt x="483515" y="936308"/>
                  </a:lnTo>
                  <a:lnTo>
                    <a:pt x="476217" y="954088"/>
                  </a:lnTo>
                  <a:lnTo>
                    <a:pt x="469236" y="971868"/>
                  </a:lnTo>
                  <a:lnTo>
                    <a:pt x="463208" y="989965"/>
                  </a:lnTo>
                  <a:lnTo>
                    <a:pt x="460561" y="998051"/>
                  </a:lnTo>
                  <a:lnTo>
                    <a:pt x="488376" y="1022496"/>
                  </a:lnTo>
                  <a:lnTo>
                    <a:pt x="521402" y="1050126"/>
                  </a:lnTo>
                  <a:lnTo>
                    <a:pt x="556015" y="1078391"/>
                  </a:lnTo>
                  <a:lnTo>
                    <a:pt x="565691" y="1085860"/>
                  </a:lnTo>
                  <a:lnTo>
                    <a:pt x="569595" y="1083215"/>
                  </a:lnTo>
                  <a:lnTo>
                    <a:pt x="610235" y="1056214"/>
                  </a:lnTo>
                  <a:lnTo>
                    <a:pt x="651510" y="1030166"/>
                  </a:lnTo>
                  <a:lnTo>
                    <a:pt x="693420" y="1004435"/>
                  </a:lnTo>
                  <a:lnTo>
                    <a:pt x="735013" y="979340"/>
                  </a:lnTo>
                  <a:lnTo>
                    <a:pt x="777875" y="954880"/>
                  </a:lnTo>
                  <a:lnTo>
                    <a:pt x="818833" y="932008"/>
                  </a:lnTo>
                  <a:lnTo>
                    <a:pt x="860743" y="909454"/>
                  </a:lnTo>
                  <a:lnTo>
                    <a:pt x="895555" y="891247"/>
                  </a:lnTo>
                  <a:lnTo>
                    <a:pt x="895322" y="889635"/>
                  </a:lnTo>
                  <a:lnTo>
                    <a:pt x="888661" y="841693"/>
                  </a:lnTo>
                  <a:lnTo>
                    <a:pt x="883269" y="794068"/>
                  </a:lnTo>
                  <a:lnTo>
                    <a:pt x="878829" y="746443"/>
                  </a:lnTo>
                  <a:lnTo>
                    <a:pt x="875023" y="699453"/>
                  </a:lnTo>
                  <a:lnTo>
                    <a:pt x="871851" y="653415"/>
                  </a:lnTo>
                  <a:lnTo>
                    <a:pt x="869948" y="608013"/>
                  </a:lnTo>
                  <a:lnTo>
                    <a:pt x="868679" y="562928"/>
                  </a:lnTo>
                  <a:lnTo>
                    <a:pt x="868468" y="533737"/>
                  </a:lnTo>
                  <a:close/>
                  <a:moveTo>
                    <a:pt x="2020253" y="515954"/>
                  </a:moveTo>
                  <a:lnTo>
                    <a:pt x="2004378" y="516272"/>
                  </a:lnTo>
                  <a:lnTo>
                    <a:pt x="1987868" y="516589"/>
                  </a:lnTo>
                  <a:lnTo>
                    <a:pt x="1970723" y="517860"/>
                  </a:lnTo>
                  <a:lnTo>
                    <a:pt x="1952943" y="519448"/>
                  </a:lnTo>
                  <a:lnTo>
                    <a:pt x="1934845" y="521353"/>
                  </a:lnTo>
                  <a:lnTo>
                    <a:pt x="1916113" y="523576"/>
                  </a:lnTo>
                  <a:lnTo>
                    <a:pt x="1896428" y="526434"/>
                  </a:lnTo>
                  <a:lnTo>
                    <a:pt x="1876425" y="529610"/>
                  </a:lnTo>
                  <a:lnTo>
                    <a:pt x="1856105" y="533739"/>
                  </a:lnTo>
                  <a:lnTo>
                    <a:pt x="1835468" y="537867"/>
                  </a:lnTo>
                  <a:lnTo>
                    <a:pt x="1818071" y="541450"/>
                  </a:lnTo>
                  <a:lnTo>
                    <a:pt x="1830544" y="552491"/>
                  </a:lnTo>
                  <a:lnTo>
                    <a:pt x="1847045" y="568051"/>
                  </a:lnTo>
                  <a:lnTo>
                    <a:pt x="1862912" y="583929"/>
                  </a:lnTo>
                  <a:lnTo>
                    <a:pt x="1878779" y="599489"/>
                  </a:lnTo>
                  <a:lnTo>
                    <a:pt x="1893694" y="616002"/>
                  </a:lnTo>
                  <a:lnTo>
                    <a:pt x="1908609" y="632515"/>
                  </a:lnTo>
                  <a:lnTo>
                    <a:pt x="1923207" y="649345"/>
                  </a:lnTo>
                  <a:lnTo>
                    <a:pt x="1937169" y="667128"/>
                  </a:lnTo>
                  <a:lnTo>
                    <a:pt x="1950498" y="684911"/>
                  </a:lnTo>
                  <a:lnTo>
                    <a:pt x="1963826" y="703012"/>
                  </a:lnTo>
                  <a:lnTo>
                    <a:pt x="1976519" y="721430"/>
                  </a:lnTo>
                  <a:lnTo>
                    <a:pt x="1988895" y="739848"/>
                  </a:lnTo>
                  <a:lnTo>
                    <a:pt x="2000637" y="758901"/>
                  </a:lnTo>
                  <a:lnTo>
                    <a:pt x="2012378" y="778272"/>
                  </a:lnTo>
                  <a:lnTo>
                    <a:pt x="2023168" y="797961"/>
                  </a:lnTo>
                  <a:lnTo>
                    <a:pt x="2033323" y="817967"/>
                  </a:lnTo>
                  <a:lnTo>
                    <a:pt x="2043477" y="838290"/>
                  </a:lnTo>
                  <a:lnTo>
                    <a:pt x="2052998" y="858614"/>
                  </a:lnTo>
                  <a:lnTo>
                    <a:pt x="2056015" y="865380"/>
                  </a:lnTo>
                  <a:lnTo>
                    <a:pt x="2058035" y="863071"/>
                  </a:lnTo>
                  <a:lnTo>
                    <a:pt x="2069148" y="850367"/>
                  </a:lnTo>
                  <a:lnTo>
                    <a:pt x="2079308" y="837982"/>
                  </a:lnTo>
                  <a:lnTo>
                    <a:pt x="2089468" y="825914"/>
                  </a:lnTo>
                  <a:lnTo>
                    <a:pt x="2098675" y="813845"/>
                  </a:lnTo>
                  <a:lnTo>
                    <a:pt x="2107883" y="801777"/>
                  </a:lnTo>
                  <a:lnTo>
                    <a:pt x="2116455" y="790027"/>
                  </a:lnTo>
                  <a:lnTo>
                    <a:pt x="2124711" y="778594"/>
                  </a:lnTo>
                  <a:lnTo>
                    <a:pt x="2132331" y="766843"/>
                  </a:lnTo>
                  <a:lnTo>
                    <a:pt x="2139633" y="755728"/>
                  </a:lnTo>
                  <a:lnTo>
                    <a:pt x="2146301" y="744930"/>
                  </a:lnTo>
                  <a:lnTo>
                    <a:pt x="2152968" y="733815"/>
                  </a:lnTo>
                  <a:lnTo>
                    <a:pt x="2158683" y="723652"/>
                  </a:lnTo>
                  <a:lnTo>
                    <a:pt x="2164081" y="713172"/>
                  </a:lnTo>
                  <a:lnTo>
                    <a:pt x="2168843" y="702692"/>
                  </a:lnTo>
                  <a:lnTo>
                    <a:pt x="2173605" y="692847"/>
                  </a:lnTo>
                  <a:lnTo>
                    <a:pt x="2177415" y="683002"/>
                  </a:lnTo>
                  <a:lnTo>
                    <a:pt x="2179793" y="676516"/>
                  </a:lnTo>
                  <a:lnTo>
                    <a:pt x="2174979" y="674995"/>
                  </a:lnTo>
                  <a:lnTo>
                    <a:pt x="2169575" y="672452"/>
                  </a:lnTo>
                  <a:lnTo>
                    <a:pt x="2163853" y="669909"/>
                  </a:lnTo>
                  <a:lnTo>
                    <a:pt x="2158448" y="667048"/>
                  </a:lnTo>
                  <a:lnTo>
                    <a:pt x="2153044" y="664187"/>
                  </a:lnTo>
                  <a:lnTo>
                    <a:pt x="2147958" y="661008"/>
                  </a:lnTo>
                  <a:lnTo>
                    <a:pt x="2142871" y="657511"/>
                  </a:lnTo>
                  <a:lnTo>
                    <a:pt x="2138421" y="653696"/>
                  </a:lnTo>
                  <a:lnTo>
                    <a:pt x="2133652" y="649881"/>
                  </a:lnTo>
                  <a:lnTo>
                    <a:pt x="2129201" y="645749"/>
                  </a:lnTo>
                  <a:lnTo>
                    <a:pt x="2124751" y="640980"/>
                  </a:lnTo>
                  <a:lnTo>
                    <a:pt x="2120936" y="636529"/>
                  </a:lnTo>
                  <a:lnTo>
                    <a:pt x="2117121" y="631761"/>
                  </a:lnTo>
                  <a:lnTo>
                    <a:pt x="2113624" y="626675"/>
                  </a:lnTo>
                  <a:lnTo>
                    <a:pt x="2110763" y="621906"/>
                  </a:lnTo>
                  <a:lnTo>
                    <a:pt x="2107584" y="616502"/>
                  </a:lnTo>
                  <a:lnTo>
                    <a:pt x="2105041" y="611097"/>
                  </a:lnTo>
                  <a:lnTo>
                    <a:pt x="2102180" y="605375"/>
                  </a:lnTo>
                  <a:lnTo>
                    <a:pt x="2099955" y="599971"/>
                  </a:lnTo>
                  <a:lnTo>
                    <a:pt x="2098047" y="593613"/>
                  </a:lnTo>
                  <a:lnTo>
                    <a:pt x="2096458" y="587891"/>
                  </a:lnTo>
                  <a:lnTo>
                    <a:pt x="2094868" y="581851"/>
                  </a:lnTo>
                  <a:lnTo>
                    <a:pt x="2093597" y="575493"/>
                  </a:lnTo>
                  <a:lnTo>
                    <a:pt x="2092961" y="569135"/>
                  </a:lnTo>
                  <a:lnTo>
                    <a:pt x="2092643" y="562777"/>
                  </a:lnTo>
                  <a:lnTo>
                    <a:pt x="2092325" y="556419"/>
                  </a:lnTo>
                  <a:lnTo>
                    <a:pt x="2092643" y="549743"/>
                  </a:lnTo>
                  <a:lnTo>
                    <a:pt x="2092961" y="543385"/>
                  </a:lnTo>
                  <a:lnTo>
                    <a:pt x="2093597" y="537027"/>
                  </a:lnTo>
                  <a:lnTo>
                    <a:pt x="2094868" y="530987"/>
                  </a:lnTo>
                  <a:lnTo>
                    <a:pt x="2096458" y="524946"/>
                  </a:lnTo>
                  <a:lnTo>
                    <a:pt x="2096810" y="523537"/>
                  </a:lnTo>
                  <a:lnTo>
                    <a:pt x="2090103" y="521988"/>
                  </a:lnTo>
                  <a:lnTo>
                    <a:pt x="2078038" y="520083"/>
                  </a:lnTo>
                  <a:lnTo>
                    <a:pt x="2064385" y="518177"/>
                  </a:lnTo>
                  <a:lnTo>
                    <a:pt x="2050098" y="517225"/>
                  </a:lnTo>
                  <a:lnTo>
                    <a:pt x="2035493" y="516272"/>
                  </a:lnTo>
                  <a:lnTo>
                    <a:pt x="2020253" y="515954"/>
                  </a:lnTo>
                  <a:close/>
                  <a:moveTo>
                    <a:pt x="362307" y="515954"/>
                  </a:moveTo>
                  <a:lnTo>
                    <a:pt x="346747" y="516272"/>
                  </a:lnTo>
                  <a:lnTo>
                    <a:pt x="332140" y="517225"/>
                  </a:lnTo>
                  <a:lnTo>
                    <a:pt x="318485" y="518177"/>
                  </a:lnTo>
                  <a:lnTo>
                    <a:pt x="304830" y="520083"/>
                  </a:lnTo>
                  <a:lnTo>
                    <a:pt x="292128" y="521988"/>
                  </a:lnTo>
                  <a:lnTo>
                    <a:pt x="280378" y="524846"/>
                  </a:lnTo>
                  <a:lnTo>
                    <a:pt x="269264" y="527387"/>
                  </a:lnTo>
                  <a:lnTo>
                    <a:pt x="258467" y="530881"/>
                  </a:lnTo>
                  <a:lnTo>
                    <a:pt x="248941" y="534692"/>
                  </a:lnTo>
                  <a:lnTo>
                    <a:pt x="239732" y="539455"/>
                  </a:lnTo>
                  <a:lnTo>
                    <a:pt x="231158" y="543901"/>
                  </a:lnTo>
                  <a:lnTo>
                    <a:pt x="223536" y="548983"/>
                  </a:lnTo>
                  <a:lnTo>
                    <a:pt x="219442" y="552492"/>
                  </a:lnTo>
                  <a:lnTo>
                    <a:pt x="224375" y="554685"/>
                  </a:lnTo>
                  <a:lnTo>
                    <a:pt x="230097" y="556910"/>
                  </a:lnTo>
                  <a:lnTo>
                    <a:pt x="235502" y="560089"/>
                  </a:lnTo>
                  <a:lnTo>
                    <a:pt x="240906" y="562632"/>
                  </a:lnTo>
                  <a:lnTo>
                    <a:pt x="245992" y="566129"/>
                  </a:lnTo>
                  <a:lnTo>
                    <a:pt x="251079" y="569626"/>
                  </a:lnTo>
                  <a:lnTo>
                    <a:pt x="255529" y="573441"/>
                  </a:lnTo>
                  <a:lnTo>
                    <a:pt x="260298" y="577256"/>
                  </a:lnTo>
                  <a:lnTo>
                    <a:pt x="264749" y="581389"/>
                  </a:lnTo>
                  <a:lnTo>
                    <a:pt x="268563" y="585839"/>
                  </a:lnTo>
                  <a:lnTo>
                    <a:pt x="273014" y="590290"/>
                  </a:lnTo>
                  <a:lnTo>
                    <a:pt x="276829" y="595376"/>
                  </a:lnTo>
                  <a:lnTo>
                    <a:pt x="280326" y="600463"/>
                  </a:lnTo>
                  <a:lnTo>
                    <a:pt x="283187" y="605549"/>
                  </a:lnTo>
                  <a:lnTo>
                    <a:pt x="286366" y="610635"/>
                  </a:lnTo>
                  <a:lnTo>
                    <a:pt x="289227" y="616040"/>
                  </a:lnTo>
                  <a:lnTo>
                    <a:pt x="291770" y="621444"/>
                  </a:lnTo>
                  <a:lnTo>
                    <a:pt x="293995" y="627484"/>
                  </a:lnTo>
                  <a:lnTo>
                    <a:pt x="295903" y="633206"/>
                  </a:lnTo>
                  <a:lnTo>
                    <a:pt x="297492" y="639246"/>
                  </a:lnTo>
                  <a:lnTo>
                    <a:pt x="299082" y="645287"/>
                  </a:lnTo>
                  <a:lnTo>
                    <a:pt x="300353" y="651645"/>
                  </a:lnTo>
                  <a:lnTo>
                    <a:pt x="300989" y="657685"/>
                  </a:lnTo>
                  <a:lnTo>
                    <a:pt x="301307" y="664361"/>
                  </a:lnTo>
                  <a:lnTo>
                    <a:pt x="301625" y="670719"/>
                  </a:lnTo>
                  <a:lnTo>
                    <a:pt x="301307" y="677394"/>
                  </a:lnTo>
                  <a:lnTo>
                    <a:pt x="300989" y="683752"/>
                  </a:lnTo>
                  <a:lnTo>
                    <a:pt x="300353" y="690111"/>
                  </a:lnTo>
                  <a:lnTo>
                    <a:pt x="299082" y="696151"/>
                  </a:lnTo>
                  <a:lnTo>
                    <a:pt x="297492" y="702509"/>
                  </a:lnTo>
                  <a:lnTo>
                    <a:pt x="295903" y="708549"/>
                  </a:lnTo>
                  <a:lnTo>
                    <a:pt x="293995" y="714271"/>
                  </a:lnTo>
                  <a:lnTo>
                    <a:pt x="291770" y="719993"/>
                  </a:lnTo>
                  <a:lnTo>
                    <a:pt x="289227" y="725397"/>
                  </a:lnTo>
                  <a:lnTo>
                    <a:pt x="286366" y="730802"/>
                  </a:lnTo>
                  <a:lnTo>
                    <a:pt x="283187" y="736206"/>
                  </a:lnTo>
                  <a:lnTo>
                    <a:pt x="280326" y="741292"/>
                  </a:lnTo>
                  <a:lnTo>
                    <a:pt x="276829" y="746379"/>
                  </a:lnTo>
                  <a:lnTo>
                    <a:pt x="273014" y="751147"/>
                  </a:lnTo>
                  <a:lnTo>
                    <a:pt x="268563" y="755916"/>
                  </a:lnTo>
                  <a:lnTo>
                    <a:pt x="264749" y="760049"/>
                  </a:lnTo>
                  <a:lnTo>
                    <a:pt x="260298" y="764181"/>
                  </a:lnTo>
                  <a:lnTo>
                    <a:pt x="255529" y="768314"/>
                  </a:lnTo>
                  <a:lnTo>
                    <a:pt x="252928" y="770544"/>
                  </a:lnTo>
                  <a:lnTo>
                    <a:pt x="258150" y="778594"/>
                  </a:lnTo>
                  <a:lnTo>
                    <a:pt x="266089" y="790027"/>
                  </a:lnTo>
                  <a:lnTo>
                    <a:pt x="274980" y="801777"/>
                  </a:lnTo>
                  <a:lnTo>
                    <a:pt x="283872" y="813845"/>
                  </a:lnTo>
                  <a:lnTo>
                    <a:pt x="293398" y="825914"/>
                  </a:lnTo>
                  <a:lnTo>
                    <a:pt x="303560" y="837982"/>
                  </a:lnTo>
                  <a:lnTo>
                    <a:pt x="313722" y="850367"/>
                  </a:lnTo>
                  <a:lnTo>
                    <a:pt x="324518" y="863071"/>
                  </a:lnTo>
                  <a:lnTo>
                    <a:pt x="335950" y="875774"/>
                  </a:lnTo>
                  <a:lnTo>
                    <a:pt x="346135" y="886785"/>
                  </a:lnTo>
                  <a:lnTo>
                    <a:pt x="349213" y="879255"/>
                  </a:lnTo>
                  <a:lnTo>
                    <a:pt x="358415" y="858614"/>
                  </a:lnTo>
                  <a:lnTo>
                    <a:pt x="367936" y="838290"/>
                  </a:lnTo>
                  <a:lnTo>
                    <a:pt x="377773" y="817967"/>
                  </a:lnTo>
                  <a:lnTo>
                    <a:pt x="388245" y="797961"/>
                  </a:lnTo>
                  <a:lnTo>
                    <a:pt x="399352" y="778272"/>
                  </a:lnTo>
                  <a:lnTo>
                    <a:pt x="410459" y="758901"/>
                  </a:lnTo>
                  <a:lnTo>
                    <a:pt x="422518" y="739848"/>
                  </a:lnTo>
                  <a:lnTo>
                    <a:pt x="434894" y="721430"/>
                  </a:lnTo>
                  <a:lnTo>
                    <a:pt x="447270" y="703012"/>
                  </a:lnTo>
                  <a:lnTo>
                    <a:pt x="460915" y="684911"/>
                  </a:lnTo>
                  <a:lnTo>
                    <a:pt x="474244" y="667128"/>
                  </a:lnTo>
                  <a:lnTo>
                    <a:pt x="488524" y="649345"/>
                  </a:lnTo>
                  <a:lnTo>
                    <a:pt x="502804" y="632515"/>
                  </a:lnTo>
                  <a:lnTo>
                    <a:pt x="517719" y="616002"/>
                  </a:lnTo>
                  <a:lnTo>
                    <a:pt x="532634" y="599489"/>
                  </a:lnTo>
                  <a:lnTo>
                    <a:pt x="548501" y="583929"/>
                  </a:lnTo>
                  <a:lnTo>
                    <a:pt x="564050" y="568051"/>
                  </a:lnTo>
                  <a:lnTo>
                    <a:pt x="580552" y="552491"/>
                  </a:lnTo>
                  <a:lnTo>
                    <a:pt x="587136" y="546773"/>
                  </a:lnTo>
                  <a:lnTo>
                    <a:pt x="569035" y="542313"/>
                  </a:lnTo>
                  <a:lnTo>
                    <a:pt x="547441" y="537867"/>
                  </a:lnTo>
                  <a:lnTo>
                    <a:pt x="526483" y="533739"/>
                  </a:lnTo>
                  <a:lnTo>
                    <a:pt x="505842" y="529610"/>
                  </a:lnTo>
                  <a:lnTo>
                    <a:pt x="486153" y="526434"/>
                  </a:lnTo>
                  <a:lnTo>
                    <a:pt x="466783" y="523576"/>
                  </a:lnTo>
                  <a:lnTo>
                    <a:pt x="448047" y="521353"/>
                  </a:lnTo>
                  <a:lnTo>
                    <a:pt x="429629" y="519448"/>
                  </a:lnTo>
                  <a:lnTo>
                    <a:pt x="411846" y="517860"/>
                  </a:lnTo>
                  <a:lnTo>
                    <a:pt x="395015" y="516589"/>
                  </a:lnTo>
                  <a:lnTo>
                    <a:pt x="378503" y="516272"/>
                  </a:lnTo>
                  <a:lnTo>
                    <a:pt x="362307" y="515954"/>
                  </a:lnTo>
                  <a:close/>
                  <a:moveTo>
                    <a:pt x="1144594" y="459502"/>
                  </a:moveTo>
                  <a:lnTo>
                    <a:pt x="1125428" y="461328"/>
                  </a:lnTo>
                  <a:lnTo>
                    <a:pt x="1105755" y="463868"/>
                  </a:lnTo>
                  <a:lnTo>
                    <a:pt x="1086082" y="466408"/>
                  </a:lnTo>
                  <a:lnTo>
                    <a:pt x="1067043" y="469583"/>
                  </a:lnTo>
                  <a:lnTo>
                    <a:pt x="1047687" y="473393"/>
                  </a:lnTo>
                  <a:lnTo>
                    <a:pt x="1028649" y="477520"/>
                  </a:lnTo>
                  <a:lnTo>
                    <a:pt x="1009928" y="482283"/>
                  </a:lnTo>
                  <a:lnTo>
                    <a:pt x="990889" y="487045"/>
                  </a:lnTo>
                  <a:lnTo>
                    <a:pt x="972486" y="492443"/>
                  </a:lnTo>
                  <a:lnTo>
                    <a:pt x="954399" y="498793"/>
                  </a:lnTo>
                  <a:lnTo>
                    <a:pt x="935995" y="504825"/>
                  </a:lnTo>
                  <a:lnTo>
                    <a:pt x="932351" y="506258"/>
                  </a:lnTo>
                  <a:lnTo>
                    <a:pt x="932115" y="536258"/>
                  </a:lnTo>
                  <a:lnTo>
                    <a:pt x="932432" y="577533"/>
                  </a:lnTo>
                  <a:lnTo>
                    <a:pt x="933701" y="621030"/>
                  </a:lnTo>
                  <a:lnTo>
                    <a:pt x="935921" y="665163"/>
                  </a:lnTo>
                  <a:lnTo>
                    <a:pt x="939093" y="710883"/>
                  </a:lnTo>
                  <a:lnTo>
                    <a:pt x="942899" y="757873"/>
                  </a:lnTo>
                  <a:lnTo>
                    <a:pt x="944704" y="775147"/>
                  </a:lnTo>
                  <a:lnTo>
                    <a:pt x="957126" y="748030"/>
                  </a:lnTo>
                  <a:lnTo>
                    <a:pt x="966329" y="729615"/>
                  </a:lnTo>
                  <a:lnTo>
                    <a:pt x="974897" y="711517"/>
                  </a:lnTo>
                  <a:lnTo>
                    <a:pt x="984100" y="693420"/>
                  </a:lnTo>
                  <a:lnTo>
                    <a:pt x="992986" y="676275"/>
                  </a:lnTo>
                  <a:lnTo>
                    <a:pt x="1002189" y="659130"/>
                  </a:lnTo>
                  <a:lnTo>
                    <a:pt x="1012026" y="642620"/>
                  </a:lnTo>
                  <a:lnTo>
                    <a:pt x="1021229" y="626427"/>
                  </a:lnTo>
                  <a:lnTo>
                    <a:pt x="1030749" y="610235"/>
                  </a:lnTo>
                  <a:lnTo>
                    <a:pt x="1040269" y="594677"/>
                  </a:lnTo>
                  <a:lnTo>
                    <a:pt x="1049789" y="579755"/>
                  </a:lnTo>
                  <a:lnTo>
                    <a:pt x="1059627" y="564832"/>
                  </a:lnTo>
                  <a:lnTo>
                    <a:pt x="1069147" y="550862"/>
                  </a:lnTo>
                  <a:lnTo>
                    <a:pt x="1078985" y="537210"/>
                  </a:lnTo>
                  <a:lnTo>
                    <a:pt x="1088822" y="523557"/>
                  </a:lnTo>
                  <a:lnTo>
                    <a:pt x="1098660" y="511175"/>
                  </a:lnTo>
                  <a:lnTo>
                    <a:pt x="1108814" y="498792"/>
                  </a:lnTo>
                  <a:lnTo>
                    <a:pt x="1118652" y="487045"/>
                  </a:lnTo>
                  <a:lnTo>
                    <a:pt x="1129124" y="475932"/>
                  </a:lnTo>
                  <a:lnTo>
                    <a:pt x="1138962" y="465137"/>
                  </a:lnTo>
                  <a:lnTo>
                    <a:pt x="1144594" y="459502"/>
                  </a:lnTo>
                  <a:close/>
                  <a:moveTo>
                    <a:pt x="1249064" y="458616"/>
                  </a:moveTo>
                  <a:lnTo>
                    <a:pt x="1248761" y="458787"/>
                  </a:lnTo>
                  <a:lnTo>
                    <a:pt x="1241462" y="463232"/>
                  </a:lnTo>
                  <a:lnTo>
                    <a:pt x="1233846" y="468312"/>
                  </a:lnTo>
                  <a:lnTo>
                    <a:pt x="1226230" y="474027"/>
                  </a:lnTo>
                  <a:lnTo>
                    <a:pt x="1218614" y="480377"/>
                  </a:lnTo>
                  <a:lnTo>
                    <a:pt x="1210997" y="486727"/>
                  </a:lnTo>
                  <a:lnTo>
                    <a:pt x="1203064" y="493712"/>
                  </a:lnTo>
                  <a:lnTo>
                    <a:pt x="1195131" y="501015"/>
                  </a:lnTo>
                  <a:lnTo>
                    <a:pt x="1187197" y="508952"/>
                  </a:lnTo>
                  <a:lnTo>
                    <a:pt x="1178946" y="517525"/>
                  </a:lnTo>
                  <a:lnTo>
                    <a:pt x="1171013" y="526415"/>
                  </a:lnTo>
                  <a:lnTo>
                    <a:pt x="1162762" y="535940"/>
                  </a:lnTo>
                  <a:lnTo>
                    <a:pt x="1154829" y="545465"/>
                  </a:lnTo>
                  <a:lnTo>
                    <a:pt x="1146578" y="555942"/>
                  </a:lnTo>
                  <a:lnTo>
                    <a:pt x="1138327" y="566737"/>
                  </a:lnTo>
                  <a:lnTo>
                    <a:pt x="1130076" y="577850"/>
                  </a:lnTo>
                  <a:lnTo>
                    <a:pt x="1121825" y="589280"/>
                  </a:lnTo>
                  <a:lnTo>
                    <a:pt x="1105324" y="613727"/>
                  </a:lnTo>
                  <a:lnTo>
                    <a:pt x="1088187" y="640080"/>
                  </a:lnTo>
                  <a:lnTo>
                    <a:pt x="1071686" y="667702"/>
                  </a:lnTo>
                  <a:lnTo>
                    <a:pt x="1055184" y="697547"/>
                  </a:lnTo>
                  <a:lnTo>
                    <a:pt x="1038365" y="728662"/>
                  </a:lnTo>
                  <a:lnTo>
                    <a:pt x="1021864" y="761365"/>
                  </a:lnTo>
                  <a:lnTo>
                    <a:pt x="1005679" y="795337"/>
                  </a:lnTo>
                  <a:lnTo>
                    <a:pt x="989178" y="831215"/>
                  </a:lnTo>
                  <a:lnTo>
                    <a:pt x="981773" y="848753"/>
                  </a:lnTo>
                  <a:lnTo>
                    <a:pt x="987743" y="845921"/>
                  </a:lnTo>
                  <a:lnTo>
                    <a:pt x="1029970" y="826544"/>
                  </a:lnTo>
                  <a:lnTo>
                    <a:pt x="1072515" y="807167"/>
                  </a:lnTo>
                  <a:lnTo>
                    <a:pt x="1114743" y="789060"/>
                  </a:lnTo>
                  <a:lnTo>
                    <a:pt x="1157288" y="772224"/>
                  </a:lnTo>
                  <a:lnTo>
                    <a:pt x="1198880" y="755705"/>
                  </a:lnTo>
                  <a:lnTo>
                    <a:pt x="1240790" y="740140"/>
                  </a:lnTo>
                  <a:lnTo>
                    <a:pt x="1282065" y="726163"/>
                  </a:lnTo>
                  <a:lnTo>
                    <a:pt x="1322388" y="712503"/>
                  </a:lnTo>
                  <a:lnTo>
                    <a:pt x="1362393" y="700114"/>
                  </a:lnTo>
                  <a:lnTo>
                    <a:pt x="1382395" y="695032"/>
                  </a:lnTo>
                  <a:lnTo>
                    <a:pt x="1401445" y="689632"/>
                  </a:lnTo>
                  <a:lnTo>
                    <a:pt x="1421130" y="684231"/>
                  </a:lnTo>
                  <a:lnTo>
                    <a:pt x="1439863" y="679466"/>
                  </a:lnTo>
                  <a:lnTo>
                    <a:pt x="1459230" y="675019"/>
                  </a:lnTo>
                  <a:lnTo>
                    <a:pt x="1477645" y="670889"/>
                  </a:lnTo>
                  <a:lnTo>
                    <a:pt x="1496060" y="667077"/>
                  </a:lnTo>
                  <a:lnTo>
                    <a:pt x="1514475" y="663583"/>
                  </a:lnTo>
                  <a:lnTo>
                    <a:pt x="1532255" y="660407"/>
                  </a:lnTo>
                  <a:lnTo>
                    <a:pt x="1550035" y="657548"/>
                  </a:lnTo>
                  <a:lnTo>
                    <a:pt x="1567180" y="655006"/>
                  </a:lnTo>
                  <a:lnTo>
                    <a:pt x="1584643" y="653100"/>
                  </a:lnTo>
                  <a:lnTo>
                    <a:pt x="1601470" y="651194"/>
                  </a:lnTo>
                  <a:lnTo>
                    <a:pt x="1617663" y="649606"/>
                  </a:lnTo>
                  <a:lnTo>
                    <a:pt x="1633855" y="648653"/>
                  </a:lnTo>
                  <a:lnTo>
                    <a:pt x="1649413" y="648018"/>
                  </a:lnTo>
                  <a:lnTo>
                    <a:pt x="1665288" y="647700"/>
                  </a:lnTo>
                  <a:lnTo>
                    <a:pt x="1680211" y="647700"/>
                  </a:lnTo>
                  <a:lnTo>
                    <a:pt x="1694815" y="648018"/>
                  </a:lnTo>
                  <a:lnTo>
                    <a:pt x="1709103" y="648653"/>
                  </a:lnTo>
                  <a:lnTo>
                    <a:pt x="1719853" y="649848"/>
                  </a:lnTo>
                  <a:lnTo>
                    <a:pt x="1718475" y="648653"/>
                  </a:lnTo>
                  <a:lnTo>
                    <a:pt x="1704196" y="636270"/>
                  </a:lnTo>
                  <a:lnTo>
                    <a:pt x="1689600" y="624840"/>
                  </a:lnTo>
                  <a:lnTo>
                    <a:pt x="1674687" y="613410"/>
                  </a:lnTo>
                  <a:lnTo>
                    <a:pt x="1659139" y="601980"/>
                  </a:lnTo>
                  <a:lnTo>
                    <a:pt x="1643908" y="591503"/>
                  </a:lnTo>
                  <a:lnTo>
                    <a:pt x="1628042" y="581025"/>
                  </a:lnTo>
                  <a:lnTo>
                    <a:pt x="1612177" y="570865"/>
                  </a:lnTo>
                  <a:lnTo>
                    <a:pt x="1595994" y="561340"/>
                  </a:lnTo>
                  <a:lnTo>
                    <a:pt x="1579494" y="552133"/>
                  </a:lnTo>
                  <a:lnTo>
                    <a:pt x="1562360" y="543243"/>
                  </a:lnTo>
                  <a:lnTo>
                    <a:pt x="1545543" y="534988"/>
                  </a:lnTo>
                  <a:lnTo>
                    <a:pt x="1528408" y="526733"/>
                  </a:lnTo>
                  <a:lnTo>
                    <a:pt x="1510639" y="519113"/>
                  </a:lnTo>
                  <a:lnTo>
                    <a:pt x="1492869" y="511810"/>
                  </a:lnTo>
                  <a:lnTo>
                    <a:pt x="1475418" y="504825"/>
                  </a:lnTo>
                  <a:lnTo>
                    <a:pt x="1456697" y="498793"/>
                  </a:lnTo>
                  <a:lnTo>
                    <a:pt x="1438927" y="492443"/>
                  </a:lnTo>
                  <a:lnTo>
                    <a:pt x="1420523" y="487045"/>
                  </a:lnTo>
                  <a:lnTo>
                    <a:pt x="1401485" y="482283"/>
                  </a:lnTo>
                  <a:lnTo>
                    <a:pt x="1382764" y="477520"/>
                  </a:lnTo>
                  <a:lnTo>
                    <a:pt x="1363408" y="473393"/>
                  </a:lnTo>
                  <a:lnTo>
                    <a:pt x="1344370" y="469583"/>
                  </a:lnTo>
                  <a:lnTo>
                    <a:pt x="1325014" y="466408"/>
                  </a:lnTo>
                  <a:lnTo>
                    <a:pt x="1305658" y="463868"/>
                  </a:lnTo>
                  <a:lnTo>
                    <a:pt x="1285985" y="461328"/>
                  </a:lnTo>
                  <a:lnTo>
                    <a:pt x="1265995" y="459423"/>
                  </a:lnTo>
                  <a:lnTo>
                    <a:pt x="1249064" y="458616"/>
                  </a:lnTo>
                  <a:close/>
                  <a:moveTo>
                    <a:pt x="1092607" y="63500"/>
                  </a:moveTo>
                  <a:lnTo>
                    <a:pt x="1084677" y="63818"/>
                  </a:lnTo>
                  <a:lnTo>
                    <a:pt x="1076431" y="65088"/>
                  </a:lnTo>
                  <a:lnTo>
                    <a:pt x="1070087" y="66993"/>
                  </a:lnTo>
                  <a:lnTo>
                    <a:pt x="1063744" y="69215"/>
                  </a:lnTo>
                  <a:lnTo>
                    <a:pt x="1057400" y="71755"/>
                  </a:lnTo>
                  <a:lnTo>
                    <a:pt x="1051374" y="75247"/>
                  </a:lnTo>
                  <a:lnTo>
                    <a:pt x="1045347" y="79693"/>
                  </a:lnTo>
                  <a:lnTo>
                    <a:pt x="1039638" y="84137"/>
                  </a:lnTo>
                  <a:lnTo>
                    <a:pt x="1033929" y="89218"/>
                  </a:lnTo>
                  <a:lnTo>
                    <a:pt x="1028537" y="94932"/>
                  </a:lnTo>
                  <a:lnTo>
                    <a:pt x="1022828" y="100965"/>
                  </a:lnTo>
                  <a:lnTo>
                    <a:pt x="1017753" y="107950"/>
                  </a:lnTo>
                  <a:lnTo>
                    <a:pt x="1012361" y="115252"/>
                  </a:lnTo>
                  <a:lnTo>
                    <a:pt x="1007286" y="123508"/>
                  </a:lnTo>
                  <a:lnTo>
                    <a:pt x="1002528" y="131763"/>
                  </a:lnTo>
                  <a:lnTo>
                    <a:pt x="997771" y="140652"/>
                  </a:lnTo>
                  <a:lnTo>
                    <a:pt x="993013" y="150178"/>
                  </a:lnTo>
                  <a:lnTo>
                    <a:pt x="988572" y="160020"/>
                  </a:lnTo>
                  <a:lnTo>
                    <a:pt x="984449" y="170815"/>
                  </a:lnTo>
                  <a:lnTo>
                    <a:pt x="980009" y="181293"/>
                  </a:lnTo>
                  <a:lnTo>
                    <a:pt x="975885" y="193040"/>
                  </a:lnTo>
                  <a:lnTo>
                    <a:pt x="972079" y="204788"/>
                  </a:lnTo>
                  <a:lnTo>
                    <a:pt x="968590" y="217170"/>
                  </a:lnTo>
                  <a:lnTo>
                    <a:pt x="964784" y="230188"/>
                  </a:lnTo>
                  <a:lnTo>
                    <a:pt x="961612" y="243840"/>
                  </a:lnTo>
                  <a:lnTo>
                    <a:pt x="958123" y="257493"/>
                  </a:lnTo>
                  <a:lnTo>
                    <a:pt x="955269" y="271780"/>
                  </a:lnTo>
                  <a:lnTo>
                    <a:pt x="952414" y="286385"/>
                  </a:lnTo>
                  <a:lnTo>
                    <a:pt x="949877" y="301307"/>
                  </a:lnTo>
                  <a:lnTo>
                    <a:pt x="947022" y="317183"/>
                  </a:lnTo>
                  <a:lnTo>
                    <a:pt x="944802" y="333375"/>
                  </a:lnTo>
                  <a:lnTo>
                    <a:pt x="942987" y="349121"/>
                  </a:lnTo>
                  <a:lnTo>
                    <a:pt x="951519" y="346716"/>
                  </a:lnTo>
                  <a:lnTo>
                    <a:pt x="973415" y="340365"/>
                  </a:lnTo>
                  <a:lnTo>
                    <a:pt x="995629" y="334967"/>
                  </a:lnTo>
                  <a:lnTo>
                    <a:pt x="1018160" y="330203"/>
                  </a:lnTo>
                  <a:lnTo>
                    <a:pt x="1041326" y="325758"/>
                  </a:lnTo>
                  <a:lnTo>
                    <a:pt x="1063857" y="321947"/>
                  </a:lnTo>
                  <a:lnTo>
                    <a:pt x="1087340" y="318454"/>
                  </a:lnTo>
                  <a:lnTo>
                    <a:pt x="1110823" y="315913"/>
                  </a:lnTo>
                  <a:lnTo>
                    <a:pt x="1134306" y="314008"/>
                  </a:lnTo>
                  <a:lnTo>
                    <a:pt x="1158106" y="312420"/>
                  </a:lnTo>
                  <a:lnTo>
                    <a:pt x="1181906" y="311785"/>
                  </a:lnTo>
                  <a:lnTo>
                    <a:pt x="1205707" y="311150"/>
                  </a:lnTo>
                  <a:lnTo>
                    <a:pt x="1229824" y="311785"/>
                  </a:lnTo>
                  <a:lnTo>
                    <a:pt x="1253624" y="312420"/>
                  </a:lnTo>
                  <a:lnTo>
                    <a:pt x="1277107" y="314008"/>
                  </a:lnTo>
                  <a:lnTo>
                    <a:pt x="1300590" y="315913"/>
                  </a:lnTo>
                  <a:lnTo>
                    <a:pt x="1324073" y="318454"/>
                  </a:lnTo>
                  <a:lnTo>
                    <a:pt x="1345556" y="321650"/>
                  </a:lnTo>
                  <a:lnTo>
                    <a:pt x="1344129" y="319088"/>
                  </a:lnTo>
                  <a:lnTo>
                    <a:pt x="1333345" y="299720"/>
                  </a:lnTo>
                  <a:lnTo>
                    <a:pt x="1322561" y="281305"/>
                  </a:lnTo>
                  <a:lnTo>
                    <a:pt x="1311777" y="263208"/>
                  </a:lnTo>
                  <a:lnTo>
                    <a:pt x="1300993" y="246380"/>
                  </a:lnTo>
                  <a:lnTo>
                    <a:pt x="1290209" y="229870"/>
                  </a:lnTo>
                  <a:lnTo>
                    <a:pt x="1279425" y="213995"/>
                  </a:lnTo>
                  <a:lnTo>
                    <a:pt x="1268958" y="199073"/>
                  </a:lnTo>
                  <a:lnTo>
                    <a:pt x="1258174" y="185420"/>
                  </a:lnTo>
                  <a:lnTo>
                    <a:pt x="1247707" y="171450"/>
                  </a:lnTo>
                  <a:lnTo>
                    <a:pt x="1236923" y="158750"/>
                  </a:lnTo>
                  <a:lnTo>
                    <a:pt x="1226456" y="146685"/>
                  </a:lnTo>
                  <a:lnTo>
                    <a:pt x="1216306" y="135573"/>
                  </a:lnTo>
                  <a:lnTo>
                    <a:pt x="1205839" y="125413"/>
                  </a:lnTo>
                  <a:lnTo>
                    <a:pt x="1195373" y="115570"/>
                  </a:lnTo>
                  <a:lnTo>
                    <a:pt x="1185540" y="106998"/>
                  </a:lnTo>
                  <a:lnTo>
                    <a:pt x="1175390" y="98743"/>
                  </a:lnTo>
                  <a:lnTo>
                    <a:pt x="1165558" y="91440"/>
                  </a:lnTo>
                  <a:lnTo>
                    <a:pt x="1156042" y="85090"/>
                  </a:lnTo>
                  <a:lnTo>
                    <a:pt x="1146210" y="79058"/>
                  </a:lnTo>
                  <a:lnTo>
                    <a:pt x="1137012" y="74613"/>
                  </a:lnTo>
                  <a:lnTo>
                    <a:pt x="1127814" y="70802"/>
                  </a:lnTo>
                  <a:lnTo>
                    <a:pt x="1118615" y="67628"/>
                  </a:lnTo>
                  <a:lnTo>
                    <a:pt x="1109734" y="65405"/>
                  </a:lnTo>
                  <a:lnTo>
                    <a:pt x="1101171" y="63818"/>
                  </a:lnTo>
                  <a:lnTo>
                    <a:pt x="1092607" y="63500"/>
                  </a:lnTo>
                  <a:close/>
                  <a:moveTo>
                    <a:pt x="1090069" y="0"/>
                  </a:moveTo>
                  <a:lnTo>
                    <a:pt x="1096730" y="0"/>
                  </a:lnTo>
                  <a:lnTo>
                    <a:pt x="1103708" y="318"/>
                  </a:lnTo>
                  <a:lnTo>
                    <a:pt x="1110369" y="1270"/>
                  </a:lnTo>
                  <a:lnTo>
                    <a:pt x="1117030" y="1905"/>
                  </a:lnTo>
                  <a:lnTo>
                    <a:pt x="1124007" y="3175"/>
                  </a:lnTo>
                  <a:lnTo>
                    <a:pt x="1130985" y="4763"/>
                  </a:lnTo>
                  <a:lnTo>
                    <a:pt x="1137646" y="6668"/>
                  </a:lnTo>
                  <a:lnTo>
                    <a:pt x="1144307" y="8573"/>
                  </a:lnTo>
                  <a:lnTo>
                    <a:pt x="1151285" y="11113"/>
                  </a:lnTo>
                  <a:lnTo>
                    <a:pt x="1157945" y="13970"/>
                  </a:lnTo>
                  <a:lnTo>
                    <a:pt x="1164923" y="16510"/>
                  </a:lnTo>
                  <a:lnTo>
                    <a:pt x="1171584" y="20003"/>
                  </a:lnTo>
                  <a:lnTo>
                    <a:pt x="1178245" y="23495"/>
                  </a:lnTo>
                  <a:lnTo>
                    <a:pt x="1185223" y="27305"/>
                  </a:lnTo>
                  <a:lnTo>
                    <a:pt x="1192201" y="31115"/>
                  </a:lnTo>
                  <a:lnTo>
                    <a:pt x="1198544" y="35878"/>
                  </a:lnTo>
                  <a:lnTo>
                    <a:pt x="1211866" y="45085"/>
                  </a:lnTo>
                  <a:lnTo>
                    <a:pt x="1225504" y="55880"/>
                  </a:lnTo>
                  <a:lnTo>
                    <a:pt x="1238826" y="66993"/>
                  </a:lnTo>
                  <a:lnTo>
                    <a:pt x="1252465" y="79693"/>
                  </a:lnTo>
                  <a:lnTo>
                    <a:pt x="1265469" y="93028"/>
                  </a:lnTo>
                  <a:lnTo>
                    <a:pt x="1278473" y="107315"/>
                  </a:lnTo>
                  <a:lnTo>
                    <a:pt x="1291795" y="122555"/>
                  </a:lnTo>
                  <a:lnTo>
                    <a:pt x="1304482" y="138748"/>
                  </a:lnTo>
                  <a:lnTo>
                    <a:pt x="1317486" y="155575"/>
                  </a:lnTo>
                  <a:lnTo>
                    <a:pt x="1330490" y="173355"/>
                  </a:lnTo>
                  <a:lnTo>
                    <a:pt x="1343177" y="191770"/>
                  </a:lnTo>
                  <a:lnTo>
                    <a:pt x="1355865" y="211455"/>
                  </a:lnTo>
                  <a:lnTo>
                    <a:pt x="1368235" y="231458"/>
                  </a:lnTo>
                  <a:lnTo>
                    <a:pt x="1380604" y="252095"/>
                  </a:lnTo>
                  <a:lnTo>
                    <a:pt x="1392974" y="273685"/>
                  </a:lnTo>
                  <a:lnTo>
                    <a:pt x="1405027" y="295910"/>
                  </a:lnTo>
                  <a:lnTo>
                    <a:pt x="1417080" y="318770"/>
                  </a:lnTo>
                  <a:lnTo>
                    <a:pt x="1426613" y="337599"/>
                  </a:lnTo>
                  <a:lnTo>
                    <a:pt x="1437997" y="340365"/>
                  </a:lnTo>
                  <a:lnTo>
                    <a:pt x="1460211" y="346716"/>
                  </a:lnTo>
                  <a:lnTo>
                    <a:pt x="1482107" y="353067"/>
                  </a:lnTo>
                  <a:lnTo>
                    <a:pt x="1503686" y="360053"/>
                  </a:lnTo>
                  <a:lnTo>
                    <a:pt x="1525265" y="367675"/>
                  </a:lnTo>
                  <a:lnTo>
                    <a:pt x="1546527" y="375931"/>
                  </a:lnTo>
                  <a:lnTo>
                    <a:pt x="1567471" y="384188"/>
                  </a:lnTo>
                  <a:lnTo>
                    <a:pt x="1588098" y="393397"/>
                  </a:lnTo>
                  <a:lnTo>
                    <a:pt x="1608725" y="402606"/>
                  </a:lnTo>
                  <a:lnTo>
                    <a:pt x="1629035" y="413085"/>
                  </a:lnTo>
                  <a:lnTo>
                    <a:pt x="1649027" y="423564"/>
                  </a:lnTo>
                  <a:lnTo>
                    <a:pt x="1668385" y="434361"/>
                  </a:lnTo>
                  <a:lnTo>
                    <a:pt x="1687742" y="445793"/>
                  </a:lnTo>
                  <a:lnTo>
                    <a:pt x="1706465" y="457543"/>
                  </a:lnTo>
                  <a:lnTo>
                    <a:pt x="1725505" y="469927"/>
                  </a:lnTo>
                  <a:lnTo>
                    <a:pt x="1743911" y="482629"/>
                  </a:lnTo>
                  <a:lnTo>
                    <a:pt x="1754618" y="490712"/>
                  </a:lnTo>
                  <a:lnTo>
                    <a:pt x="1765300" y="488007"/>
                  </a:lnTo>
                  <a:lnTo>
                    <a:pt x="1790383" y="481655"/>
                  </a:lnTo>
                  <a:lnTo>
                    <a:pt x="1815148" y="475939"/>
                  </a:lnTo>
                  <a:lnTo>
                    <a:pt x="1839278" y="470858"/>
                  </a:lnTo>
                  <a:lnTo>
                    <a:pt x="1863090" y="466412"/>
                  </a:lnTo>
                  <a:lnTo>
                    <a:pt x="1886585" y="461965"/>
                  </a:lnTo>
                  <a:lnTo>
                    <a:pt x="1909128" y="458790"/>
                  </a:lnTo>
                  <a:lnTo>
                    <a:pt x="1931353" y="455931"/>
                  </a:lnTo>
                  <a:lnTo>
                    <a:pt x="1953260" y="453708"/>
                  </a:lnTo>
                  <a:lnTo>
                    <a:pt x="1974533" y="452120"/>
                  </a:lnTo>
                  <a:lnTo>
                    <a:pt x="1995170" y="450850"/>
                  </a:lnTo>
                  <a:lnTo>
                    <a:pt x="2015173" y="450850"/>
                  </a:lnTo>
                  <a:lnTo>
                    <a:pt x="2034858" y="450850"/>
                  </a:lnTo>
                  <a:lnTo>
                    <a:pt x="2053591" y="452120"/>
                  </a:lnTo>
                  <a:lnTo>
                    <a:pt x="2071688" y="453708"/>
                  </a:lnTo>
                  <a:lnTo>
                    <a:pt x="2089468" y="455931"/>
                  </a:lnTo>
                  <a:lnTo>
                    <a:pt x="2105978" y="459107"/>
                  </a:lnTo>
                  <a:lnTo>
                    <a:pt x="2122171" y="462918"/>
                  </a:lnTo>
                  <a:lnTo>
                    <a:pt x="2129791" y="465141"/>
                  </a:lnTo>
                  <a:lnTo>
                    <a:pt x="2130938" y="465476"/>
                  </a:lnTo>
                  <a:lnTo>
                    <a:pt x="2133652" y="462956"/>
                  </a:lnTo>
                  <a:lnTo>
                    <a:pt x="2138421" y="459141"/>
                  </a:lnTo>
                  <a:lnTo>
                    <a:pt x="2142871" y="455008"/>
                  </a:lnTo>
                  <a:lnTo>
                    <a:pt x="2147958" y="451829"/>
                  </a:lnTo>
                  <a:lnTo>
                    <a:pt x="2153044" y="448332"/>
                  </a:lnTo>
                  <a:lnTo>
                    <a:pt x="2158448" y="445153"/>
                  </a:lnTo>
                  <a:lnTo>
                    <a:pt x="2163853" y="442610"/>
                  </a:lnTo>
                  <a:lnTo>
                    <a:pt x="2169575" y="439749"/>
                  </a:lnTo>
                  <a:lnTo>
                    <a:pt x="2174979" y="437524"/>
                  </a:lnTo>
                  <a:lnTo>
                    <a:pt x="2181019" y="435616"/>
                  </a:lnTo>
                  <a:lnTo>
                    <a:pt x="2186741" y="434027"/>
                  </a:lnTo>
                  <a:lnTo>
                    <a:pt x="2193099" y="432437"/>
                  </a:lnTo>
                  <a:lnTo>
                    <a:pt x="2199140" y="431166"/>
                  </a:lnTo>
                  <a:lnTo>
                    <a:pt x="2205815" y="430530"/>
                  </a:lnTo>
                  <a:lnTo>
                    <a:pt x="2211856" y="430212"/>
                  </a:lnTo>
                  <a:lnTo>
                    <a:pt x="2218531" y="430212"/>
                  </a:lnTo>
                  <a:lnTo>
                    <a:pt x="2224890" y="430212"/>
                  </a:lnTo>
                  <a:lnTo>
                    <a:pt x="2231565" y="430530"/>
                  </a:lnTo>
                  <a:lnTo>
                    <a:pt x="2237606" y="431166"/>
                  </a:lnTo>
                  <a:lnTo>
                    <a:pt x="2243646" y="432437"/>
                  </a:lnTo>
                  <a:lnTo>
                    <a:pt x="2250004" y="434027"/>
                  </a:lnTo>
                  <a:lnTo>
                    <a:pt x="2256044" y="435616"/>
                  </a:lnTo>
                  <a:lnTo>
                    <a:pt x="2261766" y="437524"/>
                  </a:lnTo>
                  <a:lnTo>
                    <a:pt x="2267806" y="439749"/>
                  </a:lnTo>
                  <a:lnTo>
                    <a:pt x="2273528" y="442610"/>
                  </a:lnTo>
                  <a:lnTo>
                    <a:pt x="2278933" y="445153"/>
                  </a:lnTo>
                  <a:lnTo>
                    <a:pt x="2283701" y="448332"/>
                  </a:lnTo>
                  <a:lnTo>
                    <a:pt x="2289105" y="451829"/>
                  </a:lnTo>
                  <a:lnTo>
                    <a:pt x="2294192" y="455008"/>
                  </a:lnTo>
                  <a:lnTo>
                    <a:pt x="2298960" y="459141"/>
                  </a:lnTo>
                  <a:lnTo>
                    <a:pt x="2303411" y="462956"/>
                  </a:lnTo>
                  <a:lnTo>
                    <a:pt x="2307544" y="467089"/>
                  </a:lnTo>
                  <a:lnTo>
                    <a:pt x="2311994" y="471221"/>
                  </a:lnTo>
                  <a:lnTo>
                    <a:pt x="2315809" y="475990"/>
                  </a:lnTo>
                  <a:lnTo>
                    <a:pt x="2319624" y="480440"/>
                  </a:lnTo>
                  <a:lnTo>
                    <a:pt x="2323121" y="485527"/>
                  </a:lnTo>
                  <a:lnTo>
                    <a:pt x="2326618" y="490931"/>
                  </a:lnTo>
                  <a:lnTo>
                    <a:pt x="2329479" y="496017"/>
                  </a:lnTo>
                  <a:lnTo>
                    <a:pt x="2332340" y="501422"/>
                  </a:lnTo>
                  <a:lnTo>
                    <a:pt x="2334883" y="507144"/>
                  </a:lnTo>
                  <a:lnTo>
                    <a:pt x="2336790" y="512866"/>
                  </a:lnTo>
                  <a:lnTo>
                    <a:pt x="2339334" y="518588"/>
                  </a:lnTo>
                  <a:lnTo>
                    <a:pt x="2340923" y="524946"/>
                  </a:lnTo>
                  <a:lnTo>
                    <a:pt x="2342195" y="530987"/>
                  </a:lnTo>
                  <a:lnTo>
                    <a:pt x="2343466" y="537027"/>
                  </a:lnTo>
                  <a:lnTo>
                    <a:pt x="2344102" y="543385"/>
                  </a:lnTo>
                  <a:lnTo>
                    <a:pt x="2344738" y="549743"/>
                  </a:lnTo>
                  <a:lnTo>
                    <a:pt x="2344738" y="556419"/>
                  </a:lnTo>
                  <a:lnTo>
                    <a:pt x="2344738" y="562777"/>
                  </a:lnTo>
                  <a:lnTo>
                    <a:pt x="2344102" y="569135"/>
                  </a:lnTo>
                  <a:lnTo>
                    <a:pt x="2343466" y="575493"/>
                  </a:lnTo>
                  <a:lnTo>
                    <a:pt x="2342195" y="581851"/>
                  </a:lnTo>
                  <a:lnTo>
                    <a:pt x="2340923" y="587891"/>
                  </a:lnTo>
                  <a:lnTo>
                    <a:pt x="2339334" y="593613"/>
                  </a:lnTo>
                  <a:lnTo>
                    <a:pt x="2336790" y="599971"/>
                  </a:lnTo>
                  <a:lnTo>
                    <a:pt x="2334883" y="605375"/>
                  </a:lnTo>
                  <a:lnTo>
                    <a:pt x="2332340" y="611097"/>
                  </a:lnTo>
                  <a:lnTo>
                    <a:pt x="2329479" y="616502"/>
                  </a:lnTo>
                  <a:lnTo>
                    <a:pt x="2326618" y="621906"/>
                  </a:lnTo>
                  <a:lnTo>
                    <a:pt x="2323121" y="626675"/>
                  </a:lnTo>
                  <a:lnTo>
                    <a:pt x="2319624" y="631761"/>
                  </a:lnTo>
                  <a:lnTo>
                    <a:pt x="2315809" y="636529"/>
                  </a:lnTo>
                  <a:lnTo>
                    <a:pt x="2311994" y="640980"/>
                  </a:lnTo>
                  <a:lnTo>
                    <a:pt x="2307544" y="645749"/>
                  </a:lnTo>
                  <a:lnTo>
                    <a:pt x="2303411" y="649881"/>
                  </a:lnTo>
                  <a:lnTo>
                    <a:pt x="2298960" y="653696"/>
                  </a:lnTo>
                  <a:lnTo>
                    <a:pt x="2294192" y="657511"/>
                  </a:lnTo>
                  <a:lnTo>
                    <a:pt x="2289105" y="661008"/>
                  </a:lnTo>
                  <a:lnTo>
                    <a:pt x="2283701" y="664187"/>
                  </a:lnTo>
                  <a:lnTo>
                    <a:pt x="2278933" y="667048"/>
                  </a:lnTo>
                  <a:lnTo>
                    <a:pt x="2273528" y="669909"/>
                  </a:lnTo>
                  <a:lnTo>
                    <a:pt x="2267806" y="672452"/>
                  </a:lnTo>
                  <a:lnTo>
                    <a:pt x="2261766" y="674995"/>
                  </a:lnTo>
                  <a:lnTo>
                    <a:pt x="2256044" y="676903"/>
                  </a:lnTo>
                  <a:lnTo>
                    <a:pt x="2250004" y="678174"/>
                  </a:lnTo>
                  <a:lnTo>
                    <a:pt x="2247042" y="678915"/>
                  </a:lnTo>
                  <a:lnTo>
                    <a:pt x="2244725" y="687131"/>
                  </a:lnTo>
                  <a:lnTo>
                    <a:pt x="2240598" y="699199"/>
                  </a:lnTo>
                  <a:lnTo>
                    <a:pt x="2235835" y="711902"/>
                  </a:lnTo>
                  <a:lnTo>
                    <a:pt x="2230438" y="724605"/>
                  </a:lnTo>
                  <a:lnTo>
                    <a:pt x="2224405" y="737626"/>
                  </a:lnTo>
                  <a:lnTo>
                    <a:pt x="2217738" y="750647"/>
                  </a:lnTo>
                  <a:lnTo>
                    <a:pt x="2210753" y="763985"/>
                  </a:lnTo>
                  <a:lnTo>
                    <a:pt x="2203133" y="777324"/>
                  </a:lnTo>
                  <a:lnTo>
                    <a:pt x="2194878" y="790662"/>
                  </a:lnTo>
                  <a:lnTo>
                    <a:pt x="2185988" y="804318"/>
                  </a:lnTo>
                  <a:lnTo>
                    <a:pt x="2176781" y="817974"/>
                  </a:lnTo>
                  <a:lnTo>
                    <a:pt x="2166621" y="831948"/>
                  </a:lnTo>
                  <a:lnTo>
                    <a:pt x="2156778" y="845604"/>
                  </a:lnTo>
                  <a:lnTo>
                    <a:pt x="2145665" y="859577"/>
                  </a:lnTo>
                  <a:lnTo>
                    <a:pt x="2134235" y="873868"/>
                  </a:lnTo>
                  <a:lnTo>
                    <a:pt x="2122488" y="887524"/>
                  </a:lnTo>
                  <a:lnTo>
                    <a:pt x="2110105" y="901815"/>
                  </a:lnTo>
                  <a:lnTo>
                    <a:pt x="2097405" y="916107"/>
                  </a:lnTo>
                  <a:lnTo>
                    <a:pt x="2084388" y="930715"/>
                  </a:lnTo>
                  <a:lnTo>
                    <a:pt x="2082612" y="932575"/>
                  </a:lnTo>
                  <a:lnTo>
                    <a:pt x="2086318" y="943083"/>
                  </a:lnTo>
                  <a:lnTo>
                    <a:pt x="2093299" y="964677"/>
                  </a:lnTo>
                  <a:lnTo>
                    <a:pt x="2099963" y="986588"/>
                  </a:lnTo>
                  <a:lnTo>
                    <a:pt x="2105993" y="1008817"/>
                  </a:lnTo>
                  <a:lnTo>
                    <a:pt x="2111388" y="1031045"/>
                  </a:lnTo>
                  <a:lnTo>
                    <a:pt x="2116465" y="1053909"/>
                  </a:lnTo>
                  <a:lnTo>
                    <a:pt x="2120591" y="1076456"/>
                  </a:lnTo>
                  <a:lnTo>
                    <a:pt x="2124399" y="1099637"/>
                  </a:lnTo>
                  <a:lnTo>
                    <a:pt x="2127889" y="1123136"/>
                  </a:lnTo>
                  <a:lnTo>
                    <a:pt x="2130745" y="1146000"/>
                  </a:lnTo>
                  <a:lnTo>
                    <a:pt x="2132649" y="1169817"/>
                  </a:lnTo>
                  <a:lnTo>
                    <a:pt x="2133919" y="1193316"/>
                  </a:lnTo>
                  <a:lnTo>
                    <a:pt x="2134871" y="1217132"/>
                  </a:lnTo>
                  <a:lnTo>
                    <a:pt x="2135188" y="1241584"/>
                  </a:lnTo>
                  <a:lnTo>
                    <a:pt x="2134871" y="1265400"/>
                  </a:lnTo>
                  <a:lnTo>
                    <a:pt x="2133919" y="1289217"/>
                  </a:lnTo>
                  <a:lnTo>
                    <a:pt x="2132649" y="1313034"/>
                  </a:lnTo>
                  <a:lnTo>
                    <a:pt x="2130745" y="1336533"/>
                  </a:lnTo>
                  <a:lnTo>
                    <a:pt x="2127889" y="1359714"/>
                  </a:lnTo>
                  <a:lnTo>
                    <a:pt x="2124399" y="1382896"/>
                  </a:lnTo>
                  <a:lnTo>
                    <a:pt x="2120591" y="1406077"/>
                  </a:lnTo>
                  <a:lnTo>
                    <a:pt x="2116465" y="1428941"/>
                  </a:lnTo>
                  <a:lnTo>
                    <a:pt x="2111388" y="1451170"/>
                  </a:lnTo>
                  <a:lnTo>
                    <a:pt x="2105993" y="1474034"/>
                  </a:lnTo>
                  <a:lnTo>
                    <a:pt x="2099963" y="1495945"/>
                  </a:lnTo>
                  <a:lnTo>
                    <a:pt x="2093299" y="1517856"/>
                  </a:lnTo>
                  <a:lnTo>
                    <a:pt x="2086318" y="1539767"/>
                  </a:lnTo>
                  <a:lnTo>
                    <a:pt x="2078702" y="1561361"/>
                  </a:lnTo>
                  <a:lnTo>
                    <a:pt x="2070769" y="1582320"/>
                  </a:lnTo>
                  <a:lnTo>
                    <a:pt x="2062200" y="1603596"/>
                  </a:lnTo>
                  <a:lnTo>
                    <a:pt x="2052998" y="1624237"/>
                  </a:lnTo>
                  <a:lnTo>
                    <a:pt x="2043477" y="1644560"/>
                  </a:lnTo>
                  <a:lnTo>
                    <a:pt x="2033323" y="1664884"/>
                  </a:lnTo>
                  <a:lnTo>
                    <a:pt x="2023168" y="1684572"/>
                  </a:lnTo>
                  <a:lnTo>
                    <a:pt x="2016689" y="1696395"/>
                  </a:lnTo>
                  <a:lnTo>
                    <a:pt x="2018423" y="1698160"/>
                  </a:lnTo>
                  <a:lnTo>
                    <a:pt x="2036832" y="1716580"/>
                  </a:lnTo>
                  <a:lnTo>
                    <a:pt x="2054606" y="1735318"/>
                  </a:lnTo>
                  <a:lnTo>
                    <a:pt x="2071746" y="1753738"/>
                  </a:lnTo>
                  <a:lnTo>
                    <a:pt x="2088250" y="1772158"/>
                  </a:lnTo>
                  <a:lnTo>
                    <a:pt x="2103802" y="1790578"/>
                  </a:lnTo>
                  <a:lnTo>
                    <a:pt x="2119037" y="1808998"/>
                  </a:lnTo>
                  <a:lnTo>
                    <a:pt x="2133320" y="1827100"/>
                  </a:lnTo>
                  <a:lnTo>
                    <a:pt x="2146650" y="1845202"/>
                  </a:lnTo>
                  <a:lnTo>
                    <a:pt x="2159346" y="1862987"/>
                  </a:lnTo>
                  <a:lnTo>
                    <a:pt x="2171407" y="1880454"/>
                  </a:lnTo>
                  <a:lnTo>
                    <a:pt x="2182516" y="1898239"/>
                  </a:lnTo>
                  <a:lnTo>
                    <a:pt x="2192990" y="1915707"/>
                  </a:lnTo>
                  <a:lnTo>
                    <a:pt x="2202194" y="1932539"/>
                  </a:lnTo>
                  <a:lnTo>
                    <a:pt x="2210447" y="1949371"/>
                  </a:lnTo>
                  <a:lnTo>
                    <a:pt x="2218381" y="1965885"/>
                  </a:lnTo>
                  <a:lnTo>
                    <a:pt x="2224729" y="1982400"/>
                  </a:lnTo>
                  <a:lnTo>
                    <a:pt x="2230442" y="1998279"/>
                  </a:lnTo>
                  <a:lnTo>
                    <a:pt x="2235203" y="2014476"/>
                  </a:lnTo>
                  <a:lnTo>
                    <a:pt x="2237107" y="2022098"/>
                  </a:lnTo>
                  <a:lnTo>
                    <a:pt x="2238695" y="2029720"/>
                  </a:lnTo>
                  <a:lnTo>
                    <a:pt x="2240281" y="2037342"/>
                  </a:lnTo>
                  <a:lnTo>
                    <a:pt x="2241234" y="2044647"/>
                  </a:lnTo>
                  <a:lnTo>
                    <a:pt x="2242186" y="2052586"/>
                  </a:lnTo>
                  <a:lnTo>
                    <a:pt x="2242821" y="2059891"/>
                  </a:lnTo>
                  <a:lnTo>
                    <a:pt x="2243138" y="2067195"/>
                  </a:lnTo>
                  <a:lnTo>
                    <a:pt x="2243138" y="2074500"/>
                  </a:lnTo>
                  <a:lnTo>
                    <a:pt x="2243138" y="2081169"/>
                  </a:lnTo>
                  <a:lnTo>
                    <a:pt x="2242821" y="2088473"/>
                  </a:lnTo>
                  <a:lnTo>
                    <a:pt x="2242186" y="2095460"/>
                  </a:lnTo>
                  <a:lnTo>
                    <a:pt x="2240916" y="2102130"/>
                  </a:lnTo>
                  <a:lnTo>
                    <a:pt x="2239647" y="2108799"/>
                  </a:lnTo>
                  <a:lnTo>
                    <a:pt x="2237742" y="2115468"/>
                  </a:lnTo>
                  <a:lnTo>
                    <a:pt x="2235838" y="2122138"/>
                  </a:lnTo>
                  <a:lnTo>
                    <a:pt x="2233934" y="2128489"/>
                  </a:lnTo>
                  <a:lnTo>
                    <a:pt x="2231395" y="2134841"/>
                  </a:lnTo>
                  <a:lnTo>
                    <a:pt x="2228538" y="2141193"/>
                  </a:lnTo>
                  <a:lnTo>
                    <a:pt x="2225681" y="2147545"/>
                  </a:lnTo>
                  <a:lnTo>
                    <a:pt x="2222190" y="2153261"/>
                  </a:lnTo>
                  <a:lnTo>
                    <a:pt x="2216477" y="2162471"/>
                  </a:lnTo>
                  <a:lnTo>
                    <a:pt x="2209812" y="2170728"/>
                  </a:lnTo>
                  <a:lnTo>
                    <a:pt x="2202512" y="2178986"/>
                  </a:lnTo>
                  <a:lnTo>
                    <a:pt x="2194894" y="2186608"/>
                  </a:lnTo>
                  <a:lnTo>
                    <a:pt x="2186325" y="2193595"/>
                  </a:lnTo>
                  <a:lnTo>
                    <a:pt x="2177438" y="2199946"/>
                  </a:lnTo>
                  <a:lnTo>
                    <a:pt x="2168233" y="2206298"/>
                  </a:lnTo>
                  <a:lnTo>
                    <a:pt x="2158394" y="2211697"/>
                  </a:lnTo>
                  <a:lnTo>
                    <a:pt x="2147920" y="2216461"/>
                  </a:lnTo>
                  <a:lnTo>
                    <a:pt x="2137129" y="2221225"/>
                  </a:lnTo>
                  <a:lnTo>
                    <a:pt x="2125703" y="2225036"/>
                  </a:lnTo>
                  <a:lnTo>
                    <a:pt x="2113641" y="2228529"/>
                  </a:lnTo>
                  <a:lnTo>
                    <a:pt x="2100946" y="2231705"/>
                  </a:lnTo>
                  <a:lnTo>
                    <a:pt x="2088250" y="2234246"/>
                  </a:lnTo>
                  <a:lnTo>
                    <a:pt x="2074919" y="2236151"/>
                  </a:lnTo>
                  <a:lnTo>
                    <a:pt x="2061272" y="2237739"/>
                  </a:lnTo>
                  <a:lnTo>
                    <a:pt x="2047306" y="2239327"/>
                  </a:lnTo>
                  <a:lnTo>
                    <a:pt x="2032706" y="2239962"/>
                  </a:lnTo>
                  <a:lnTo>
                    <a:pt x="2017471" y="2239962"/>
                  </a:lnTo>
                  <a:lnTo>
                    <a:pt x="2001919" y="2239962"/>
                  </a:lnTo>
                  <a:lnTo>
                    <a:pt x="1986049" y="2239645"/>
                  </a:lnTo>
                  <a:lnTo>
                    <a:pt x="1970180" y="2238374"/>
                  </a:lnTo>
                  <a:lnTo>
                    <a:pt x="1953675" y="2237421"/>
                  </a:lnTo>
                  <a:lnTo>
                    <a:pt x="1937171" y="2235516"/>
                  </a:lnTo>
                  <a:lnTo>
                    <a:pt x="1919714" y="2233610"/>
                  </a:lnTo>
                  <a:lnTo>
                    <a:pt x="1901940" y="2230752"/>
                  </a:lnTo>
                  <a:lnTo>
                    <a:pt x="1884483" y="2228211"/>
                  </a:lnTo>
                  <a:lnTo>
                    <a:pt x="1866392" y="2224718"/>
                  </a:lnTo>
                  <a:lnTo>
                    <a:pt x="1847983" y="2221225"/>
                  </a:lnTo>
                  <a:lnTo>
                    <a:pt x="1828940" y="2217096"/>
                  </a:lnTo>
                  <a:lnTo>
                    <a:pt x="1810213" y="2212650"/>
                  </a:lnTo>
                  <a:lnTo>
                    <a:pt x="1791170" y="2208204"/>
                  </a:lnTo>
                  <a:lnTo>
                    <a:pt x="1771491" y="2203122"/>
                  </a:lnTo>
                  <a:lnTo>
                    <a:pt x="1751813" y="2197723"/>
                  </a:lnTo>
                  <a:lnTo>
                    <a:pt x="1732135" y="2192007"/>
                  </a:lnTo>
                  <a:lnTo>
                    <a:pt x="1711822" y="2185973"/>
                  </a:lnTo>
                  <a:lnTo>
                    <a:pt x="1691508" y="2179303"/>
                  </a:lnTo>
                  <a:lnTo>
                    <a:pt x="1671195" y="2172634"/>
                  </a:lnTo>
                  <a:lnTo>
                    <a:pt x="1650882" y="2165965"/>
                  </a:lnTo>
                  <a:lnTo>
                    <a:pt x="1629617" y="2158660"/>
                  </a:lnTo>
                  <a:lnTo>
                    <a:pt x="1587721" y="2143098"/>
                  </a:lnTo>
                  <a:lnTo>
                    <a:pt x="1545507" y="2126584"/>
                  </a:lnTo>
                  <a:lnTo>
                    <a:pt x="1521352" y="2116558"/>
                  </a:lnTo>
                  <a:lnTo>
                    <a:pt x="1503686" y="2122797"/>
                  </a:lnTo>
                  <a:lnTo>
                    <a:pt x="1482107" y="2129783"/>
                  </a:lnTo>
                  <a:lnTo>
                    <a:pt x="1460211" y="2136134"/>
                  </a:lnTo>
                  <a:lnTo>
                    <a:pt x="1437997" y="2142485"/>
                  </a:lnTo>
                  <a:lnTo>
                    <a:pt x="1415784" y="2147884"/>
                  </a:lnTo>
                  <a:lnTo>
                    <a:pt x="1393253" y="2152647"/>
                  </a:lnTo>
                  <a:lnTo>
                    <a:pt x="1370087" y="2157093"/>
                  </a:lnTo>
                  <a:lnTo>
                    <a:pt x="1347556" y="2160903"/>
                  </a:lnTo>
                  <a:lnTo>
                    <a:pt x="1324073" y="2164079"/>
                  </a:lnTo>
                  <a:lnTo>
                    <a:pt x="1300590" y="2166619"/>
                  </a:lnTo>
                  <a:lnTo>
                    <a:pt x="1277107" y="2168842"/>
                  </a:lnTo>
                  <a:lnTo>
                    <a:pt x="1253624" y="2170430"/>
                  </a:lnTo>
                  <a:lnTo>
                    <a:pt x="1235048" y="2171174"/>
                  </a:lnTo>
                  <a:lnTo>
                    <a:pt x="1225595" y="2188845"/>
                  </a:lnTo>
                  <a:lnTo>
                    <a:pt x="1213536" y="2210752"/>
                  </a:lnTo>
                  <a:lnTo>
                    <a:pt x="1201160" y="2232342"/>
                  </a:lnTo>
                  <a:lnTo>
                    <a:pt x="1189101" y="2252980"/>
                  </a:lnTo>
                  <a:lnTo>
                    <a:pt x="1176408" y="2273617"/>
                  </a:lnTo>
                  <a:lnTo>
                    <a:pt x="1163714" y="2292667"/>
                  </a:lnTo>
                  <a:lnTo>
                    <a:pt x="1151020" y="2311082"/>
                  </a:lnTo>
                  <a:lnTo>
                    <a:pt x="1138327" y="2328862"/>
                  </a:lnTo>
                  <a:lnTo>
                    <a:pt x="1125316" y="2346007"/>
                  </a:lnTo>
                  <a:lnTo>
                    <a:pt x="1112305" y="2362200"/>
                  </a:lnTo>
                  <a:lnTo>
                    <a:pt x="1098977" y="2377122"/>
                  </a:lnTo>
                  <a:lnTo>
                    <a:pt x="1085966" y="2391410"/>
                  </a:lnTo>
                  <a:lnTo>
                    <a:pt x="1072638" y="2404745"/>
                  </a:lnTo>
                  <a:lnTo>
                    <a:pt x="1059627" y="2417445"/>
                  </a:lnTo>
                  <a:lnTo>
                    <a:pt x="1045981" y="2429192"/>
                  </a:lnTo>
                  <a:lnTo>
                    <a:pt x="1032653" y="2439352"/>
                  </a:lnTo>
                  <a:lnTo>
                    <a:pt x="1019325" y="2449195"/>
                  </a:lnTo>
                  <a:lnTo>
                    <a:pt x="1012343" y="2453322"/>
                  </a:lnTo>
                  <a:lnTo>
                    <a:pt x="1005679" y="2457450"/>
                  </a:lnTo>
                  <a:lnTo>
                    <a:pt x="998698" y="2460942"/>
                  </a:lnTo>
                  <a:lnTo>
                    <a:pt x="992034" y="2464752"/>
                  </a:lnTo>
                  <a:lnTo>
                    <a:pt x="985370" y="2467927"/>
                  </a:lnTo>
                  <a:lnTo>
                    <a:pt x="978388" y="2471102"/>
                  </a:lnTo>
                  <a:lnTo>
                    <a:pt x="971407" y="2473642"/>
                  </a:lnTo>
                  <a:lnTo>
                    <a:pt x="965060" y="2475865"/>
                  </a:lnTo>
                  <a:lnTo>
                    <a:pt x="958078" y="2477770"/>
                  </a:lnTo>
                  <a:lnTo>
                    <a:pt x="951097" y="2479992"/>
                  </a:lnTo>
                  <a:lnTo>
                    <a:pt x="944750" y="2481262"/>
                  </a:lnTo>
                  <a:lnTo>
                    <a:pt x="937769" y="2482532"/>
                  </a:lnTo>
                  <a:lnTo>
                    <a:pt x="930787" y="2483802"/>
                  </a:lnTo>
                  <a:lnTo>
                    <a:pt x="924440" y="2484120"/>
                  </a:lnTo>
                  <a:lnTo>
                    <a:pt x="917459" y="2484437"/>
                  </a:lnTo>
                  <a:lnTo>
                    <a:pt x="910478" y="2484437"/>
                  </a:lnTo>
                  <a:lnTo>
                    <a:pt x="903813" y="2484120"/>
                  </a:lnTo>
                  <a:lnTo>
                    <a:pt x="897149" y="2483167"/>
                  </a:lnTo>
                  <a:lnTo>
                    <a:pt x="890168" y="2482532"/>
                  </a:lnTo>
                  <a:lnTo>
                    <a:pt x="883504" y="2480945"/>
                  </a:lnTo>
                  <a:lnTo>
                    <a:pt x="872714" y="2478405"/>
                  </a:lnTo>
                  <a:lnTo>
                    <a:pt x="862559" y="2474912"/>
                  </a:lnTo>
                  <a:lnTo>
                    <a:pt x="852722" y="2471102"/>
                  </a:lnTo>
                  <a:lnTo>
                    <a:pt x="843202" y="2466022"/>
                  </a:lnTo>
                  <a:lnTo>
                    <a:pt x="833682" y="2460307"/>
                  </a:lnTo>
                  <a:lnTo>
                    <a:pt x="824796" y="2453957"/>
                  </a:lnTo>
                  <a:lnTo>
                    <a:pt x="815911" y="2447290"/>
                  </a:lnTo>
                  <a:lnTo>
                    <a:pt x="807977" y="2439352"/>
                  </a:lnTo>
                  <a:lnTo>
                    <a:pt x="799726" y="2431097"/>
                  </a:lnTo>
                  <a:lnTo>
                    <a:pt x="792110" y="2422207"/>
                  </a:lnTo>
                  <a:lnTo>
                    <a:pt x="784494" y="2412682"/>
                  </a:lnTo>
                  <a:lnTo>
                    <a:pt x="777513" y="2402205"/>
                  </a:lnTo>
                  <a:lnTo>
                    <a:pt x="770531" y="2391410"/>
                  </a:lnTo>
                  <a:lnTo>
                    <a:pt x="764184" y="2380297"/>
                  </a:lnTo>
                  <a:lnTo>
                    <a:pt x="757520" y="2368550"/>
                  </a:lnTo>
                  <a:lnTo>
                    <a:pt x="751808" y="2355850"/>
                  </a:lnTo>
                  <a:lnTo>
                    <a:pt x="746096" y="2342515"/>
                  </a:lnTo>
                  <a:lnTo>
                    <a:pt x="740701" y="2329180"/>
                  </a:lnTo>
                  <a:lnTo>
                    <a:pt x="735624" y="2314892"/>
                  </a:lnTo>
                  <a:lnTo>
                    <a:pt x="730864" y="2300287"/>
                  </a:lnTo>
                  <a:lnTo>
                    <a:pt x="726104" y="2285365"/>
                  </a:lnTo>
                  <a:lnTo>
                    <a:pt x="721978" y="2269490"/>
                  </a:lnTo>
                  <a:lnTo>
                    <a:pt x="718170" y="2253615"/>
                  </a:lnTo>
                  <a:lnTo>
                    <a:pt x="714362" y="2237105"/>
                  </a:lnTo>
                  <a:lnTo>
                    <a:pt x="710871" y="2219960"/>
                  </a:lnTo>
                  <a:lnTo>
                    <a:pt x="707698" y="2202815"/>
                  </a:lnTo>
                  <a:lnTo>
                    <a:pt x="704525" y="2185035"/>
                  </a:lnTo>
                  <a:lnTo>
                    <a:pt x="701986" y="2166620"/>
                  </a:lnTo>
                  <a:lnTo>
                    <a:pt x="699765" y="2148205"/>
                  </a:lnTo>
                  <a:lnTo>
                    <a:pt x="697226" y="2128837"/>
                  </a:lnTo>
                  <a:lnTo>
                    <a:pt x="695322" y="2109787"/>
                  </a:lnTo>
                  <a:lnTo>
                    <a:pt x="693735" y="2090102"/>
                  </a:lnTo>
                  <a:lnTo>
                    <a:pt x="692466" y="2070100"/>
                  </a:lnTo>
                  <a:lnTo>
                    <a:pt x="691196" y="2049780"/>
                  </a:lnTo>
                  <a:lnTo>
                    <a:pt x="689927" y="2029142"/>
                  </a:lnTo>
                  <a:lnTo>
                    <a:pt x="689723" y="2015447"/>
                  </a:lnTo>
                  <a:lnTo>
                    <a:pt x="685908" y="2012923"/>
                  </a:lnTo>
                  <a:lnTo>
                    <a:pt x="667502" y="1999903"/>
                  </a:lnTo>
                  <a:lnTo>
                    <a:pt x="649414" y="1986884"/>
                  </a:lnTo>
                  <a:lnTo>
                    <a:pt x="631643" y="1973229"/>
                  </a:lnTo>
                  <a:lnTo>
                    <a:pt x="614507" y="1958939"/>
                  </a:lnTo>
                  <a:lnTo>
                    <a:pt x="597371" y="1944966"/>
                  </a:lnTo>
                  <a:lnTo>
                    <a:pt x="580552" y="1929724"/>
                  </a:lnTo>
                  <a:lnTo>
                    <a:pt x="564050" y="1914799"/>
                  </a:lnTo>
                  <a:lnTo>
                    <a:pt x="548501" y="1899239"/>
                  </a:lnTo>
                  <a:lnTo>
                    <a:pt x="532634" y="1883043"/>
                  </a:lnTo>
                  <a:lnTo>
                    <a:pt x="517719" y="1866848"/>
                  </a:lnTo>
                  <a:lnTo>
                    <a:pt x="502852" y="1850389"/>
                  </a:lnTo>
                  <a:lnTo>
                    <a:pt x="490220" y="1853864"/>
                  </a:lnTo>
                  <a:lnTo>
                    <a:pt x="465455" y="1859900"/>
                  </a:lnTo>
                  <a:lnTo>
                    <a:pt x="440690" y="1865300"/>
                  </a:lnTo>
                  <a:lnTo>
                    <a:pt x="416560" y="1870700"/>
                  </a:lnTo>
                  <a:lnTo>
                    <a:pt x="392748" y="1875465"/>
                  </a:lnTo>
                  <a:lnTo>
                    <a:pt x="369253" y="1879277"/>
                  </a:lnTo>
                  <a:lnTo>
                    <a:pt x="346710" y="1882772"/>
                  </a:lnTo>
                  <a:lnTo>
                    <a:pt x="324485" y="1885631"/>
                  </a:lnTo>
                  <a:lnTo>
                    <a:pt x="302578" y="1887537"/>
                  </a:lnTo>
                  <a:lnTo>
                    <a:pt x="281305" y="1889443"/>
                  </a:lnTo>
                  <a:lnTo>
                    <a:pt x="260668" y="1890396"/>
                  </a:lnTo>
                  <a:lnTo>
                    <a:pt x="240665" y="1890713"/>
                  </a:lnTo>
                  <a:lnTo>
                    <a:pt x="220980" y="1890396"/>
                  </a:lnTo>
                  <a:lnTo>
                    <a:pt x="202248" y="1889443"/>
                  </a:lnTo>
                  <a:lnTo>
                    <a:pt x="184150" y="1887537"/>
                  </a:lnTo>
                  <a:lnTo>
                    <a:pt x="166370" y="1885313"/>
                  </a:lnTo>
                  <a:lnTo>
                    <a:pt x="149860" y="1882136"/>
                  </a:lnTo>
                  <a:lnTo>
                    <a:pt x="133668" y="1878324"/>
                  </a:lnTo>
                  <a:lnTo>
                    <a:pt x="126048" y="1876418"/>
                  </a:lnTo>
                  <a:lnTo>
                    <a:pt x="118428" y="1874195"/>
                  </a:lnTo>
                  <a:lnTo>
                    <a:pt x="111125" y="1871336"/>
                  </a:lnTo>
                  <a:lnTo>
                    <a:pt x="103823" y="1868794"/>
                  </a:lnTo>
                  <a:lnTo>
                    <a:pt x="96838" y="1865936"/>
                  </a:lnTo>
                  <a:lnTo>
                    <a:pt x="90170" y="1862759"/>
                  </a:lnTo>
                  <a:lnTo>
                    <a:pt x="83820" y="1859582"/>
                  </a:lnTo>
                  <a:lnTo>
                    <a:pt x="77153" y="1856088"/>
                  </a:lnTo>
                  <a:lnTo>
                    <a:pt x="71438" y="1852276"/>
                  </a:lnTo>
                  <a:lnTo>
                    <a:pt x="65405" y="1848464"/>
                  </a:lnTo>
                  <a:lnTo>
                    <a:pt x="60008" y="1844652"/>
                  </a:lnTo>
                  <a:lnTo>
                    <a:pt x="54293" y="1839887"/>
                  </a:lnTo>
                  <a:lnTo>
                    <a:pt x="49213" y="1835758"/>
                  </a:lnTo>
                  <a:lnTo>
                    <a:pt x="44133" y="1830993"/>
                  </a:lnTo>
                  <a:lnTo>
                    <a:pt x="39688" y="1826228"/>
                  </a:lnTo>
                  <a:lnTo>
                    <a:pt x="34925" y="1821145"/>
                  </a:lnTo>
                  <a:lnTo>
                    <a:pt x="30798" y="1815745"/>
                  </a:lnTo>
                  <a:lnTo>
                    <a:pt x="26353" y="1810345"/>
                  </a:lnTo>
                  <a:lnTo>
                    <a:pt x="22543" y="1804627"/>
                  </a:lnTo>
                  <a:lnTo>
                    <a:pt x="19050" y="1798273"/>
                  </a:lnTo>
                  <a:lnTo>
                    <a:pt x="14288" y="1788744"/>
                  </a:lnTo>
                  <a:lnTo>
                    <a:pt x="9843" y="1778896"/>
                  </a:lnTo>
                  <a:lnTo>
                    <a:pt x="6668" y="1768731"/>
                  </a:lnTo>
                  <a:lnTo>
                    <a:pt x="3810" y="1758566"/>
                  </a:lnTo>
                  <a:lnTo>
                    <a:pt x="1905" y="1747765"/>
                  </a:lnTo>
                  <a:lnTo>
                    <a:pt x="318" y="1736647"/>
                  </a:lnTo>
                  <a:lnTo>
                    <a:pt x="0" y="1725211"/>
                  </a:lnTo>
                  <a:lnTo>
                    <a:pt x="0" y="1714093"/>
                  </a:lnTo>
                  <a:lnTo>
                    <a:pt x="1270" y="1702657"/>
                  </a:lnTo>
                  <a:lnTo>
                    <a:pt x="2540" y="1690904"/>
                  </a:lnTo>
                  <a:lnTo>
                    <a:pt x="4445" y="1678832"/>
                  </a:lnTo>
                  <a:lnTo>
                    <a:pt x="7620" y="1666761"/>
                  </a:lnTo>
                  <a:lnTo>
                    <a:pt x="11113" y="1654690"/>
                  </a:lnTo>
                  <a:lnTo>
                    <a:pt x="15240" y="1642301"/>
                  </a:lnTo>
                  <a:lnTo>
                    <a:pt x="20003" y="1629595"/>
                  </a:lnTo>
                  <a:lnTo>
                    <a:pt x="25400" y="1616570"/>
                  </a:lnTo>
                  <a:lnTo>
                    <a:pt x="31115" y="1603864"/>
                  </a:lnTo>
                  <a:lnTo>
                    <a:pt x="38100" y="1590840"/>
                  </a:lnTo>
                  <a:lnTo>
                    <a:pt x="45085" y="1577180"/>
                  </a:lnTo>
                  <a:lnTo>
                    <a:pt x="52705" y="1564156"/>
                  </a:lnTo>
                  <a:lnTo>
                    <a:pt x="60960" y="1550814"/>
                  </a:lnTo>
                  <a:lnTo>
                    <a:pt x="69850" y="1536837"/>
                  </a:lnTo>
                  <a:lnTo>
                    <a:pt x="79058" y="1523495"/>
                  </a:lnTo>
                  <a:lnTo>
                    <a:pt x="88900" y="1509518"/>
                  </a:lnTo>
                  <a:lnTo>
                    <a:pt x="99060" y="1495859"/>
                  </a:lnTo>
                  <a:lnTo>
                    <a:pt x="110173" y="1481564"/>
                  </a:lnTo>
                  <a:lnTo>
                    <a:pt x="121285" y="1467587"/>
                  </a:lnTo>
                  <a:lnTo>
                    <a:pt x="133350" y="1453610"/>
                  </a:lnTo>
                  <a:lnTo>
                    <a:pt x="145733" y="1439315"/>
                  </a:lnTo>
                  <a:lnTo>
                    <a:pt x="158433" y="1425020"/>
                  </a:lnTo>
                  <a:lnTo>
                    <a:pt x="171450" y="1410725"/>
                  </a:lnTo>
                  <a:lnTo>
                    <a:pt x="185103" y="1396748"/>
                  </a:lnTo>
                  <a:lnTo>
                    <a:pt x="199073" y="1382136"/>
                  </a:lnTo>
                  <a:lnTo>
                    <a:pt x="213678" y="1367841"/>
                  </a:lnTo>
                  <a:lnTo>
                    <a:pt x="228283" y="1353228"/>
                  </a:lnTo>
                  <a:lnTo>
                    <a:pt x="243523" y="1338616"/>
                  </a:lnTo>
                  <a:lnTo>
                    <a:pt x="259080" y="1324321"/>
                  </a:lnTo>
                  <a:lnTo>
                    <a:pt x="275273" y="1309709"/>
                  </a:lnTo>
                  <a:lnTo>
                    <a:pt x="278354" y="1306873"/>
                  </a:lnTo>
                  <a:lnTo>
                    <a:pt x="277177" y="1289217"/>
                  </a:lnTo>
                  <a:lnTo>
                    <a:pt x="276542" y="1265400"/>
                  </a:lnTo>
                  <a:lnTo>
                    <a:pt x="276225" y="1241584"/>
                  </a:lnTo>
                  <a:lnTo>
                    <a:pt x="276542" y="1217132"/>
                  </a:lnTo>
                  <a:lnTo>
                    <a:pt x="277177" y="1193316"/>
                  </a:lnTo>
                  <a:lnTo>
                    <a:pt x="278764" y="1169817"/>
                  </a:lnTo>
                  <a:lnTo>
                    <a:pt x="280668" y="1146000"/>
                  </a:lnTo>
                  <a:lnTo>
                    <a:pt x="283524" y="1123136"/>
                  </a:lnTo>
                  <a:lnTo>
                    <a:pt x="286697" y="1099637"/>
                  </a:lnTo>
                  <a:lnTo>
                    <a:pt x="290823" y="1076456"/>
                  </a:lnTo>
                  <a:lnTo>
                    <a:pt x="294948" y="1053909"/>
                  </a:lnTo>
                  <a:lnTo>
                    <a:pt x="300025" y="1031045"/>
                  </a:lnTo>
                  <a:lnTo>
                    <a:pt x="305420" y="1008817"/>
                  </a:lnTo>
                  <a:lnTo>
                    <a:pt x="311449" y="986588"/>
                  </a:lnTo>
                  <a:lnTo>
                    <a:pt x="318114" y="964677"/>
                  </a:lnTo>
                  <a:lnTo>
                    <a:pt x="321267" y="954459"/>
                  </a:lnTo>
                  <a:lnTo>
                    <a:pt x="311816" y="945006"/>
                  </a:lnTo>
                  <a:lnTo>
                    <a:pt x="298479" y="930715"/>
                  </a:lnTo>
                  <a:lnTo>
                    <a:pt x="285459" y="916107"/>
                  </a:lnTo>
                  <a:lnTo>
                    <a:pt x="272757" y="901815"/>
                  </a:lnTo>
                  <a:lnTo>
                    <a:pt x="260373" y="887524"/>
                  </a:lnTo>
                  <a:lnTo>
                    <a:pt x="248306" y="873868"/>
                  </a:lnTo>
                  <a:lnTo>
                    <a:pt x="236874" y="859577"/>
                  </a:lnTo>
                  <a:lnTo>
                    <a:pt x="226077" y="845604"/>
                  </a:lnTo>
                  <a:lnTo>
                    <a:pt x="215915" y="831948"/>
                  </a:lnTo>
                  <a:lnTo>
                    <a:pt x="206071" y="817974"/>
                  </a:lnTo>
                  <a:lnTo>
                    <a:pt x="196544" y="804318"/>
                  </a:lnTo>
                  <a:lnTo>
                    <a:pt x="191046" y="795873"/>
                  </a:lnTo>
                  <a:lnTo>
                    <a:pt x="188135" y="796289"/>
                  </a:lnTo>
                  <a:lnTo>
                    <a:pt x="181777" y="796925"/>
                  </a:lnTo>
                  <a:lnTo>
                    <a:pt x="175419" y="796925"/>
                  </a:lnTo>
                  <a:lnTo>
                    <a:pt x="169060" y="796925"/>
                  </a:lnTo>
                  <a:lnTo>
                    <a:pt x="162385" y="796289"/>
                  </a:lnTo>
                  <a:lnTo>
                    <a:pt x="156344" y="795336"/>
                  </a:lnTo>
                  <a:lnTo>
                    <a:pt x="150304" y="794382"/>
                  </a:lnTo>
                  <a:lnTo>
                    <a:pt x="143946" y="793110"/>
                  </a:lnTo>
                  <a:lnTo>
                    <a:pt x="137906" y="791203"/>
                  </a:lnTo>
                  <a:lnTo>
                    <a:pt x="132184" y="789295"/>
                  </a:lnTo>
                  <a:lnTo>
                    <a:pt x="126462" y="787070"/>
                  </a:lnTo>
                  <a:lnTo>
                    <a:pt x="120422" y="784845"/>
                  </a:lnTo>
                  <a:lnTo>
                    <a:pt x="115017" y="781666"/>
                  </a:lnTo>
                  <a:lnTo>
                    <a:pt x="110249" y="778805"/>
                  </a:lnTo>
                  <a:lnTo>
                    <a:pt x="104845" y="775626"/>
                  </a:lnTo>
                  <a:lnTo>
                    <a:pt x="99758" y="772129"/>
                  </a:lnTo>
                  <a:lnTo>
                    <a:pt x="94990" y="768314"/>
                  </a:lnTo>
                  <a:lnTo>
                    <a:pt x="90539" y="764181"/>
                  </a:lnTo>
                  <a:lnTo>
                    <a:pt x="86406" y="760049"/>
                  </a:lnTo>
                  <a:lnTo>
                    <a:pt x="81956" y="755916"/>
                  </a:lnTo>
                  <a:lnTo>
                    <a:pt x="77823" y="751147"/>
                  </a:lnTo>
                  <a:lnTo>
                    <a:pt x="74326" y="746379"/>
                  </a:lnTo>
                  <a:lnTo>
                    <a:pt x="70829" y="741292"/>
                  </a:lnTo>
                  <a:lnTo>
                    <a:pt x="67332" y="736206"/>
                  </a:lnTo>
                  <a:lnTo>
                    <a:pt x="64471" y="730802"/>
                  </a:lnTo>
                  <a:lnTo>
                    <a:pt x="61610" y="725397"/>
                  </a:lnTo>
                  <a:lnTo>
                    <a:pt x="59067" y="719993"/>
                  </a:lnTo>
                  <a:lnTo>
                    <a:pt x="56524" y="714271"/>
                  </a:lnTo>
                  <a:lnTo>
                    <a:pt x="54616" y="708549"/>
                  </a:lnTo>
                  <a:lnTo>
                    <a:pt x="53345" y="702509"/>
                  </a:lnTo>
                  <a:lnTo>
                    <a:pt x="51755" y="696151"/>
                  </a:lnTo>
                  <a:lnTo>
                    <a:pt x="50484" y="690111"/>
                  </a:lnTo>
                  <a:lnTo>
                    <a:pt x="49848" y="683752"/>
                  </a:lnTo>
                  <a:lnTo>
                    <a:pt x="49212" y="677394"/>
                  </a:lnTo>
                  <a:lnTo>
                    <a:pt x="49212" y="670719"/>
                  </a:lnTo>
                  <a:lnTo>
                    <a:pt x="49212" y="664361"/>
                  </a:lnTo>
                  <a:lnTo>
                    <a:pt x="49848" y="657685"/>
                  </a:lnTo>
                  <a:lnTo>
                    <a:pt x="50484" y="651645"/>
                  </a:lnTo>
                  <a:lnTo>
                    <a:pt x="51755" y="645287"/>
                  </a:lnTo>
                  <a:lnTo>
                    <a:pt x="53345" y="639246"/>
                  </a:lnTo>
                  <a:lnTo>
                    <a:pt x="54616" y="633206"/>
                  </a:lnTo>
                  <a:lnTo>
                    <a:pt x="56524" y="627484"/>
                  </a:lnTo>
                  <a:lnTo>
                    <a:pt x="59067" y="621444"/>
                  </a:lnTo>
                  <a:lnTo>
                    <a:pt x="61610" y="616040"/>
                  </a:lnTo>
                  <a:lnTo>
                    <a:pt x="64471" y="610635"/>
                  </a:lnTo>
                  <a:lnTo>
                    <a:pt x="67332" y="605549"/>
                  </a:lnTo>
                  <a:lnTo>
                    <a:pt x="70829" y="600463"/>
                  </a:lnTo>
                  <a:lnTo>
                    <a:pt x="74326" y="595376"/>
                  </a:lnTo>
                  <a:lnTo>
                    <a:pt x="77823" y="590290"/>
                  </a:lnTo>
                  <a:lnTo>
                    <a:pt x="81956" y="585839"/>
                  </a:lnTo>
                  <a:lnTo>
                    <a:pt x="86406" y="581389"/>
                  </a:lnTo>
                  <a:lnTo>
                    <a:pt x="90539" y="577256"/>
                  </a:lnTo>
                  <a:lnTo>
                    <a:pt x="94990" y="573441"/>
                  </a:lnTo>
                  <a:lnTo>
                    <a:pt x="99758" y="569626"/>
                  </a:lnTo>
                  <a:lnTo>
                    <a:pt x="104845" y="566129"/>
                  </a:lnTo>
                  <a:lnTo>
                    <a:pt x="110249" y="562632"/>
                  </a:lnTo>
                  <a:lnTo>
                    <a:pt x="115017" y="560089"/>
                  </a:lnTo>
                  <a:lnTo>
                    <a:pt x="120422" y="556910"/>
                  </a:lnTo>
                  <a:lnTo>
                    <a:pt x="126462" y="554685"/>
                  </a:lnTo>
                  <a:lnTo>
                    <a:pt x="132184" y="552142"/>
                  </a:lnTo>
                  <a:lnTo>
                    <a:pt x="137906" y="550234"/>
                  </a:lnTo>
                  <a:lnTo>
                    <a:pt x="143255" y="548545"/>
                  </a:lnTo>
                  <a:lnTo>
                    <a:pt x="146053" y="542949"/>
                  </a:lnTo>
                  <a:lnTo>
                    <a:pt x="149546" y="536915"/>
                  </a:lnTo>
                  <a:lnTo>
                    <a:pt x="153357" y="531198"/>
                  </a:lnTo>
                  <a:lnTo>
                    <a:pt x="157485" y="525799"/>
                  </a:lnTo>
                  <a:lnTo>
                    <a:pt x="161613" y="520400"/>
                  </a:lnTo>
                  <a:lnTo>
                    <a:pt x="166059" y="515637"/>
                  </a:lnTo>
                  <a:lnTo>
                    <a:pt x="171140" y="510555"/>
                  </a:lnTo>
                  <a:lnTo>
                    <a:pt x="175903" y="505792"/>
                  </a:lnTo>
                  <a:lnTo>
                    <a:pt x="181302" y="501345"/>
                  </a:lnTo>
                  <a:lnTo>
                    <a:pt x="186700" y="497217"/>
                  </a:lnTo>
                  <a:lnTo>
                    <a:pt x="192416" y="492771"/>
                  </a:lnTo>
                  <a:lnTo>
                    <a:pt x="198132" y="488960"/>
                  </a:lnTo>
                  <a:lnTo>
                    <a:pt x="204166" y="485466"/>
                  </a:lnTo>
                  <a:lnTo>
                    <a:pt x="210517" y="481973"/>
                  </a:lnTo>
                  <a:lnTo>
                    <a:pt x="216868" y="478480"/>
                  </a:lnTo>
                  <a:lnTo>
                    <a:pt x="223854" y="475621"/>
                  </a:lnTo>
                  <a:lnTo>
                    <a:pt x="230840" y="472446"/>
                  </a:lnTo>
                  <a:lnTo>
                    <a:pt x="238144" y="469905"/>
                  </a:lnTo>
                  <a:lnTo>
                    <a:pt x="245448" y="467364"/>
                  </a:lnTo>
                  <a:lnTo>
                    <a:pt x="252751" y="465141"/>
                  </a:lnTo>
                  <a:lnTo>
                    <a:pt x="260373" y="462918"/>
                  </a:lnTo>
                  <a:lnTo>
                    <a:pt x="276568" y="459107"/>
                  </a:lnTo>
                  <a:lnTo>
                    <a:pt x="293398" y="455931"/>
                  </a:lnTo>
                  <a:lnTo>
                    <a:pt x="310864" y="453708"/>
                  </a:lnTo>
                  <a:lnTo>
                    <a:pt x="329282" y="452120"/>
                  </a:lnTo>
                  <a:lnTo>
                    <a:pt x="348017" y="450850"/>
                  </a:lnTo>
                  <a:lnTo>
                    <a:pt x="367071" y="450850"/>
                  </a:lnTo>
                  <a:lnTo>
                    <a:pt x="387712" y="450850"/>
                  </a:lnTo>
                  <a:lnTo>
                    <a:pt x="408035" y="452120"/>
                  </a:lnTo>
                  <a:lnTo>
                    <a:pt x="429629" y="453708"/>
                  </a:lnTo>
                  <a:lnTo>
                    <a:pt x="450905" y="455931"/>
                  </a:lnTo>
                  <a:lnTo>
                    <a:pt x="473769" y="458790"/>
                  </a:lnTo>
                  <a:lnTo>
                    <a:pt x="496315" y="461965"/>
                  </a:lnTo>
                  <a:lnTo>
                    <a:pt x="519814" y="466412"/>
                  </a:lnTo>
                  <a:lnTo>
                    <a:pt x="543631" y="470858"/>
                  </a:lnTo>
                  <a:lnTo>
                    <a:pt x="567447" y="475939"/>
                  </a:lnTo>
                  <a:lnTo>
                    <a:pt x="592216" y="481655"/>
                  </a:lnTo>
                  <a:lnTo>
                    <a:pt x="616985" y="488007"/>
                  </a:lnTo>
                  <a:lnTo>
                    <a:pt x="642390" y="494359"/>
                  </a:lnTo>
                  <a:lnTo>
                    <a:pt x="649347" y="496334"/>
                  </a:lnTo>
                  <a:lnTo>
                    <a:pt x="649414" y="496284"/>
                  </a:lnTo>
                  <a:lnTo>
                    <a:pt x="667502" y="482629"/>
                  </a:lnTo>
                  <a:lnTo>
                    <a:pt x="685908" y="469927"/>
                  </a:lnTo>
                  <a:lnTo>
                    <a:pt x="704631" y="457543"/>
                  </a:lnTo>
                  <a:lnTo>
                    <a:pt x="723671" y="445793"/>
                  </a:lnTo>
                  <a:lnTo>
                    <a:pt x="742711" y="434361"/>
                  </a:lnTo>
                  <a:lnTo>
                    <a:pt x="762386" y="423564"/>
                  </a:lnTo>
                  <a:lnTo>
                    <a:pt x="782378" y="413085"/>
                  </a:lnTo>
                  <a:lnTo>
                    <a:pt x="802688" y="402606"/>
                  </a:lnTo>
                  <a:lnTo>
                    <a:pt x="822997" y="393397"/>
                  </a:lnTo>
                  <a:lnTo>
                    <a:pt x="843942" y="384188"/>
                  </a:lnTo>
                  <a:lnTo>
                    <a:pt x="864886" y="375931"/>
                  </a:lnTo>
                  <a:lnTo>
                    <a:pt x="875299" y="371888"/>
                  </a:lnTo>
                  <a:lnTo>
                    <a:pt x="876926" y="355600"/>
                  </a:lnTo>
                  <a:lnTo>
                    <a:pt x="879146" y="336550"/>
                  </a:lnTo>
                  <a:lnTo>
                    <a:pt x="881366" y="317818"/>
                  </a:lnTo>
                  <a:lnTo>
                    <a:pt x="884221" y="299720"/>
                  </a:lnTo>
                  <a:lnTo>
                    <a:pt x="887076" y="281622"/>
                  </a:lnTo>
                  <a:lnTo>
                    <a:pt x="890247" y="264478"/>
                  </a:lnTo>
                  <a:lnTo>
                    <a:pt x="893736" y="247650"/>
                  </a:lnTo>
                  <a:lnTo>
                    <a:pt x="897542" y="231140"/>
                  </a:lnTo>
                  <a:lnTo>
                    <a:pt x="901349" y="214948"/>
                  </a:lnTo>
                  <a:lnTo>
                    <a:pt x="906106" y="199390"/>
                  </a:lnTo>
                  <a:lnTo>
                    <a:pt x="910229" y="184150"/>
                  </a:lnTo>
                  <a:lnTo>
                    <a:pt x="915304" y="169545"/>
                  </a:lnTo>
                  <a:lnTo>
                    <a:pt x="920379" y="155257"/>
                  </a:lnTo>
                  <a:lnTo>
                    <a:pt x="925454" y="141922"/>
                  </a:lnTo>
                  <a:lnTo>
                    <a:pt x="931480" y="128905"/>
                  </a:lnTo>
                  <a:lnTo>
                    <a:pt x="937507" y="116523"/>
                  </a:lnTo>
                  <a:lnTo>
                    <a:pt x="943533" y="104140"/>
                  </a:lnTo>
                  <a:lnTo>
                    <a:pt x="950194" y="93028"/>
                  </a:lnTo>
                  <a:lnTo>
                    <a:pt x="957172" y="82233"/>
                  </a:lnTo>
                  <a:lnTo>
                    <a:pt x="963833" y="71755"/>
                  </a:lnTo>
                  <a:lnTo>
                    <a:pt x="971762" y="62230"/>
                  </a:lnTo>
                  <a:lnTo>
                    <a:pt x="979374" y="53340"/>
                  </a:lnTo>
                  <a:lnTo>
                    <a:pt x="987304" y="45403"/>
                  </a:lnTo>
                  <a:lnTo>
                    <a:pt x="995868" y="37783"/>
                  </a:lnTo>
                  <a:lnTo>
                    <a:pt x="1004431" y="30797"/>
                  </a:lnTo>
                  <a:lnTo>
                    <a:pt x="1013630" y="24130"/>
                  </a:lnTo>
                  <a:lnTo>
                    <a:pt x="1022828" y="18733"/>
                  </a:lnTo>
                  <a:lnTo>
                    <a:pt x="1032343" y="13970"/>
                  </a:lnTo>
                  <a:lnTo>
                    <a:pt x="1042176" y="9525"/>
                  </a:lnTo>
                  <a:lnTo>
                    <a:pt x="1052325" y="6033"/>
                  </a:lnTo>
                  <a:lnTo>
                    <a:pt x="1063109" y="3493"/>
                  </a:lnTo>
                  <a:lnTo>
                    <a:pt x="1069453" y="2223"/>
                  </a:lnTo>
                  <a:lnTo>
                    <a:pt x="1076431" y="1270"/>
                  </a:lnTo>
                  <a:lnTo>
                    <a:pt x="1083409" y="318"/>
                  </a:lnTo>
                  <a:lnTo>
                    <a:pt x="10900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23"/>
            <p:cNvSpPr txBox="1"/>
            <p:nvPr/>
          </p:nvSpPr>
          <p:spPr>
            <a:xfrm>
              <a:off x="4740172" y="1922008"/>
              <a:ext cx="155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630415" y="2675090"/>
            <a:ext cx="1432157" cy="964841"/>
            <a:chOff x="6630415" y="2675090"/>
            <a:chExt cx="1432157" cy="964841"/>
          </a:xfrm>
        </p:grpSpPr>
        <p:sp>
          <p:nvSpPr>
            <p:cNvPr id="48" name="任意多边形 47"/>
            <p:cNvSpPr/>
            <p:nvPr/>
          </p:nvSpPr>
          <p:spPr>
            <a:xfrm>
              <a:off x="6630415" y="2675090"/>
              <a:ext cx="1432157" cy="964841"/>
            </a:xfrm>
            <a:custGeom>
              <a:avLst/>
              <a:gdLst>
                <a:gd name="connsiteX0" fmla="*/ 0 w 1528733"/>
                <a:gd name="connsiteY0" fmla="*/ 0 h 1029904"/>
                <a:gd name="connsiteX1" fmla="*/ 1013781 w 1528733"/>
                <a:gd name="connsiteY1" fmla="*/ 0 h 1029904"/>
                <a:gd name="connsiteX2" fmla="*/ 1528733 w 1528733"/>
                <a:gd name="connsiteY2" fmla="*/ 514952 h 1029904"/>
                <a:gd name="connsiteX3" fmla="*/ 1528732 w 1528733"/>
                <a:gd name="connsiteY3" fmla="*/ 514952 h 1029904"/>
                <a:gd name="connsiteX4" fmla="*/ 1013780 w 1528733"/>
                <a:gd name="connsiteY4" fmla="*/ 1029904 h 1029904"/>
                <a:gd name="connsiteX5" fmla="*/ 0 w 1528733"/>
                <a:gd name="connsiteY5" fmla="*/ 1029904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33" h="1029904">
                  <a:moveTo>
                    <a:pt x="0" y="0"/>
                  </a:moveTo>
                  <a:lnTo>
                    <a:pt x="1013781" y="0"/>
                  </a:lnTo>
                  <a:cubicBezTo>
                    <a:pt x="1298181" y="0"/>
                    <a:pt x="1528733" y="230552"/>
                    <a:pt x="1528733" y="514952"/>
                  </a:cubicBezTo>
                  <a:lnTo>
                    <a:pt x="1528732" y="514952"/>
                  </a:lnTo>
                  <a:cubicBezTo>
                    <a:pt x="1528732" y="799352"/>
                    <a:pt x="1298180" y="1029904"/>
                    <a:pt x="1013780" y="1029904"/>
                  </a:cubicBezTo>
                  <a:lnTo>
                    <a:pt x="0" y="1029904"/>
                  </a:lnTo>
                  <a:close/>
                </a:path>
              </a:pathLst>
            </a:cu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97"/>
            <p:cNvSpPr txBox="1"/>
            <p:nvPr/>
          </p:nvSpPr>
          <p:spPr>
            <a:xfrm>
              <a:off x="6836988" y="2742012"/>
              <a:ext cx="10190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743334" y="2810350"/>
            <a:ext cx="2888695" cy="964841"/>
            <a:chOff x="3743334" y="2810350"/>
            <a:chExt cx="2888695" cy="964841"/>
          </a:xfrm>
        </p:grpSpPr>
        <p:sp>
          <p:nvSpPr>
            <p:cNvPr id="51" name="任意多边形 50"/>
            <p:cNvSpPr/>
            <p:nvPr/>
          </p:nvSpPr>
          <p:spPr>
            <a:xfrm>
              <a:off x="3743334" y="2810350"/>
              <a:ext cx="2888695" cy="964841"/>
            </a:xfrm>
            <a:custGeom>
              <a:avLst/>
              <a:gdLst>
                <a:gd name="connsiteX0" fmla="*/ 0 w 3083492"/>
                <a:gd name="connsiteY0" fmla="*/ 514951 h 1029904"/>
                <a:gd name="connsiteX1" fmla="*/ 0 w 3083492"/>
                <a:gd name="connsiteY1" fmla="*/ 514952 h 1029904"/>
                <a:gd name="connsiteX2" fmla="*/ 0 w 3083492"/>
                <a:gd name="connsiteY2" fmla="*/ 514952 h 1029904"/>
                <a:gd name="connsiteX3" fmla="*/ 514952 w 3083492"/>
                <a:gd name="connsiteY3" fmla="*/ 0 h 1029904"/>
                <a:gd name="connsiteX4" fmla="*/ 3083492 w 3083492"/>
                <a:gd name="connsiteY4" fmla="*/ 0 h 1029904"/>
                <a:gd name="connsiteX5" fmla="*/ 3083492 w 3083492"/>
                <a:gd name="connsiteY5" fmla="*/ 1029904 h 1029904"/>
                <a:gd name="connsiteX6" fmla="*/ 514952 w 3083492"/>
                <a:gd name="connsiteY6" fmla="*/ 1029903 h 1029904"/>
                <a:gd name="connsiteX7" fmla="*/ 10462 w 3083492"/>
                <a:gd name="connsiteY7" fmla="*/ 618732 h 1029904"/>
                <a:gd name="connsiteX8" fmla="*/ 0 w 3083492"/>
                <a:gd name="connsiteY8" fmla="*/ 514952 h 1029904"/>
                <a:gd name="connsiteX9" fmla="*/ 10462 w 3083492"/>
                <a:gd name="connsiteY9" fmla="*/ 411171 h 1029904"/>
                <a:gd name="connsiteX10" fmla="*/ 514952 w 3083492"/>
                <a:gd name="connsiteY10" fmla="*/ 0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83492" h="1029904">
                  <a:moveTo>
                    <a:pt x="0" y="514951"/>
                  </a:moveTo>
                  <a:lnTo>
                    <a:pt x="0" y="514952"/>
                  </a:lnTo>
                  <a:lnTo>
                    <a:pt x="0" y="514952"/>
                  </a:lnTo>
                  <a:close/>
                  <a:moveTo>
                    <a:pt x="514952" y="0"/>
                  </a:moveTo>
                  <a:lnTo>
                    <a:pt x="3083492" y="0"/>
                  </a:lnTo>
                  <a:lnTo>
                    <a:pt x="3083492" y="1029904"/>
                  </a:lnTo>
                  <a:lnTo>
                    <a:pt x="514952" y="1029903"/>
                  </a:lnTo>
                  <a:cubicBezTo>
                    <a:pt x="266102" y="1029903"/>
                    <a:pt x="58480" y="853387"/>
                    <a:pt x="10462" y="618732"/>
                  </a:cubicBezTo>
                  <a:lnTo>
                    <a:pt x="0" y="514952"/>
                  </a:lnTo>
                  <a:lnTo>
                    <a:pt x="10462" y="411171"/>
                  </a:lnTo>
                  <a:cubicBezTo>
                    <a:pt x="58480" y="176517"/>
                    <a:pt x="266102" y="0"/>
                    <a:pt x="514952" y="0"/>
                  </a:cubicBezTo>
                  <a:close/>
                </a:path>
              </a:pathLst>
            </a:custGeom>
            <a:solidFill>
              <a:srgbClr val="5C6D7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100"/>
            <p:cNvSpPr txBox="1"/>
            <p:nvPr/>
          </p:nvSpPr>
          <p:spPr>
            <a:xfrm>
              <a:off x="4740172" y="3119771"/>
              <a:ext cx="155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KSO_Shape"/>
            <p:cNvSpPr>
              <a:spLocks/>
            </p:cNvSpPr>
            <p:nvPr/>
          </p:nvSpPr>
          <p:spPr bwMode="auto">
            <a:xfrm>
              <a:off x="4123854" y="3032073"/>
              <a:ext cx="471920" cy="471920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642948" y="3872853"/>
            <a:ext cx="1432157" cy="964841"/>
            <a:chOff x="6642948" y="3872853"/>
            <a:chExt cx="1432157" cy="964841"/>
          </a:xfrm>
        </p:grpSpPr>
        <p:sp>
          <p:nvSpPr>
            <p:cNvPr id="56" name="任意多边形 55"/>
            <p:cNvSpPr/>
            <p:nvPr/>
          </p:nvSpPr>
          <p:spPr>
            <a:xfrm>
              <a:off x="6642948" y="3872853"/>
              <a:ext cx="1432157" cy="964841"/>
            </a:xfrm>
            <a:custGeom>
              <a:avLst/>
              <a:gdLst>
                <a:gd name="connsiteX0" fmla="*/ 0 w 1528733"/>
                <a:gd name="connsiteY0" fmla="*/ 0 h 1029904"/>
                <a:gd name="connsiteX1" fmla="*/ 1013781 w 1528733"/>
                <a:gd name="connsiteY1" fmla="*/ 0 h 1029904"/>
                <a:gd name="connsiteX2" fmla="*/ 1528733 w 1528733"/>
                <a:gd name="connsiteY2" fmla="*/ 514952 h 1029904"/>
                <a:gd name="connsiteX3" fmla="*/ 1528732 w 1528733"/>
                <a:gd name="connsiteY3" fmla="*/ 514952 h 1029904"/>
                <a:gd name="connsiteX4" fmla="*/ 1013780 w 1528733"/>
                <a:gd name="connsiteY4" fmla="*/ 1029904 h 1029904"/>
                <a:gd name="connsiteX5" fmla="*/ 0 w 1528733"/>
                <a:gd name="connsiteY5" fmla="*/ 1029904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33" h="1029904">
                  <a:moveTo>
                    <a:pt x="0" y="0"/>
                  </a:moveTo>
                  <a:lnTo>
                    <a:pt x="1013781" y="0"/>
                  </a:lnTo>
                  <a:cubicBezTo>
                    <a:pt x="1298181" y="0"/>
                    <a:pt x="1528733" y="230552"/>
                    <a:pt x="1528733" y="514952"/>
                  </a:cubicBezTo>
                  <a:lnTo>
                    <a:pt x="1528732" y="514952"/>
                  </a:lnTo>
                  <a:cubicBezTo>
                    <a:pt x="1528732" y="799352"/>
                    <a:pt x="1298180" y="1029904"/>
                    <a:pt x="1013780" y="1029904"/>
                  </a:cubicBezTo>
                  <a:lnTo>
                    <a:pt x="0" y="1029904"/>
                  </a:lnTo>
                  <a:close/>
                </a:path>
              </a:pathLst>
            </a:cu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文本框 112"/>
            <p:cNvSpPr txBox="1"/>
            <p:nvPr/>
          </p:nvSpPr>
          <p:spPr>
            <a:xfrm>
              <a:off x="6899831" y="3939775"/>
              <a:ext cx="9183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755867" y="4008114"/>
            <a:ext cx="2888695" cy="964841"/>
            <a:chOff x="3755867" y="4008114"/>
            <a:chExt cx="2888695" cy="964841"/>
          </a:xfrm>
        </p:grpSpPr>
        <p:sp>
          <p:nvSpPr>
            <p:cNvPr id="59" name="任意多边形 58"/>
            <p:cNvSpPr/>
            <p:nvPr/>
          </p:nvSpPr>
          <p:spPr>
            <a:xfrm>
              <a:off x="3755867" y="4008114"/>
              <a:ext cx="2888695" cy="964841"/>
            </a:xfrm>
            <a:custGeom>
              <a:avLst/>
              <a:gdLst>
                <a:gd name="connsiteX0" fmla="*/ 0 w 3083492"/>
                <a:gd name="connsiteY0" fmla="*/ 514951 h 1029904"/>
                <a:gd name="connsiteX1" fmla="*/ 0 w 3083492"/>
                <a:gd name="connsiteY1" fmla="*/ 514952 h 1029904"/>
                <a:gd name="connsiteX2" fmla="*/ 0 w 3083492"/>
                <a:gd name="connsiteY2" fmla="*/ 514952 h 1029904"/>
                <a:gd name="connsiteX3" fmla="*/ 514952 w 3083492"/>
                <a:gd name="connsiteY3" fmla="*/ 0 h 1029904"/>
                <a:gd name="connsiteX4" fmla="*/ 3083492 w 3083492"/>
                <a:gd name="connsiteY4" fmla="*/ 0 h 1029904"/>
                <a:gd name="connsiteX5" fmla="*/ 3083492 w 3083492"/>
                <a:gd name="connsiteY5" fmla="*/ 1029904 h 1029904"/>
                <a:gd name="connsiteX6" fmla="*/ 514952 w 3083492"/>
                <a:gd name="connsiteY6" fmla="*/ 1029903 h 1029904"/>
                <a:gd name="connsiteX7" fmla="*/ 10462 w 3083492"/>
                <a:gd name="connsiteY7" fmla="*/ 618732 h 1029904"/>
                <a:gd name="connsiteX8" fmla="*/ 0 w 3083492"/>
                <a:gd name="connsiteY8" fmla="*/ 514952 h 1029904"/>
                <a:gd name="connsiteX9" fmla="*/ 10462 w 3083492"/>
                <a:gd name="connsiteY9" fmla="*/ 411171 h 1029904"/>
                <a:gd name="connsiteX10" fmla="*/ 514952 w 3083492"/>
                <a:gd name="connsiteY10" fmla="*/ 0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83492" h="1029904">
                  <a:moveTo>
                    <a:pt x="0" y="514951"/>
                  </a:moveTo>
                  <a:lnTo>
                    <a:pt x="0" y="514952"/>
                  </a:lnTo>
                  <a:lnTo>
                    <a:pt x="0" y="514952"/>
                  </a:lnTo>
                  <a:close/>
                  <a:moveTo>
                    <a:pt x="514952" y="0"/>
                  </a:moveTo>
                  <a:lnTo>
                    <a:pt x="3083492" y="0"/>
                  </a:lnTo>
                  <a:lnTo>
                    <a:pt x="3083492" y="1029904"/>
                  </a:lnTo>
                  <a:lnTo>
                    <a:pt x="514952" y="1029903"/>
                  </a:lnTo>
                  <a:cubicBezTo>
                    <a:pt x="266102" y="1029903"/>
                    <a:pt x="58480" y="853387"/>
                    <a:pt x="10462" y="618732"/>
                  </a:cubicBezTo>
                  <a:lnTo>
                    <a:pt x="0" y="514952"/>
                  </a:lnTo>
                  <a:lnTo>
                    <a:pt x="10462" y="411171"/>
                  </a:lnTo>
                  <a:cubicBezTo>
                    <a:pt x="58480" y="176517"/>
                    <a:pt x="266102" y="0"/>
                    <a:pt x="514952" y="0"/>
                  </a:cubicBezTo>
                  <a:close/>
                </a:path>
              </a:pathLst>
            </a:custGeom>
            <a:solidFill>
              <a:srgbClr val="FC4B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113"/>
            <p:cNvSpPr txBox="1"/>
            <p:nvPr/>
          </p:nvSpPr>
          <p:spPr>
            <a:xfrm>
              <a:off x="4752705" y="4317534"/>
              <a:ext cx="155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KSO_Shape"/>
            <p:cNvSpPr>
              <a:spLocks/>
            </p:cNvSpPr>
            <p:nvPr/>
          </p:nvSpPr>
          <p:spPr bwMode="auto">
            <a:xfrm>
              <a:off x="4142857" y="4267459"/>
              <a:ext cx="433912" cy="373888"/>
            </a:xfrm>
            <a:custGeom>
              <a:avLst/>
              <a:gdLst>
                <a:gd name="T0" fmla="*/ 838518 w 3856038"/>
                <a:gd name="T1" fmla="*/ 3035936 h 3319463"/>
                <a:gd name="T2" fmla="*/ 807086 w 3856038"/>
                <a:gd name="T3" fmla="*/ 3078481 h 3319463"/>
                <a:gd name="T4" fmla="*/ 345758 w 3856038"/>
                <a:gd name="T5" fmla="*/ 3083244 h 3319463"/>
                <a:gd name="T6" fmla="*/ 306705 w 3856038"/>
                <a:gd name="T7" fmla="*/ 3047684 h 3319463"/>
                <a:gd name="T8" fmla="*/ 1938189 w 3856038"/>
                <a:gd name="T9" fmla="*/ 1874411 h 3319463"/>
                <a:gd name="T10" fmla="*/ 2032113 w 3856038"/>
                <a:gd name="T11" fmla="*/ 1927728 h 3319463"/>
                <a:gd name="T12" fmla="*/ 2127625 w 3856038"/>
                <a:gd name="T13" fmla="*/ 1936931 h 3319463"/>
                <a:gd name="T14" fmla="*/ 2209174 w 3856038"/>
                <a:gd name="T15" fmla="*/ 1913446 h 3319463"/>
                <a:gd name="T16" fmla="*/ 2208222 w 3856038"/>
                <a:gd name="T17" fmla="*/ 3063251 h 3319463"/>
                <a:gd name="T18" fmla="*/ 2159673 w 3856038"/>
                <a:gd name="T19" fmla="*/ 3086101 h 3319463"/>
                <a:gd name="T20" fmla="*/ 1703060 w 3856038"/>
                <a:gd name="T21" fmla="*/ 3067694 h 3319463"/>
                <a:gd name="T22" fmla="*/ 1684338 w 3856038"/>
                <a:gd name="T23" fmla="*/ 1620838 h 3319463"/>
                <a:gd name="T24" fmla="*/ 1517659 w 3856038"/>
                <a:gd name="T25" fmla="*/ 3063249 h 3319463"/>
                <a:gd name="T26" fmla="*/ 1469110 w 3856038"/>
                <a:gd name="T27" fmla="*/ 3086100 h 3319463"/>
                <a:gd name="T28" fmla="*/ 1012179 w 3856038"/>
                <a:gd name="T29" fmla="*/ 3067693 h 3319463"/>
                <a:gd name="T30" fmla="*/ 993775 w 3856038"/>
                <a:gd name="T31" fmla="*/ 2030516 h 3319463"/>
                <a:gd name="T32" fmla="*/ 2903512 w 3856038"/>
                <a:gd name="T33" fmla="*/ 3058483 h 3319463"/>
                <a:gd name="T34" fmla="*/ 2858002 w 3856038"/>
                <a:gd name="T35" fmla="*/ 3085784 h 3319463"/>
                <a:gd name="T36" fmla="*/ 2397814 w 3856038"/>
                <a:gd name="T37" fmla="*/ 3071816 h 3319463"/>
                <a:gd name="T38" fmla="*/ 2374900 w 3856038"/>
                <a:gd name="T39" fmla="*/ 3023247 h 3319463"/>
                <a:gd name="T40" fmla="*/ 3393565 w 3856038"/>
                <a:gd name="T41" fmla="*/ 829618 h 3319463"/>
                <a:gd name="T42" fmla="*/ 3441797 w 3856038"/>
                <a:gd name="T43" fmla="*/ 916284 h 3319463"/>
                <a:gd name="T44" fmla="*/ 3518904 w 3856038"/>
                <a:gd name="T45" fmla="*/ 976601 h 3319463"/>
                <a:gd name="T46" fmla="*/ 3605213 w 3856038"/>
                <a:gd name="T47" fmla="*/ 3023244 h 3319463"/>
                <a:gd name="T48" fmla="*/ 3582367 w 3856038"/>
                <a:gd name="T49" fmla="*/ 3071815 h 3319463"/>
                <a:gd name="T50" fmla="*/ 3123532 w 3856038"/>
                <a:gd name="T51" fmla="*/ 3085783 h 3319463"/>
                <a:gd name="T52" fmla="*/ 3077839 w 3856038"/>
                <a:gd name="T53" fmla="*/ 3058481 h 3319463"/>
                <a:gd name="T54" fmla="*/ 3032368 w 3856038"/>
                <a:gd name="T55" fmla="*/ 0 h 3319463"/>
                <a:gd name="T56" fmla="*/ 3669057 w 3856038"/>
                <a:gd name="T57" fmla="*/ 6984 h 3319463"/>
                <a:gd name="T58" fmla="*/ 3714445 w 3856038"/>
                <a:gd name="T59" fmla="*/ 35552 h 3319463"/>
                <a:gd name="T60" fmla="*/ 3742692 w 3856038"/>
                <a:gd name="T61" fmla="*/ 80308 h 3319463"/>
                <a:gd name="T62" fmla="*/ 3749358 w 3856038"/>
                <a:gd name="T63" fmla="*/ 717377 h 3319463"/>
                <a:gd name="T64" fmla="*/ 3735075 w 3856038"/>
                <a:gd name="T65" fmla="*/ 769117 h 3319463"/>
                <a:gd name="T66" fmla="*/ 3700797 w 3856038"/>
                <a:gd name="T67" fmla="*/ 808795 h 3319463"/>
                <a:gd name="T68" fmla="*/ 3652870 w 3856038"/>
                <a:gd name="T69" fmla="*/ 830698 h 3319463"/>
                <a:gd name="T70" fmla="*/ 3597644 w 3856038"/>
                <a:gd name="T71" fmla="*/ 829110 h 3319463"/>
                <a:gd name="T72" fmla="*/ 3550670 w 3856038"/>
                <a:gd name="T73" fmla="*/ 804986 h 3319463"/>
                <a:gd name="T74" fmla="*/ 3518296 w 3856038"/>
                <a:gd name="T75" fmla="*/ 764039 h 3319463"/>
                <a:gd name="T76" fmla="*/ 3506552 w 3856038"/>
                <a:gd name="T77" fmla="*/ 711346 h 3319463"/>
                <a:gd name="T78" fmla="*/ 2155095 w 3856038"/>
                <a:gd name="T79" fmla="*/ 1756621 h 3319463"/>
                <a:gd name="T80" fmla="*/ 2103678 w 3856038"/>
                <a:gd name="T81" fmla="*/ 1768049 h 3319463"/>
                <a:gd name="T82" fmla="*/ 2052577 w 3856038"/>
                <a:gd name="T83" fmla="*/ 1756621 h 3319463"/>
                <a:gd name="T84" fmla="*/ 207257 w 3856038"/>
                <a:gd name="T85" fmla="*/ 2594619 h 3319463"/>
                <a:gd name="T86" fmla="*/ 161553 w 3856038"/>
                <a:gd name="T87" fmla="*/ 2623505 h 3319463"/>
                <a:gd name="T88" fmla="*/ 109818 w 3856038"/>
                <a:gd name="T89" fmla="*/ 2629853 h 3319463"/>
                <a:gd name="T90" fmla="*/ 59670 w 3856038"/>
                <a:gd name="T91" fmla="*/ 2613665 h 3319463"/>
                <a:gd name="T92" fmla="*/ 19996 w 3856038"/>
                <a:gd name="T93" fmla="*/ 2575574 h 3319463"/>
                <a:gd name="T94" fmla="*/ 952 w 3856038"/>
                <a:gd name="T95" fmla="*/ 2526056 h 3319463"/>
                <a:gd name="T96" fmla="*/ 5078 w 3856038"/>
                <a:gd name="T97" fmla="*/ 2473998 h 3319463"/>
                <a:gd name="T98" fmla="*/ 31105 w 3856038"/>
                <a:gd name="T99" fmla="*/ 2427337 h 3319463"/>
                <a:gd name="T100" fmla="*/ 1492697 w 3856038"/>
                <a:gd name="T101" fmla="*/ 975760 h 3319463"/>
                <a:gd name="T102" fmla="*/ 1543797 w 3856038"/>
                <a:gd name="T103" fmla="*/ 964333 h 3319463"/>
                <a:gd name="T104" fmla="*/ 1595215 w 3856038"/>
                <a:gd name="T105" fmla="*/ 975760 h 3319463"/>
                <a:gd name="T106" fmla="*/ 3334526 w 3856038"/>
                <a:gd name="T107" fmla="*/ 243464 h 3319463"/>
                <a:gd name="T108" fmla="*/ 2991107 w 3856038"/>
                <a:gd name="T109" fmla="*/ 233624 h 3319463"/>
                <a:gd name="T110" fmla="*/ 2948576 w 3856038"/>
                <a:gd name="T111" fmla="*/ 203151 h 3319463"/>
                <a:gd name="T112" fmla="*/ 2922550 w 3856038"/>
                <a:gd name="T113" fmla="*/ 157760 h 3319463"/>
                <a:gd name="T114" fmla="*/ 2918424 w 3856038"/>
                <a:gd name="T115" fmla="*/ 102845 h 3319463"/>
                <a:gd name="T116" fmla="*/ 2937468 w 3856038"/>
                <a:gd name="T117" fmla="*/ 53645 h 3319463"/>
                <a:gd name="T118" fmla="*/ 2975555 w 3856038"/>
                <a:gd name="T119" fmla="*/ 17459 h 3319463"/>
                <a:gd name="T120" fmla="*/ 3026338 w 3856038"/>
                <a:gd name="T121" fmla="*/ 318 h 3319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56038" h="3319463">
                  <a:moveTo>
                    <a:pt x="50800" y="3187700"/>
                  </a:moveTo>
                  <a:lnTo>
                    <a:pt x="3856038" y="3187700"/>
                  </a:lnTo>
                  <a:lnTo>
                    <a:pt x="3856038" y="3319463"/>
                  </a:lnTo>
                  <a:lnTo>
                    <a:pt x="50800" y="3319463"/>
                  </a:lnTo>
                  <a:lnTo>
                    <a:pt x="50800" y="3187700"/>
                  </a:lnTo>
                  <a:close/>
                  <a:moveTo>
                    <a:pt x="839788" y="2182813"/>
                  </a:moveTo>
                  <a:lnTo>
                    <a:pt x="839788" y="3023236"/>
                  </a:lnTo>
                  <a:lnTo>
                    <a:pt x="839471" y="3029586"/>
                  </a:lnTo>
                  <a:lnTo>
                    <a:pt x="838518" y="3035936"/>
                  </a:lnTo>
                  <a:lnTo>
                    <a:pt x="837248" y="3041969"/>
                  </a:lnTo>
                  <a:lnTo>
                    <a:pt x="834708" y="3047684"/>
                  </a:lnTo>
                  <a:lnTo>
                    <a:pt x="832486" y="3053399"/>
                  </a:lnTo>
                  <a:lnTo>
                    <a:pt x="829311" y="3058479"/>
                  </a:lnTo>
                  <a:lnTo>
                    <a:pt x="825501" y="3063241"/>
                  </a:lnTo>
                  <a:lnTo>
                    <a:pt x="821373" y="3067686"/>
                  </a:lnTo>
                  <a:lnTo>
                    <a:pt x="816928" y="3071814"/>
                  </a:lnTo>
                  <a:lnTo>
                    <a:pt x="812166" y="3075306"/>
                  </a:lnTo>
                  <a:lnTo>
                    <a:pt x="807086" y="3078481"/>
                  </a:lnTo>
                  <a:lnTo>
                    <a:pt x="801688" y="3081339"/>
                  </a:lnTo>
                  <a:lnTo>
                    <a:pt x="795656" y="3083244"/>
                  </a:lnTo>
                  <a:lnTo>
                    <a:pt x="789623" y="3084831"/>
                  </a:lnTo>
                  <a:lnTo>
                    <a:pt x="783591" y="3085784"/>
                  </a:lnTo>
                  <a:lnTo>
                    <a:pt x="777241" y="3086101"/>
                  </a:lnTo>
                  <a:lnTo>
                    <a:pt x="364173" y="3086101"/>
                  </a:lnTo>
                  <a:lnTo>
                    <a:pt x="357823" y="3085784"/>
                  </a:lnTo>
                  <a:lnTo>
                    <a:pt x="351473" y="3084831"/>
                  </a:lnTo>
                  <a:lnTo>
                    <a:pt x="345758" y="3083244"/>
                  </a:lnTo>
                  <a:lnTo>
                    <a:pt x="339725" y="3081339"/>
                  </a:lnTo>
                  <a:lnTo>
                    <a:pt x="334328" y="3078481"/>
                  </a:lnTo>
                  <a:lnTo>
                    <a:pt x="329248" y="3075306"/>
                  </a:lnTo>
                  <a:lnTo>
                    <a:pt x="324485" y="3071814"/>
                  </a:lnTo>
                  <a:lnTo>
                    <a:pt x="320040" y="3067686"/>
                  </a:lnTo>
                  <a:lnTo>
                    <a:pt x="315595" y="3063241"/>
                  </a:lnTo>
                  <a:lnTo>
                    <a:pt x="312103" y="3058479"/>
                  </a:lnTo>
                  <a:lnTo>
                    <a:pt x="308928" y="3053399"/>
                  </a:lnTo>
                  <a:lnTo>
                    <a:pt x="306705" y="3047684"/>
                  </a:lnTo>
                  <a:lnTo>
                    <a:pt x="304165" y="3041969"/>
                  </a:lnTo>
                  <a:lnTo>
                    <a:pt x="302578" y="3035936"/>
                  </a:lnTo>
                  <a:lnTo>
                    <a:pt x="301943" y="3029586"/>
                  </a:lnTo>
                  <a:lnTo>
                    <a:pt x="301625" y="3023236"/>
                  </a:lnTo>
                  <a:lnTo>
                    <a:pt x="301625" y="2721293"/>
                  </a:lnTo>
                  <a:lnTo>
                    <a:pt x="839788" y="2182813"/>
                  </a:lnTo>
                  <a:close/>
                  <a:moveTo>
                    <a:pt x="1684338" y="1620838"/>
                  </a:moveTo>
                  <a:lnTo>
                    <a:pt x="1929304" y="1865842"/>
                  </a:lnTo>
                  <a:lnTo>
                    <a:pt x="1938189" y="1874411"/>
                  </a:lnTo>
                  <a:lnTo>
                    <a:pt x="1947708" y="1882345"/>
                  </a:lnTo>
                  <a:lnTo>
                    <a:pt x="1957227" y="1889644"/>
                  </a:lnTo>
                  <a:lnTo>
                    <a:pt x="1967064" y="1896944"/>
                  </a:lnTo>
                  <a:lnTo>
                    <a:pt x="1977218" y="1903291"/>
                  </a:lnTo>
                  <a:lnTo>
                    <a:pt x="1987690" y="1909003"/>
                  </a:lnTo>
                  <a:lnTo>
                    <a:pt x="1998478" y="1914716"/>
                  </a:lnTo>
                  <a:lnTo>
                    <a:pt x="2009267" y="1919476"/>
                  </a:lnTo>
                  <a:lnTo>
                    <a:pt x="2020690" y="1923602"/>
                  </a:lnTo>
                  <a:lnTo>
                    <a:pt x="2032113" y="1927728"/>
                  </a:lnTo>
                  <a:lnTo>
                    <a:pt x="2043537" y="1930901"/>
                  </a:lnTo>
                  <a:lnTo>
                    <a:pt x="2055277" y="1933440"/>
                  </a:lnTo>
                  <a:lnTo>
                    <a:pt x="2067335" y="1935344"/>
                  </a:lnTo>
                  <a:lnTo>
                    <a:pt x="2079393" y="1936931"/>
                  </a:lnTo>
                  <a:lnTo>
                    <a:pt x="2091768" y="1937883"/>
                  </a:lnTo>
                  <a:lnTo>
                    <a:pt x="2103826" y="1938201"/>
                  </a:lnTo>
                  <a:lnTo>
                    <a:pt x="2111759" y="1937883"/>
                  </a:lnTo>
                  <a:lnTo>
                    <a:pt x="2119692" y="1937566"/>
                  </a:lnTo>
                  <a:lnTo>
                    <a:pt x="2127625" y="1936931"/>
                  </a:lnTo>
                  <a:lnTo>
                    <a:pt x="2135240" y="1935979"/>
                  </a:lnTo>
                  <a:lnTo>
                    <a:pt x="2142856" y="1934710"/>
                  </a:lnTo>
                  <a:lnTo>
                    <a:pt x="2150788" y="1933440"/>
                  </a:lnTo>
                  <a:lnTo>
                    <a:pt x="2158404" y="1931536"/>
                  </a:lnTo>
                  <a:lnTo>
                    <a:pt x="2165702" y="1929949"/>
                  </a:lnTo>
                  <a:lnTo>
                    <a:pt x="2173318" y="1927728"/>
                  </a:lnTo>
                  <a:lnTo>
                    <a:pt x="2180299" y="1925189"/>
                  </a:lnTo>
                  <a:lnTo>
                    <a:pt x="2194895" y="1919794"/>
                  </a:lnTo>
                  <a:lnTo>
                    <a:pt x="2209174" y="1913446"/>
                  </a:lnTo>
                  <a:lnTo>
                    <a:pt x="2222501" y="1906782"/>
                  </a:lnTo>
                  <a:lnTo>
                    <a:pt x="2222501" y="3023263"/>
                  </a:lnTo>
                  <a:lnTo>
                    <a:pt x="2222501" y="3029611"/>
                  </a:lnTo>
                  <a:lnTo>
                    <a:pt x="2221232" y="3035958"/>
                  </a:lnTo>
                  <a:lnTo>
                    <a:pt x="2219645" y="3041988"/>
                  </a:lnTo>
                  <a:lnTo>
                    <a:pt x="2217742" y="3047700"/>
                  </a:lnTo>
                  <a:lnTo>
                    <a:pt x="2214886" y="3053413"/>
                  </a:lnTo>
                  <a:lnTo>
                    <a:pt x="2211713" y="3058491"/>
                  </a:lnTo>
                  <a:lnTo>
                    <a:pt x="2208222" y="3063251"/>
                  </a:lnTo>
                  <a:lnTo>
                    <a:pt x="2204414" y="3067694"/>
                  </a:lnTo>
                  <a:lnTo>
                    <a:pt x="2199655" y="3071820"/>
                  </a:lnTo>
                  <a:lnTo>
                    <a:pt x="2194895" y="3075311"/>
                  </a:lnTo>
                  <a:lnTo>
                    <a:pt x="2189818" y="3078484"/>
                  </a:lnTo>
                  <a:lnTo>
                    <a:pt x="2184424" y="3081341"/>
                  </a:lnTo>
                  <a:lnTo>
                    <a:pt x="2178712" y="3083245"/>
                  </a:lnTo>
                  <a:lnTo>
                    <a:pt x="2172366" y="3084832"/>
                  </a:lnTo>
                  <a:lnTo>
                    <a:pt x="2166654" y="3085784"/>
                  </a:lnTo>
                  <a:lnTo>
                    <a:pt x="2159673" y="3086101"/>
                  </a:lnTo>
                  <a:lnTo>
                    <a:pt x="1747166" y="3086101"/>
                  </a:lnTo>
                  <a:lnTo>
                    <a:pt x="1740820" y="3085784"/>
                  </a:lnTo>
                  <a:lnTo>
                    <a:pt x="1734474" y="3084832"/>
                  </a:lnTo>
                  <a:lnTo>
                    <a:pt x="1728445" y="3083245"/>
                  </a:lnTo>
                  <a:lnTo>
                    <a:pt x="1723050" y="3081341"/>
                  </a:lnTo>
                  <a:lnTo>
                    <a:pt x="1717656" y="3078484"/>
                  </a:lnTo>
                  <a:lnTo>
                    <a:pt x="1712579" y="3075311"/>
                  </a:lnTo>
                  <a:lnTo>
                    <a:pt x="1707185" y="3071820"/>
                  </a:lnTo>
                  <a:lnTo>
                    <a:pt x="1703060" y="3067694"/>
                  </a:lnTo>
                  <a:lnTo>
                    <a:pt x="1698935" y="3063251"/>
                  </a:lnTo>
                  <a:lnTo>
                    <a:pt x="1695444" y="3058491"/>
                  </a:lnTo>
                  <a:lnTo>
                    <a:pt x="1692271" y="3053413"/>
                  </a:lnTo>
                  <a:lnTo>
                    <a:pt x="1689415" y="3047700"/>
                  </a:lnTo>
                  <a:lnTo>
                    <a:pt x="1687511" y="3041988"/>
                  </a:lnTo>
                  <a:lnTo>
                    <a:pt x="1685925" y="3035958"/>
                  </a:lnTo>
                  <a:lnTo>
                    <a:pt x="1684973" y="3029611"/>
                  </a:lnTo>
                  <a:lnTo>
                    <a:pt x="1684338" y="3023263"/>
                  </a:lnTo>
                  <a:lnTo>
                    <a:pt x="1684338" y="1620838"/>
                  </a:lnTo>
                  <a:close/>
                  <a:moveTo>
                    <a:pt x="1531938" y="1492251"/>
                  </a:moveTo>
                  <a:lnTo>
                    <a:pt x="1531938" y="3023260"/>
                  </a:lnTo>
                  <a:lnTo>
                    <a:pt x="1531304" y="3029608"/>
                  </a:lnTo>
                  <a:lnTo>
                    <a:pt x="1530669" y="3035955"/>
                  </a:lnTo>
                  <a:lnTo>
                    <a:pt x="1529082" y="3041985"/>
                  </a:lnTo>
                  <a:lnTo>
                    <a:pt x="1527178" y="3047698"/>
                  </a:lnTo>
                  <a:lnTo>
                    <a:pt x="1524323" y="3053411"/>
                  </a:lnTo>
                  <a:lnTo>
                    <a:pt x="1521150" y="3058489"/>
                  </a:lnTo>
                  <a:lnTo>
                    <a:pt x="1517659" y="3063249"/>
                  </a:lnTo>
                  <a:lnTo>
                    <a:pt x="1513217" y="3067693"/>
                  </a:lnTo>
                  <a:lnTo>
                    <a:pt x="1509092" y="3071818"/>
                  </a:lnTo>
                  <a:lnTo>
                    <a:pt x="1504332" y="3075309"/>
                  </a:lnTo>
                  <a:lnTo>
                    <a:pt x="1498938" y="3078483"/>
                  </a:lnTo>
                  <a:lnTo>
                    <a:pt x="1493543" y="3081340"/>
                  </a:lnTo>
                  <a:lnTo>
                    <a:pt x="1487514" y="3083244"/>
                  </a:lnTo>
                  <a:lnTo>
                    <a:pt x="1481803" y="3084831"/>
                  </a:lnTo>
                  <a:lnTo>
                    <a:pt x="1475456" y="3085783"/>
                  </a:lnTo>
                  <a:lnTo>
                    <a:pt x="1469110" y="3086100"/>
                  </a:lnTo>
                  <a:lnTo>
                    <a:pt x="1056286" y="3086100"/>
                  </a:lnTo>
                  <a:lnTo>
                    <a:pt x="1050257" y="3085783"/>
                  </a:lnTo>
                  <a:lnTo>
                    <a:pt x="1043911" y="3084831"/>
                  </a:lnTo>
                  <a:lnTo>
                    <a:pt x="1037882" y="3083244"/>
                  </a:lnTo>
                  <a:lnTo>
                    <a:pt x="1031853" y="3081340"/>
                  </a:lnTo>
                  <a:lnTo>
                    <a:pt x="1026776" y="3078483"/>
                  </a:lnTo>
                  <a:lnTo>
                    <a:pt x="1021381" y="3075309"/>
                  </a:lnTo>
                  <a:lnTo>
                    <a:pt x="1016622" y="3071818"/>
                  </a:lnTo>
                  <a:lnTo>
                    <a:pt x="1012179" y="3067693"/>
                  </a:lnTo>
                  <a:lnTo>
                    <a:pt x="1008372" y="3063249"/>
                  </a:lnTo>
                  <a:lnTo>
                    <a:pt x="1004246" y="3058489"/>
                  </a:lnTo>
                  <a:lnTo>
                    <a:pt x="1001391" y="3053411"/>
                  </a:lnTo>
                  <a:lnTo>
                    <a:pt x="998852" y="3047698"/>
                  </a:lnTo>
                  <a:lnTo>
                    <a:pt x="996631" y="3041985"/>
                  </a:lnTo>
                  <a:lnTo>
                    <a:pt x="995044" y="3035955"/>
                  </a:lnTo>
                  <a:lnTo>
                    <a:pt x="994092" y="3029608"/>
                  </a:lnTo>
                  <a:lnTo>
                    <a:pt x="993775" y="3023260"/>
                  </a:lnTo>
                  <a:lnTo>
                    <a:pt x="993775" y="2030516"/>
                  </a:lnTo>
                  <a:lnTo>
                    <a:pt x="1531938" y="1492251"/>
                  </a:lnTo>
                  <a:close/>
                  <a:moveTo>
                    <a:pt x="2914650" y="1230313"/>
                  </a:moveTo>
                  <a:lnTo>
                    <a:pt x="2914650" y="3023247"/>
                  </a:lnTo>
                  <a:lnTo>
                    <a:pt x="2914014" y="3029596"/>
                  </a:lnTo>
                  <a:lnTo>
                    <a:pt x="2913059" y="3035945"/>
                  </a:lnTo>
                  <a:lnTo>
                    <a:pt x="2911468" y="3041976"/>
                  </a:lnTo>
                  <a:lnTo>
                    <a:pt x="2909240" y="3047690"/>
                  </a:lnTo>
                  <a:lnTo>
                    <a:pt x="2906694" y="3053404"/>
                  </a:lnTo>
                  <a:lnTo>
                    <a:pt x="2903512" y="3058483"/>
                  </a:lnTo>
                  <a:lnTo>
                    <a:pt x="2900011" y="3063245"/>
                  </a:lnTo>
                  <a:lnTo>
                    <a:pt x="2895874" y="3067689"/>
                  </a:lnTo>
                  <a:lnTo>
                    <a:pt x="2891736" y="3071816"/>
                  </a:lnTo>
                  <a:lnTo>
                    <a:pt x="2886326" y="3075308"/>
                  </a:lnTo>
                  <a:lnTo>
                    <a:pt x="2881234" y="3078482"/>
                  </a:lnTo>
                  <a:lnTo>
                    <a:pt x="2875824" y="3081340"/>
                  </a:lnTo>
                  <a:lnTo>
                    <a:pt x="2870414" y="3083244"/>
                  </a:lnTo>
                  <a:lnTo>
                    <a:pt x="2864367" y="3084831"/>
                  </a:lnTo>
                  <a:lnTo>
                    <a:pt x="2858002" y="3085784"/>
                  </a:lnTo>
                  <a:lnTo>
                    <a:pt x="2851637" y="3086101"/>
                  </a:lnTo>
                  <a:lnTo>
                    <a:pt x="2437914" y="3086101"/>
                  </a:lnTo>
                  <a:lnTo>
                    <a:pt x="2430912" y="3085784"/>
                  </a:lnTo>
                  <a:lnTo>
                    <a:pt x="2425184" y="3084831"/>
                  </a:lnTo>
                  <a:lnTo>
                    <a:pt x="2418819" y="3083244"/>
                  </a:lnTo>
                  <a:lnTo>
                    <a:pt x="2413090" y="3081340"/>
                  </a:lnTo>
                  <a:lnTo>
                    <a:pt x="2407680" y="3078482"/>
                  </a:lnTo>
                  <a:lnTo>
                    <a:pt x="2402588" y="3075308"/>
                  </a:lnTo>
                  <a:lnTo>
                    <a:pt x="2397814" y="3071816"/>
                  </a:lnTo>
                  <a:lnTo>
                    <a:pt x="2393040" y="3067689"/>
                  </a:lnTo>
                  <a:lnTo>
                    <a:pt x="2389221" y="3063245"/>
                  </a:lnTo>
                  <a:lnTo>
                    <a:pt x="2385721" y="3058483"/>
                  </a:lnTo>
                  <a:lnTo>
                    <a:pt x="2382538" y="3053404"/>
                  </a:lnTo>
                  <a:lnTo>
                    <a:pt x="2379674" y="3047690"/>
                  </a:lnTo>
                  <a:lnTo>
                    <a:pt x="2377764" y="3041976"/>
                  </a:lnTo>
                  <a:lnTo>
                    <a:pt x="2376173" y="3035945"/>
                  </a:lnTo>
                  <a:lnTo>
                    <a:pt x="2374900" y="3029596"/>
                  </a:lnTo>
                  <a:lnTo>
                    <a:pt x="2374900" y="3023247"/>
                  </a:lnTo>
                  <a:lnTo>
                    <a:pt x="2374900" y="1768701"/>
                  </a:lnTo>
                  <a:lnTo>
                    <a:pt x="2914650" y="1230313"/>
                  </a:lnTo>
                  <a:close/>
                  <a:moveTo>
                    <a:pt x="3382142" y="762000"/>
                  </a:moveTo>
                  <a:lnTo>
                    <a:pt x="3382777" y="774063"/>
                  </a:lnTo>
                  <a:lnTo>
                    <a:pt x="3384046" y="785492"/>
                  </a:lnTo>
                  <a:lnTo>
                    <a:pt x="3385633" y="796920"/>
                  </a:lnTo>
                  <a:lnTo>
                    <a:pt x="3387536" y="808031"/>
                  </a:lnTo>
                  <a:lnTo>
                    <a:pt x="3390392" y="818825"/>
                  </a:lnTo>
                  <a:lnTo>
                    <a:pt x="3393565" y="829618"/>
                  </a:lnTo>
                  <a:lnTo>
                    <a:pt x="3397056" y="840094"/>
                  </a:lnTo>
                  <a:lnTo>
                    <a:pt x="3401181" y="850888"/>
                  </a:lnTo>
                  <a:lnTo>
                    <a:pt x="3405623" y="860729"/>
                  </a:lnTo>
                  <a:lnTo>
                    <a:pt x="3410383" y="870570"/>
                  </a:lnTo>
                  <a:lnTo>
                    <a:pt x="3416095" y="880411"/>
                  </a:lnTo>
                  <a:lnTo>
                    <a:pt x="3421806" y="889935"/>
                  </a:lnTo>
                  <a:lnTo>
                    <a:pt x="3427835" y="899141"/>
                  </a:lnTo>
                  <a:lnTo>
                    <a:pt x="3434499" y="907713"/>
                  </a:lnTo>
                  <a:lnTo>
                    <a:pt x="3441797" y="916284"/>
                  </a:lnTo>
                  <a:lnTo>
                    <a:pt x="3448778" y="924220"/>
                  </a:lnTo>
                  <a:lnTo>
                    <a:pt x="3456711" y="932157"/>
                  </a:lnTo>
                  <a:lnTo>
                    <a:pt x="3464644" y="939776"/>
                  </a:lnTo>
                  <a:lnTo>
                    <a:pt x="3472894" y="946760"/>
                  </a:lnTo>
                  <a:lnTo>
                    <a:pt x="3481461" y="953426"/>
                  </a:lnTo>
                  <a:lnTo>
                    <a:pt x="3490663" y="960093"/>
                  </a:lnTo>
                  <a:lnTo>
                    <a:pt x="3499548" y="966125"/>
                  </a:lnTo>
                  <a:lnTo>
                    <a:pt x="3509067" y="971521"/>
                  </a:lnTo>
                  <a:lnTo>
                    <a:pt x="3518904" y="976601"/>
                  </a:lnTo>
                  <a:lnTo>
                    <a:pt x="3529058" y="981363"/>
                  </a:lnTo>
                  <a:lnTo>
                    <a:pt x="3539529" y="985807"/>
                  </a:lnTo>
                  <a:lnTo>
                    <a:pt x="3549683" y="989616"/>
                  </a:lnTo>
                  <a:lnTo>
                    <a:pt x="3560155" y="992791"/>
                  </a:lnTo>
                  <a:lnTo>
                    <a:pt x="3571261" y="995966"/>
                  </a:lnTo>
                  <a:lnTo>
                    <a:pt x="3582367" y="998505"/>
                  </a:lnTo>
                  <a:lnTo>
                    <a:pt x="3593790" y="1000093"/>
                  </a:lnTo>
                  <a:lnTo>
                    <a:pt x="3605213" y="1001680"/>
                  </a:lnTo>
                  <a:lnTo>
                    <a:pt x="3605213" y="3023244"/>
                  </a:lnTo>
                  <a:lnTo>
                    <a:pt x="3604896" y="3029593"/>
                  </a:lnTo>
                  <a:lnTo>
                    <a:pt x="3603944" y="3035942"/>
                  </a:lnTo>
                  <a:lnTo>
                    <a:pt x="3602357" y="3041974"/>
                  </a:lnTo>
                  <a:lnTo>
                    <a:pt x="3600136" y="3047688"/>
                  </a:lnTo>
                  <a:lnTo>
                    <a:pt x="3597598" y="3053402"/>
                  </a:lnTo>
                  <a:lnTo>
                    <a:pt x="3594425" y="3058481"/>
                  </a:lnTo>
                  <a:lnTo>
                    <a:pt x="3590617" y="3063243"/>
                  </a:lnTo>
                  <a:lnTo>
                    <a:pt x="3586809" y="3067688"/>
                  </a:lnTo>
                  <a:lnTo>
                    <a:pt x="3582367" y="3071815"/>
                  </a:lnTo>
                  <a:lnTo>
                    <a:pt x="3577607" y="3075307"/>
                  </a:lnTo>
                  <a:lnTo>
                    <a:pt x="3572213" y="3078481"/>
                  </a:lnTo>
                  <a:lnTo>
                    <a:pt x="3567136" y="3081338"/>
                  </a:lnTo>
                  <a:lnTo>
                    <a:pt x="3561107" y="3083243"/>
                  </a:lnTo>
                  <a:lnTo>
                    <a:pt x="3555078" y="3084830"/>
                  </a:lnTo>
                  <a:lnTo>
                    <a:pt x="3548732" y="3085783"/>
                  </a:lnTo>
                  <a:lnTo>
                    <a:pt x="3542703" y="3086100"/>
                  </a:lnTo>
                  <a:lnTo>
                    <a:pt x="3129878" y="3086100"/>
                  </a:lnTo>
                  <a:lnTo>
                    <a:pt x="3123532" y="3085783"/>
                  </a:lnTo>
                  <a:lnTo>
                    <a:pt x="3117186" y="3084830"/>
                  </a:lnTo>
                  <a:lnTo>
                    <a:pt x="3111474" y="3083243"/>
                  </a:lnTo>
                  <a:lnTo>
                    <a:pt x="3105445" y="3081338"/>
                  </a:lnTo>
                  <a:lnTo>
                    <a:pt x="3099733" y="3078481"/>
                  </a:lnTo>
                  <a:lnTo>
                    <a:pt x="3094656" y="3075307"/>
                  </a:lnTo>
                  <a:lnTo>
                    <a:pt x="3089897" y="3071815"/>
                  </a:lnTo>
                  <a:lnTo>
                    <a:pt x="3085454" y="3067688"/>
                  </a:lnTo>
                  <a:lnTo>
                    <a:pt x="3081329" y="3063243"/>
                  </a:lnTo>
                  <a:lnTo>
                    <a:pt x="3077839" y="3058481"/>
                  </a:lnTo>
                  <a:lnTo>
                    <a:pt x="3074666" y="3053402"/>
                  </a:lnTo>
                  <a:lnTo>
                    <a:pt x="3071810" y="3047688"/>
                  </a:lnTo>
                  <a:lnTo>
                    <a:pt x="3069906" y="3041974"/>
                  </a:lnTo>
                  <a:lnTo>
                    <a:pt x="3068320" y="3035942"/>
                  </a:lnTo>
                  <a:lnTo>
                    <a:pt x="3067685" y="3029593"/>
                  </a:lnTo>
                  <a:lnTo>
                    <a:pt x="3067050" y="3023244"/>
                  </a:lnTo>
                  <a:lnTo>
                    <a:pt x="3067050" y="1077552"/>
                  </a:lnTo>
                  <a:lnTo>
                    <a:pt x="3382142" y="762000"/>
                  </a:lnTo>
                  <a:close/>
                  <a:moveTo>
                    <a:pt x="3032368" y="0"/>
                  </a:moveTo>
                  <a:lnTo>
                    <a:pt x="3038399" y="0"/>
                  </a:lnTo>
                  <a:lnTo>
                    <a:pt x="3628114" y="0"/>
                  </a:lnTo>
                  <a:lnTo>
                    <a:pt x="3634144" y="0"/>
                  </a:lnTo>
                  <a:lnTo>
                    <a:pt x="3640175" y="318"/>
                  </a:lnTo>
                  <a:lnTo>
                    <a:pt x="3646205" y="1270"/>
                  </a:lnTo>
                  <a:lnTo>
                    <a:pt x="3651918" y="2222"/>
                  </a:lnTo>
                  <a:lnTo>
                    <a:pt x="3657631" y="3492"/>
                  </a:lnTo>
                  <a:lnTo>
                    <a:pt x="3663344" y="5079"/>
                  </a:lnTo>
                  <a:lnTo>
                    <a:pt x="3669057" y="6984"/>
                  </a:lnTo>
                  <a:lnTo>
                    <a:pt x="3674453" y="9206"/>
                  </a:lnTo>
                  <a:lnTo>
                    <a:pt x="3680166" y="11428"/>
                  </a:lnTo>
                  <a:lnTo>
                    <a:pt x="3685562" y="14284"/>
                  </a:lnTo>
                  <a:lnTo>
                    <a:pt x="3690640" y="17459"/>
                  </a:lnTo>
                  <a:lnTo>
                    <a:pt x="3695718" y="20633"/>
                  </a:lnTo>
                  <a:lnTo>
                    <a:pt x="3700479" y="23807"/>
                  </a:lnTo>
                  <a:lnTo>
                    <a:pt x="3705240" y="27616"/>
                  </a:lnTo>
                  <a:lnTo>
                    <a:pt x="3710001" y="31425"/>
                  </a:lnTo>
                  <a:lnTo>
                    <a:pt x="3714445" y="35552"/>
                  </a:lnTo>
                  <a:lnTo>
                    <a:pt x="3718253" y="39678"/>
                  </a:lnTo>
                  <a:lnTo>
                    <a:pt x="3722062" y="44440"/>
                  </a:lnTo>
                  <a:lnTo>
                    <a:pt x="3725871" y="49201"/>
                  </a:lnTo>
                  <a:lnTo>
                    <a:pt x="3729362" y="53962"/>
                  </a:lnTo>
                  <a:lnTo>
                    <a:pt x="3732536" y="59041"/>
                  </a:lnTo>
                  <a:lnTo>
                    <a:pt x="3735075" y="64437"/>
                  </a:lnTo>
                  <a:lnTo>
                    <a:pt x="3737932" y="69516"/>
                  </a:lnTo>
                  <a:lnTo>
                    <a:pt x="3740471" y="74912"/>
                  </a:lnTo>
                  <a:lnTo>
                    <a:pt x="3742692" y="80308"/>
                  </a:lnTo>
                  <a:lnTo>
                    <a:pt x="3744279" y="86339"/>
                  </a:lnTo>
                  <a:lnTo>
                    <a:pt x="3745866" y="91736"/>
                  </a:lnTo>
                  <a:lnTo>
                    <a:pt x="3747453" y="97767"/>
                  </a:lnTo>
                  <a:lnTo>
                    <a:pt x="3748088" y="103798"/>
                  </a:lnTo>
                  <a:lnTo>
                    <a:pt x="3749040" y="109511"/>
                  </a:lnTo>
                  <a:lnTo>
                    <a:pt x="3749358" y="115542"/>
                  </a:lnTo>
                  <a:lnTo>
                    <a:pt x="3749675" y="121573"/>
                  </a:lnTo>
                  <a:lnTo>
                    <a:pt x="3749675" y="711346"/>
                  </a:lnTo>
                  <a:lnTo>
                    <a:pt x="3749358" y="717377"/>
                  </a:lnTo>
                  <a:lnTo>
                    <a:pt x="3749040" y="723726"/>
                  </a:lnTo>
                  <a:lnTo>
                    <a:pt x="3748088" y="729757"/>
                  </a:lnTo>
                  <a:lnTo>
                    <a:pt x="3747453" y="735788"/>
                  </a:lnTo>
                  <a:lnTo>
                    <a:pt x="3745866" y="741819"/>
                  </a:lnTo>
                  <a:lnTo>
                    <a:pt x="3744279" y="747215"/>
                  </a:lnTo>
                  <a:lnTo>
                    <a:pt x="3742375" y="753246"/>
                  </a:lnTo>
                  <a:lnTo>
                    <a:pt x="3740471" y="758642"/>
                  </a:lnTo>
                  <a:lnTo>
                    <a:pt x="3737614" y="764039"/>
                  </a:lnTo>
                  <a:lnTo>
                    <a:pt x="3735075" y="769117"/>
                  </a:lnTo>
                  <a:lnTo>
                    <a:pt x="3732219" y="774196"/>
                  </a:lnTo>
                  <a:lnTo>
                    <a:pt x="3729045" y="779275"/>
                  </a:lnTo>
                  <a:lnTo>
                    <a:pt x="3725871" y="784036"/>
                  </a:lnTo>
                  <a:lnTo>
                    <a:pt x="3721745" y="788798"/>
                  </a:lnTo>
                  <a:lnTo>
                    <a:pt x="3718253" y="793242"/>
                  </a:lnTo>
                  <a:lnTo>
                    <a:pt x="3714445" y="797368"/>
                  </a:lnTo>
                  <a:lnTo>
                    <a:pt x="3710001" y="801495"/>
                  </a:lnTo>
                  <a:lnTo>
                    <a:pt x="3705558" y="804986"/>
                  </a:lnTo>
                  <a:lnTo>
                    <a:pt x="3700797" y="808795"/>
                  </a:lnTo>
                  <a:lnTo>
                    <a:pt x="3696036" y="811970"/>
                  </a:lnTo>
                  <a:lnTo>
                    <a:pt x="3690958" y="815144"/>
                  </a:lnTo>
                  <a:lnTo>
                    <a:pt x="3685879" y="818318"/>
                  </a:lnTo>
                  <a:lnTo>
                    <a:pt x="3680801" y="820857"/>
                  </a:lnTo>
                  <a:lnTo>
                    <a:pt x="3675405" y="823397"/>
                  </a:lnTo>
                  <a:lnTo>
                    <a:pt x="3669692" y="825301"/>
                  </a:lnTo>
                  <a:lnTo>
                    <a:pt x="3664297" y="827523"/>
                  </a:lnTo>
                  <a:lnTo>
                    <a:pt x="3658583" y="829110"/>
                  </a:lnTo>
                  <a:lnTo>
                    <a:pt x="3652870" y="830698"/>
                  </a:lnTo>
                  <a:lnTo>
                    <a:pt x="3646523" y="831332"/>
                  </a:lnTo>
                  <a:lnTo>
                    <a:pt x="3640492" y="832285"/>
                  </a:lnTo>
                  <a:lnTo>
                    <a:pt x="3634144" y="832919"/>
                  </a:lnTo>
                  <a:lnTo>
                    <a:pt x="3628114" y="832919"/>
                  </a:lnTo>
                  <a:lnTo>
                    <a:pt x="3622083" y="832919"/>
                  </a:lnTo>
                  <a:lnTo>
                    <a:pt x="3615735" y="832285"/>
                  </a:lnTo>
                  <a:lnTo>
                    <a:pt x="3609705" y="831332"/>
                  </a:lnTo>
                  <a:lnTo>
                    <a:pt x="3603675" y="830698"/>
                  </a:lnTo>
                  <a:lnTo>
                    <a:pt x="3597644" y="829110"/>
                  </a:lnTo>
                  <a:lnTo>
                    <a:pt x="3592248" y="827523"/>
                  </a:lnTo>
                  <a:lnTo>
                    <a:pt x="3586218" y="825301"/>
                  </a:lnTo>
                  <a:lnTo>
                    <a:pt x="3580822" y="823397"/>
                  </a:lnTo>
                  <a:lnTo>
                    <a:pt x="3575427" y="820857"/>
                  </a:lnTo>
                  <a:lnTo>
                    <a:pt x="3570031" y="818318"/>
                  </a:lnTo>
                  <a:lnTo>
                    <a:pt x="3565270" y="815144"/>
                  </a:lnTo>
                  <a:lnTo>
                    <a:pt x="3560192" y="811970"/>
                  </a:lnTo>
                  <a:lnTo>
                    <a:pt x="3555431" y="808795"/>
                  </a:lnTo>
                  <a:lnTo>
                    <a:pt x="3550670" y="804986"/>
                  </a:lnTo>
                  <a:lnTo>
                    <a:pt x="3546227" y="801495"/>
                  </a:lnTo>
                  <a:lnTo>
                    <a:pt x="3542100" y="797368"/>
                  </a:lnTo>
                  <a:lnTo>
                    <a:pt x="3537974" y="793242"/>
                  </a:lnTo>
                  <a:lnTo>
                    <a:pt x="3534166" y="788798"/>
                  </a:lnTo>
                  <a:lnTo>
                    <a:pt x="3530674" y="784036"/>
                  </a:lnTo>
                  <a:lnTo>
                    <a:pt x="3527500" y="779275"/>
                  </a:lnTo>
                  <a:lnTo>
                    <a:pt x="3524326" y="774196"/>
                  </a:lnTo>
                  <a:lnTo>
                    <a:pt x="3521153" y="769117"/>
                  </a:lnTo>
                  <a:lnTo>
                    <a:pt x="3518296" y="764039"/>
                  </a:lnTo>
                  <a:lnTo>
                    <a:pt x="3516074" y="758642"/>
                  </a:lnTo>
                  <a:lnTo>
                    <a:pt x="3514170" y="753246"/>
                  </a:lnTo>
                  <a:lnTo>
                    <a:pt x="3511948" y="747215"/>
                  </a:lnTo>
                  <a:lnTo>
                    <a:pt x="3510361" y="741819"/>
                  </a:lnTo>
                  <a:lnTo>
                    <a:pt x="3508774" y="735788"/>
                  </a:lnTo>
                  <a:lnTo>
                    <a:pt x="3508139" y="729757"/>
                  </a:lnTo>
                  <a:lnTo>
                    <a:pt x="3507187" y="723726"/>
                  </a:lnTo>
                  <a:lnTo>
                    <a:pt x="3506552" y="717377"/>
                  </a:lnTo>
                  <a:lnTo>
                    <a:pt x="3506552" y="711346"/>
                  </a:lnTo>
                  <a:lnTo>
                    <a:pt x="3506552" y="415190"/>
                  </a:lnTo>
                  <a:lnTo>
                    <a:pt x="2189691" y="1732180"/>
                  </a:lnTo>
                  <a:lnTo>
                    <a:pt x="2185247" y="1736624"/>
                  </a:lnTo>
                  <a:lnTo>
                    <a:pt x="2180487" y="1740433"/>
                  </a:lnTo>
                  <a:lnTo>
                    <a:pt x="2175726" y="1744242"/>
                  </a:lnTo>
                  <a:lnTo>
                    <a:pt x="2170647" y="1748051"/>
                  </a:lnTo>
                  <a:lnTo>
                    <a:pt x="2165569" y="1750908"/>
                  </a:lnTo>
                  <a:lnTo>
                    <a:pt x="2160491" y="1753765"/>
                  </a:lnTo>
                  <a:lnTo>
                    <a:pt x="2155095" y="1756621"/>
                  </a:lnTo>
                  <a:lnTo>
                    <a:pt x="2149382" y="1758843"/>
                  </a:lnTo>
                  <a:lnTo>
                    <a:pt x="2143986" y="1761065"/>
                  </a:lnTo>
                  <a:lnTo>
                    <a:pt x="2138273" y="1762970"/>
                  </a:lnTo>
                  <a:lnTo>
                    <a:pt x="2132878" y="1764557"/>
                  </a:lnTo>
                  <a:lnTo>
                    <a:pt x="2126847" y="1765509"/>
                  </a:lnTo>
                  <a:lnTo>
                    <a:pt x="2121452" y="1766461"/>
                  </a:lnTo>
                  <a:lnTo>
                    <a:pt x="2115421" y="1767096"/>
                  </a:lnTo>
                  <a:lnTo>
                    <a:pt x="2109708" y="1767731"/>
                  </a:lnTo>
                  <a:lnTo>
                    <a:pt x="2103678" y="1768049"/>
                  </a:lnTo>
                  <a:lnTo>
                    <a:pt x="2098282" y="1767731"/>
                  </a:lnTo>
                  <a:lnTo>
                    <a:pt x="2092252" y="1767096"/>
                  </a:lnTo>
                  <a:lnTo>
                    <a:pt x="2086221" y="1766461"/>
                  </a:lnTo>
                  <a:lnTo>
                    <a:pt x="2080508" y="1765509"/>
                  </a:lnTo>
                  <a:lnTo>
                    <a:pt x="2074795" y="1764557"/>
                  </a:lnTo>
                  <a:lnTo>
                    <a:pt x="2069399" y="1762970"/>
                  </a:lnTo>
                  <a:lnTo>
                    <a:pt x="2063369" y="1761065"/>
                  </a:lnTo>
                  <a:lnTo>
                    <a:pt x="2057973" y="1758843"/>
                  </a:lnTo>
                  <a:lnTo>
                    <a:pt x="2052577" y="1756621"/>
                  </a:lnTo>
                  <a:lnTo>
                    <a:pt x="2047182" y="1753765"/>
                  </a:lnTo>
                  <a:lnTo>
                    <a:pt x="2042104" y="1750908"/>
                  </a:lnTo>
                  <a:lnTo>
                    <a:pt x="2037025" y="1748051"/>
                  </a:lnTo>
                  <a:lnTo>
                    <a:pt x="2031947" y="1744242"/>
                  </a:lnTo>
                  <a:lnTo>
                    <a:pt x="2027186" y="1740433"/>
                  </a:lnTo>
                  <a:lnTo>
                    <a:pt x="2022425" y="1736624"/>
                  </a:lnTo>
                  <a:lnTo>
                    <a:pt x="2017664" y="1732180"/>
                  </a:lnTo>
                  <a:lnTo>
                    <a:pt x="1543797" y="1257949"/>
                  </a:lnTo>
                  <a:lnTo>
                    <a:pt x="207257" y="2594619"/>
                  </a:lnTo>
                  <a:lnTo>
                    <a:pt x="202814" y="2599063"/>
                  </a:lnTo>
                  <a:lnTo>
                    <a:pt x="198053" y="2602872"/>
                  </a:lnTo>
                  <a:lnTo>
                    <a:pt x="193292" y="2606999"/>
                  </a:lnTo>
                  <a:lnTo>
                    <a:pt x="188214" y="2610490"/>
                  </a:lnTo>
                  <a:lnTo>
                    <a:pt x="183136" y="2613665"/>
                  </a:lnTo>
                  <a:lnTo>
                    <a:pt x="178057" y="2616204"/>
                  </a:lnTo>
                  <a:lnTo>
                    <a:pt x="172662" y="2619061"/>
                  </a:lnTo>
                  <a:lnTo>
                    <a:pt x="166949" y="2621600"/>
                  </a:lnTo>
                  <a:lnTo>
                    <a:pt x="161553" y="2623505"/>
                  </a:lnTo>
                  <a:lnTo>
                    <a:pt x="155840" y="2625409"/>
                  </a:lnTo>
                  <a:lnTo>
                    <a:pt x="150444" y="2626996"/>
                  </a:lnTo>
                  <a:lnTo>
                    <a:pt x="144414" y="2628266"/>
                  </a:lnTo>
                  <a:lnTo>
                    <a:pt x="139018" y="2628901"/>
                  </a:lnTo>
                  <a:lnTo>
                    <a:pt x="132988" y="2629853"/>
                  </a:lnTo>
                  <a:lnTo>
                    <a:pt x="127275" y="2630171"/>
                  </a:lnTo>
                  <a:lnTo>
                    <a:pt x="121244" y="2630488"/>
                  </a:lnTo>
                  <a:lnTo>
                    <a:pt x="115214" y="2630171"/>
                  </a:lnTo>
                  <a:lnTo>
                    <a:pt x="109818" y="2629853"/>
                  </a:lnTo>
                  <a:lnTo>
                    <a:pt x="103787" y="2628901"/>
                  </a:lnTo>
                  <a:lnTo>
                    <a:pt x="98074" y="2628266"/>
                  </a:lnTo>
                  <a:lnTo>
                    <a:pt x="92361" y="2626996"/>
                  </a:lnTo>
                  <a:lnTo>
                    <a:pt x="86648" y="2625409"/>
                  </a:lnTo>
                  <a:lnTo>
                    <a:pt x="80935" y="2623505"/>
                  </a:lnTo>
                  <a:lnTo>
                    <a:pt x="75540" y="2621600"/>
                  </a:lnTo>
                  <a:lnTo>
                    <a:pt x="70144" y="2619061"/>
                  </a:lnTo>
                  <a:lnTo>
                    <a:pt x="64748" y="2616204"/>
                  </a:lnTo>
                  <a:lnTo>
                    <a:pt x="59670" y="2613665"/>
                  </a:lnTo>
                  <a:lnTo>
                    <a:pt x="54592" y="2610490"/>
                  </a:lnTo>
                  <a:lnTo>
                    <a:pt x="49513" y="2606999"/>
                  </a:lnTo>
                  <a:lnTo>
                    <a:pt x="44752" y="2602872"/>
                  </a:lnTo>
                  <a:lnTo>
                    <a:pt x="39992" y="2599063"/>
                  </a:lnTo>
                  <a:lnTo>
                    <a:pt x="35231" y="2594619"/>
                  </a:lnTo>
                  <a:lnTo>
                    <a:pt x="31105" y="2590175"/>
                  </a:lnTo>
                  <a:lnTo>
                    <a:pt x="26978" y="2585731"/>
                  </a:lnTo>
                  <a:lnTo>
                    <a:pt x="23170" y="2580335"/>
                  </a:lnTo>
                  <a:lnTo>
                    <a:pt x="19996" y="2575574"/>
                  </a:lnTo>
                  <a:lnTo>
                    <a:pt x="16822" y="2570495"/>
                  </a:lnTo>
                  <a:lnTo>
                    <a:pt x="13648" y="2565099"/>
                  </a:lnTo>
                  <a:lnTo>
                    <a:pt x="10791" y="2560020"/>
                  </a:lnTo>
                  <a:lnTo>
                    <a:pt x="8570" y="2554307"/>
                  </a:lnTo>
                  <a:lnTo>
                    <a:pt x="6665" y="2548910"/>
                  </a:lnTo>
                  <a:lnTo>
                    <a:pt x="5078" y="2543514"/>
                  </a:lnTo>
                  <a:lnTo>
                    <a:pt x="3491" y="2537483"/>
                  </a:lnTo>
                  <a:lnTo>
                    <a:pt x="2222" y="2532087"/>
                  </a:lnTo>
                  <a:lnTo>
                    <a:pt x="952" y="2526056"/>
                  </a:lnTo>
                  <a:lnTo>
                    <a:pt x="318" y="2520660"/>
                  </a:lnTo>
                  <a:lnTo>
                    <a:pt x="0" y="2514629"/>
                  </a:lnTo>
                  <a:lnTo>
                    <a:pt x="0" y="2508598"/>
                  </a:lnTo>
                  <a:lnTo>
                    <a:pt x="0" y="2502884"/>
                  </a:lnTo>
                  <a:lnTo>
                    <a:pt x="318" y="2497170"/>
                  </a:lnTo>
                  <a:lnTo>
                    <a:pt x="952" y="2491457"/>
                  </a:lnTo>
                  <a:lnTo>
                    <a:pt x="2222" y="2485426"/>
                  </a:lnTo>
                  <a:lnTo>
                    <a:pt x="3491" y="2480029"/>
                  </a:lnTo>
                  <a:lnTo>
                    <a:pt x="5078" y="2473998"/>
                  </a:lnTo>
                  <a:lnTo>
                    <a:pt x="6665" y="2468285"/>
                  </a:lnTo>
                  <a:lnTo>
                    <a:pt x="8570" y="2462889"/>
                  </a:lnTo>
                  <a:lnTo>
                    <a:pt x="10791" y="2457492"/>
                  </a:lnTo>
                  <a:lnTo>
                    <a:pt x="13648" y="2452414"/>
                  </a:lnTo>
                  <a:lnTo>
                    <a:pt x="16822" y="2446700"/>
                  </a:lnTo>
                  <a:lnTo>
                    <a:pt x="19996" y="2441621"/>
                  </a:lnTo>
                  <a:lnTo>
                    <a:pt x="23487" y="2436860"/>
                  </a:lnTo>
                  <a:lnTo>
                    <a:pt x="26978" y="2431781"/>
                  </a:lnTo>
                  <a:lnTo>
                    <a:pt x="31105" y="2427337"/>
                  </a:lnTo>
                  <a:lnTo>
                    <a:pt x="35231" y="2422576"/>
                  </a:lnTo>
                  <a:lnTo>
                    <a:pt x="1457784" y="1000202"/>
                  </a:lnTo>
                  <a:lnTo>
                    <a:pt x="1462227" y="995758"/>
                  </a:lnTo>
                  <a:lnTo>
                    <a:pt x="1466988" y="991631"/>
                  </a:lnTo>
                  <a:lnTo>
                    <a:pt x="1471749" y="987822"/>
                  </a:lnTo>
                  <a:lnTo>
                    <a:pt x="1476827" y="984330"/>
                  </a:lnTo>
                  <a:lnTo>
                    <a:pt x="1481906" y="981156"/>
                  </a:lnTo>
                  <a:lnTo>
                    <a:pt x="1486984" y="978617"/>
                  </a:lnTo>
                  <a:lnTo>
                    <a:pt x="1492697" y="975760"/>
                  </a:lnTo>
                  <a:lnTo>
                    <a:pt x="1498093" y="973221"/>
                  </a:lnTo>
                  <a:lnTo>
                    <a:pt x="1503488" y="971316"/>
                  </a:lnTo>
                  <a:lnTo>
                    <a:pt x="1509202" y="969411"/>
                  </a:lnTo>
                  <a:lnTo>
                    <a:pt x="1514597" y="967824"/>
                  </a:lnTo>
                  <a:lnTo>
                    <a:pt x="1520628" y="966555"/>
                  </a:lnTo>
                  <a:lnTo>
                    <a:pt x="1526023" y="965602"/>
                  </a:lnTo>
                  <a:lnTo>
                    <a:pt x="1532054" y="964968"/>
                  </a:lnTo>
                  <a:lnTo>
                    <a:pt x="1537767" y="964650"/>
                  </a:lnTo>
                  <a:lnTo>
                    <a:pt x="1543797" y="964333"/>
                  </a:lnTo>
                  <a:lnTo>
                    <a:pt x="1549828" y="964650"/>
                  </a:lnTo>
                  <a:lnTo>
                    <a:pt x="1555223" y="964968"/>
                  </a:lnTo>
                  <a:lnTo>
                    <a:pt x="1561254" y="965602"/>
                  </a:lnTo>
                  <a:lnTo>
                    <a:pt x="1566967" y="966555"/>
                  </a:lnTo>
                  <a:lnTo>
                    <a:pt x="1572680" y="967824"/>
                  </a:lnTo>
                  <a:lnTo>
                    <a:pt x="1578393" y="969411"/>
                  </a:lnTo>
                  <a:lnTo>
                    <a:pt x="1584106" y="971316"/>
                  </a:lnTo>
                  <a:lnTo>
                    <a:pt x="1589502" y="973221"/>
                  </a:lnTo>
                  <a:lnTo>
                    <a:pt x="1595215" y="975760"/>
                  </a:lnTo>
                  <a:lnTo>
                    <a:pt x="1600293" y="978617"/>
                  </a:lnTo>
                  <a:lnTo>
                    <a:pt x="1605371" y="981156"/>
                  </a:lnTo>
                  <a:lnTo>
                    <a:pt x="1610450" y="984330"/>
                  </a:lnTo>
                  <a:lnTo>
                    <a:pt x="1615528" y="987822"/>
                  </a:lnTo>
                  <a:lnTo>
                    <a:pt x="1620289" y="991631"/>
                  </a:lnTo>
                  <a:lnTo>
                    <a:pt x="1625050" y="995758"/>
                  </a:lnTo>
                  <a:lnTo>
                    <a:pt x="1629811" y="1000202"/>
                  </a:lnTo>
                  <a:lnTo>
                    <a:pt x="2103678" y="1474115"/>
                  </a:lnTo>
                  <a:lnTo>
                    <a:pt x="3334526" y="243464"/>
                  </a:lnTo>
                  <a:lnTo>
                    <a:pt x="3038399" y="243464"/>
                  </a:lnTo>
                  <a:lnTo>
                    <a:pt x="3032368" y="242829"/>
                  </a:lnTo>
                  <a:lnTo>
                    <a:pt x="3026338" y="242512"/>
                  </a:lnTo>
                  <a:lnTo>
                    <a:pt x="3019990" y="241877"/>
                  </a:lnTo>
                  <a:lnTo>
                    <a:pt x="3013959" y="240607"/>
                  </a:lnTo>
                  <a:lnTo>
                    <a:pt x="3008246" y="239338"/>
                  </a:lnTo>
                  <a:lnTo>
                    <a:pt x="3002216" y="237750"/>
                  </a:lnTo>
                  <a:lnTo>
                    <a:pt x="2996820" y="235846"/>
                  </a:lnTo>
                  <a:lnTo>
                    <a:pt x="2991107" y="233624"/>
                  </a:lnTo>
                  <a:lnTo>
                    <a:pt x="2985711" y="231085"/>
                  </a:lnTo>
                  <a:lnTo>
                    <a:pt x="2980633" y="228228"/>
                  </a:lnTo>
                  <a:lnTo>
                    <a:pt x="2975555" y="225688"/>
                  </a:lnTo>
                  <a:lnTo>
                    <a:pt x="2970794" y="222514"/>
                  </a:lnTo>
                  <a:lnTo>
                    <a:pt x="2966033" y="219022"/>
                  </a:lnTo>
                  <a:lnTo>
                    <a:pt x="2961272" y="215213"/>
                  </a:lnTo>
                  <a:lnTo>
                    <a:pt x="2956829" y="211404"/>
                  </a:lnTo>
                  <a:lnTo>
                    <a:pt x="2952703" y="207595"/>
                  </a:lnTo>
                  <a:lnTo>
                    <a:pt x="2948576" y="203151"/>
                  </a:lnTo>
                  <a:lnTo>
                    <a:pt x="2944768" y="198707"/>
                  </a:lnTo>
                  <a:lnTo>
                    <a:pt x="2941276" y="194581"/>
                  </a:lnTo>
                  <a:lnTo>
                    <a:pt x="2937468" y="189820"/>
                  </a:lnTo>
                  <a:lnTo>
                    <a:pt x="2934294" y="184423"/>
                  </a:lnTo>
                  <a:lnTo>
                    <a:pt x="2931755" y="179345"/>
                  </a:lnTo>
                  <a:lnTo>
                    <a:pt x="2928898" y="174266"/>
                  </a:lnTo>
                  <a:lnTo>
                    <a:pt x="2926676" y="168870"/>
                  </a:lnTo>
                  <a:lnTo>
                    <a:pt x="2924137" y="163156"/>
                  </a:lnTo>
                  <a:lnTo>
                    <a:pt x="2922550" y="157760"/>
                  </a:lnTo>
                  <a:lnTo>
                    <a:pt x="2920646" y="151729"/>
                  </a:lnTo>
                  <a:lnTo>
                    <a:pt x="2919376" y="146015"/>
                  </a:lnTo>
                  <a:lnTo>
                    <a:pt x="2918424" y="139984"/>
                  </a:lnTo>
                  <a:lnTo>
                    <a:pt x="2917472" y="133953"/>
                  </a:lnTo>
                  <a:lnTo>
                    <a:pt x="2917155" y="127922"/>
                  </a:lnTo>
                  <a:lnTo>
                    <a:pt x="2917155" y="121573"/>
                  </a:lnTo>
                  <a:lnTo>
                    <a:pt x="2917155" y="115225"/>
                  </a:lnTo>
                  <a:lnTo>
                    <a:pt x="2917472" y="109194"/>
                  </a:lnTo>
                  <a:lnTo>
                    <a:pt x="2918424" y="102845"/>
                  </a:lnTo>
                  <a:lnTo>
                    <a:pt x="2919376" y="97132"/>
                  </a:lnTo>
                  <a:lnTo>
                    <a:pt x="2920646" y="91101"/>
                  </a:lnTo>
                  <a:lnTo>
                    <a:pt x="2922550" y="85070"/>
                  </a:lnTo>
                  <a:lnTo>
                    <a:pt x="2924137" y="79674"/>
                  </a:lnTo>
                  <a:lnTo>
                    <a:pt x="2926676" y="74277"/>
                  </a:lnTo>
                  <a:lnTo>
                    <a:pt x="2928898" y="68564"/>
                  </a:lnTo>
                  <a:lnTo>
                    <a:pt x="2931755" y="63485"/>
                  </a:lnTo>
                  <a:lnTo>
                    <a:pt x="2934294" y="58406"/>
                  </a:lnTo>
                  <a:lnTo>
                    <a:pt x="2937468" y="53645"/>
                  </a:lnTo>
                  <a:lnTo>
                    <a:pt x="2941276" y="48883"/>
                  </a:lnTo>
                  <a:lnTo>
                    <a:pt x="2944768" y="44122"/>
                  </a:lnTo>
                  <a:lnTo>
                    <a:pt x="2948576" y="39678"/>
                  </a:lnTo>
                  <a:lnTo>
                    <a:pt x="2952703" y="35552"/>
                  </a:lnTo>
                  <a:lnTo>
                    <a:pt x="2956829" y="31425"/>
                  </a:lnTo>
                  <a:lnTo>
                    <a:pt x="2961272" y="27616"/>
                  </a:lnTo>
                  <a:lnTo>
                    <a:pt x="2966033" y="24124"/>
                  </a:lnTo>
                  <a:lnTo>
                    <a:pt x="2970794" y="20633"/>
                  </a:lnTo>
                  <a:lnTo>
                    <a:pt x="2975555" y="17459"/>
                  </a:lnTo>
                  <a:lnTo>
                    <a:pt x="2980633" y="14602"/>
                  </a:lnTo>
                  <a:lnTo>
                    <a:pt x="2985711" y="11745"/>
                  </a:lnTo>
                  <a:lnTo>
                    <a:pt x="2991107" y="9523"/>
                  </a:lnTo>
                  <a:lnTo>
                    <a:pt x="2996820" y="6984"/>
                  </a:lnTo>
                  <a:lnTo>
                    <a:pt x="3002216" y="5397"/>
                  </a:lnTo>
                  <a:lnTo>
                    <a:pt x="3008246" y="3492"/>
                  </a:lnTo>
                  <a:lnTo>
                    <a:pt x="3013959" y="2222"/>
                  </a:lnTo>
                  <a:lnTo>
                    <a:pt x="3019990" y="1270"/>
                  </a:lnTo>
                  <a:lnTo>
                    <a:pt x="3026338" y="318"/>
                  </a:lnTo>
                  <a:lnTo>
                    <a:pt x="30323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642948" y="5070616"/>
            <a:ext cx="1432157" cy="964841"/>
            <a:chOff x="6642948" y="5070616"/>
            <a:chExt cx="1432157" cy="964841"/>
          </a:xfrm>
        </p:grpSpPr>
        <p:sp>
          <p:nvSpPr>
            <p:cNvPr id="63" name="任意多边形 62"/>
            <p:cNvSpPr/>
            <p:nvPr/>
          </p:nvSpPr>
          <p:spPr>
            <a:xfrm>
              <a:off x="6642948" y="5070616"/>
              <a:ext cx="1432157" cy="964841"/>
            </a:xfrm>
            <a:custGeom>
              <a:avLst/>
              <a:gdLst>
                <a:gd name="connsiteX0" fmla="*/ 0 w 1528733"/>
                <a:gd name="connsiteY0" fmla="*/ 0 h 1029904"/>
                <a:gd name="connsiteX1" fmla="*/ 1013781 w 1528733"/>
                <a:gd name="connsiteY1" fmla="*/ 0 h 1029904"/>
                <a:gd name="connsiteX2" fmla="*/ 1528733 w 1528733"/>
                <a:gd name="connsiteY2" fmla="*/ 514952 h 1029904"/>
                <a:gd name="connsiteX3" fmla="*/ 1528732 w 1528733"/>
                <a:gd name="connsiteY3" fmla="*/ 514952 h 1029904"/>
                <a:gd name="connsiteX4" fmla="*/ 1013780 w 1528733"/>
                <a:gd name="connsiteY4" fmla="*/ 1029904 h 1029904"/>
                <a:gd name="connsiteX5" fmla="*/ 0 w 1528733"/>
                <a:gd name="connsiteY5" fmla="*/ 1029904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33" h="1029904">
                  <a:moveTo>
                    <a:pt x="0" y="0"/>
                  </a:moveTo>
                  <a:lnTo>
                    <a:pt x="1013781" y="0"/>
                  </a:lnTo>
                  <a:cubicBezTo>
                    <a:pt x="1298181" y="0"/>
                    <a:pt x="1528733" y="230552"/>
                    <a:pt x="1528733" y="514952"/>
                  </a:cubicBezTo>
                  <a:lnTo>
                    <a:pt x="1528732" y="514952"/>
                  </a:lnTo>
                  <a:cubicBezTo>
                    <a:pt x="1528732" y="799352"/>
                    <a:pt x="1298180" y="1029904"/>
                    <a:pt x="1013780" y="1029904"/>
                  </a:cubicBezTo>
                  <a:lnTo>
                    <a:pt x="0" y="1029904"/>
                  </a:lnTo>
                  <a:close/>
                </a:path>
              </a:pathLst>
            </a:cu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文本框 117"/>
            <p:cNvSpPr txBox="1"/>
            <p:nvPr/>
          </p:nvSpPr>
          <p:spPr>
            <a:xfrm>
              <a:off x="6899831" y="5137538"/>
              <a:ext cx="9183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3755867" y="5205876"/>
            <a:ext cx="2888695" cy="964841"/>
            <a:chOff x="3755867" y="5205876"/>
            <a:chExt cx="2888695" cy="964841"/>
          </a:xfrm>
        </p:grpSpPr>
        <p:sp>
          <p:nvSpPr>
            <p:cNvPr id="92" name="任意多边形 91"/>
            <p:cNvSpPr/>
            <p:nvPr/>
          </p:nvSpPr>
          <p:spPr>
            <a:xfrm>
              <a:off x="3755867" y="5205876"/>
              <a:ext cx="2888695" cy="964841"/>
            </a:xfrm>
            <a:custGeom>
              <a:avLst/>
              <a:gdLst>
                <a:gd name="connsiteX0" fmla="*/ 0 w 3083492"/>
                <a:gd name="connsiteY0" fmla="*/ 514951 h 1029904"/>
                <a:gd name="connsiteX1" fmla="*/ 0 w 3083492"/>
                <a:gd name="connsiteY1" fmla="*/ 514952 h 1029904"/>
                <a:gd name="connsiteX2" fmla="*/ 0 w 3083492"/>
                <a:gd name="connsiteY2" fmla="*/ 514952 h 1029904"/>
                <a:gd name="connsiteX3" fmla="*/ 514952 w 3083492"/>
                <a:gd name="connsiteY3" fmla="*/ 0 h 1029904"/>
                <a:gd name="connsiteX4" fmla="*/ 3083492 w 3083492"/>
                <a:gd name="connsiteY4" fmla="*/ 0 h 1029904"/>
                <a:gd name="connsiteX5" fmla="*/ 3083492 w 3083492"/>
                <a:gd name="connsiteY5" fmla="*/ 1029904 h 1029904"/>
                <a:gd name="connsiteX6" fmla="*/ 514952 w 3083492"/>
                <a:gd name="connsiteY6" fmla="*/ 1029903 h 1029904"/>
                <a:gd name="connsiteX7" fmla="*/ 10462 w 3083492"/>
                <a:gd name="connsiteY7" fmla="*/ 618732 h 1029904"/>
                <a:gd name="connsiteX8" fmla="*/ 0 w 3083492"/>
                <a:gd name="connsiteY8" fmla="*/ 514952 h 1029904"/>
                <a:gd name="connsiteX9" fmla="*/ 10462 w 3083492"/>
                <a:gd name="connsiteY9" fmla="*/ 411171 h 1029904"/>
                <a:gd name="connsiteX10" fmla="*/ 514952 w 3083492"/>
                <a:gd name="connsiteY10" fmla="*/ 0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83492" h="1029904">
                  <a:moveTo>
                    <a:pt x="0" y="514951"/>
                  </a:moveTo>
                  <a:lnTo>
                    <a:pt x="0" y="514952"/>
                  </a:lnTo>
                  <a:lnTo>
                    <a:pt x="0" y="514952"/>
                  </a:lnTo>
                  <a:close/>
                  <a:moveTo>
                    <a:pt x="514952" y="0"/>
                  </a:moveTo>
                  <a:lnTo>
                    <a:pt x="3083492" y="0"/>
                  </a:lnTo>
                  <a:lnTo>
                    <a:pt x="3083492" y="1029904"/>
                  </a:lnTo>
                  <a:lnTo>
                    <a:pt x="514952" y="1029903"/>
                  </a:lnTo>
                  <a:cubicBezTo>
                    <a:pt x="266102" y="1029903"/>
                    <a:pt x="58480" y="853387"/>
                    <a:pt x="10462" y="618732"/>
                  </a:cubicBezTo>
                  <a:lnTo>
                    <a:pt x="0" y="514952"/>
                  </a:lnTo>
                  <a:lnTo>
                    <a:pt x="10462" y="411171"/>
                  </a:lnTo>
                  <a:cubicBezTo>
                    <a:pt x="58480" y="176517"/>
                    <a:pt x="266102" y="0"/>
                    <a:pt x="514952" y="0"/>
                  </a:cubicBezTo>
                  <a:close/>
                </a:path>
              </a:pathLst>
            </a:custGeom>
            <a:solidFill>
              <a:srgbClr val="5C6D7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文本框 118"/>
            <p:cNvSpPr txBox="1"/>
            <p:nvPr/>
          </p:nvSpPr>
          <p:spPr>
            <a:xfrm>
              <a:off x="4752705" y="5515297"/>
              <a:ext cx="155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KSO_Shape"/>
            <p:cNvSpPr>
              <a:spLocks/>
            </p:cNvSpPr>
            <p:nvPr/>
          </p:nvSpPr>
          <p:spPr bwMode="auto">
            <a:xfrm>
              <a:off x="4113293" y="5465221"/>
              <a:ext cx="493039" cy="373887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451649" y="1478701"/>
            <a:ext cx="2176599" cy="1320326"/>
            <a:chOff x="8572500" y="1292661"/>
            <a:chExt cx="2176599" cy="1320326"/>
          </a:xfrm>
        </p:grpSpPr>
        <p:sp>
          <p:nvSpPr>
            <p:cNvPr id="96" name="文本框 33"/>
            <p:cNvSpPr txBox="1"/>
            <p:nvPr/>
          </p:nvSpPr>
          <p:spPr>
            <a:xfrm>
              <a:off x="8572500" y="1292661"/>
              <a:ext cx="179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文本框 120"/>
            <p:cNvSpPr txBox="1"/>
            <p:nvPr/>
          </p:nvSpPr>
          <p:spPr>
            <a:xfrm>
              <a:off x="8572500" y="1634258"/>
              <a:ext cx="2176599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2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在此录入上述图表的综合描述说明，在此录入上述图表的综合描述说明，在此录入上述图表的综合描述说明。</a:t>
              </a:r>
              <a:endPara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8451649" y="3805909"/>
            <a:ext cx="2176599" cy="1301540"/>
            <a:chOff x="8572500" y="1292661"/>
            <a:chExt cx="2176599" cy="1301540"/>
          </a:xfrm>
        </p:grpSpPr>
        <p:sp>
          <p:nvSpPr>
            <p:cNvPr id="99" name="文本框 122"/>
            <p:cNvSpPr txBox="1"/>
            <p:nvPr/>
          </p:nvSpPr>
          <p:spPr>
            <a:xfrm>
              <a:off x="8572500" y="1292661"/>
              <a:ext cx="179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文本框 123"/>
            <p:cNvSpPr txBox="1"/>
            <p:nvPr/>
          </p:nvSpPr>
          <p:spPr>
            <a:xfrm>
              <a:off x="8572500" y="1634258"/>
              <a:ext cx="2176599" cy="9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2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在此录入上述图表的综合描述说明，在此录入上述图表的综合描述说明，在此录入上述图表的综合描述说明。</a:t>
              </a:r>
              <a:endPara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1207451" y="2810350"/>
            <a:ext cx="2176599" cy="1301540"/>
            <a:chOff x="8572500" y="1292661"/>
            <a:chExt cx="2176599" cy="1301540"/>
          </a:xfrm>
        </p:grpSpPr>
        <p:sp>
          <p:nvSpPr>
            <p:cNvPr id="102" name="文本框 125"/>
            <p:cNvSpPr txBox="1"/>
            <p:nvPr/>
          </p:nvSpPr>
          <p:spPr>
            <a:xfrm>
              <a:off x="8958399" y="1292661"/>
              <a:ext cx="179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文本框 126"/>
            <p:cNvSpPr txBox="1"/>
            <p:nvPr/>
          </p:nvSpPr>
          <p:spPr>
            <a:xfrm>
              <a:off x="8572500" y="1634258"/>
              <a:ext cx="2176599" cy="9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2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在此录入上述图表的综合描述说明，在此录入上述图表的综合描述说明，在此录入上述图表的综合描述说明。</a:t>
              </a:r>
              <a:endPara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1207451" y="5102800"/>
            <a:ext cx="2176599" cy="1301540"/>
            <a:chOff x="8572500" y="1292661"/>
            <a:chExt cx="2176599" cy="1301540"/>
          </a:xfrm>
        </p:grpSpPr>
        <p:sp>
          <p:nvSpPr>
            <p:cNvPr id="105" name="文本框 128"/>
            <p:cNvSpPr txBox="1"/>
            <p:nvPr/>
          </p:nvSpPr>
          <p:spPr>
            <a:xfrm>
              <a:off x="8958399" y="1292661"/>
              <a:ext cx="179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文本框 129"/>
            <p:cNvSpPr txBox="1"/>
            <p:nvPr/>
          </p:nvSpPr>
          <p:spPr>
            <a:xfrm>
              <a:off x="8572500" y="1634258"/>
              <a:ext cx="2176599" cy="9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2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在此录入上述图表的综合描述说明，在此录入上述图表的综合描述说明，在此录入上述图表的综合描述说明。</a:t>
              </a:r>
              <a:endPara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384142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250"/>
                            </p:stCondLst>
                            <p:childTnLst>
                              <p:par>
                                <p:cTn id="5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75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750"/>
                            </p:stCondLst>
                            <p:childTnLst>
                              <p:par>
                                <p:cTn id="9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>
            <a:spLocks/>
          </p:cNvSpPr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>
            <a:spLocks/>
          </p:cNvSpPr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3557945" y="2553514"/>
            <a:ext cx="5513168" cy="764070"/>
          </a:xfrm>
          <a:prstGeom prst="roundRect">
            <a:avLst>
              <a:gd name="adj" fmla="val 50000"/>
            </a:avLst>
          </a:prstGeom>
          <a:solidFill>
            <a:srgbClr val="5C6D7D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0ED3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476400" y="2104118"/>
            <a:ext cx="1230525" cy="1688231"/>
            <a:chOff x="1032992" y="2432634"/>
            <a:chExt cx="1230525" cy="1688231"/>
          </a:xfrm>
        </p:grpSpPr>
        <p:sp>
          <p:nvSpPr>
            <p:cNvPr id="64" name="任意多边形 63"/>
            <p:cNvSpPr/>
            <p:nvPr/>
          </p:nvSpPr>
          <p:spPr>
            <a:xfrm>
              <a:off x="1067786" y="2432634"/>
              <a:ext cx="1195731" cy="1688231"/>
            </a:xfrm>
            <a:custGeom>
              <a:avLst/>
              <a:gdLst>
                <a:gd name="connsiteX0" fmla="*/ 602108 w 1364578"/>
                <a:gd name="connsiteY0" fmla="*/ 0 h 1926623"/>
                <a:gd name="connsiteX1" fmla="*/ 1364578 w 1364578"/>
                <a:gd name="connsiteY1" fmla="*/ 0 h 1926623"/>
                <a:gd name="connsiteX2" fmla="*/ 1364578 w 1364578"/>
                <a:gd name="connsiteY2" fmla="*/ 1926623 h 1926623"/>
                <a:gd name="connsiteX3" fmla="*/ 0 w 1364578"/>
                <a:gd name="connsiteY3" fmla="*/ 1926623 h 1926623"/>
                <a:gd name="connsiteX4" fmla="*/ 0 w 1364578"/>
                <a:gd name="connsiteY4" fmla="*/ 602108 h 1926623"/>
                <a:gd name="connsiteX5" fmla="*/ 602108 w 1364578"/>
                <a:gd name="connsiteY5" fmla="*/ 0 h 192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578" h="1926623">
                  <a:moveTo>
                    <a:pt x="602108" y="0"/>
                  </a:moveTo>
                  <a:lnTo>
                    <a:pt x="1364578" y="0"/>
                  </a:lnTo>
                  <a:lnTo>
                    <a:pt x="1364578" y="1926623"/>
                  </a:lnTo>
                  <a:lnTo>
                    <a:pt x="0" y="1926623"/>
                  </a:lnTo>
                  <a:lnTo>
                    <a:pt x="0" y="602108"/>
                  </a:lnTo>
                  <a:cubicBezTo>
                    <a:pt x="0" y="269573"/>
                    <a:pt x="269573" y="0"/>
                    <a:pt x="602108" y="0"/>
                  </a:cubicBezTo>
                  <a:close/>
                </a:path>
              </a:pathLst>
            </a:custGeom>
            <a:solidFill>
              <a:srgbClr val="FC4B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KSO_Shape"/>
            <p:cNvSpPr>
              <a:spLocks/>
            </p:cNvSpPr>
            <p:nvPr/>
          </p:nvSpPr>
          <p:spPr bwMode="auto">
            <a:xfrm>
              <a:off x="1450338" y="2837335"/>
              <a:ext cx="430626" cy="439414"/>
            </a:xfrm>
            <a:custGeom>
              <a:avLst/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6" name="文本框 6"/>
            <p:cNvSpPr txBox="1"/>
            <p:nvPr/>
          </p:nvSpPr>
          <p:spPr>
            <a:xfrm>
              <a:off x="1032992" y="3398149"/>
              <a:ext cx="1193800" cy="371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</a:rPr>
                <a:t> 第一</a:t>
              </a:r>
              <a:r>
                <a:rPr lang="zh-CN" altLang="en-US" dirty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</a:rPr>
                <a:t>步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698644" y="2676142"/>
            <a:ext cx="1238805" cy="1688231"/>
            <a:chOff x="2255236" y="3004658"/>
            <a:chExt cx="1238805" cy="1688231"/>
          </a:xfrm>
        </p:grpSpPr>
        <p:sp>
          <p:nvSpPr>
            <p:cNvPr id="68" name="任意多边形 67"/>
            <p:cNvSpPr/>
            <p:nvPr/>
          </p:nvSpPr>
          <p:spPr>
            <a:xfrm flipH="1">
              <a:off x="2298310" y="3004658"/>
              <a:ext cx="1195731" cy="1688231"/>
            </a:xfrm>
            <a:custGeom>
              <a:avLst/>
              <a:gdLst>
                <a:gd name="connsiteX0" fmla="*/ 602108 w 1364578"/>
                <a:gd name="connsiteY0" fmla="*/ 0 h 1926623"/>
                <a:gd name="connsiteX1" fmla="*/ 1364578 w 1364578"/>
                <a:gd name="connsiteY1" fmla="*/ 0 h 1926623"/>
                <a:gd name="connsiteX2" fmla="*/ 1364578 w 1364578"/>
                <a:gd name="connsiteY2" fmla="*/ 1926623 h 1926623"/>
                <a:gd name="connsiteX3" fmla="*/ 0 w 1364578"/>
                <a:gd name="connsiteY3" fmla="*/ 1926623 h 1926623"/>
                <a:gd name="connsiteX4" fmla="*/ 0 w 1364578"/>
                <a:gd name="connsiteY4" fmla="*/ 602108 h 1926623"/>
                <a:gd name="connsiteX5" fmla="*/ 602108 w 1364578"/>
                <a:gd name="connsiteY5" fmla="*/ 0 h 192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578" h="1926623">
                  <a:moveTo>
                    <a:pt x="602108" y="0"/>
                  </a:moveTo>
                  <a:lnTo>
                    <a:pt x="1364578" y="0"/>
                  </a:lnTo>
                  <a:lnTo>
                    <a:pt x="1364578" y="1926623"/>
                  </a:lnTo>
                  <a:lnTo>
                    <a:pt x="0" y="1926623"/>
                  </a:lnTo>
                  <a:lnTo>
                    <a:pt x="0" y="602108"/>
                  </a:lnTo>
                  <a:cubicBezTo>
                    <a:pt x="0" y="269573"/>
                    <a:pt x="269573" y="0"/>
                    <a:pt x="602108" y="0"/>
                  </a:cubicBezTo>
                  <a:close/>
                </a:path>
              </a:pathLst>
            </a:custGeom>
            <a:solidFill>
              <a:srgbClr val="5C6D7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KSO_Shape"/>
            <p:cNvSpPr>
              <a:spLocks/>
            </p:cNvSpPr>
            <p:nvPr/>
          </p:nvSpPr>
          <p:spPr bwMode="auto">
            <a:xfrm>
              <a:off x="2675625" y="3406937"/>
              <a:ext cx="441100" cy="441836"/>
            </a:xfrm>
            <a:custGeom>
              <a:avLst/>
              <a:gdLst>
                <a:gd name="T0" fmla="*/ 923363 w 1752600"/>
                <a:gd name="T1" fmla="*/ 1417153 h 1754188"/>
                <a:gd name="T2" fmla="*/ 958587 w 1752600"/>
                <a:gd name="T3" fmla="*/ 1476612 h 1754188"/>
                <a:gd name="T4" fmla="*/ 945181 w 1752600"/>
                <a:gd name="T5" fmla="*/ 1530763 h 1754188"/>
                <a:gd name="T6" fmla="*/ 886299 w 1752600"/>
                <a:gd name="T7" fmla="*/ 1566067 h 1754188"/>
                <a:gd name="T8" fmla="*/ 832675 w 1752600"/>
                <a:gd name="T9" fmla="*/ 1552795 h 1754188"/>
                <a:gd name="T10" fmla="*/ 797714 w 1752600"/>
                <a:gd name="T11" fmla="*/ 1493335 h 1754188"/>
                <a:gd name="T12" fmla="*/ 810857 w 1752600"/>
                <a:gd name="T13" fmla="*/ 1439185 h 1754188"/>
                <a:gd name="T14" fmla="*/ 869739 w 1752600"/>
                <a:gd name="T15" fmla="*/ 1403616 h 1754188"/>
                <a:gd name="T16" fmla="*/ 1526266 w 1752600"/>
                <a:gd name="T17" fmla="*/ 809406 h 1754188"/>
                <a:gd name="T18" fmla="*/ 1561836 w 1752600"/>
                <a:gd name="T19" fmla="*/ 868866 h 1754188"/>
                <a:gd name="T20" fmla="*/ 1548298 w 1752600"/>
                <a:gd name="T21" fmla="*/ 923016 h 1754188"/>
                <a:gd name="T22" fmla="*/ 1488839 w 1752600"/>
                <a:gd name="T23" fmla="*/ 958586 h 1754188"/>
                <a:gd name="T24" fmla="*/ 1434954 w 1752600"/>
                <a:gd name="T25" fmla="*/ 945048 h 1754188"/>
                <a:gd name="T26" fmla="*/ 1399385 w 1752600"/>
                <a:gd name="T27" fmla="*/ 885589 h 1754188"/>
                <a:gd name="T28" fmla="*/ 1412922 w 1752600"/>
                <a:gd name="T29" fmla="*/ 831438 h 1754188"/>
                <a:gd name="T30" fmla="*/ 1472116 w 1752600"/>
                <a:gd name="T31" fmla="*/ 795869 h 1754188"/>
                <a:gd name="T32" fmla="*/ 931422 w 1752600"/>
                <a:gd name="T33" fmla="*/ 210375 h 1754188"/>
                <a:gd name="T34" fmla="*/ 985331 w 1752600"/>
                <a:gd name="T35" fmla="*/ 812351 h 1754188"/>
                <a:gd name="T36" fmla="*/ 997223 w 1752600"/>
                <a:gd name="T37" fmla="*/ 915108 h 1754188"/>
                <a:gd name="T38" fmla="*/ 946749 w 1752600"/>
                <a:gd name="T39" fmla="*/ 982906 h 1754188"/>
                <a:gd name="T40" fmla="*/ 857693 w 1752600"/>
                <a:gd name="T41" fmla="*/ 1003564 h 1754188"/>
                <a:gd name="T42" fmla="*/ 763351 w 1752600"/>
                <a:gd name="T43" fmla="*/ 937354 h 1754188"/>
                <a:gd name="T44" fmla="*/ 353480 w 1752600"/>
                <a:gd name="T45" fmla="*/ 893921 h 1754188"/>
                <a:gd name="T46" fmla="*/ 383342 w 1752600"/>
                <a:gd name="T47" fmla="*/ 820296 h 1754188"/>
                <a:gd name="T48" fmla="*/ 815147 w 1752600"/>
                <a:gd name="T49" fmla="*/ 764945 h 1754188"/>
                <a:gd name="T50" fmla="*/ 858486 w 1752600"/>
                <a:gd name="T51" fmla="*/ 180713 h 1754188"/>
                <a:gd name="T52" fmla="*/ 670516 w 1752600"/>
                <a:gd name="T53" fmla="*/ 152975 h 1754188"/>
                <a:gd name="T54" fmla="*/ 441192 w 1752600"/>
                <a:gd name="T55" fmla="*/ 263340 h 1754188"/>
                <a:gd name="T56" fmla="*/ 263181 w 1752600"/>
                <a:gd name="T57" fmla="*/ 441458 h 1754188"/>
                <a:gd name="T58" fmla="*/ 152883 w 1752600"/>
                <a:gd name="T59" fmla="*/ 670921 h 1754188"/>
                <a:gd name="T60" fmla="*/ 126168 w 1752600"/>
                <a:gd name="T61" fmla="*/ 934791 h 1754188"/>
                <a:gd name="T62" fmla="*/ 190707 w 1752600"/>
                <a:gd name="T63" fmla="*/ 1186485 h 1754188"/>
                <a:gd name="T64" fmla="*/ 332216 w 1752600"/>
                <a:gd name="T65" fmla="*/ 1396099 h 1754188"/>
                <a:gd name="T66" fmla="*/ 534297 w 1752600"/>
                <a:gd name="T67" fmla="*/ 1547221 h 1754188"/>
                <a:gd name="T68" fmla="*/ 780550 w 1752600"/>
                <a:gd name="T69" fmla="*/ 1623709 h 1754188"/>
                <a:gd name="T70" fmla="*/ 1045847 w 1752600"/>
                <a:gd name="T71" fmla="*/ 1610476 h 1754188"/>
                <a:gd name="T72" fmla="*/ 1281255 w 1752600"/>
                <a:gd name="T73" fmla="*/ 1511227 h 1754188"/>
                <a:gd name="T74" fmla="*/ 1467730 w 1752600"/>
                <a:gd name="T75" fmla="*/ 1341578 h 1754188"/>
                <a:gd name="T76" fmla="*/ 1588873 w 1752600"/>
                <a:gd name="T77" fmla="*/ 1118202 h 1754188"/>
                <a:gd name="T78" fmla="*/ 1628019 w 1752600"/>
                <a:gd name="T79" fmla="*/ 857509 h 1754188"/>
                <a:gd name="T80" fmla="*/ 1576176 w 1752600"/>
                <a:gd name="T81" fmla="*/ 601315 h 1754188"/>
                <a:gd name="T82" fmla="*/ 1444718 w 1752600"/>
                <a:gd name="T83" fmla="*/ 384820 h 1754188"/>
                <a:gd name="T84" fmla="*/ 1250573 w 1752600"/>
                <a:gd name="T85" fmla="*/ 224170 h 1754188"/>
                <a:gd name="T86" fmla="*/ 1009345 w 1752600"/>
                <a:gd name="T87" fmla="*/ 136037 h 1754188"/>
                <a:gd name="T88" fmla="*/ 987656 w 1752600"/>
                <a:gd name="T89" fmla="*/ 7146 h 1754188"/>
                <a:gd name="T90" fmla="*/ 1274907 w 1752600"/>
                <a:gd name="T91" fmla="*/ 96337 h 1754188"/>
                <a:gd name="T92" fmla="*/ 1510315 w 1752600"/>
                <a:gd name="T93" fmla="*/ 272074 h 1754188"/>
                <a:gd name="T94" fmla="*/ 1675101 w 1752600"/>
                <a:gd name="T95" fmla="*/ 516358 h 1754188"/>
                <a:gd name="T96" fmla="*/ 1749955 w 1752600"/>
                <a:gd name="T97" fmla="*/ 809605 h 1754188"/>
                <a:gd name="T98" fmla="*/ 1719273 w 1752600"/>
                <a:gd name="T99" fmla="*/ 1116879 h 1754188"/>
                <a:gd name="T100" fmla="*/ 1590724 w 1752600"/>
                <a:gd name="T101" fmla="*/ 1384453 h 1754188"/>
                <a:gd name="T102" fmla="*/ 1383353 w 1752600"/>
                <a:gd name="T103" fmla="*/ 1591949 h 1754188"/>
                <a:gd name="T104" fmla="*/ 1115940 w 1752600"/>
                <a:gd name="T105" fmla="*/ 1720576 h 1754188"/>
                <a:gd name="T106" fmla="*/ 809116 w 1752600"/>
                <a:gd name="T107" fmla="*/ 1751277 h 1754188"/>
                <a:gd name="T108" fmla="*/ 516046 w 1752600"/>
                <a:gd name="T109" fmla="*/ 1676377 h 1754188"/>
                <a:gd name="T110" fmla="*/ 271909 w 1752600"/>
                <a:gd name="T111" fmla="*/ 1511492 h 1754188"/>
                <a:gd name="T112" fmla="*/ 95750 w 1752600"/>
                <a:gd name="T113" fmla="*/ 1275941 h 1754188"/>
                <a:gd name="T114" fmla="*/ 6877 w 1752600"/>
                <a:gd name="T115" fmla="*/ 988782 h 1754188"/>
                <a:gd name="T116" fmla="*/ 22483 w 1752600"/>
                <a:gd name="T117" fmla="*/ 679126 h 1754188"/>
                <a:gd name="T118" fmla="*/ 138071 w 1752600"/>
                <a:gd name="T119" fmla="*/ 404935 h 1754188"/>
                <a:gd name="T120" fmla="*/ 335655 w 1752600"/>
                <a:gd name="T121" fmla="*/ 187117 h 1754188"/>
                <a:gd name="T122" fmla="*/ 595662 w 1752600"/>
                <a:gd name="T123" fmla="*/ 46051 h 1754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2600" h="1754188">
                  <a:moveTo>
                    <a:pt x="873945" y="1403350"/>
                  </a:moveTo>
                  <a:lnTo>
                    <a:pt x="877888" y="1403350"/>
                  </a:lnTo>
                  <a:lnTo>
                    <a:pt x="882356" y="1403350"/>
                  </a:lnTo>
                  <a:lnTo>
                    <a:pt x="886299" y="1403616"/>
                  </a:lnTo>
                  <a:lnTo>
                    <a:pt x="890505" y="1404146"/>
                  </a:lnTo>
                  <a:lnTo>
                    <a:pt x="894448" y="1404943"/>
                  </a:lnTo>
                  <a:lnTo>
                    <a:pt x="898128" y="1405739"/>
                  </a:lnTo>
                  <a:lnTo>
                    <a:pt x="901808" y="1406801"/>
                  </a:lnTo>
                  <a:lnTo>
                    <a:pt x="906014" y="1408393"/>
                  </a:lnTo>
                  <a:lnTo>
                    <a:pt x="909432" y="1409455"/>
                  </a:lnTo>
                  <a:lnTo>
                    <a:pt x="913112" y="1411048"/>
                  </a:lnTo>
                  <a:lnTo>
                    <a:pt x="916529" y="1412906"/>
                  </a:lnTo>
                  <a:lnTo>
                    <a:pt x="919946" y="1415030"/>
                  </a:lnTo>
                  <a:lnTo>
                    <a:pt x="923363" y="1417153"/>
                  </a:lnTo>
                  <a:lnTo>
                    <a:pt x="929672" y="1421931"/>
                  </a:lnTo>
                  <a:lnTo>
                    <a:pt x="935192" y="1427240"/>
                  </a:lnTo>
                  <a:lnTo>
                    <a:pt x="940450" y="1432814"/>
                  </a:lnTo>
                  <a:lnTo>
                    <a:pt x="945181" y="1439185"/>
                  </a:lnTo>
                  <a:lnTo>
                    <a:pt x="947284" y="1442636"/>
                  </a:lnTo>
                  <a:lnTo>
                    <a:pt x="949124" y="1446086"/>
                  </a:lnTo>
                  <a:lnTo>
                    <a:pt x="951227" y="1449537"/>
                  </a:lnTo>
                  <a:lnTo>
                    <a:pt x="952804" y="1452988"/>
                  </a:lnTo>
                  <a:lnTo>
                    <a:pt x="953856" y="1456704"/>
                  </a:lnTo>
                  <a:lnTo>
                    <a:pt x="955433" y="1460420"/>
                  </a:lnTo>
                  <a:lnTo>
                    <a:pt x="956484" y="1464667"/>
                  </a:lnTo>
                  <a:lnTo>
                    <a:pt x="957273" y="1468384"/>
                  </a:lnTo>
                  <a:lnTo>
                    <a:pt x="958062" y="1472365"/>
                  </a:lnTo>
                  <a:lnTo>
                    <a:pt x="958587" y="1476612"/>
                  </a:lnTo>
                  <a:lnTo>
                    <a:pt x="958850" y="1480594"/>
                  </a:lnTo>
                  <a:lnTo>
                    <a:pt x="958850" y="1485107"/>
                  </a:lnTo>
                  <a:lnTo>
                    <a:pt x="958850" y="1489088"/>
                  </a:lnTo>
                  <a:lnTo>
                    <a:pt x="958587" y="1493335"/>
                  </a:lnTo>
                  <a:lnTo>
                    <a:pt x="958062" y="1497317"/>
                  </a:lnTo>
                  <a:lnTo>
                    <a:pt x="957273" y="1501299"/>
                  </a:lnTo>
                  <a:lnTo>
                    <a:pt x="956484" y="1505546"/>
                  </a:lnTo>
                  <a:lnTo>
                    <a:pt x="955433" y="1509262"/>
                  </a:lnTo>
                  <a:lnTo>
                    <a:pt x="953856" y="1512978"/>
                  </a:lnTo>
                  <a:lnTo>
                    <a:pt x="952804" y="1516694"/>
                  </a:lnTo>
                  <a:lnTo>
                    <a:pt x="951227" y="1520145"/>
                  </a:lnTo>
                  <a:lnTo>
                    <a:pt x="949124" y="1524127"/>
                  </a:lnTo>
                  <a:lnTo>
                    <a:pt x="947284" y="1527312"/>
                  </a:lnTo>
                  <a:lnTo>
                    <a:pt x="945181" y="1530763"/>
                  </a:lnTo>
                  <a:lnTo>
                    <a:pt x="940450" y="1536868"/>
                  </a:lnTo>
                  <a:lnTo>
                    <a:pt x="935192" y="1542973"/>
                  </a:lnTo>
                  <a:lnTo>
                    <a:pt x="929672" y="1548017"/>
                  </a:lnTo>
                  <a:lnTo>
                    <a:pt x="923363" y="1552795"/>
                  </a:lnTo>
                  <a:lnTo>
                    <a:pt x="919946" y="1554918"/>
                  </a:lnTo>
                  <a:lnTo>
                    <a:pt x="916529" y="1556776"/>
                  </a:lnTo>
                  <a:lnTo>
                    <a:pt x="913112" y="1558634"/>
                  </a:lnTo>
                  <a:lnTo>
                    <a:pt x="909432" y="1560227"/>
                  </a:lnTo>
                  <a:lnTo>
                    <a:pt x="906014" y="1561820"/>
                  </a:lnTo>
                  <a:lnTo>
                    <a:pt x="901808" y="1563147"/>
                  </a:lnTo>
                  <a:lnTo>
                    <a:pt x="898128" y="1564209"/>
                  </a:lnTo>
                  <a:lnTo>
                    <a:pt x="894448" y="1565005"/>
                  </a:lnTo>
                  <a:lnTo>
                    <a:pt x="890505" y="1565801"/>
                  </a:lnTo>
                  <a:lnTo>
                    <a:pt x="886299" y="1566067"/>
                  </a:lnTo>
                  <a:lnTo>
                    <a:pt x="882356" y="1566598"/>
                  </a:lnTo>
                  <a:lnTo>
                    <a:pt x="877888" y="1566863"/>
                  </a:lnTo>
                  <a:lnTo>
                    <a:pt x="873945" y="1566598"/>
                  </a:lnTo>
                  <a:lnTo>
                    <a:pt x="869739" y="1566067"/>
                  </a:lnTo>
                  <a:lnTo>
                    <a:pt x="865796" y="1565801"/>
                  </a:lnTo>
                  <a:lnTo>
                    <a:pt x="861853" y="1565005"/>
                  </a:lnTo>
                  <a:lnTo>
                    <a:pt x="857647" y="1564209"/>
                  </a:lnTo>
                  <a:lnTo>
                    <a:pt x="853967" y="1563147"/>
                  </a:lnTo>
                  <a:lnTo>
                    <a:pt x="850287" y="1561820"/>
                  </a:lnTo>
                  <a:lnTo>
                    <a:pt x="846607" y="1560227"/>
                  </a:lnTo>
                  <a:lnTo>
                    <a:pt x="842664" y="1558634"/>
                  </a:lnTo>
                  <a:lnTo>
                    <a:pt x="839247" y="1556776"/>
                  </a:lnTo>
                  <a:lnTo>
                    <a:pt x="835829" y="1554918"/>
                  </a:lnTo>
                  <a:lnTo>
                    <a:pt x="832675" y="1552795"/>
                  </a:lnTo>
                  <a:lnTo>
                    <a:pt x="826629" y="1548017"/>
                  </a:lnTo>
                  <a:lnTo>
                    <a:pt x="820583" y="1542973"/>
                  </a:lnTo>
                  <a:lnTo>
                    <a:pt x="815589" y="1536868"/>
                  </a:lnTo>
                  <a:lnTo>
                    <a:pt x="810857" y="1530763"/>
                  </a:lnTo>
                  <a:lnTo>
                    <a:pt x="808754" y="1527312"/>
                  </a:lnTo>
                  <a:lnTo>
                    <a:pt x="806914" y="1524127"/>
                  </a:lnTo>
                  <a:lnTo>
                    <a:pt x="805074" y="1520145"/>
                  </a:lnTo>
                  <a:lnTo>
                    <a:pt x="803497" y="1516694"/>
                  </a:lnTo>
                  <a:lnTo>
                    <a:pt x="801920" y="1512978"/>
                  </a:lnTo>
                  <a:lnTo>
                    <a:pt x="800605" y="1509262"/>
                  </a:lnTo>
                  <a:lnTo>
                    <a:pt x="799554" y="1505546"/>
                  </a:lnTo>
                  <a:lnTo>
                    <a:pt x="798765" y="1501299"/>
                  </a:lnTo>
                  <a:lnTo>
                    <a:pt x="797977" y="1497317"/>
                  </a:lnTo>
                  <a:lnTo>
                    <a:pt x="797714" y="1493335"/>
                  </a:lnTo>
                  <a:lnTo>
                    <a:pt x="797188" y="1489088"/>
                  </a:lnTo>
                  <a:lnTo>
                    <a:pt x="796925" y="1485107"/>
                  </a:lnTo>
                  <a:lnTo>
                    <a:pt x="797188" y="1480594"/>
                  </a:lnTo>
                  <a:lnTo>
                    <a:pt x="797714" y="1476612"/>
                  </a:lnTo>
                  <a:lnTo>
                    <a:pt x="797977" y="1472365"/>
                  </a:lnTo>
                  <a:lnTo>
                    <a:pt x="798765" y="1468384"/>
                  </a:lnTo>
                  <a:lnTo>
                    <a:pt x="799554" y="1464667"/>
                  </a:lnTo>
                  <a:lnTo>
                    <a:pt x="800605" y="1460420"/>
                  </a:lnTo>
                  <a:lnTo>
                    <a:pt x="801920" y="1456704"/>
                  </a:lnTo>
                  <a:lnTo>
                    <a:pt x="803497" y="1452988"/>
                  </a:lnTo>
                  <a:lnTo>
                    <a:pt x="805074" y="1449537"/>
                  </a:lnTo>
                  <a:lnTo>
                    <a:pt x="806914" y="1446086"/>
                  </a:lnTo>
                  <a:lnTo>
                    <a:pt x="808754" y="1442636"/>
                  </a:lnTo>
                  <a:lnTo>
                    <a:pt x="810857" y="1439185"/>
                  </a:lnTo>
                  <a:lnTo>
                    <a:pt x="815589" y="1432814"/>
                  </a:lnTo>
                  <a:lnTo>
                    <a:pt x="820583" y="1427240"/>
                  </a:lnTo>
                  <a:lnTo>
                    <a:pt x="826629" y="1421931"/>
                  </a:lnTo>
                  <a:lnTo>
                    <a:pt x="832675" y="1417153"/>
                  </a:lnTo>
                  <a:lnTo>
                    <a:pt x="835829" y="1415030"/>
                  </a:lnTo>
                  <a:lnTo>
                    <a:pt x="839247" y="1412906"/>
                  </a:lnTo>
                  <a:lnTo>
                    <a:pt x="842664" y="1411048"/>
                  </a:lnTo>
                  <a:lnTo>
                    <a:pt x="846607" y="1409455"/>
                  </a:lnTo>
                  <a:lnTo>
                    <a:pt x="850287" y="1408393"/>
                  </a:lnTo>
                  <a:lnTo>
                    <a:pt x="853967" y="1406801"/>
                  </a:lnTo>
                  <a:lnTo>
                    <a:pt x="857647" y="1405739"/>
                  </a:lnTo>
                  <a:lnTo>
                    <a:pt x="861853" y="1404943"/>
                  </a:lnTo>
                  <a:lnTo>
                    <a:pt x="865796" y="1404146"/>
                  </a:lnTo>
                  <a:lnTo>
                    <a:pt x="869739" y="1403616"/>
                  </a:lnTo>
                  <a:lnTo>
                    <a:pt x="873945" y="1403350"/>
                  </a:lnTo>
                  <a:close/>
                  <a:moveTo>
                    <a:pt x="1480345" y="795338"/>
                  </a:moveTo>
                  <a:lnTo>
                    <a:pt x="1484857" y="795603"/>
                  </a:lnTo>
                  <a:lnTo>
                    <a:pt x="1488839" y="795869"/>
                  </a:lnTo>
                  <a:lnTo>
                    <a:pt x="1493086" y="796134"/>
                  </a:lnTo>
                  <a:lnTo>
                    <a:pt x="1497068" y="797196"/>
                  </a:lnTo>
                  <a:lnTo>
                    <a:pt x="1500784" y="797727"/>
                  </a:lnTo>
                  <a:lnTo>
                    <a:pt x="1505031" y="799054"/>
                  </a:lnTo>
                  <a:lnTo>
                    <a:pt x="1508747" y="800381"/>
                  </a:lnTo>
                  <a:lnTo>
                    <a:pt x="1512198" y="801974"/>
                  </a:lnTo>
                  <a:lnTo>
                    <a:pt x="1515914" y="803567"/>
                  </a:lnTo>
                  <a:lnTo>
                    <a:pt x="1519365" y="805425"/>
                  </a:lnTo>
                  <a:lnTo>
                    <a:pt x="1522816" y="807283"/>
                  </a:lnTo>
                  <a:lnTo>
                    <a:pt x="1526266" y="809406"/>
                  </a:lnTo>
                  <a:lnTo>
                    <a:pt x="1532637" y="814184"/>
                  </a:lnTo>
                  <a:lnTo>
                    <a:pt x="1538211" y="819228"/>
                  </a:lnTo>
                  <a:lnTo>
                    <a:pt x="1543520" y="825068"/>
                  </a:lnTo>
                  <a:lnTo>
                    <a:pt x="1548298" y="831438"/>
                  </a:lnTo>
                  <a:lnTo>
                    <a:pt x="1550422" y="834624"/>
                  </a:lnTo>
                  <a:lnTo>
                    <a:pt x="1552545" y="838074"/>
                  </a:lnTo>
                  <a:lnTo>
                    <a:pt x="1554403" y="841791"/>
                  </a:lnTo>
                  <a:lnTo>
                    <a:pt x="1555996" y="845241"/>
                  </a:lnTo>
                  <a:lnTo>
                    <a:pt x="1557589" y="848958"/>
                  </a:lnTo>
                  <a:lnTo>
                    <a:pt x="1558650" y="852939"/>
                  </a:lnTo>
                  <a:lnTo>
                    <a:pt x="1559712" y="856655"/>
                  </a:lnTo>
                  <a:lnTo>
                    <a:pt x="1560509" y="860637"/>
                  </a:lnTo>
                  <a:lnTo>
                    <a:pt x="1561305" y="864884"/>
                  </a:lnTo>
                  <a:lnTo>
                    <a:pt x="1561836" y="868866"/>
                  </a:lnTo>
                  <a:lnTo>
                    <a:pt x="1562101" y="872847"/>
                  </a:lnTo>
                  <a:lnTo>
                    <a:pt x="1562101" y="877094"/>
                  </a:lnTo>
                  <a:lnTo>
                    <a:pt x="1562101" y="881342"/>
                  </a:lnTo>
                  <a:lnTo>
                    <a:pt x="1561836" y="885589"/>
                  </a:lnTo>
                  <a:lnTo>
                    <a:pt x="1561305" y="889570"/>
                  </a:lnTo>
                  <a:lnTo>
                    <a:pt x="1560509" y="893817"/>
                  </a:lnTo>
                  <a:lnTo>
                    <a:pt x="1559712" y="897534"/>
                  </a:lnTo>
                  <a:lnTo>
                    <a:pt x="1558650" y="901515"/>
                  </a:lnTo>
                  <a:lnTo>
                    <a:pt x="1557589" y="905497"/>
                  </a:lnTo>
                  <a:lnTo>
                    <a:pt x="1555996" y="908948"/>
                  </a:lnTo>
                  <a:lnTo>
                    <a:pt x="1554403" y="912664"/>
                  </a:lnTo>
                  <a:lnTo>
                    <a:pt x="1552545" y="916115"/>
                  </a:lnTo>
                  <a:lnTo>
                    <a:pt x="1550422" y="919565"/>
                  </a:lnTo>
                  <a:lnTo>
                    <a:pt x="1548298" y="923016"/>
                  </a:lnTo>
                  <a:lnTo>
                    <a:pt x="1543520" y="929387"/>
                  </a:lnTo>
                  <a:lnTo>
                    <a:pt x="1538211" y="934961"/>
                  </a:lnTo>
                  <a:lnTo>
                    <a:pt x="1532637" y="940270"/>
                  </a:lnTo>
                  <a:lnTo>
                    <a:pt x="1526266" y="945048"/>
                  </a:lnTo>
                  <a:lnTo>
                    <a:pt x="1522816" y="947171"/>
                  </a:lnTo>
                  <a:lnTo>
                    <a:pt x="1519365" y="949030"/>
                  </a:lnTo>
                  <a:lnTo>
                    <a:pt x="1515914" y="950888"/>
                  </a:lnTo>
                  <a:lnTo>
                    <a:pt x="1512198" y="952480"/>
                  </a:lnTo>
                  <a:lnTo>
                    <a:pt x="1508747" y="953808"/>
                  </a:lnTo>
                  <a:lnTo>
                    <a:pt x="1505031" y="955400"/>
                  </a:lnTo>
                  <a:lnTo>
                    <a:pt x="1500784" y="956197"/>
                  </a:lnTo>
                  <a:lnTo>
                    <a:pt x="1497068" y="957258"/>
                  </a:lnTo>
                  <a:lnTo>
                    <a:pt x="1493086" y="957789"/>
                  </a:lnTo>
                  <a:lnTo>
                    <a:pt x="1488839" y="958586"/>
                  </a:lnTo>
                  <a:lnTo>
                    <a:pt x="1484857" y="958851"/>
                  </a:lnTo>
                  <a:lnTo>
                    <a:pt x="1480345" y="958851"/>
                  </a:lnTo>
                  <a:lnTo>
                    <a:pt x="1476363" y="958851"/>
                  </a:lnTo>
                  <a:lnTo>
                    <a:pt x="1472116" y="958586"/>
                  </a:lnTo>
                  <a:lnTo>
                    <a:pt x="1468134" y="957789"/>
                  </a:lnTo>
                  <a:lnTo>
                    <a:pt x="1464153" y="957258"/>
                  </a:lnTo>
                  <a:lnTo>
                    <a:pt x="1459906" y="956197"/>
                  </a:lnTo>
                  <a:lnTo>
                    <a:pt x="1456189" y="955400"/>
                  </a:lnTo>
                  <a:lnTo>
                    <a:pt x="1452473" y="953808"/>
                  </a:lnTo>
                  <a:lnTo>
                    <a:pt x="1448757" y="952480"/>
                  </a:lnTo>
                  <a:lnTo>
                    <a:pt x="1445306" y="950888"/>
                  </a:lnTo>
                  <a:lnTo>
                    <a:pt x="1441325" y="949030"/>
                  </a:lnTo>
                  <a:lnTo>
                    <a:pt x="1437874" y="947171"/>
                  </a:lnTo>
                  <a:lnTo>
                    <a:pt x="1434954" y="945048"/>
                  </a:lnTo>
                  <a:lnTo>
                    <a:pt x="1428583" y="940270"/>
                  </a:lnTo>
                  <a:lnTo>
                    <a:pt x="1422478" y="934961"/>
                  </a:lnTo>
                  <a:lnTo>
                    <a:pt x="1417435" y="929387"/>
                  </a:lnTo>
                  <a:lnTo>
                    <a:pt x="1412922" y="923016"/>
                  </a:lnTo>
                  <a:lnTo>
                    <a:pt x="1410533" y="919565"/>
                  </a:lnTo>
                  <a:lnTo>
                    <a:pt x="1408675" y="916115"/>
                  </a:lnTo>
                  <a:lnTo>
                    <a:pt x="1406817" y="912664"/>
                  </a:lnTo>
                  <a:lnTo>
                    <a:pt x="1405224" y="908948"/>
                  </a:lnTo>
                  <a:lnTo>
                    <a:pt x="1403632" y="905497"/>
                  </a:lnTo>
                  <a:lnTo>
                    <a:pt x="1402304" y="901515"/>
                  </a:lnTo>
                  <a:lnTo>
                    <a:pt x="1401243" y="897534"/>
                  </a:lnTo>
                  <a:lnTo>
                    <a:pt x="1400446" y="893817"/>
                  </a:lnTo>
                  <a:lnTo>
                    <a:pt x="1399650" y="889570"/>
                  </a:lnTo>
                  <a:lnTo>
                    <a:pt x="1399385" y="885589"/>
                  </a:lnTo>
                  <a:lnTo>
                    <a:pt x="1398854" y="881342"/>
                  </a:lnTo>
                  <a:lnTo>
                    <a:pt x="1398588" y="877094"/>
                  </a:lnTo>
                  <a:lnTo>
                    <a:pt x="1398854" y="872847"/>
                  </a:lnTo>
                  <a:lnTo>
                    <a:pt x="1399385" y="868866"/>
                  </a:lnTo>
                  <a:lnTo>
                    <a:pt x="1399650" y="864884"/>
                  </a:lnTo>
                  <a:lnTo>
                    <a:pt x="1400446" y="860637"/>
                  </a:lnTo>
                  <a:lnTo>
                    <a:pt x="1401243" y="856655"/>
                  </a:lnTo>
                  <a:lnTo>
                    <a:pt x="1402304" y="852939"/>
                  </a:lnTo>
                  <a:lnTo>
                    <a:pt x="1403632" y="848958"/>
                  </a:lnTo>
                  <a:lnTo>
                    <a:pt x="1405224" y="845241"/>
                  </a:lnTo>
                  <a:lnTo>
                    <a:pt x="1406817" y="841791"/>
                  </a:lnTo>
                  <a:lnTo>
                    <a:pt x="1408675" y="838074"/>
                  </a:lnTo>
                  <a:lnTo>
                    <a:pt x="1410533" y="834624"/>
                  </a:lnTo>
                  <a:lnTo>
                    <a:pt x="1412922" y="831438"/>
                  </a:lnTo>
                  <a:lnTo>
                    <a:pt x="1417435" y="825068"/>
                  </a:lnTo>
                  <a:lnTo>
                    <a:pt x="1422478" y="819228"/>
                  </a:lnTo>
                  <a:lnTo>
                    <a:pt x="1428583" y="814184"/>
                  </a:lnTo>
                  <a:lnTo>
                    <a:pt x="1434954" y="809406"/>
                  </a:lnTo>
                  <a:lnTo>
                    <a:pt x="1437874" y="807283"/>
                  </a:lnTo>
                  <a:lnTo>
                    <a:pt x="1441325" y="805425"/>
                  </a:lnTo>
                  <a:lnTo>
                    <a:pt x="1445306" y="803567"/>
                  </a:lnTo>
                  <a:lnTo>
                    <a:pt x="1448757" y="801974"/>
                  </a:lnTo>
                  <a:lnTo>
                    <a:pt x="1452473" y="800381"/>
                  </a:lnTo>
                  <a:lnTo>
                    <a:pt x="1456189" y="799054"/>
                  </a:lnTo>
                  <a:lnTo>
                    <a:pt x="1459906" y="797727"/>
                  </a:lnTo>
                  <a:lnTo>
                    <a:pt x="1464153" y="797196"/>
                  </a:lnTo>
                  <a:lnTo>
                    <a:pt x="1468134" y="796134"/>
                  </a:lnTo>
                  <a:lnTo>
                    <a:pt x="1472116" y="795869"/>
                  </a:lnTo>
                  <a:lnTo>
                    <a:pt x="1476363" y="795603"/>
                  </a:lnTo>
                  <a:lnTo>
                    <a:pt x="1480345" y="795338"/>
                  </a:lnTo>
                  <a:close/>
                  <a:moveTo>
                    <a:pt x="876984" y="177800"/>
                  </a:moveTo>
                  <a:lnTo>
                    <a:pt x="883326" y="178065"/>
                  </a:lnTo>
                  <a:lnTo>
                    <a:pt x="889669" y="179124"/>
                  </a:lnTo>
                  <a:lnTo>
                    <a:pt x="895482" y="180713"/>
                  </a:lnTo>
                  <a:lnTo>
                    <a:pt x="901032" y="182832"/>
                  </a:lnTo>
                  <a:lnTo>
                    <a:pt x="906581" y="185215"/>
                  </a:lnTo>
                  <a:lnTo>
                    <a:pt x="911867" y="188393"/>
                  </a:lnTo>
                  <a:lnTo>
                    <a:pt x="916359" y="191836"/>
                  </a:lnTo>
                  <a:lnTo>
                    <a:pt x="920851" y="196074"/>
                  </a:lnTo>
                  <a:lnTo>
                    <a:pt x="924815" y="200311"/>
                  </a:lnTo>
                  <a:lnTo>
                    <a:pt x="928251" y="205078"/>
                  </a:lnTo>
                  <a:lnTo>
                    <a:pt x="931422" y="210375"/>
                  </a:lnTo>
                  <a:lnTo>
                    <a:pt x="934065" y="215672"/>
                  </a:lnTo>
                  <a:lnTo>
                    <a:pt x="936179" y="221498"/>
                  </a:lnTo>
                  <a:lnTo>
                    <a:pt x="937764" y="227325"/>
                  </a:lnTo>
                  <a:lnTo>
                    <a:pt x="938821" y="233681"/>
                  </a:lnTo>
                  <a:lnTo>
                    <a:pt x="939086" y="240037"/>
                  </a:lnTo>
                  <a:lnTo>
                    <a:pt x="939086" y="766534"/>
                  </a:lnTo>
                  <a:lnTo>
                    <a:pt x="945956" y="770772"/>
                  </a:lnTo>
                  <a:lnTo>
                    <a:pt x="952827" y="775539"/>
                  </a:lnTo>
                  <a:lnTo>
                    <a:pt x="959169" y="780835"/>
                  </a:lnTo>
                  <a:lnTo>
                    <a:pt x="964983" y="786397"/>
                  </a:lnTo>
                  <a:lnTo>
                    <a:pt x="971061" y="792488"/>
                  </a:lnTo>
                  <a:lnTo>
                    <a:pt x="976082" y="798844"/>
                  </a:lnTo>
                  <a:lnTo>
                    <a:pt x="980839" y="805465"/>
                  </a:lnTo>
                  <a:lnTo>
                    <a:pt x="985331" y="812351"/>
                  </a:lnTo>
                  <a:lnTo>
                    <a:pt x="989295" y="819502"/>
                  </a:lnTo>
                  <a:lnTo>
                    <a:pt x="992995" y="826917"/>
                  </a:lnTo>
                  <a:lnTo>
                    <a:pt x="995902" y="834862"/>
                  </a:lnTo>
                  <a:lnTo>
                    <a:pt x="998545" y="843072"/>
                  </a:lnTo>
                  <a:lnTo>
                    <a:pt x="1000394" y="851282"/>
                  </a:lnTo>
                  <a:lnTo>
                    <a:pt x="1001980" y="859757"/>
                  </a:lnTo>
                  <a:lnTo>
                    <a:pt x="1002773" y="868497"/>
                  </a:lnTo>
                  <a:lnTo>
                    <a:pt x="1003301" y="877236"/>
                  </a:lnTo>
                  <a:lnTo>
                    <a:pt x="1002773" y="883857"/>
                  </a:lnTo>
                  <a:lnTo>
                    <a:pt x="1002244" y="889948"/>
                  </a:lnTo>
                  <a:lnTo>
                    <a:pt x="1001716" y="896569"/>
                  </a:lnTo>
                  <a:lnTo>
                    <a:pt x="1000394" y="902925"/>
                  </a:lnTo>
                  <a:lnTo>
                    <a:pt x="999073" y="909017"/>
                  </a:lnTo>
                  <a:lnTo>
                    <a:pt x="997223" y="915108"/>
                  </a:lnTo>
                  <a:lnTo>
                    <a:pt x="995373" y="921199"/>
                  </a:lnTo>
                  <a:lnTo>
                    <a:pt x="993259" y="926761"/>
                  </a:lnTo>
                  <a:lnTo>
                    <a:pt x="990352" y="932322"/>
                  </a:lnTo>
                  <a:lnTo>
                    <a:pt x="987445" y="938149"/>
                  </a:lnTo>
                  <a:lnTo>
                    <a:pt x="984803" y="943446"/>
                  </a:lnTo>
                  <a:lnTo>
                    <a:pt x="981367" y="948478"/>
                  </a:lnTo>
                  <a:lnTo>
                    <a:pt x="977932" y="953509"/>
                  </a:lnTo>
                  <a:lnTo>
                    <a:pt x="973968" y="958541"/>
                  </a:lnTo>
                  <a:lnTo>
                    <a:pt x="970004" y="962779"/>
                  </a:lnTo>
                  <a:lnTo>
                    <a:pt x="965512" y="967281"/>
                  </a:lnTo>
                  <a:lnTo>
                    <a:pt x="961284" y="971783"/>
                  </a:lnTo>
                  <a:lnTo>
                    <a:pt x="956527" y="975756"/>
                  </a:lnTo>
                  <a:lnTo>
                    <a:pt x="951770" y="979464"/>
                  </a:lnTo>
                  <a:lnTo>
                    <a:pt x="946749" y="982906"/>
                  </a:lnTo>
                  <a:lnTo>
                    <a:pt x="941728" y="986349"/>
                  </a:lnTo>
                  <a:lnTo>
                    <a:pt x="936443" y="989527"/>
                  </a:lnTo>
                  <a:lnTo>
                    <a:pt x="930893" y="992441"/>
                  </a:lnTo>
                  <a:lnTo>
                    <a:pt x="925344" y="994824"/>
                  </a:lnTo>
                  <a:lnTo>
                    <a:pt x="919530" y="996943"/>
                  </a:lnTo>
                  <a:lnTo>
                    <a:pt x="913716" y="999062"/>
                  </a:lnTo>
                  <a:lnTo>
                    <a:pt x="907374" y="1000915"/>
                  </a:lnTo>
                  <a:lnTo>
                    <a:pt x="901560" y="1001975"/>
                  </a:lnTo>
                  <a:lnTo>
                    <a:pt x="895218" y="1003299"/>
                  </a:lnTo>
                  <a:lnTo>
                    <a:pt x="888611" y="1004358"/>
                  </a:lnTo>
                  <a:lnTo>
                    <a:pt x="882269" y="1004623"/>
                  </a:lnTo>
                  <a:lnTo>
                    <a:pt x="875663" y="1004888"/>
                  </a:lnTo>
                  <a:lnTo>
                    <a:pt x="866678" y="1004623"/>
                  </a:lnTo>
                  <a:lnTo>
                    <a:pt x="857693" y="1003564"/>
                  </a:lnTo>
                  <a:lnTo>
                    <a:pt x="849236" y="1001975"/>
                  </a:lnTo>
                  <a:lnTo>
                    <a:pt x="840780" y="999856"/>
                  </a:lnTo>
                  <a:lnTo>
                    <a:pt x="832324" y="997473"/>
                  </a:lnTo>
                  <a:lnTo>
                    <a:pt x="824396" y="994030"/>
                  </a:lnTo>
                  <a:lnTo>
                    <a:pt x="816732" y="990587"/>
                  </a:lnTo>
                  <a:lnTo>
                    <a:pt x="809333" y="986084"/>
                  </a:lnTo>
                  <a:lnTo>
                    <a:pt x="802198" y="981317"/>
                  </a:lnTo>
                  <a:lnTo>
                    <a:pt x="795591" y="976286"/>
                  </a:lnTo>
                  <a:lnTo>
                    <a:pt x="788984" y="970724"/>
                  </a:lnTo>
                  <a:lnTo>
                    <a:pt x="783170" y="964633"/>
                  </a:lnTo>
                  <a:lnTo>
                    <a:pt x="777357" y="958541"/>
                  </a:lnTo>
                  <a:lnTo>
                    <a:pt x="772600" y="951920"/>
                  </a:lnTo>
                  <a:lnTo>
                    <a:pt x="767843" y="944770"/>
                  </a:lnTo>
                  <a:lnTo>
                    <a:pt x="763351" y="937354"/>
                  </a:lnTo>
                  <a:lnTo>
                    <a:pt x="413204" y="937354"/>
                  </a:lnTo>
                  <a:lnTo>
                    <a:pt x="406597" y="937090"/>
                  </a:lnTo>
                  <a:lnTo>
                    <a:pt x="400519" y="936295"/>
                  </a:lnTo>
                  <a:lnTo>
                    <a:pt x="394705" y="934706"/>
                  </a:lnTo>
                  <a:lnTo>
                    <a:pt x="388627" y="932322"/>
                  </a:lnTo>
                  <a:lnTo>
                    <a:pt x="383342" y="929939"/>
                  </a:lnTo>
                  <a:lnTo>
                    <a:pt x="378321" y="926761"/>
                  </a:lnTo>
                  <a:lnTo>
                    <a:pt x="373564" y="923053"/>
                  </a:lnTo>
                  <a:lnTo>
                    <a:pt x="368808" y="919345"/>
                  </a:lnTo>
                  <a:lnTo>
                    <a:pt x="365108" y="914843"/>
                  </a:lnTo>
                  <a:lnTo>
                    <a:pt x="361408" y="909811"/>
                  </a:lnTo>
                  <a:lnTo>
                    <a:pt x="358237" y="904779"/>
                  </a:lnTo>
                  <a:lnTo>
                    <a:pt x="355859" y="899483"/>
                  </a:lnTo>
                  <a:lnTo>
                    <a:pt x="353480" y="893921"/>
                  </a:lnTo>
                  <a:lnTo>
                    <a:pt x="352159" y="887830"/>
                  </a:lnTo>
                  <a:lnTo>
                    <a:pt x="351102" y="881474"/>
                  </a:lnTo>
                  <a:lnTo>
                    <a:pt x="350838" y="875382"/>
                  </a:lnTo>
                  <a:lnTo>
                    <a:pt x="351102" y="868761"/>
                  </a:lnTo>
                  <a:lnTo>
                    <a:pt x="352159" y="862670"/>
                  </a:lnTo>
                  <a:lnTo>
                    <a:pt x="353480" y="856844"/>
                  </a:lnTo>
                  <a:lnTo>
                    <a:pt x="355859" y="850752"/>
                  </a:lnTo>
                  <a:lnTo>
                    <a:pt x="358237" y="845456"/>
                  </a:lnTo>
                  <a:lnTo>
                    <a:pt x="361408" y="840424"/>
                  </a:lnTo>
                  <a:lnTo>
                    <a:pt x="365108" y="835392"/>
                  </a:lnTo>
                  <a:lnTo>
                    <a:pt x="368808" y="831154"/>
                  </a:lnTo>
                  <a:lnTo>
                    <a:pt x="373564" y="827447"/>
                  </a:lnTo>
                  <a:lnTo>
                    <a:pt x="378321" y="823474"/>
                  </a:lnTo>
                  <a:lnTo>
                    <a:pt x="383342" y="820296"/>
                  </a:lnTo>
                  <a:lnTo>
                    <a:pt x="388627" y="817913"/>
                  </a:lnTo>
                  <a:lnTo>
                    <a:pt x="394705" y="815794"/>
                  </a:lnTo>
                  <a:lnTo>
                    <a:pt x="400519" y="814205"/>
                  </a:lnTo>
                  <a:lnTo>
                    <a:pt x="406597" y="813146"/>
                  </a:lnTo>
                  <a:lnTo>
                    <a:pt x="413204" y="812881"/>
                  </a:lnTo>
                  <a:lnTo>
                    <a:pt x="765465" y="812881"/>
                  </a:lnTo>
                  <a:lnTo>
                    <a:pt x="770222" y="805730"/>
                  </a:lnTo>
                  <a:lnTo>
                    <a:pt x="775507" y="798579"/>
                  </a:lnTo>
                  <a:lnTo>
                    <a:pt x="780792" y="791959"/>
                  </a:lnTo>
                  <a:lnTo>
                    <a:pt x="786870" y="785602"/>
                  </a:lnTo>
                  <a:lnTo>
                    <a:pt x="793477" y="779511"/>
                  </a:lnTo>
                  <a:lnTo>
                    <a:pt x="800348" y="774214"/>
                  </a:lnTo>
                  <a:lnTo>
                    <a:pt x="807483" y="769183"/>
                  </a:lnTo>
                  <a:lnTo>
                    <a:pt x="815147" y="764945"/>
                  </a:lnTo>
                  <a:lnTo>
                    <a:pt x="815147" y="240037"/>
                  </a:lnTo>
                  <a:lnTo>
                    <a:pt x="815411" y="233681"/>
                  </a:lnTo>
                  <a:lnTo>
                    <a:pt x="816204" y="227325"/>
                  </a:lnTo>
                  <a:lnTo>
                    <a:pt x="817789" y="221498"/>
                  </a:lnTo>
                  <a:lnTo>
                    <a:pt x="819639" y="215672"/>
                  </a:lnTo>
                  <a:lnTo>
                    <a:pt x="822546" y="210375"/>
                  </a:lnTo>
                  <a:lnTo>
                    <a:pt x="825717" y="205078"/>
                  </a:lnTo>
                  <a:lnTo>
                    <a:pt x="829153" y="200311"/>
                  </a:lnTo>
                  <a:lnTo>
                    <a:pt x="833116" y="196074"/>
                  </a:lnTo>
                  <a:lnTo>
                    <a:pt x="837609" y="191836"/>
                  </a:lnTo>
                  <a:lnTo>
                    <a:pt x="842366" y="188393"/>
                  </a:lnTo>
                  <a:lnTo>
                    <a:pt x="847387" y="185215"/>
                  </a:lnTo>
                  <a:lnTo>
                    <a:pt x="852936" y="182832"/>
                  </a:lnTo>
                  <a:lnTo>
                    <a:pt x="858486" y="180713"/>
                  </a:lnTo>
                  <a:lnTo>
                    <a:pt x="864564" y="179124"/>
                  </a:lnTo>
                  <a:lnTo>
                    <a:pt x="870642" y="178065"/>
                  </a:lnTo>
                  <a:lnTo>
                    <a:pt x="876984" y="177800"/>
                  </a:lnTo>
                  <a:close/>
                  <a:moveTo>
                    <a:pt x="856991" y="124392"/>
                  </a:moveTo>
                  <a:lnTo>
                    <a:pt x="837683" y="125450"/>
                  </a:lnTo>
                  <a:lnTo>
                    <a:pt x="818374" y="126774"/>
                  </a:lnTo>
                  <a:lnTo>
                    <a:pt x="799594" y="128362"/>
                  </a:lnTo>
                  <a:lnTo>
                    <a:pt x="780550" y="130479"/>
                  </a:lnTo>
                  <a:lnTo>
                    <a:pt x="762034" y="132861"/>
                  </a:lnTo>
                  <a:lnTo>
                    <a:pt x="743255" y="136037"/>
                  </a:lnTo>
                  <a:lnTo>
                    <a:pt x="725004" y="139478"/>
                  </a:lnTo>
                  <a:lnTo>
                    <a:pt x="706489" y="143712"/>
                  </a:lnTo>
                  <a:lnTo>
                    <a:pt x="688502" y="147947"/>
                  </a:lnTo>
                  <a:lnTo>
                    <a:pt x="670516" y="152975"/>
                  </a:lnTo>
                  <a:lnTo>
                    <a:pt x="653059" y="158269"/>
                  </a:lnTo>
                  <a:lnTo>
                    <a:pt x="635337" y="164091"/>
                  </a:lnTo>
                  <a:lnTo>
                    <a:pt x="617880" y="169914"/>
                  </a:lnTo>
                  <a:lnTo>
                    <a:pt x="600687" y="176530"/>
                  </a:lnTo>
                  <a:lnTo>
                    <a:pt x="583759" y="183412"/>
                  </a:lnTo>
                  <a:lnTo>
                    <a:pt x="567095" y="191087"/>
                  </a:lnTo>
                  <a:lnTo>
                    <a:pt x="550432" y="198762"/>
                  </a:lnTo>
                  <a:lnTo>
                    <a:pt x="534297" y="206967"/>
                  </a:lnTo>
                  <a:lnTo>
                    <a:pt x="517898" y="215436"/>
                  </a:lnTo>
                  <a:lnTo>
                    <a:pt x="502292" y="224170"/>
                  </a:lnTo>
                  <a:lnTo>
                    <a:pt x="486686" y="233698"/>
                  </a:lnTo>
                  <a:lnTo>
                    <a:pt x="471345" y="242961"/>
                  </a:lnTo>
                  <a:lnTo>
                    <a:pt x="456268" y="253018"/>
                  </a:lnTo>
                  <a:lnTo>
                    <a:pt x="441192" y="263340"/>
                  </a:lnTo>
                  <a:lnTo>
                    <a:pt x="426379" y="274191"/>
                  </a:lnTo>
                  <a:lnTo>
                    <a:pt x="412361" y="285042"/>
                  </a:lnTo>
                  <a:lnTo>
                    <a:pt x="398342" y="296423"/>
                  </a:lnTo>
                  <a:lnTo>
                    <a:pt x="384588" y="308333"/>
                  </a:lnTo>
                  <a:lnTo>
                    <a:pt x="371098" y="320243"/>
                  </a:lnTo>
                  <a:lnTo>
                    <a:pt x="357608" y="332417"/>
                  </a:lnTo>
                  <a:lnTo>
                    <a:pt x="344648" y="344856"/>
                  </a:lnTo>
                  <a:lnTo>
                    <a:pt x="332216" y="358089"/>
                  </a:lnTo>
                  <a:lnTo>
                    <a:pt x="319784" y="371323"/>
                  </a:lnTo>
                  <a:lnTo>
                    <a:pt x="307617" y="384820"/>
                  </a:lnTo>
                  <a:lnTo>
                    <a:pt x="295979" y="398583"/>
                  </a:lnTo>
                  <a:lnTo>
                    <a:pt x="284870" y="412610"/>
                  </a:lnTo>
                  <a:lnTo>
                    <a:pt x="273761" y="427167"/>
                  </a:lnTo>
                  <a:lnTo>
                    <a:pt x="263181" y="441458"/>
                  </a:lnTo>
                  <a:lnTo>
                    <a:pt x="252865" y="456544"/>
                  </a:lnTo>
                  <a:lnTo>
                    <a:pt x="242814" y="471630"/>
                  </a:lnTo>
                  <a:lnTo>
                    <a:pt x="233027" y="486980"/>
                  </a:lnTo>
                  <a:lnTo>
                    <a:pt x="224034" y="502596"/>
                  </a:lnTo>
                  <a:lnTo>
                    <a:pt x="215041" y="518740"/>
                  </a:lnTo>
                  <a:lnTo>
                    <a:pt x="206577" y="534620"/>
                  </a:lnTo>
                  <a:lnTo>
                    <a:pt x="198377" y="551029"/>
                  </a:lnTo>
                  <a:lnTo>
                    <a:pt x="190707" y="567438"/>
                  </a:lnTo>
                  <a:lnTo>
                    <a:pt x="183301" y="584112"/>
                  </a:lnTo>
                  <a:lnTo>
                    <a:pt x="176424" y="601315"/>
                  </a:lnTo>
                  <a:lnTo>
                    <a:pt x="169811" y="618253"/>
                  </a:lnTo>
                  <a:lnTo>
                    <a:pt x="163992" y="635986"/>
                  </a:lnTo>
                  <a:lnTo>
                    <a:pt x="157908" y="653454"/>
                  </a:lnTo>
                  <a:lnTo>
                    <a:pt x="152883" y="670921"/>
                  </a:lnTo>
                  <a:lnTo>
                    <a:pt x="147857" y="689183"/>
                  </a:lnTo>
                  <a:lnTo>
                    <a:pt x="143625" y="707180"/>
                  </a:lnTo>
                  <a:lnTo>
                    <a:pt x="139393" y="725707"/>
                  </a:lnTo>
                  <a:lnTo>
                    <a:pt x="135955" y="743704"/>
                  </a:lnTo>
                  <a:lnTo>
                    <a:pt x="132781" y="762495"/>
                  </a:lnTo>
                  <a:lnTo>
                    <a:pt x="130400" y="781551"/>
                  </a:lnTo>
                  <a:lnTo>
                    <a:pt x="128019" y="800342"/>
                  </a:lnTo>
                  <a:lnTo>
                    <a:pt x="126168" y="819133"/>
                  </a:lnTo>
                  <a:lnTo>
                    <a:pt x="125110" y="838189"/>
                  </a:lnTo>
                  <a:lnTo>
                    <a:pt x="124316" y="857509"/>
                  </a:lnTo>
                  <a:lnTo>
                    <a:pt x="124052" y="877094"/>
                  </a:lnTo>
                  <a:lnTo>
                    <a:pt x="124316" y="896414"/>
                  </a:lnTo>
                  <a:lnTo>
                    <a:pt x="125110" y="915735"/>
                  </a:lnTo>
                  <a:lnTo>
                    <a:pt x="126168" y="934791"/>
                  </a:lnTo>
                  <a:lnTo>
                    <a:pt x="128019" y="953846"/>
                  </a:lnTo>
                  <a:lnTo>
                    <a:pt x="130400" y="972637"/>
                  </a:lnTo>
                  <a:lnTo>
                    <a:pt x="132781" y="991428"/>
                  </a:lnTo>
                  <a:lnTo>
                    <a:pt x="135955" y="1009955"/>
                  </a:lnTo>
                  <a:lnTo>
                    <a:pt x="139393" y="1028481"/>
                  </a:lnTo>
                  <a:lnTo>
                    <a:pt x="143625" y="1046743"/>
                  </a:lnTo>
                  <a:lnTo>
                    <a:pt x="147857" y="1065005"/>
                  </a:lnTo>
                  <a:lnTo>
                    <a:pt x="152883" y="1082737"/>
                  </a:lnTo>
                  <a:lnTo>
                    <a:pt x="157908" y="1100734"/>
                  </a:lnTo>
                  <a:lnTo>
                    <a:pt x="163992" y="1118202"/>
                  </a:lnTo>
                  <a:lnTo>
                    <a:pt x="169811" y="1135405"/>
                  </a:lnTo>
                  <a:lnTo>
                    <a:pt x="176424" y="1152608"/>
                  </a:lnTo>
                  <a:lnTo>
                    <a:pt x="183301" y="1169547"/>
                  </a:lnTo>
                  <a:lnTo>
                    <a:pt x="190707" y="1186485"/>
                  </a:lnTo>
                  <a:lnTo>
                    <a:pt x="198377" y="1203159"/>
                  </a:lnTo>
                  <a:lnTo>
                    <a:pt x="206577" y="1219568"/>
                  </a:lnTo>
                  <a:lnTo>
                    <a:pt x="215041" y="1235448"/>
                  </a:lnTo>
                  <a:lnTo>
                    <a:pt x="224034" y="1251592"/>
                  </a:lnTo>
                  <a:lnTo>
                    <a:pt x="233027" y="1267208"/>
                  </a:lnTo>
                  <a:lnTo>
                    <a:pt x="242814" y="1282558"/>
                  </a:lnTo>
                  <a:lnTo>
                    <a:pt x="252865" y="1297644"/>
                  </a:lnTo>
                  <a:lnTo>
                    <a:pt x="263181" y="1312200"/>
                  </a:lnTo>
                  <a:lnTo>
                    <a:pt x="273761" y="1327021"/>
                  </a:lnTo>
                  <a:lnTo>
                    <a:pt x="284870" y="1341578"/>
                  </a:lnTo>
                  <a:lnTo>
                    <a:pt x="295979" y="1355605"/>
                  </a:lnTo>
                  <a:lnTo>
                    <a:pt x="307617" y="1369368"/>
                  </a:lnTo>
                  <a:lnTo>
                    <a:pt x="319784" y="1382865"/>
                  </a:lnTo>
                  <a:lnTo>
                    <a:pt x="332216" y="1396099"/>
                  </a:lnTo>
                  <a:lnTo>
                    <a:pt x="344648" y="1408803"/>
                  </a:lnTo>
                  <a:lnTo>
                    <a:pt x="357608" y="1421771"/>
                  </a:lnTo>
                  <a:lnTo>
                    <a:pt x="371098" y="1433946"/>
                  </a:lnTo>
                  <a:lnTo>
                    <a:pt x="384588" y="1445855"/>
                  </a:lnTo>
                  <a:lnTo>
                    <a:pt x="398342" y="1457501"/>
                  </a:lnTo>
                  <a:lnTo>
                    <a:pt x="412361" y="1469146"/>
                  </a:lnTo>
                  <a:lnTo>
                    <a:pt x="426379" y="1479997"/>
                  </a:lnTo>
                  <a:lnTo>
                    <a:pt x="441192" y="1490848"/>
                  </a:lnTo>
                  <a:lnTo>
                    <a:pt x="456268" y="1501170"/>
                  </a:lnTo>
                  <a:lnTo>
                    <a:pt x="471345" y="1511227"/>
                  </a:lnTo>
                  <a:lnTo>
                    <a:pt x="486686" y="1520490"/>
                  </a:lnTo>
                  <a:lnTo>
                    <a:pt x="502292" y="1530018"/>
                  </a:lnTo>
                  <a:lnTo>
                    <a:pt x="517898" y="1538752"/>
                  </a:lnTo>
                  <a:lnTo>
                    <a:pt x="534297" y="1547221"/>
                  </a:lnTo>
                  <a:lnTo>
                    <a:pt x="550432" y="1555426"/>
                  </a:lnTo>
                  <a:lnTo>
                    <a:pt x="567095" y="1563101"/>
                  </a:lnTo>
                  <a:lnTo>
                    <a:pt x="583759" y="1570512"/>
                  </a:lnTo>
                  <a:lnTo>
                    <a:pt x="600687" y="1577393"/>
                  </a:lnTo>
                  <a:lnTo>
                    <a:pt x="617880" y="1583745"/>
                  </a:lnTo>
                  <a:lnTo>
                    <a:pt x="635337" y="1590097"/>
                  </a:lnTo>
                  <a:lnTo>
                    <a:pt x="653059" y="1595655"/>
                  </a:lnTo>
                  <a:lnTo>
                    <a:pt x="670516" y="1601213"/>
                  </a:lnTo>
                  <a:lnTo>
                    <a:pt x="688502" y="1605712"/>
                  </a:lnTo>
                  <a:lnTo>
                    <a:pt x="706489" y="1610476"/>
                  </a:lnTo>
                  <a:lnTo>
                    <a:pt x="725004" y="1614181"/>
                  </a:lnTo>
                  <a:lnTo>
                    <a:pt x="743255" y="1618151"/>
                  </a:lnTo>
                  <a:lnTo>
                    <a:pt x="762034" y="1620798"/>
                  </a:lnTo>
                  <a:lnTo>
                    <a:pt x="780550" y="1623709"/>
                  </a:lnTo>
                  <a:lnTo>
                    <a:pt x="799594" y="1625826"/>
                  </a:lnTo>
                  <a:lnTo>
                    <a:pt x="818374" y="1627414"/>
                  </a:lnTo>
                  <a:lnTo>
                    <a:pt x="837683" y="1628738"/>
                  </a:lnTo>
                  <a:lnTo>
                    <a:pt x="856991" y="1629267"/>
                  </a:lnTo>
                  <a:lnTo>
                    <a:pt x="876300" y="1629532"/>
                  </a:lnTo>
                  <a:lnTo>
                    <a:pt x="895873" y="1629267"/>
                  </a:lnTo>
                  <a:lnTo>
                    <a:pt x="914918" y="1628738"/>
                  </a:lnTo>
                  <a:lnTo>
                    <a:pt x="933962" y="1627414"/>
                  </a:lnTo>
                  <a:lnTo>
                    <a:pt x="953271" y="1625826"/>
                  </a:lnTo>
                  <a:lnTo>
                    <a:pt x="972050" y="1623709"/>
                  </a:lnTo>
                  <a:lnTo>
                    <a:pt x="990830" y="1620798"/>
                  </a:lnTo>
                  <a:lnTo>
                    <a:pt x="1009345" y="1618151"/>
                  </a:lnTo>
                  <a:lnTo>
                    <a:pt x="1027861" y="1614181"/>
                  </a:lnTo>
                  <a:lnTo>
                    <a:pt x="1045847" y="1610476"/>
                  </a:lnTo>
                  <a:lnTo>
                    <a:pt x="1064098" y="1605712"/>
                  </a:lnTo>
                  <a:lnTo>
                    <a:pt x="1082084" y="1601213"/>
                  </a:lnTo>
                  <a:lnTo>
                    <a:pt x="1099806" y="1595655"/>
                  </a:lnTo>
                  <a:lnTo>
                    <a:pt x="1117263" y="1590097"/>
                  </a:lnTo>
                  <a:lnTo>
                    <a:pt x="1134720" y="1583745"/>
                  </a:lnTo>
                  <a:lnTo>
                    <a:pt x="1151913" y="1577393"/>
                  </a:lnTo>
                  <a:lnTo>
                    <a:pt x="1168841" y="1570512"/>
                  </a:lnTo>
                  <a:lnTo>
                    <a:pt x="1185769" y="1563101"/>
                  </a:lnTo>
                  <a:lnTo>
                    <a:pt x="1201904" y="1555426"/>
                  </a:lnTo>
                  <a:lnTo>
                    <a:pt x="1218568" y="1547221"/>
                  </a:lnTo>
                  <a:lnTo>
                    <a:pt x="1234702" y="1538752"/>
                  </a:lnTo>
                  <a:lnTo>
                    <a:pt x="1250573" y="1530018"/>
                  </a:lnTo>
                  <a:lnTo>
                    <a:pt x="1265914" y="1520490"/>
                  </a:lnTo>
                  <a:lnTo>
                    <a:pt x="1281255" y="1511227"/>
                  </a:lnTo>
                  <a:lnTo>
                    <a:pt x="1296596" y="1501170"/>
                  </a:lnTo>
                  <a:lnTo>
                    <a:pt x="1311408" y="1490848"/>
                  </a:lnTo>
                  <a:lnTo>
                    <a:pt x="1325956" y="1479997"/>
                  </a:lnTo>
                  <a:lnTo>
                    <a:pt x="1340504" y="1469146"/>
                  </a:lnTo>
                  <a:lnTo>
                    <a:pt x="1354522" y="1457501"/>
                  </a:lnTo>
                  <a:lnTo>
                    <a:pt x="1368277" y="1445855"/>
                  </a:lnTo>
                  <a:lnTo>
                    <a:pt x="1381766" y="1433946"/>
                  </a:lnTo>
                  <a:lnTo>
                    <a:pt x="1394991" y="1421771"/>
                  </a:lnTo>
                  <a:lnTo>
                    <a:pt x="1407952" y="1408803"/>
                  </a:lnTo>
                  <a:lnTo>
                    <a:pt x="1420384" y="1396099"/>
                  </a:lnTo>
                  <a:lnTo>
                    <a:pt x="1432815" y="1382865"/>
                  </a:lnTo>
                  <a:lnTo>
                    <a:pt x="1444718" y="1369368"/>
                  </a:lnTo>
                  <a:lnTo>
                    <a:pt x="1456356" y="1355605"/>
                  </a:lnTo>
                  <a:lnTo>
                    <a:pt x="1467730" y="1341578"/>
                  </a:lnTo>
                  <a:lnTo>
                    <a:pt x="1479104" y="1327021"/>
                  </a:lnTo>
                  <a:lnTo>
                    <a:pt x="1489684" y="1312200"/>
                  </a:lnTo>
                  <a:lnTo>
                    <a:pt x="1499735" y="1297644"/>
                  </a:lnTo>
                  <a:lnTo>
                    <a:pt x="1509786" y="1282558"/>
                  </a:lnTo>
                  <a:lnTo>
                    <a:pt x="1519308" y="1267208"/>
                  </a:lnTo>
                  <a:lnTo>
                    <a:pt x="1528830" y="1251592"/>
                  </a:lnTo>
                  <a:lnTo>
                    <a:pt x="1537559" y="1235448"/>
                  </a:lnTo>
                  <a:lnTo>
                    <a:pt x="1546023" y="1219568"/>
                  </a:lnTo>
                  <a:lnTo>
                    <a:pt x="1554223" y="1203159"/>
                  </a:lnTo>
                  <a:lnTo>
                    <a:pt x="1561893" y="1186485"/>
                  </a:lnTo>
                  <a:lnTo>
                    <a:pt x="1569299" y="1169547"/>
                  </a:lnTo>
                  <a:lnTo>
                    <a:pt x="1576176" y="1152608"/>
                  </a:lnTo>
                  <a:lnTo>
                    <a:pt x="1582789" y="1135405"/>
                  </a:lnTo>
                  <a:lnTo>
                    <a:pt x="1588873" y="1118202"/>
                  </a:lnTo>
                  <a:lnTo>
                    <a:pt x="1594692" y="1100734"/>
                  </a:lnTo>
                  <a:lnTo>
                    <a:pt x="1599982" y="1082737"/>
                  </a:lnTo>
                  <a:lnTo>
                    <a:pt x="1604743" y="1065005"/>
                  </a:lnTo>
                  <a:lnTo>
                    <a:pt x="1608975" y="1046743"/>
                  </a:lnTo>
                  <a:lnTo>
                    <a:pt x="1613207" y="1028481"/>
                  </a:lnTo>
                  <a:lnTo>
                    <a:pt x="1616645" y="1009955"/>
                  </a:lnTo>
                  <a:lnTo>
                    <a:pt x="1619555" y="991428"/>
                  </a:lnTo>
                  <a:lnTo>
                    <a:pt x="1622464" y="972637"/>
                  </a:lnTo>
                  <a:lnTo>
                    <a:pt x="1624581" y="953846"/>
                  </a:lnTo>
                  <a:lnTo>
                    <a:pt x="1626168" y="934791"/>
                  </a:lnTo>
                  <a:lnTo>
                    <a:pt x="1627490" y="915735"/>
                  </a:lnTo>
                  <a:lnTo>
                    <a:pt x="1628019" y="896414"/>
                  </a:lnTo>
                  <a:lnTo>
                    <a:pt x="1628548" y="877094"/>
                  </a:lnTo>
                  <a:lnTo>
                    <a:pt x="1628019" y="857509"/>
                  </a:lnTo>
                  <a:lnTo>
                    <a:pt x="1627490" y="838189"/>
                  </a:lnTo>
                  <a:lnTo>
                    <a:pt x="1626168" y="819133"/>
                  </a:lnTo>
                  <a:lnTo>
                    <a:pt x="1624581" y="800342"/>
                  </a:lnTo>
                  <a:lnTo>
                    <a:pt x="1622464" y="781551"/>
                  </a:lnTo>
                  <a:lnTo>
                    <a:pt x="1619555" y="762495"/>
                  </a:lnTo>
                  <a:lnTo>
                    <a:pt x="1616645" y="743704"/>
                  </a:lnTo>
                  <a:lnTo>
                    <a:pt x="1613207" y="725707"/>
                  </a:lnTo>
                  <a:lnTo>
                    <a:pt x="1608975" y="707180"/>
                  </a:lnTo>
                  <a:lnTo>
                    <a:pt x="1604743" y="689183"/>
                  </a:lnTo>
                  <a:lnTo>
                    <a:pt x="1599982" y="670921"/>
                  </a:lnTo>
                  <a:lnTo>
                    <a:pt x="1594692" y="653454"/>
                  </a:lnTo>
                  <a:lnTo>
                    <a:pt x="1588873" y="635986"/>
                  </a:lnTo>
                  <a:lnTo>
                    <a:pt x="1582789" y="618253"/>
                  </a:lnTo>
                  <a:lnTo>
                    <a:pt x="1576176" y="601315"/>
                  </a:lnTo>
                  <a:lnTo>
                    <a:pt x="1569299" y="584112"/>
                  </a:lnTo>
                  <a:lnTo>
                    <a:pt x="1561893" y="567438"/>
                  </a:lnTo>
                  <a:lnTo>
                    <a:pt x="1554223" y="551029"/>
                  </a:lnTo>
                  <a:lnTo>
                    <a:pt x="1546023" y="534620"/>
                  </a:lnTo>
                  <a:lnTo>
                    <a:pt x="1537559" y="518740"/>
                  </a:lnTo>
                  <a:lnTo>
                    <a:pt x="1528830" y="502596"/>
                  </a:lnTo>
                  <a:lnTo>
                    <a:pt x="1519308" y="486980"/>
                  </a:lnTo>
                  <a:lnTo>
                    <a:pt x="1509786" y="471630"/>
                  </a:lnTo>
                  <a:lnTo>
                    <a:pt x="1499735" y="456544"/>
                  </a:lnTo>
                  <a:lnTo>
                    <a:pt x="1489684" y="441458"/>
                  </a:lnTo>
                  <a:lnTo>
                    <a:pt x="1479104" y="427167"/>
                  </a:lnTo>
                  <a:lnTo>
                    <a:pt x="1467730" y="412610"/>
                  </a:lnTo>
                  <a:lnTo>
                    <a:pt x="1456356" y="398583"/>
                  </a:lnTo>
                  <a:lnTo>
                    <a:pt x="1444718" y="384820"/>
                  </a:lnTo>
                  <a:lnTo>
                    <a:pt x="1432815" y="371323"/>
                  </a:lnTo>
                  <a:lnTo>
                    <a:pt x="1420384" y="358089"/>
                  </a:lnTo>
                  <a:lnTo>
                    <a:pt x="1407952" y="344856"/>
                  </a:lnTo>
                  <a:lnTo>
                    <a:pt x="1394991" y="332417"/>
                  </a:lnTo>
                  <a:lnTo>
                    <a:pt x="1381766" y="320243"/>
                  </a:lnTo>
                  <a:lnTo>
                    <a:pt x="1368277" y="308333"/>
                  </a:lnTo>
                  <a:lnTo>
                    <a:pt x="1354522" y="296423"/>
                  </a:lnTo>
                  <a:lnTo>
                    <a:pt x="1340504" y="285042"/>
                  </a:lnTo>
                  <a:lnTo>
                    <a:pt x="1325956" y="274191"/>
                  </a:lnTo>
                  <a:lnTo>
                    <a:pt x="1311408" y="263340"/>
                  </a:lnTo>
                  <a:lnTo>
                    <a:pt x="1296596" y="253018"/>
                  </a:lnTo>
                  <a:lnTo>
                    <a:pt x="1281255" y="242961"/>
                  </a:lnTo>
                  <a:lnTo>
                    <a:pt x="1265914" y="233698"/>
                  </a:lnTo>
                  <a:lnTo>
                    <a:pt x="1250573" y="224170"/>
                  </a:lnTo>
                  <a:lnTo>
                    <a:pt x="1234702" y="215436"/>
                  </a:lnTo>
                  <a:lnTo>
                    <a:pt x="1218568" y="206967"/>
                  </a:lnTo>
                  <a:lnTo>
                    <a:pt x="1201904" y="198762"/>
                  </a:lnTo>
                  <a:lnTo>
                    <a:pt x="1185769" y="191087"/>
                  </a:lnTo>
                  <a:lnTo>
                    <a:pt x="1168841" y="183412"/>
                  </a:lnTo>
                  <a:lnTo>
                    <a:pt x="1151913" y="176530"/>
                  </a:lnTo>
                  <a:lnTo>
                    <a:pt x="1134720" y="169914"/>
                  </a:lnTo>
                  <a:lnTo>
                    <a:pt x="1117263" y="164091"/>
                  </a:lnTo>
                  <a:lnTo>
                    <a:pt x="1099806" y="158269"/>
                  </a:lnTo>
                  <a:lnTo>
                    <a:pt x="1082084" y="152975"/>
                  </a:lnTo>
                  <a:lnTo>
                    <a:pt x="1064098" y="147947"/>
                  </a:lnTo>
                  <a:lnTo>
                    <a:pt x="1045847" y="143712"/>
                  </a:lnTo>
                  <a:lnTo>
                    <a:pt x="1027861" y="139478"/>
                  </a:lnTo>
                  <a:lnTo>
                    <a:pt x="1009345" y="136037"/>
                  </a:lnTo>
                  <a:lnTo>
                    <a:pt x="990830" y="132861"/>
                  </a:lnTo>
                  <a:lnTo>
                    <a:pt x="972050" y="130479"/>
                  </a:lnTo>
                  <a:lnTo>
                    <a:pt x="953271" y="128362"/>
                  </a:lnTo>
                  <a:lnTo>
                    <a:pt x="933962" y="126774"/>
                  </a:lnTo>
                  <a:lnTo>
                    <a:pt x="914918" y="125450"/>
                  </a:lnTo>
                  <a:lnTo>
                    <a:pt x="895873" y="124392"/>
                  </a:lnTo>
                  <a:lnTo>
                    <a:pt x="876300" y="124392"/>
                  </a:lnTo>
                  <a:lnTo>
                    <a:pt x="856991" y="124392"/>
                  </a:lnTo>
                  <a:close/>
                  <a:moveTo>
                    <a:pt x="876300" y="0"/>
                  </a:moveTo>
                  <a:lnTo>
                    <a:pt x="899048" y="265"/>
                  </a:lnTo>
                  <a:lnTo>
                    <a:pt x="921266" y="1323"/>
                  </a:lnTo>
                  <a:lnTo>
                    <a:pt x="943749" y="2382"/>
                  </a:lnTo>
                  <a:lnTo>
                    <a:pt x="965702" y="4764"/>
                  </a:lnTo>
                  <a:lnTo>
                    <a:pt x="987656" y="7146"/>
                  </a:lnTo>
                  <a:lnTo>
                    <a:pt x="1009610" y="10057"/>
                  </a:lnTo>
                  <a:lnTo>
                    <a:pt x="1031299" y="13763"/>
                  </a:lnTo>
                  <a:lnTo>
                    <a:pt x="1052724" y="17997"/>
                  </a:lnTo>
                  <a:lnTo>
                    <a:pt x="1074149" y="22496"/>
                  </a:lnTo>
                  <a:lnTo>
                    <a:pt x="1095045" y="27525"/>
                  </a:lnTo>
                  <a:lnTo>
                    <a:pt x="1115940" y="33348"/>
                  </a:lnTo>
                  <a:lnTo>
                    <a:pt x="1136572" y="39435"/>
                  </a:lnTo>
                  <a:lnTo>
                    <a:pt x="1157203" y="46051"/>
                  </a:lnTo>
                  <a:lnTo>
                    <a:pt x="1177305" y="53197"/>
                  </a:lnTo>
                  <a:lnTo>
                    <a:pt x="1197407" y="60873"/>
                  </a:lnTo>
                  <a:lnTo>
                    <a:pt x="1216981" y="69077"/>
                  </a:lnTo>
                  <a:lnTo>
                    <a:pt x="1236818" y="77811"/>
                  </a:lnTo>
                  <a:lnTo>
                    <a:pt x="1255863" y="86545"/>
                  </a:lnTo>
                  <a:lnTo>
                    <a:pt x="1274907" y="96337"/>
                  </a:lnTo>
                  <a:lnTo>
                    <a:pt x="1293687" y="105865"/>
                  </a:lnTo>
                  <a:lnTo>
                    <a:pt x="1312202" y="116452"/>
                  </a:lnTo>
                  <a:lnTo>
                    <a:pt x="1330453" y="127303"/>
                  </a:lnTo>
                  <a:lnTo>
                    <a:pt x="1348439" y="138154"/>
                  </a:lnTo>
                  <a:lnTo>
                    <a:pt x="1365896" y="149799"/>
                  </a:lnTo>
                  <a:lnTo>
                    <a:pt x="1383353" y="162239"/>
                  </a:lnTo>
                  <a:lnTo>
                    <a:pt x="1400282" y="174413"/>
                  </a:lnTo>
                  <a:lnTo>
                    <a:pt x="1416945" y="187117"/>
                  </a:lnTo>
                  <a:lnTo>
                    <a:pt x="1433609" y="200615"/>
                  </a:lnTo>
                  <a:lnTo>
                    <a:pt x="1449479" y="214113"/>
                  </a:lnTo>
                  <a:lnTo>
                    <a:pt x="1465085" y="228404"/>
                  </a:lnTo>
                  <a:lnTo>
                    <a:pt x="1480426" y="242432"/>
                  </a:lnTo>
                  <a:lnTo>
                    <a:pt x="1495503" y="257253"/>
                  </a:lnTo>
                  <a:lnTo>
                    <a:pt x="1510315" y="272074"/>
                  </a:lnTo>
                  <a:lnTo>
                    <a:pt x="1524863" y="287424"/>
                  </a:lnTo>
                  <a:lnTo>
                    <a:pt x="1538881" y="303569"/>
                  </a:lnTo>
                  <a:lnTo>
                    <a:pt x="1552371" y="319449"/>
                  </a:lnTo>
                  <a:lnTo>
                    <a:pt x="1565596" y="335858"/>
                  </a:lnTo>
                  <a:lnTo>
                    <a:pt x="1578292" y="352796"/>
                  </a:lnTo>
                  <a:lnTo>
                    <a:pt x="1590724" y="369735"/>
                  </a:lnTo>
                  <a:lnTo>
                    <a:pt x="1602627" y="386938"/>
                  </a:lnTo>
                  <a:lnTo>
                    <a:pt x="1614265" y="404935"/>
                  </a:lnTo>
                  <a:lnTo>
                    <a:pt x="1625639" y="422667"/>
                  </a:lnTo>
                  <a:lnTo>
                    <a:pt x="1636219" y="440929"/>
                  </a:lnTo>
                  <a:lnTo>
                    <a:pt x="1646534" y="459455"/>
                  </a:lnTo>
                  <a:lnTo>
                    <a:pt x="1656585" y="478247"/>
                  </a:lnTo>
                  <a:lnTo>
                    <a:pt x="1666108" y="497038"/>
                  </a:lnTo>
                  <a:lnTo>
                    <a:pt x="1675101" y="516358"/>
                  </a:lnTo>
                  <a:lnTo>
                    <a:pt x="1683565" y="535943"/>
                  </a:lnTo>
                  <a:lnTo>
                    <a:pt x="1691764" y="555528"/>
                  </a:lnTo>
                  <a:lnTo>
                    <a:pt x="1699170" y="575643"/>
                  </a:lnTo>
                  <a:lnTo>
                    <a:pt x="1706577" y="596022"/>
                  </a:lnTo>
                  <a:lnTo>
                    <a:pt x="1712925" y="616401"/>
                  </a:lnTo>
                  <a:lnTo>
                    <a:pt x="1719273" y="637309"/>
                  </a:lnTo>
                  <a:lnTo>
                    <a:pt x="1725092" y="658218"/>
                  </a:lnTo>
                  <a:lnTo>
                    <a:pt x="1730382" y="679126"/>
                  </a:lnTo>
                  <a:lnTo>
                    <a:pt x="1734614" y="700564"/>
                  </a:lnTo>
                  <a:lnTo>
                    <a:pt x="1739111" y="721737"/>
                  </a:lnTo>
                  <a:lnTo>
                    <a:pt x="1742549" y="743439"/>
                  </a:lnTo>
                  <a:lnTo>
                    <a:pt x="1745723" y="765406"/>
                  </a:lnTo>
                  <a:lnTo>
                    <a:pt x="1748104" y="787373"/>
                  </a:lnTo>
                  <a:lnTo>
                    <a:pt x="1749955" y="809605"/>
                  </a:lnTo>
                  <a:lnTo>
                    <a:pt x="1751542" y="831837"/>
                  </a:lnTo>
                  <a:lnTo>
                    <a:pt x="1752336" y="854598"/>
                  </a:lnTo>
                  <a:lnTo>
                    <a:pt x="1752600" y="877094"/>
                  </a:lnTo>
                  <a:lnTo>
                    <a:pt x="1752336" y="899590"/>
                  </a:lnTo>
                  <a:lnTo>
                    <a:pt x="1751542" y="922351"/>
                  </a:lnTo>
                  <a:lnTo>
                    <a:pt x="1749955" y="944583"/>
                  </a:lnTo>
                  <a:lnTo>
                    <a:pt x="1748104" y="966550"/>
                  </a:lnTo>
                  <a:lnTo>
                    <a:pt x="1745723" y="988782"/>
                  </a:lnTo>
                  <a:lnTo>
                    <a:pt x="1742549" y="1010220"/>
                  </a:lnTo>
                  <a:lnTo>
                    <a:pt x="1739111" y="1031922"/>
                  </a:lnTo>
                  <a:lnTo>
                    <a:pt x="1734614" y="1053624"/>
                  </a:lnTo>
                  <a:lnTo>
                    <a:pt x="1730382" y="1075062"/>
                  </a:lnTo>
                  <a:lnTo>
                    <a:pt x="1725092" y="1095970"/>
                  </a:lnTo>
                  <a:lnTo>
                    <a:pt x="1719273" y="1116879"/>
                  </a:lnTo>
                  <a:lnTo>
                    <a:pt x="1712925" y="1137523"/>
                  </a:lnTo>
                  <a:lnTo>
                    <a:pt x="1706577" y="1157902"/>
                  </a:lnTo>
                  <a:lnTo>
                    <a:pt x="1699170" y="1178016"/>
                  </a:lnTo>
                  <a:lnTo>
                    <a:pt x="1691764" y="1198130"/>
                  </a:lnTo>
                  <a:lnTo>
                    <a:pt x="1683565" y="1217980"/>
                  </a:lnTo>
                  <a:lnTo>
                    <a:pt x="1675101" y="1237565"/>
                  </a:lnTo>
                  <a:lnTo>
                    <a:pt x="1666108" y="1256886"/>
                  </a:lnTo>
                  <a:lnTo>
                    <a:pt x="1656585" y="1275941"/>
                  </a:lnTo>
                  <a:lnTo>
                    <a:pt x="1646534" y="1294733"/>
                  </a:lnTo>
                  <a:lnTo>
                    <a:pt x="1636219" y="1313259"/>
                  </a:lnTo>
                  <a:lnTo>
                    <a:pt x="1625639" y="1331521"/>
                  </a:lnTo>
                  <a:lnTo>
                    <a:pt x="1614265" y="1349253"/>
                  </a:lnTo>
                  <a:lnTo>
                    <a:pt x="1602627" y="1366986"/>
                  </a:lnTo>
                  <a:lnTo>
                    <a:pt x="1590724" y="1384453"/>
                  </a:lnTo>
                  <a:lnTo>
                    <a:pt x="1578292" y="1401392"/>
                  </a:lnTo>
                  <a:lnTo>
                    <a:pt x="1565596" y="1418066"/>
                  </a:lnTo>
                  <a:lnTo>
                    <a:pt x="1552371" y="1434475"/>
                  </a:lnTo>
                  <a:lnTo>
                    <a:pt x="1538881" y="1450619"/>
                  </a:lnTo>
                  <a:lnTo>
                    <a:pt x="1524863" y="1466234"/>
                  </a:lnTo>
                  <a:lnTo>
                    <a:pt x="1510315" y="1481585"/>
                  </a:lnTo>
                  <a:lnTo>
                    <a:pt x="1495503" y="1496671"/>
                  </a:lnTo>
                  <a:lnTo>
                    <a:pt x="1480426" y="1511492"/>
                  </a:lnTo>
                  <a:lnTo>
                    <a:pt x="1465085" y="1525784"/>
                  </a:lnTo>
                  <a:lnTo>
                    <a:pt x="1449479" y="1540075"/>
                  </a:lnTo>
                  <a:lnTo>
                    <a:pt x="1433609" y="1553573"/>
                  </a:lnTo>
                  <a:lnTo>
                    <a:pt x="1416945" y="1566542"/>
                  </a:lnTo>
                  <a:lnTo>
                    <a:pt x="1400282" y="1579510"/>
                  </a:lnTo>
                  <a:lnTo>
                    <a:pt x="1383353" y="1591949"/>
                  </a:lnTo>
                  <a:lnTo>
                    <a:pt x="1365896" y="1603859"/>
                  </a:lnTo>
                  <a:lnTo>
                    <a:pt x="1348439" y="1615505"/>
                  </a:lnTo>
                  <a:lnTo>
                    <a:pt x="1330453" y="1626885"/>
                  </a:lnTo>
                  <a:lnTo>
                    <a:pt x="1312202" y="1637472"/>
                  </a:lnTo>
                  <a:lnTo>
                    <a:pt x="1293687" y="1647793"/>
                  </a:lnTo>
                  <a:lnTo>
                    <a:pt x="1274907" y="1657851"/>
                  </a:lnTo>
                  <a:lnTo>
                    <a:pt x="1255863" y="1667379"/>
                  </a:lnTo>
                  <a:lnTo>
                    <a:pt x="1236818" y="1676377"/>
                  </a:lnTo>
                  <a:lnTo>
                    <a:pt x="1216981" y="1684846"/>
                  </a:lnTo>
                  <a:lnTo>
                    <a:pt x="1197407" y="1693051"/>
                  </a:lnTo>
                  <a:lnTo>
                    <a:pt x="1177305" y="1700726"/>
                  </a:lnTo>
                  <a:lnTo>
                    <a:pt x="1157203" y="1707607"/>
                  </a:lnTo>
                  <a:lnTo>
                    <a:pt x="1136572" y="1714753"/>
                  </a:lnTo>
                  <a:lnTo>
                    <a:pt x="1115940" y="1720576"/>
                  </a:lnTo>
                  <a:lnTo>
                    <a:pt x="1095045" y="1726134"/>
                  </a:lnTo>
                  <a:lnTo>
                    <a:pt x="1074149" y="1731427"/>
                  </a:lnTo>
                  <a:lnTo>
                    <a:pt x="1052724" y="1736191"/>
                  </a:lnTo>
                  <a:lnTo>
                    <a:pt x="1031299" y="1740426"/>
                  </a:lnTo>
                  <a:lnTo>
                    <a:pt x="1009610" y="1743866"/>
                  </a:lnTo>
                  <a:lnTo>
                    <a:pt x="987656" y="1747042"/>
                  </a:lnTo>
                  <a:lnTo>
                    <a:pt x="965702" y="1749424"/>
                  </a:lnTo>
                  <a:lnTo>
                    <a:pt x="943749" y="1751277"/>
                  </a:lnTo>
                  <a:lnTo>
                    <a:pt x="921266" y="1752865"/>
                  </a:lnTo>
                  <a:lnTo>
                    <a:pt x="899048" y="1753923"/>
                  </a:lnTo>
                  <a:lnTo>
                    <a:pt x="876300" y="1754188"/>
                  </a:lnTo>
                  <a:lnTo>
                    <a:pt x="853817" y="1753923"/>
                  </a:lnTo>
                  <a:lnTo>
                    <a:pt x="831335" y="1752865"/>
                  </a:lnTo>
                  <a:lnTo>
                    <a:pt x="809116" y="1751277"/>
                  </a:lnTo>
                  <a:lnTo>
                    <a:pt x="786898" y="1749424"/>
                  </a:lnTo>
                  <a:lnTo>
                    <a:pt x="764944" y="1747042"/>
                  </a:lnTo>
                  <a:lnTo>
                    <a:pt x="742990" y="1743866"/>
                  </a:lnTo>
                  <a:lnTo>
                    <a:pt x="721301" y="1740426"/>
                  </a:lnTo>
                  <a:lnTo>
                    <a:pt x="699876" y="1736191"/>
                  </a:lnTo>
                  <a:lnTo>
                    <a:pt x="678716" y="1731427"/>
                  </a:lnTo>
                  <a:lnTo>
                    <a:pt x="657820" y="1726134"/>
                  </a:lnTo>
                  <a:lnTo>
                    <a:pt x="636660" y="1720576"/>
                  </a:lnTo>
                  <a:lnTo>
                    <a:pt x="616028" y="1714753"/>
                  </a:lnTo>
                  <a:lnTo>
                    <a:pt x="595662" y="1707607"/>
                  </a:lnTo>
                  <a:lnTo>
                    <a:pt x="575295" y="1700726"/>
                  </a:lnTo>
                  <a:lnTo>
                    <a:pt x="555193" y="1693051"/>
                  </a:lnTo>
                  <a:lnTo>
                    <a:pt x="535619" y="1684846"/>
                  </a:lnTo>
                  <a:lnTo>
                    <a:pt x="516046" y="1676377"/>
                  </a:lnTo>
                  <a:lnTo>
                    <a:pt x="496737" y="1667379"/>
                  </a:lnTo>
                  <a:lnTo>
                    <a:pt x="477958" y="1657851"/>
                  </a:lnTo>
                  <a:lnTo>
                    <a:pt x="458913" y="1647793"/>
                  </a:lnTo>
                  <a:lnTo>
                    <a:pt x="440663" y="1637472"/>
                  </a:lnTo>
                  <a:lnTo>
                    <a:pt x="422412" y="1626885"/>
                  </a:lnTo>
                  <a:lnTo>
                    <a:pt x="404161" y="1615505"/>
                  </a:lnTo>
                  <a:lnTo>
                    <a:pt x="386704" y="1603859"/>
                  </a:lnTo>
                  <a:lnTo>
                    <a:pt x="369511" y="1591949"/>
                  </a:lnTo>
                  <a:lnTo>
                    <a:pt x="352318" y="1579510"/>
                  </a:lnTo>
                  <a:lnTo>
                    <a:pt x="335655" y="1566542"/>
                  </a:lnTo>
                  <a:lnTo>
                    <a:pt x="319255" y="1553573"/>
                  </a:lnTo>
                  <a:lnTo>
                    <a:pt x="303121" y="1540075"/>
                  </a:lnTo>
                  <a:lnTo>
                    <a:pt x="287251" y="1525784"/>
                  </a:lnTo>
                  <a:lnTo>
                    <a:pt x="271909" y="1511492"/>
                  </a:lnTo>
                  <a:lnTo>
                    <a:pt x="256833" y="1496671"/>
                  </a:lnTo>
                  <a:lnTo>
                    <a:pt x="242285" y="1481585"/>
                  </a:lnTo>
                  <a:lnTo>
                    <a:pt x="227737" y="1466234"/>
                  </a:lnTo>
                  <a:lnTo>
                    <a:pt x="213983" y="1450619"/>
                  </a:lnTo>
                  <a:lnTo>
                    <a:pt x="200229" y="1434475"/>
                  </a:lnTo>
                  <a:lnTo>
                    <a:pt x="187004" y="1418066"/>
                  </a:lnTo>
                  <a:lnTo>
                    <a:pt x="174308" y="1401392"/>
                  </a:lnTo>
                  <a:lnTo>
                    <a:pt x="161876" y="1384453"/>
                  </a:lnTo>
                  <a:lnTo>
                    <a:pt x="149709" y="1366986"/>
                  </a:lnTo>
                  <a:lnTo>
                    <a:pt x="138071" y="1349253"/>
                  </a:lnTo>
                  <a:lnTo>
                    <a:pt x="126961" y="1331521"/>
                  </a:lnTo>
                  <a:lnTo>
                    <a:pt x="116117" y="1313259"/>
                  </a:lnTo>
                  <a:lnTo>
                    <a:pt x="105801" y="1294733"/>
                  </a:lnTo>
                  <a:lnTo>
                    <a:pt x="95750" y="1275941"/>
                  </a:lnTo>
                  <a:lnTo>
                    <a:pt x="86492" y="1256886"/>
                  </a:lnTo>
                  <a:lnTo>
                    <a:pt x="77499" y="1237565"/>
                  </a:lnTo>
                  <a:lnTo>
                    <a:pt x="69035" y="1217980"/>
                  </a:lnTo>
                  <a:lnTo>
                    <a:pt x="60836" y="1198130"/>
                  </a:lnTo>
                  <a:lnTo>
                    <a:pt x="53165" y="1178016"/>
                  </a:lnTo>
                  <a:lnTo>
                    <a:pt x="46023" y="1157902"/>
                  </a:lnTo>
                  <a:lnTo>
                    <a:pt x="39411" y="1137523"/>
                  </a:lnTo>
                  <a:lnTo>
                    <a:pt x="33327" y="1116879"/>
                  </a:lnTo>
                  <a:lnTo>
                    <a:pt x="27508" y="1095970"/>
                  </a:lnTo>
                  <a:lnTo>
                    <a:pt x="22483" y="1075062"/>
                  </a:lnTo>
                  <a:lnTo>
                    <a:pt x="17721" y="1053624"/>
                  </a:lnTo>
                  <a:lnTo>
                    <a:pt x="13754" y="1031922"/>
                  </a:lnTo>
                  <a:lnTo>
                    <a:pt x="10051" y="1010220"/>
                  </a:lnTo>
                  <a:lnTo>
                    <a:pt x="6877" y="988782"/>
                  </a:lnTo>
                  <a:lnTo>
                    <a:pt x="4496" y="966550"/>
                  </a:lnTo>
                  <a:lnTo>
                    <a:pt x="2380" y="944583"/>
                  </a:lnTo>
                  <a:lnTo>
                    <a:pt x="1322" y="922351"/>
                  </a:lnTo>
                  <a:lnTo>
                    <a:pt x="264" y="899590"/>
                  </a:lnTo>
                  <a:lnTo>
                    <a:pt x="0" y="877094"/>
                  </a:lnTo>
                  <a:lnTo>
                    <a:pt x="264" y="854598"/>
                  </a:lnTo>
                  <a:lnTo>
                    <a:pt x="1322" y="831837"/>
                  </a:lnTo>
                  <a:lnTo>
                    <a:pt x="2380" y="809605"/>
                  </a:lnTo>
                  <a:lnTo>
                    <a:pt x="4496" y="787373"/>
                  </a:lnTo>
                  <a:lnTo>
                    <a:pt x="6877" y="765406"/>
                  </a:lnTo>
                  <a:lnTo>
                    <a:pt x="10051" y="743439"/>
                  </a:lnTo>
                  <a:lnTo>
                    <a:pt x="13754" y="721737"/>
                  </a:lnTo>
                  <a:lnTo>
                    <a:pt x="17721" y="700564"/>
                  </a:lnTo>
                  <a:lnTo>
                    <a:pt x="22483" y="679126"/>
                  </a:lnTo>
                  <a:lnTo>
                    <a:pt x="27508" y="658218"/>
                  </a:lnTo>
                  <a:lnTo>
                    <a:pt x="33327" y="637309"/>
                  </a:lnTo>
                  <a:lnTo>
                    <a:pt x="39411" y="616401"/>
                  </a:lnTo>
                  <a:lnTo>
                    <a:pt x="46023" y="596022"/>
                  </a:lnTo>
                  <a:lnTo>
                    <a:pt x="53165" y="575643"/>
                  </a:lnTo>
                  <a:lnTo>
                    <a:pt x="60836" y="555528"/>
                  </a:lnTo>
                  <a:lnTo>
                    <a:pt x="69035" y="535943"/>
                  </a:lnTo>
                  <a:lnTo>
                    <a:pt x="77499" y="516358"/>
                  </a:lnTo>
                  <a:lnTo>
                    <a:pt x="86492" y="497038"/>
                  </a:lnTo>
                  <a:lnTo>
                    <a:pt x="95750" y="478247"/>
                  </a:lnTo>
                  <a:lnTo>
                    <a:pt x="105801" y="459455"/>
                  </a:lnTo>
                  <a:lnTo>
                    <a:pt x="116117" y="440929"/>
                  </a:lnTo>
                  <a:lnTo>
                    <a:pt x="126961" y="422667"/>
                  </a:lnTo>
                  <a:lnTo>
                    <a:pt x="138071" y="404935"/>
                  </a:lnTo>
                  <a:lnTo>
                    <a:pt x="149709" y="386938"/>
                  </a:lnTo>
                  <a:lnTo>
                    <a:pt x="161876" y="369735"/>
                  </a:lnTo>
                  <a:lnTo>
                    <a:pt x="174308" y="352796"/>
                  </a:lnTo>
                  <a:lnTo>
                    <a:pt x="187004" y="335858"/>
                  </a:lnTo>
                  <a:lnTo>
                    <a:pt x="200229" y="319449"/>
                  </a:lnTo>
                  <a:lnTo>
                    <a:pt x="213983" y="303569"/>
                  </a:lnTo>
                  <a:lnTo>
                    <a:pt x="227737" y="287424"/>
                  </a:lnTo>
                  <a:lnTo>
                    <a:pt x="242285" y="272074"/>
                  </a:lnTo>
                  <a:lnTo>
                    <a:pt x="256833" y="257253"/>
                  </a:lnTo>
                  <a:lnTo>
                    <a:pt x="271909" y="242432"/>
                  </a:lnTo>
                  <a:lnTo>
                    <a:pt x="287251" y="228404"/>
                  </a:lnTo>
                  <a:lnTo>
                    <a:pt x="303121" y="214113"/>
                  </a:lnTo>
                  <a:lnTo>
                    <a:pt x="319255" y="200615"/>
                  </a:lnTo>
                  <a:lnTo>
                    <a:pt x="335655" y="187117"/>
                  </a:lnTo>
                  <a:lnTo>
                    <a:pt x="352318" y="174413"/>
                  </a:lnTo>
                  <a:lnTo>
                    <a:pt x="369511" y="162239"/>
                  </a:lnTo>
                  <a:lnTo>
                    <a:pt x="386704" y="149799"/>
                  </a:lnTo>
                  <a:lnTo>
                    <a:pt x="404161" y="138154"/>
                  </a:lnTo>
                  <a:lnTo>
                    <a:pt x="422412" y="127303"/>
                  </a:lnTo>
                  <a:lnTo>
                    <a:pt x="440663" y="116452"/>
                  </a:lnTo>
                  <a:lnTo>
                    <a:pt x="458913" y="105865"/>
                  </a:lnTo>
                  <a:lnTo>
                    <a:pt x="477958" y="96337"/>
                  </a:lnTo>
                  <a:lnTo>
                    <a:pt x="496737" y="86545"/>
                  </a:lnTo>
                  <a:lnTo>
                    <a:pt x="516046" y="77811"/>
                  </a:lnTo>
                  <a:lnTo>
                    <a:pt x="535619" y="69077"/>
                  </a:lnTo>
                  <a:lnTo>
                    <a:pt x="555193" y="60873"/>
                  </a:lnTo>
                  <a:lnTo>
                    <a:pt x="575295" y="53197"/>
                  </a:lnTo>
                  <a:lnTo>
                    <a:pt x="595662" y="46051"/>
                  </a:lnTo>
                  <a:lnTo>
                    <a:pt x="616028" y="39435"/>
                  </a:lnTo>
                  <a:lnTo>
                    <a:pt x="636660" y="33348"/>
                  </a:lnTo>
                  <a:lnTo>
                    <a:pt x="657820" y="27525"/>
                  </a:lnTo>
                  <a:lnTo>
                    <a:pt x="678716" y="22496"/>
                  </a:lnTo>
                  <a:lnTo>
                    <a:pt x="699876" y="17997"/>
                  </a:lnTo>
                  <a:lnTo>
                    <a:pt x="721301" y="13763"/>
                  </a:lnTo>
                  <a:lnTo>
                    <a:pt x="742990" y="10057"/>
                  </a:lnTo>
                  <a:lnTo>
                    <a:pt x="764944" y="7146"/>
                  </a:lnTo>
                  <a:lnTo>
                    <a:pt x="786898" y="4764"/>
                  </a:lnTo>
                  <a:lnTo>
                    <a:pt x="809116" y="2382"/>
                  </a:lnTo>
                  <a:lnTo>
                    <a:pt x="831335" y="1323"/>
                  </a:lnTo>
                  <a:lnTo>
                    <a:pt x="853817" y="265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文本框 85"/>
            <p:cNvSpPr txBox="1"/>
            <p:nvPr/>
          </p:nvSpPr>
          <p:spPr>
            <a:xfrm>
              <a:off x="2255236" y="3965724"/>
              <a:ext cx="1193800" cy="371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第二步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1" name="直接连接符 70"/>
          <p:cNvCxnSpPr/>
          <p:nvPr/>
        </p:nvCxnSpPr>
        <p:spPr>
          <a:xfrm>
            <a:off x="2827797" y="2123368"/>
            <a:ext cx="973171" cy="0"/>
          </a:xfrm>
          <a:prstGeom prst="line">
            <a:avLst/>
          </a:prstGeom>
          <a:ln>
            <a:solidFill>
              <a:srgbClr val="5C6D7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3972243" y="2914492"/>
            <a:ext cx="973171" cy="0"/>
          </a:xfrm>
          <a:prstGeom prst="line">
            <a:avLst/>
          </a:prstGeom>
          <a:ln>
            <a:solidFill>
              <a:srgbClr val="5C6D7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5222413" y="3637208"/>
            <a:ext cx="973171" cy="0"/>
          </a:xfrm>
          <a:prstGeom prst="line">
            <a:avLst/>
          </a:prstGeom>
          <a:ln>
            <a:solidFill>
              <a:srgbClr val="5C6D7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圆角矩形 73"/>
          <p:cNvSpPr/>
          <p:nvPr/>
        </p:nvSpPr>
        <p:spPr>
          <a:xfrm>
            <a:off x="4945414" y="3344526"/>
            <a:ext cx="5315962" cy="764070"/>
          </a:xfrm>
          <a:prstGeom prst="roundRect">
            <a:avLst>
              <a:gd name="adj" fmla="val 50000"/>
            </a:avLst>
          </a:prstGeom>
          <a:solidFill>
            <a:srgbClr val="5C6D7D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0ED3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圆角矩形 74"/>
          <p:cNvSpPr/>
          <p:nvPr/>
        </p:nvSpPr>
        <p:spPr>
          <a:xfrm>
            <a:off x="3015851" y="1760350"/>
            <a:ext cx="5157145" cy="764070"/>
          </a:xfrm>
          <a:prstGeom prst="roundRect">
            <a:avLst>
              <a:gd name="adj" fmla="val 50000"/>
            </a:avLst>
          </a:prstGeom>
          <a:solidFill>
            <a:srgbClr val="5C6D7D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0ED3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13"/>
          <p:cNvSpPr txBox="1"/>
          <p:nvPr/>
        </p:nvSpPr>
        <p:spPr>
          <a:xfrm>
            <a:off x="3984873" y="1927864"/>
            <a:ext cx="377058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请在这里输入你的未来计划的步骤和详细的介绍文字信息。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89"/>
          <p:cNvSpPr txBox="1"/>
          <p:nvPr/>
        </p:nvSpPr>
        <p:spPr>
          <a:xfrm>
            <a:off x="5077712" y="2678645"/>
            <a:ext cx="377058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20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请在这里输入你的未来计划的步骤和详细的介绍文字信息。</a:t>
            </a:r>
          </a:p>
        </p:txBody>
      </p:sp>
      <p:sp>
        <p:nvSpPr>
          <p:cNvPr id="78" name="文本框 91"/>
          <p:cNvSpPr txBox="1"/>
          <p:nvPr/>
        </p:nvSpPr>
        <p:spPr>
          <a:xfrm>
            <a:off x="6314529" y="3388516"/>
            <a:ext cx="377058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请在这里输入你的未来计划的步骤和详细的介绍文字信息。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5161483" y="3901009"/>
            <a:ext cx="1230525" cy="1688231"/>
            <a:chOff x="3494041" y="3716886"/>
            <a:chExt cx="1230525" cy="1688231"/>
          </a:xfrm>
        </p:grpSpPr>
        <p:sp>
          <p:nvSpPr>
            <p:cNvPr id="80" name="任意多边形 79"/>
            <p:cNvSpPr/>
            <p:nvPr/>
          </p:nvSpPr>
          <p:spPr>
            <a:xfrm flipH="1">
              <a:off x="3528835" y="3716886"/>
              <a:ext cx="1195731" cy="1688231"/>
            </a:xfrm>
            <a:custGeom>
              <a:avLst/>
              <a:gdLst>
                <a:gd name="connsiteX0" fmla="*/ 602108 w 1364578"/>
                <a:gd name="connsiteY0" fmla="*/ 0 h 1926623"/>
                <a:gd name="connsiteX1" fmla="*/ 1364578 w 1364578"/>
                <a:gd name="connsiteY1" fmla="*/ 0 h 1926623"/>
                <a:gd name="connsiteX2" fmla="*/ 1364578 w 1364578"/>
                <a:gd name="connsiteY2" fmla="*/ 1926623 h 1926623"/>
                <a:gd name="connsiteX3" fmla="*/ 0 w 1364578"/>
                <a:gd name="connsiteY3" fmla="*/ 1926623 h 1926623"/>
                <a:gd name="connsiteX4" fmla="*/ 0 w 1364578"/>
                <a:gd name="connsiteY4" fmla="*/ 602108 h 1926623"/>
                <a:gd name="connsiteX5" fmla="*/ 602108 w 1364578"/>
                <a:gd name="connsiteY5" fmla="*/ 0 h 192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578" h="1926623">
                  <a:moveTo>
                    <a:pt x="602108" y="0"/>
                  </a:moveTo>
                  <a:lnTo>
                    <a:pt x="1364578" y="0"/>
                  </a:lnTo>
                  <a:lnTo>
                    <a:pt x="1364578" y="1926623"/>
                  </a:lnTo>
                  <a:lnTo>
                    <a:pt x="0" y="1926623"/>
                  </a:lnTo>
                  <a:lnTo>
                    <a:pt x="0" y="602108"/>
                  </a:lnTo>
                  <a:cubicBezTo>
                    <a:pt x="0" y="269573"/>
                    <a:pt x="269573" y="0"/>
                    <a:pt x="602108" y="0"/>
                  </a:cubicBezTo>
                  <a:close/>
                </a:path>
              </a:pathLst>
            </a:custGeom>
            <a:solidFill>
              <a:srgbClr val="5C6D7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KSO_Shape"/>
            <p:cNvSpPr>
              <a:spLocks/>
            </p:cNvSpPr>
            <p:nvPr/>
          </p:nvSpPr>
          <p:spPr bwMode="auto">
            <a:xfrm>
              <a:off x="3899886" y="4107374"/>
              <a:ext cx="453627" cy="4536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文本框 86"/>
            <p:cNvSpPr txBox="1"/>
            <p:nvPr/>
          </p:nvSpPr>
          <p:spPr>
            <a:xfrm>
              <a:off x="3494041" y="4712872"/>
              <a:ext cx="1193800" cy="371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第四步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83" name="直接连接符 82"/>
          <p:cNvCxnSpPr/>
          <p:nvPr/>
        </p:nvCxnSpPr>
        <p:spPr>
          <a:xfrm>
            <a:off x="6420560" y="4437112"/>
            <a:ext cx="973171" cy="0"/>
          </a:xfrm>
          <a:prstGeom prst="line">
            <a:avLst/>
          </a:prstGeom>
          <a:ln>
            <a:solidFill>
              <a:srgbClr val="5C6D7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圆角矩形 83"/>
          <p:cNvSpPr/>
          <p:nvPr/>
        </p:nvSpPr>
        <p:spPr>
          <a:xfrm>
            <a:off x="6182225" y="4149080"/>
            <a:ext cx="5315962" cy="764070"/>
          </a:xfrm>
          <a:prstGeom prst="roundRect">
            <a:avLst>
              <a:gd name="adj" fmla="val 50000"/>
            </a:avLst>
          </a:prstGeom>
          <a:solidFill>
            <a:srgbClr val="5C6D7D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0ED3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91"/>
          <p:cNvSpPr txBox="1"/>
          <p:nvPr/>
        </p:nvSpPr>
        <p:spPr>
          <a:xfrm>
            <a:off x="7583588" y="4193070"/>
            <a:ext cx="377058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请在这里输入你的未来计划的步骤和详细的介绍文字信息。</a:t>
            </a:r>
          </a:p>
        </p:txBody>
      </p:sp>
      <p:grpSp>
        <p:nvGrpSpPr>
          <p:cNvPr id="86" name="组合 85"/>
          <p:cNvGrpSpPr/>
          <p:nvPr/>
        </p:nvGrpSpPr>
        <p:grpSpPr>
          <a:xfrm>
            <a:off x="3937449" y="3388370"/>
            <a:ext cx="1230525" cy="1688231"/>
            <a:chOff x="3937449" y="3388370"/>
            <a:chExt cx="1230525" cy="1688231"/>
          </a:xfrm>
        </p:grpSpPr>
        <p:grpSp>
          <p:nvGrpSpPr>
            <p:cNvPr id="87" name="组合 86"/>
            <p:cNvGrpSpPr/>
            <p:nvPr/>
          </p:nvGrpSpPr>
          <p:grpSpPr>
            <a:xfrm>
              <a:off x="3937449" y="3388370"/>
              <a:ext cx="1230525" cy="1688231"/>
              <a:chOff x="3494041" y="3716886"/>
              <a:chExt cx="1230525" cy="1688231"/>
            </a:xfrm>
            <a:solidFill>
              <a:srgbClr val="FC4B41"/>
            </a:solidFill>
          </p:grpSpPr>
          <p:sp>
            <p:nvSpPr>
              <p:cNvPr id="89" name="任意多边形 88"/>
              <p:cNvSpPr/>
              <p:nvPr/>
            </p:nvSpPr>
            <p:spPr>
              <a:xfrm flipH="1">
                <a:off x="3528835" y="3716886"/>
                <a:ext cx="1195731" cy="1688231"/>
              </a:xfrm>
              <a:custGeom>
                <a:avLst/>
                <a:gdLst>
                  <a:gd name="connsiteX0" fmla="*/ 602108 w 1364578"/>
                  <a:gd name="connsiteY0" fmla="*/ 0 h 1926623"/>
                  <a:gd name="connsiteX1" fmla="*/ 1364578 w 1364578"/>
                  <a:gd name="connsiteY1" fmla="*/ 0 h 1926623"/>
                  <a:gd name="connsiteX2" fmla="*/ 1364578 w 1364578"/>
                  <a:gd name="connsiteY2" fmla="*/ 1926623 h 1926623"/>
                  <a:gd name="connsiteX3" fmla="*/ 0 w 1364578"/>
                  <a:gd name="connsiteY3" fmla="*/ 1926623 h 1926623"/>
                  <a:gd name="connsiteX4" fmla="*/ 0 w 1364578"/>
                  <a:gd name="connsiteY4" fmla="*/ 602108 h 1926623"/>
                  <a:gd name="connsiteX5" fmla="*/ 602108 w 1364578"/>
                  <a:gd name="connsiteY5" fmla="*/ 0 h 1926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4578" h="1926623">
                    <a:moveTo>
                      <a:pt x="602108" y="0"/>
                    </a:moveTo>
                    <a:lnTo>
                      <a:pt x="1364578" y="0"/>
                    </a:lnTo>
                    <a:lnTo>
                      <a:pt x="1364578" y="1926623"/>
                    </a:lnTo>
                    <a:lnTo>
                      <a:pt x="0" y="1926623"/>
                    </a:lnTo>
                    <a:lnTo>
                      <a:pt x="0" y="602108"/>
                    </a:lnTo>
                    <a:cubicBezTo>
                      <a:pt x="0" y="269573"/>
                      <a:pt x="269573" y="0"/>
                      <a:pt x="6021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KSO_Shape"/>
              <p:cNvSpPr>
                <a:spLocks/>
              </p:cNvSpPr>
              <p:nvPr/>
            </p:nvSpPr>
            <p:spPr bwMode="auto">
              <a:xfrm>
                <a:off x="3899886" y="4107374"/>
                <a:ext cx="453627" cy="453627"/>
              </a:xfrm>
              <a:custGeom>
                <a:avLst/>
                <a:gdLst>
                  <a:gd name="T0" fmla="*/ 984018 w 1589088"/>
                  <a:gd name="T1" fmla="*/ 589506 h 1589088"/>
                  <a:gd name="T2" fmla="*/ 955171 w 1589088"/>
                  <a:gd name="T3" fmla="*/ 645802 h 1589088"/>
                  <a:gd name="T4" fmla="*/ 898294 w 1589088"/>
                  <a:gd name="T5" fmla="*/ 673272 h 1589088"/>
                  <a:gd name="T6" fmla="*/ 881422 w 1589088"/>
                  <a:gd name="T7" fmla="*/ 964824 h 1589088"/>
                  <a:gd name="T8" fmla="*/ 873530 w 1589088"/>
                  <a:gd name="T9" fmla="*/ 1040159 h 1589088"/>
                  <a:gd name="T10" fmla="*/ 824817 w 1589088"/>
                  <a:gd name="T11" fmla="*/ 1084490 h 1589088"/>
                  <a:gd name="T12" fmla="*/ 756238 w 1589088"/>
                  <a:gd name="T13" fmla="*/ 1088026 h 1589088"/>
                  <a:gd name="T14" fmla="*/ 703444 w 1589088"/>
                  <a:gd name="T15" fmla="*/ 1048590 h 1589088"/>
                  <a:gd name="T16" fmla="*/ 686571 w 1589088"/>
                  <a:gd name="T17" fmla="*/ 985493 h 1589088"/>
                  <a:gd name="T18" fmla="*/ 486007 w 1589088"/>
                  <a:gd name="T19" fmla="*/ 893024 h 1589088"/>
                  <a:gd name="T20" fmla="*/ 398106 w 1589088"/>
                  <a:gd name="T21" fmla="*/ 820680 h 1589088"/>
                  <a:gd name="T22" fmla="*/ 402189 w 1589088"/>
                  <a:gd name="T23" fmla="*/ 755134 h 1589088"/>
                  <a:gd name="T24" fmla="*/ 446547 w 1589088"/>
                  <a:gd name="T25" fmla="*/ 706452 h 1589088"/>
                  <a:gd name="T26" fmla="*/ 514037 w 1589088"/>
                  <a:gd name="T27" fmla="*/ 696389 h 1589088"/>
                  <a:gd name="T28" fmla="*/ 570641 w 1589088"/>
                  <a:gd name="T29" fmla="*/ 730385 h 1589088"/>
                  <a:gd name="T30" fmla="*/ 593501 w 1589088"/>
                  <a:gd name="T31" fmla="*/ 794027 h 1589088"/>
                  <a:gd name="T32" fmla="*/ 818558 w 1589088"/>
                  <a:gd name="T33" fmla="*/ 648522 h 1589088"/>
                  <a:gd name="T34" fmla="*/ 785901 w 1589088"/>
                  <a:gd name="T35" fmla="*/ 575091 h 1589088"/>
                  <a:gd name="T36" fmla="*/ 808761 w 1589088"/>
                  <a:gd name="T37" fmla="*/ 511721 h 1589088"/>
                  <a:gd name="T38" fmla="*/ 865365 w 1589088"/>
                  <a:gd name="T39" fmla="*/ 477726 h 1589088"/>
                  <a:gd name="T40" fmla="*/ 728574 w 1589088"/>
                  <a:gd name="T41" fmla="*/ 144010 h 1589088"/>
                  <a:gd name="T42" fmla="*/ 531280 w 1589088"/>
                  <a:gd name="T43" fmla="*/ 182593 h 1589088"/>
                  <a:gd name="T44" fmla="*/ 353281 w 1589088"/>
                  <a:gd name="T45" fmla="*/ 288291 h 1589088"/>
                  <a:gd name="T46" fmla="*/ 219577 w 1589088"/>
                  <a:gd name="T47" fmla="*/ 451592 h 1589088"/>
                  <a:gd name="T48" fmla="*/ 152454 w 1589088"/>
                  <a:gd name="T49" fmla="*/ 642880 h 1589088"/>
                  <a:gd name="T50" fmla="*/ 152454 w 1589088"/>
                  <a:gd name="T51" fmla="*/ 843135 h 1589088"/>
                  <a:gd name="T52" fmla="*/ 219577 w 1589088"/>
                  <a:gd name="T53" fmla="*/ 1034422 h 1589088"/>
                  <a:gd name="T54" fmla="*/ 353281 w 1589088"/>
                  <a:gd name="T55" fmla="*/ 1197724 h 1589088"/>
                  <a:gd name="T56" fmla="*/ 531280 w 1589088"/>
                  <a:gd name="T57" fmla="*/ 1303421 h 1589088"/>
                  <a:gd name="T58" fmla="*/ 728574 w 1589088"/>
                  <a:gd name="T59" fmla="*/ 1341734 h 1589088"/>
                  <a:gd name="T60" fmla="*/ 927227 w 1589088"/>
                  <a:gd name="T61" fmla="*/ 1312931 h 1589088"/>
                  <a:gd name="T62" fmla="*/ 1109302 w 1589088"/>
                  <a:gd name="T63" fmla="*/ 1217015 h 1589088"/>
                  <a:gd name="T64" fmla="*/ 1251431 w 1589088"/>
                  <a:gd name="T65" fmla="*/ 1059964 h 1589088"/>
                  <a:gd name="T66" fmla="*/ 1328065 w 1589088"/>
                  <a:gd name="T67" fmla="*/ 871393 h 1589088"/>
                  <a:gd name="T68" fmla="*/ 1337576 w 1589088"/>
                  <a:gd name="T69" fmla="*/ 671410 h 1589088"/>
                  <a:gd name="T70" fmla="*/ 1280237 w 1589088"/>
                  <a:gd name="T71" fmla="*/ 477677 h 1589088"/>
                  <a:gd name="T72" fmla="*/ 1155500 w 1589088"/>
                  <a:gd name="T73" fmla="*/ 308670 h 1589088"/>
                  <a:gd name="T74" fmla="*/ 981849 w 1589088"/>
                  <a:gd name="T75" fmla="*/ 193462 h 1589088"/>
                  <a:gd name="T76" fmla="*/ 785915 w 1589088"/>
                  <a:gd name="T77" fmla="*/ 145640 h 1589088"/>
                  <a:gd name="T78" fmla="*/ 902226 w 1589088"/>
                  <a:gd name="T79" fmla="*/ 17390 h 1589088"/>
                  <a:gd name="T80" fmla="*/ 1136207 w 1589088"/>
                  <a:gd name="T81" fmla="*/ 112491 h 1589088"/>
                  <a:gd name="T82" fmla="*/ 1320999 w 1589088"/>
                  <a:gd name="T83" fmla="*/ 276063 h 1589088"/>
                  <a:gd name="T84" fmla="*/ 1429702 w 1589088"/>
                  <a:gd name="T85" fmla="*/ 459201 h 1589088"/>
                  <a:gd name="T86" fmla="*/ 1481334 w 1589088"/>
                  <a:gd name="T87" fmla="*/ 660270 h 1589088"/>
                  <a:gd name="T88" fmla="*/ 1475356 w 1589088"/>
                  <a:gd name="T89" fmla="*/ 866502 h 1589088"/>
                  <a:gd name="T90" fmla="*/ 1412581 w 1589088"/>
                  <a:gd name="T91" fmla="*/ 1064855 h 1589088"/>
                  <a:gd name="T92" fmla="*/ 1892771 w 1589088"/>
                  <a:gd name="T93" fmla="*/ 1636001 h 1589088"/>
                  <a:gd name="T94" fmla="*/ 1896304 w 1589088"/>
                  <a:gd name="T95" fmla="*/ 1759632 h 1589088"/>
                  <a:gd name="T96" fmla="*/ 1783798 w 1589088"/>
                  <a:gd name="T97" fmla="*/ 1885980 h 1589088"/>
                  <a:gd name="T98" fmla="*/ 1662866 w 1589088"/>
                  <a:gd name="T99" fmla="*/ 1900381 h 1589088"/>
                  <a:gd name="T100" fmla="*/ 1104954 w 1589088"/>
                  <a:gd name="T101" fmla="*/ 1391458 h 1589088"/>
                  <a:gd name="T102" fmla="*/ 909835 w 1589088"/>
                  <a:gd name="T103" fmla="*/ 1466451 h 1589088"/>
                  <a:gd name="T104" fmla="*/ 704388 w 1589088"/>
                  <a:gd name="T105" fmla="*/ 1484656 h 1589088"/>
                  <a:gd name="T106" fmla="*/ 501116 w 1589088"/>
                  <a:gd name="T107" fmla="*/ 1445528 h 1589088"/>
                  <a:gd name="T108" fmla="*/ 313061 w 1589088"/>
                  <a:gd name="T109" fmla="*/ 1349069 h 1589088"/>
                  <a:gd name="T110" fmla="*/ 143758 w 1589088"/>
                  <a:gd name="T111" fmla="*/ 1181965 h 1589088"/>
                  <a:gd name="T112" fmla="*/ 30708 w 1589088"/>
                  <a:gd name="T113" fmla="*/ 954538 h 1589088"/>
                  <a:gd name="T114" fmla="*/ 815 w 1589088"/>
                  <a:gd name="T115" fmla="*/ 707277 h 1589088"/>
                  <a:gd name="T116" fmla="*/ 54351 w 1589088"/>
                  <a:gd name="T117" fmla="*/ 463275 h 1589088"/>
                  <a:gd name="T118" fmla="*/ 191315 w 1589088"/>
                  <a:gd name="T119" fmla="*/ 245360 h 1589088"/>
                  <a:gd name="T120" fmla="*/ 397577 w 1589088"/>
                  <a:gd name="T121" fmla="*/ 85319 h 1589088"/>
                  <a:gd name="T122" fmla="*/ 636177 w 1589088"/>
                  <a:gd name="T123" fmla="*/ 7880 h 15890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589088" h="1589088">
                    <a:moveTo>
                      <a:pt x="916859" y="288925"/>
                    </a:moveTo>
                    <a:lnTo>
                      <a:pt x="954088" y="332030"/>
                    </a:lnTo>
                    <a:lnTo>
                      <a:pt x="816067" y="450682"/>
                    </a:lnTo>
                    <a:lnTo>
                      <a:pt x="817430" y="454085"/>
                    </a:lnTo>
                    <a:lnTo>
                      <a:pt x="818338" y="457488"/>
                    </a:lnTo>
                    <a:lnTo>
                      <a:pt x="819246" y="461118"/>
                    </a:lnTo>
                    <a:lnTo>
                      <a:pt x="820381" y="464748"/>
                    </a:lnTo>
                    <a:lnTo>
                      <a:pt x="820835" y="468378"/>
                    </a:lnTo>
                    <a:lnTo>
                      <a:pt x="821289" y="472008"/>
                    </a:lnTo>
                    <a:lnTo>
                      <a:pt x="821743" y="475865"/>
                    </a:lnTo>
                    <a:lnTo>
                      <a:pt x="821743" y="479722"/>
                    </a:lnTo>
                    <a:lnTo>
                      <a:pt x="821743" y="483805"/>
                    </a:lnTo>
                    <a:lnTo>
                      <a:pt x="821289" y="487662"/>
                    </a:lnTo>
                    <a:lnTo>
                      <a:pt x="820835" y="491746"/>
                    </a:lnTo>
                    <a:lnTo>
                      <a:pt x="820154" y="495602"/>
                    </a:lnTo>
                    <a:lnTo>
                      <a:pt x="819246" y="499459"/>
                    </a:lnTo>
                    <a:lnTo>
                      <a:pt x="818338" y="503089"/>
                    </a:lnTo>
                    <a:lnTo>
                      <a:pt x="816976" y="506946"/>
                    </a:lnTo>
                    <a:lnTo>
                      <a:pt x="815840" y="510349"/>
                    </a:lnTo>
                    <a:lnTo>
                      <a:pt x="814251" y="513979"/>
                    </a:lnTo>
                    <a:lnTo>
                      <a:pt x="812662" y="517382"/>
                    </a:lnTo>
                    <a:lnTo>
                      <a:pt x="810619" y="520785"/>
                    </a:lnTo>
                    <a:lnTo>
                      <a:pt x="808803" y="523961"/>
                    </a:lnTo>
                    <a:lnTo>
                      <a:pt x="806760" y="527137"/>
                    </a:lnTo>
                    <a:lnTo>
                      <a:pt x="804263" y="530313"/>
                    </a:lnTo>
                    <a:lnTo>
                      <a:pt x="801993" y="533036"/>
                    </a:lnTo>
                    <a:lnTo>
                      <a:pt x="799496" y="535985"/>
                    </a:lnTo>
                    <a:lnTo>
                      <a:pt x="796772" y="538707"/>
                    </a:lnTo>
                    <a:lnTo>
                      <a:pt x="794048" y="541203"/>
                    </a:lnTo>
                    <a:lnTo>
                      <a:pt x="791324" y="543698"/>
                    </a:lnTo>
                    <a:lnTo>
                      <a:pt x="788146" y="545967"/>
                    </a:lnTo>
                    <a:lnTo>
                      <a:pt x="785194" y="548009"/>
                    </a:lnTo>
                    <a:lnTo>
                      <a:pt x="781789" y="550051"/>
                    </a:lnTo>
                    <a:lnTo>
                      <a:pt x="778611" y="552093"/>
                    </a:lnTo>
                    <a:lnTo>
                      <a:pt x="775433" y="553908"/>
                    </a:lnTo>
                    <a:lnTo>
                      <a:pt x="771801" y="555496"/>
                    </a:lnTo>
                    <a:lnTo>
                      <a:pt x="768396" y="556857"/>
                    </a:lnTo>
                    <a:lnTo>
                      <a:pt x="764537" y="558218"/>
                    </a:lnTo>
                    <a:lnTo>
                      <a:pt x="760905" y="559352"/>
                    </a:lnTo>
                    <a:lnTo>
                      <a:pt x="757046" y="560260"/>
                    </a:lnTo>
                    <a:lnTo>
                      <a:pt x="753413" y="560940"/>
                    </a:lnTo>
                    <a:lnTo>
                      <a:pt x="749327" y="561621"/>
                    </a:lnTo>
                    <a:lnTo>
                      <a:pt x="745241" y="562075"/>
                    </a:lnTo>
                    <a:lnTo>
                      <a:pt x="692121" y="754005"/>
                    </a:lnTo>
                    <a:lnTo>
                      <a:pt x="697343" y="756728"/>
                    </a:lnTo>
                    <a:lnTo>
                      <a:pt x="702110" y="759904"/>
                    </a:lnTo>
                    <a:lnTo>
                      <a:pt x="706650" y="763080"/>
                    </a:lnTo>
                    <a:lnTo>
                      <a:pt x="710963" y="766937"/>
                    </a:lnTo>
                    <a:lnTo>
                      <a:pt x="715049" y="770794"/>
                    </a:lnTo>
                    <a:lnTo>
                      <a:pt x="718908" y="774877"/>
                    </a:lnTo>
                    <a:lnTo>
                      <a:pt x="722313" y="779188"/>
                    </a:lnTo>
                    <a:lnTo>
                      <a:pt x="725718" y="783952"/>
                    </a:lnTo>
                    <a:lnTo>
                      <a:pt x="728670" y="788943"/>
                    </a:lnTo>
                    <a:lnTo>
                      <a:pt x="731167" y="793934"/>
                    </a:lnTo>
                    <a:lnTo>
                      <a:pt x="733437" y="799379"/>
                    </a:lnTo>
                    <a:lnTo>
                      <a:pt x="735253" y="804824"/>
                    </a:lnTo>
                    <a:lnTo>
                      <a:pt x="736615" y="810496"/>
                    </a:lnTo>
                    <a:lnTo>
                      <a:pt x="737750" y="816167"/>
                    </a:lnTo>
                    <a:lnTo>
                      <a:pt x="738431" y="822066"/>
                    </a:lnTo>
                    <a:lnTo>
                      <a:pt x="738658" y="828191"/>
                    </a:lnTo>
                    <a:lnTo>
                      <a:pt x="738658" y="832729"/>
                    </a:lnTo>
                    <a:lnTo>
                      <a:pt x="738431" y="836812"/>
                    </a:lnTo>
                    <a:lnTo>
                      <a:pt x="737523" y="840896"/>
                    </a:lnTo>
                    <a:lnTo>
                      <a:pt x="736842" y="844980"/>
                    </a:lnTo>
                    <a:lnTo>
                      <a:pt x="735934" y="849063"/>
                    </a:lnTo>
                    <a:lnTo>
                      <a:pt x="734799" y="852920"/>
                    </a:lnTo>
                    <a:lnTo>
                      <a:pt x="733664" y="856777"/>
                    </a:lnTo>
                    <a:lnTo>
                      <a:pt x="732075" y="860407"/>
                    </a:lnTo>
                    <a:lnTo>
                      <a:pt x="730259" y="864263"/>
                    </a:lnTo>
                    <a:lnTo>
                      <a:pt x="728670" y="867666"/>
                    </a:lnTo>
                    <a:lnTo>
                      <a:pt x="726626" y="871296"/>
                    </a:lnTo>
                    <a:lnTo>
                      <a:pt x="724583" y="874699"/>
                    </a:lnTo>
                    <a:lnTo>
                      <a:pt x="722086" y="877876"/>
                    </a:lnTo>
                    <a:lnTo>
                      <a:pt x="719589" y="881052"/>
                    </a:lnTo>
                    <a:lnTo>
                      <a:pt x="717092" y="884228"/>
                    </a:lnTo>
                    <a:lnTo>
                      <a:pt x="714141" y="886950"/>
                    </a:lnTo>
                    <a:lnTo>
                      <a:pt x="711417" y="889673"/>
                    </a:lnTo>
                    <a:lnTo>
                      <a:pt x="708239" y="892395"/>
                    </a:lnTo>
                    <a:lnTo>
                      <a:pt x="705288" y="894891"/>
                    </a:lnTo>
                    <a:lnTo>
                      <a:pt x="702110" y="896933"/>
                    </a:lnTo>
                    <a:lnTo>
                      <a:pt x="698705" y="899428"/>
                    </a:lnTo>
                    <a:lnTo>
                      <a:pt x="695299" y="901243"/>
                    </a:lnTo>
                    <a:lnTo>
                      <a:pt x="691440" y="903058"/>
                    </a:lnTo>
                    <a:lnTo>
                      <a:pt x="688035" y="904646"/>
                    </a:lnTo>
                    <a:lnTo>
                      <a:pt x="684176" y="906234"/>
                    </a:lnTo>
                    <a:lnTo>
                      <a:pt x="680317" y="907595"/>
                    </a:lnTo>
                    <a:lnTo>
                      <a:pt x="676231" y="908730"/>
                    </a:lnTo>
                    <a:lnTo>
                      <a:pt x="672372" y="909637"/>
                    </a:lnTo>
                    <a:lnTo>
                      <a:pt x="668286" y="910318"/>
                    </a:lnTo>
                    <a:lnTo>
                      <a:pt x="664199" y="910771"/>
                    </a:lnTo>
                    <a:lnTo>
                      <a:pt x="659886" y="911225"/>
                    </a:lnTo>
                    <a:lnTo>
                      <a:pt x="655573" y="911225"/>
                    </a:lnTo>
                    <a:lnTo>
                      <a:pt x="651260" y="911225"/>
                    </a:lnTo>
                    <a:lnTo>
                      <a:pt x="646947" y="910771"/>
                    </a:lnTo>
                    <a:lnTo>
                      <a:pt x="643088" y="910318"/>
                    </a:lnTo>
                    <a:lnTo>
                      <a:pt x="638775" y="909637"/>
                    </a:lnTo>
                    <a:lnTo>
                      <a:pt x="634915" y="908730"/>
                    </a:lnTo>
                    <a:lnTo>
                      <a:pt x="630829" y="907595"/>
                    </a:lnTo>
                    <a:lnTo>
                      <a:pt x="627197" y="906234"/>
                    </a:lnTo>
                    <a:lnTo>
                      <a:pt x="623338" y="904646"/>
                    </a:lnTo>
                    <a:lnTo>
                      <a:pt x="619706" y="903058"/>
                    </a:lnTo>
                    <a:lnTo>
                      <a:pt x="616074" y="901243"/>
                    </a:lnTo>
                    <a:lnTo>
                      <a:pt x="612669" y="899428"/>
                    </a:lnTo>
                    <a:lnTo>
                      <a:pt x="609037" y="896933"/>
                    </a:lnTo>
                    <a:lnTo>
                      <a:pt x="605858" y="894891"/>
                    </a:lnTo>
                    <a:lnTo>
                      <a:pt x="602680" y="892395"/>
                    </a:lnTo>
                    <a:lnTo>
                      <a:pt x="599729" y="889673"/>
                    </a:lnTo>
                    <a:lnTo>
                      <a:pt x="596778" y="886950"/>
                    </a:lnTo>
                    <a:lnTo>
                      <a:pt x="594054" y="884228"/>
                    </a:lnTo>
                    <a:lnTo>
                      <a:pt x="591557" y="881052"/>
                    </a:lnTo>
                    <a:lnTo>
                      <a:pt x="588833" y="877876"/>
                    </a:lnTo>
                    <a:lnTo>
                      <a:pt x="586790" y="874699"/>
                    </a:lnTo>
                    <a:lnTo>
                      <a:pt x="584520" y="871296"/>
                    </a:lnTo>
                    <a:lnTo>
                      <a:pt x="582704" y="867666"/>
                    </a:lnTo>
                    <a:lnTo>
                      <a:pt x="580661" y="864263"/>
                    </a:lnTo>
                    <a:lnTo>
                      <a:pt x="579072" y="860407"/>
                    </a:lnTo>
                    <a:lnTo>
                      <a:pt x="577710" y="856777"/>
                    </a:lnTo>
                    <a:lnTo>
                      <a:pt x="576348" y="852920"/>
                    </a:lnTo>
                    <a:lnTo>
                      <a:pt x="575212" y="849063"/>
                    </a:lnTo>
                    <a:lnTo>
                      <a:pt x="574077" y="844980"/>
                    </a:lnTo>
                    <a:lnTo>
                      <a:pt x="573396" y="840896"/>
                    </a:lnTo>
                    <a:lnTo>
                      <a:pt x="572942" y="836812"/>
                    </a:lnTo>
                    <a:lnTo>
                      <a:pt x="572488" y="832729"/>
                    </a:lnTo>
                    <a:lnTo>
                      <a:pt x="572488" y="828191"/>
                    </a:lnTo>
                    <a:lnTo>
                      <a:pt x="572488" y="825242"/>
                    </a:lnTo>
                    <a:lnTo>
                      <a:pt x="572715" y="822066"/>
                    </a:lnTo>
                    <a:lnTo>
                      <a:pt x="573623" y="815940"/>
                    </a:lnTo>
                    <a:lnTo>
                      <a:pt x="574986" y="810042"/>
                    </a:lnTo>
                    <a:lnTo>
                      <a:pt x="576575" y="804370"/>
                    </a:lnTo>
                    <a:lnTo>
                      <a:pt x="454445" y="733134"/>
                    </a:lnTo>
                    <a:lnTo>
                      <a:pt x="449904" y="736083"/>
                    </a:lnTo>
                    <a:lnTo>
                      <a:pt x="444910" y="738352"/>
                    </a:lnTo>
                    <a:lnTo>
                      <a:pt x="439689" y="740166"/>
                    </a:lnTo>
                    <a:lnTo>
                      <a:pt x="434468" y="741981"/>
                    </a:lnTo>
                    <a:lnTo>
                      <a:pt x="429020" y="743569"/>
                    </a:lnTo>
                    <a:lnTo>
                      <a:pt x="423571" y="744477"/>
                    </a:lnTo>
                    <a:lnTo>
                      <a:pt x="417669" y="745158"/>
                    </a:lnTo>
                    <a:lnTo>
                      <a:pt x="412221" y="745384"/>
                    </a:lnTo>
                    <a:lnTo>
                      <a:pt x="408589" y="745158"/>
                    </a:lnTo>
                    <a:lnTo>
                      <a:pt x="405411" y="744931"/>
                    </a:lnTo>
                    <a:lnTo>
                      <a:pt x="398828" y="744023"/>
                    </a:lnTo>
                    <a:lnTo>
                      <a:pt x="305755" y="898294"/>
                    </a:lnTo>
                    <a:lnTo>
                      <a:pt x="257175" y="869255"/>
                    </a:lnTo>
                    <a:lnTo>
                      <a:pt x="349113" y="716118"/>
                    </a:lnTo>
                    <a:lnTo>
                      <a:pt x="347070" y="713396"/>
                    </a:lnTo>
                    <a:lnTo>
                      <a:pt x="344573" y="710220"/>
                    </a:lnTo>
                    <a:lnTo>
                      <a:pt x="342757" y="707497"/>
                    </a:lnTo>
                    <a:lnTo>
                      <a:pt x="340714" y="704321"/>
                    </a:lnTo>
                    <a:lnTo>
                      <a:pt x="339125" y="701145"/>
                    </a:lnTo>
                    <a:lnTo>
                      <a:pt x="337536" y="697969"/>
                    </a:lnTo>
                    <a:lnTo>
                      <a:pt x="335720" y="694793"/>
                    </a:lnTo>
                    <a:lnTo>
                      <a:pt x="334358" y="691390"/>
                    </a:lnTo>
                    <a:lnTo>
                      <a:pt x="333223" y="687987"/>
                    </a:lnTo>
                    <a:lnTo>
                      <a:pt x="332087" y="684584"/>
                    </a:lnTo>
                    <a:lnTo>
                      <a:pt x="331179" y="680954"/>
                    </a:lnTo>
                    <a:lnTo>
                      <a:pt x="330498" y="677324"/>
                    </a:lnTo>
                    <a:lnTo>
                      <a:pt x="329590" y="673467"/>
                    </a:lnTo>
                    <a:lnTo>
                      <a:pt x="329136" y="670064"/>
                    </a:lnTo>
                    <a:lnTo>
                      <a:pt x="328909" y="665981"/>
                    </a:lnTo>
                    <a:lnTo>
                      <a:pt x="328909" y="662351"/>
                    </a:lnTo>
                    <a:lnTo>
                      <a:pt x="328909" y="658040"/>
                    </a:lnTo>
                    <a:lnTo>
                      <a:pt x="329363" y="653730"/>
                    </a:lnTo>
                    <a:lnTo>
                      <a:pt x="330044" y="649646"/>
                    </a:lnTo>
                    <a:lnTo>
                      <a:pt x="330725" y="645335"/>
                    </a:lnTo>
                    <a:lnTo>
                      <a:pt x="331633" y="641479"/>
                    </a:lnTo>
                    <a:lnTo>
                      <a:pt x="332768" y="637395"/>
                    </a:lnTo>
                    <a:lnTo>
                      <a:pt x="333904" y="633765"/>
                    </a:lnTo>
                    <a:lnTo>
                      <a:pt x="335493" y="629908"/>
                    </a:lnTo>
                    <a:lnTo>
                      <a:pt x="337082" y="626279"/>
                    </a:lnTo>
                    <a:lnTo>
                      <a:pt x="339125" y="622649"/>
                    </a:lnTo>
                    <a:lnTo>
                      <a:pt x="340941" y="619246"/>
                    </a:lnTo>
                    <a:lnTo>
                      <a:pt x="342984" y="615843"/>
                    </a:lnTo>
                    <a:lnTo>
                      <a:pt x="345481" y="612666"/>
                    </a:lnTo>
                    <a:lnTo>
                      <a:pt x="347978" y="609263"/>
                    </a:lnTo>
                    <a:lnTo>
                      <a:pt x="350475" y="606314"/>
                    </a:lnTo>
                    <a:lnTo>
                      <a:pt x="353426" y="603592"/>
                    </a:lnTo>
                    <a:lnTo>
                      <a:pt x="356150" y="600642"/>
                    </a:lnTo>
                    <a:lnTo>
                      <a:pt x="359101" y="598147"/>
                    </a:lnTo>
                    <a:lnTo>
                      <a:pt x="362279" y="595878"/>
                    </a:lnTo>
                    <a:lnTo>
                      <a:pt x="365458" y="593383"/>
                    </a:lnTo>
                    <a:lnTo>
                      <a:pt x="369090" y="591341"/>
                    </a:lnTo>
                    <a:lnTo>
                      <a:pt x="372495" y="589299"/>
                    </a:lnTo>
                    <a:lnTo>
                      <a:pt x="376127" y="587484"/>
                    </a:lnTo>
                    <a:lnTo>
                      <a:pt x="379759" y="585669"/>
                    </a:lnTo>
                    <a:lnTo>
                      <a:pt x="383618" y="584308"/>
                    </a:lnTo>
                    <a:lnTo>
                      <a:pt x="387250" y="582947"/>
                    </a:lnTo>
                    <a:lnTo>
                      <a:pt x="391336" y="581812"/>
                    </a:lnTo>
                    <a:lnTo>
                      <a:pt x="395196" y="580905"/>
                    </a:lnTo>
                    <a:lnTo>
                      <a:pt x="399509" y="580224"/>
                    </a:lnTo>
                    <a:lnTo>
                      <a:pt x="403368" y="579544"/>
                    </a:lnTo>
                    <a:lnTo>
                      <a:pt x="407681" y="579317"/>
                    </a:lnTo>
                    <a:lnTo>
                      <a:pt x="412221" y="579090"/>
                    </a:lnTo>
                    <a:lnTo>
                      <a:pt x="416307" y="579317"/>
                    </a:lnTo>
                    <a:lnTo>
                      <a:pt x="420620" y="579544"/>
                    </a:lnTo>
                    <a:lnTo>
                      <a:pt x="424707" y="580224"/>
                    </a:lnTo>
                    <a:lnTo>
                      <a:pt x="428793" y="580905"/>
                    </a:lnTo>
                    <a:lnTo>
                      <a:pt x="432652" y="581812"/>
                    </a:lnTo>
                    <a:lnTo>
                      <a:pt x="436738" y="582947"/>
                    </a:lnTo>
                    <a:lnTo>
                      <a:pt x="440597" y="584308"/>
                    </a:lnTo>
                    <a:lnTo>
                      <a:pt x="444456" y="585669"/>
                    </a:lnTo>
                    <a:lnTo>
                      <a:pt x="447861" y="587484"/>
                    </a:lnTo>
                    <a:lnTo>
                      <a:pt x="451720" y="589299"/>
                    </a:lnTo>
                    <a:lnTo>
                      <a:pt x="454899" y="591341"/>
                    </a:lnTo>
                    <a:lnTo>
                      <a:pt x="458531" y="593383"/>
                    </a:lnTo>
                    <a:lnTo>
                      <a:pt x="461709" y="595878"/>
                    </a:lnTo>
                    <a:lnTo>
                      <a:pt x="464887" y="598147"/>
                    </a:lnTo>
                    <a:lnTo>
                      <a:pt x="467838" y="600642"/>
                    </a:lnTo>
                    <a:lnTo>
                      <a:pt x="470562" y="603592"/>
                    </a:lnTo>
                    <a:lnTo>
                      <a:pt x="473513" y="606314"/>
                    </a:lnTo>
                    <a:lnTo>
                      <a:pt x="476010" y="609263"/>
                    </a:lnTo>
                    <a:lnTo>
                      <a:pt x="478734" y="612666"/>
                    </a:lnTo>
                    <a:lnTo>
                      <a:pt x="481004" y="615843"/>
                    </a:lnTo>
                    <a:lnTo>
                      <a:pt x="483047" y="619246"/>
                    </a:lnTo>
                    <a:lnTo>
                      <a:pt x="484864" y="622649"/>
                    </a:lnTo>
                    <a:lnTo>
                      <a:pt x="486907" y="626279"/>
                    </a:lnTo>
                    <a:lnTo>
                      <a:pt x="488496" y="629908"/>
                    </a:lnTo>
                    <a:lnTo>
                      <a:pt x="490085" y="633765"/>
                    </a:lnTo>
                    <a:lnTo>
                      <a:pt x="491220" y="637395"/>
                    </a:lnTo>
                    <a:lnTo>
                      <a:pt x="492355" y="641479"/>
                    </a:lnTo>
                    <a:lnTo>
                      <a:pt x="493490" y="645335"/>
                    </a:lnTo>
                    <a:lnTo>
                      <a:pt x="494171" y="649646"/>
                    </a:lnTo>
                    <a:lnTo>
                      <a:pt x="494625" y="653730"/>
                    </a:lnTo>
                    <a:lnTo>
                      <a:pt x="495079" y="658040"/>
                    </a:lnTo>
                    <a:lnTo>
                      <a:pt x="495079" y="662351"/>
                    </a:lnTo>
                    <a:lnTo>
                      <a:pt x="495079" y="665527"/>
                    </a:lnTo>
                    <a:lnTo>
                      <a:pt x="494852" y="669157"/>
                    </a:lnTo>
                    <a:lnTo>
                      <a:pt x="494398" y="672333"/>
                    </a:lnTo>
                    <a:lnTo>
                      <a:pt x="493944" y="675509"/>
                    </a:lnTo>
                    <a:lnTo>
                      <a:pt x="492355" y="682088"/>
                    </a:lnTo>
                    <a:lnTo>
                      <a:pt x="490539" y="688214"/>
                    </a:lnTo>
                    <a:lnTo>
                      <a:pt x="610853" y="758543"/>
                    </a:lnTo>
                    <a:lnTo>
                      <a:pt x="616528" y="755140"/>
                    </a:lnTo>
                    <a:lnTo>
                      <a:pt x="622430" y="752417"/>
                    </a:lnTo>
                    <a:lnTo>
                      <a:pt x="628559" y="749922"/>
                    </a:lnTo>
                    <a:lnTo>
                      <a:pt x="634915" y="748107"/>
                    </a:lnTo>
                    <a:lnTo>
                      <a:pt x="690305" y="547101"/>
                    </a:lnTo>
                    <a:lnTo>
                      <a:pt x="686673" y="544152"/>
                    </a:lnTo>
                    <a:lnTo>
                      <a:pt x="682814" y="540976"/>
                    </a:lnTo>
                    <a:lnTo>
                      <a:pt x="679409" y="537800"/>
                    </a:lnTo>
                    <a:lnTo>
                      <a:pt x="676004" y="533943"/>
                    </a:lnTo>
                    <a:lnTo>
                      <a:pt x="673053" y="530540"/>
                    </a:lnTo>
                    <a:lnTo>
                      <a:pt x="670102" y="526456"/>
                    </a:lnTo>
                    <a:lnTo>
                      <a:pt x="667605" y="522373"/>
                    </a:lnTo>
                    <a:lnTo>
                      <a:pt x="665107" y="518062"/>
                    </a:lnTo>
                    <a:lnTo>
                      <a:pt x="662837" y="513979"/>
                    </a:lnTo>
                    <a:lnTo>
                      <a:pt x="661021" y="509214"/>
                    </a:lnTo>
                    <a:lnTo>
                      <a:pt x="659432" y="504450"/>
                    </a:lnTo>
                    <a:lnTo>
                      <a:pt x="658070" y="499913"/>
                    </a:lnTo>
                    <a:lnTo>
                      <a:pt x="657162" y="494922"/>
                    </a:lnTo>
                    <a:lnTo>
                      <a:pt x="656027" y="489931"/>
                    </a:lnTo>
                    <a:lnTo>
                      <a:pt x="655573" y="484940"/>
                    </a:lnTo>
                    <a:lnTo>
                      <a:pt x="655573" y="479722"/>
                    </a:lnTo>
                    <a:lnTo>
                      <a:pt x="655573" y="475411"/>
                    </a:lnTo>
                    <a:lnTo>
                      <a:pt x="655800" y="471327"/>
                    </a:lnTo>
                    <a:lnTo>
                      <a:pt x="656708" y="467017"/>
                    </a:lnTo>
                    <a:lnTo>
                      <a:pt x="657389" y="463160"/>
                    </a:lnTo>
                    <a:lnTo>
                      <a:pt x="658297" y="458850"/>
                    </a:lnTo>
                    <a:lnTo>
                      <a:pt x="659432" y="455220"/>
                    </a:lnTo>
                    <a:lnTo>
                      <a:pt x="660567" y="451136"/>
                    </a:lnTo>
                    <a:lnTo>
                      <a:pt x="661929" y="447506"/>
                    </a:lnTo>
                    <a:lnTo>
                      <a:pt x="663745" y="443649"/>
                    </a:lnTo>
                    <a:lnTo>
                      <a:pt x="665561" y="440246"/>
                    </a:lnTo>
                    <a:lnTo>
                      <a:pt x="667605" y="436617"/>
                    </a:lnTo>
                    <a:lnTo>
                      <a:pt x="669648" y="433440"/>
                    </a:lnTo>
                    <a:lnTo>
                      <a:pt x="672145" y="430037"/>
                    </a:lnTo>
                    <a:lnTo>
                      <a:pt x="674642" y="426861"/>
                    </a:lnTo>
                    <a:lnTo>
                      <a:pt x="677139" y="423912"/>
                    </a:lnTo>
                    <a:lnTo>
                      <a:pt x="679863" y="420963"/>
                    </a:lnTo>
                    <a:lnTo>
                      <a:pt x="682814" y="418240"/>
                    </a:lnTo>
                    <a:lnTo>
                      <a:pt x="685765" y="415518"/>
                    </a:lnTo>
                    <a:lnTo>
                      <a:pt x="688943" y="413249"/>
                    </a:lnTo>
                    <a:lnTo>
                      <a:pt x="692121" y="410980"/>
                    </a:lnTo>
                    <a:lnTo>
                      <a:pt x="695526" y="408712"/>
                    </a:lnTo>
                    <a:lnTo>
                      <a:pt x="698932" y="406670"/>
                    </a:lnTo>
                    <a:lnTo>
                      <a:pt x="702791" y="404855"/>
                    </a:lnTo>
                    <a:lnTo>
                      <a:pt x="706196" y="403267"/>
                    </a:lnTo>
                    <a:lnTo>
                      <a:pt x="710055" y="401679"/>
                    </a:lnTo>
                    <a:lnTo>
                      <a:pt x="713914" y="400318"/>
                    </a:lnTo>
                    <a:lnTo>
                      <a:pt x="718000" y="399410"/>
                    </a:lnTo>
                    <a:lnTo>
                      <a:pt x="721859" y="398503"/>
                    </a:lnTo>
                    <a:lnTo>
                      <a:pt x="725945" y="397595"/>
                    </a:lnTo>
                    <a:lnTo>
                      <a:pt x="730032" y="397141"/>
                    </a:lnTo>
                    <a:lnTo>
                      <a:pt x="734345" y="396915"/>
                    </a:lnTo>
                    <a:lnTo>
                      <a:pt x="738658" y="396688"/>
                    </a:lnTo>
                    <a:lnTo>
                      <a:pt x="744106" y="396915"/>
                    </a:lnTo>
                    <a:lnTo>
                      <a:pt x="749554" y="397595"/>
                    </a:lnTo>
                    <a:lnTo>
                      <a:pt x="754775" y="398276"/>
                    </a:lnTo>
                    <a:lnTo>
                      <a:pt x="759770" y="399637"/>
                    </a:lnTo>
                    <a:lnTo>
                      <a:pt x="764764" y="400998"/>
                    </a:lnTo>
                    <a:lnTo>
                      <a:pt x="769758" y="403040"/>
                    </a:lnTo>
                    <a:lnTo>
                      <a:pt x="774298" y="405082"/>
                    </a:lnTo>
                    <a:lnTo>
                      <a:pt x="778838" y="407577"/>
                    </a:lnTo>
                    <a:lnTo>
                      <a:pt x="916859" y="288925"/>
                    </a:lnTo>
                    <a:close/>
                    <a:moveTo>
                      <a:pt x="607752" y="120128"/>
                    </a:moveTo>
                    <a:lnTo>
                      <a:pt x="595738" y="120581"/>
                    </a:lnTo>
                    <a:lnTo>
                      <a:pt x="583950" y="121488"/>
                    </a:lnTo>
                    <a:lnTo>
                      <a:pt x="571936" y="122621"/>
                    </a:lnTo>
                    <a:lnTo>
                      <a:pt x="559921" y="123755"/>
                    </a:lnTo>
                    <a:lnTo>
                      <a:pt x="548133" y="125341"/>
                    </a:lnTo>
                    <a:lnTo>
                      <a:pt x="536119" y="127154"/>
                    </a:lnTo>
                    <a:lnTo>
                      <a:pt x="524331" y="129421"/>
                    </a:lnTo>
                    <a:lnTo>
                      <a:pt x="512543" y="131688"/>
                    </a:lnTo>
                    <a:lnTo>
                      <a:pt x="500755" y="134407"/>
                    </a:lnTo>
                    <a:lnTo>
                      <a:pt x="489194" y="137581"/>
                    </a:lnTo>
                    <a:lnTo>
                      <a:pt x="477406" y="140754"/>
                    </a:lnTo>
                    <a:lnTo>
                      <a:pt x="466072" y="144380"/>
                    </a:lnTo>
                    <a:lnTo>
                      <a:pt x="454511" y="148234"/>
                    </a:lnTo>
                    <a:lnTo>
                      <a:pt x="443176" y="152313"/>
                    </a:lnTo>
                    <a:lnTo>
                      <a:pt x="431615" y="156620"/>
                    </a:lnTo>
                    <a:lnTo>
                      <a:pt x="420508" y="161380"/>
                    </a:lnTo>
                    <a:lnTo>
                      <a:pt x="409400" y="166593"/>
                    </a:lnTo>
                    <a:lnTo>
                      <a:pt x="398519" y="171579"/>
                    </a:lnTo>
                    <a:lnTo>
                      <a:pt x="387411" y="177246"/>
                    </a:lnTo>
                    <a:lnTo>
                      <a:pt x="376530" y="183139"/>
                    </a:lnTo>
                    <a:lnTo>
                      <a:pt x="365876" y="189485"/>
                    </a:lnTo>
                    <a:lnTo>
                      <a:pt x="355221" y="195831"/>
                    </a:lnTo>
                    <a:lnTo>
                      <a:pt x="344794" y="202631"/>
                    </a:lnTo>
                    <a:lnTo>
                      <a:pt x="334593" y="209431"/>
                    </a:lnTo>
                    <a:lnTo>
                      <a:pt x="324392" y="216684"/>
                    </a:lnTo>
                    <a:lnTo>
                      <a:pt x="314191" y="224163"/>
                    </a:lnTo>
                    <a:lnTo>
                      <a:pt x="304443" y="232323"/>
                    </a:lnTo>
                    <a:lnTo>
                      <a:pt x="294695" y="240483"/>
                    </a:lnTo>
                    <a:lnTo>
                      <a:pt x="284948" y="248869"/>
                    </a:lnTo>
                    <a:lnTo>
                      <a:pt x="275654" y="257482"/>
                    </a:lnTo>
                    <a:lnTo>
                      <a:pt x="266359" y="266548"/>
                    </a:lnTo>
                    <a:lnTo>
                      <a:pt x="257518" y="275614"/>
                    </a:lnTo>
                    <a:lnTo>
                      <a:pt x="248678" y="285134"/>
                    </a:lnTo>
                    <a:lnTo>
                      <a:pt x="240290" y="294654"/>
                    </a:lnTo>
                    <a:lnTo>
                      <a:pt x="232129" y="304400"/>
                    </a:lnTo>
                    <a:lnTo>
                      <a:pt x="224195" y="314373"/>
                    </a:lnTo>
                    <a:lnTo>
                      <a:pt x="216714" y="324346"/>
                    </a:lnTo>
                    <a:lnTo>
                      <a:pt x="209460" y="334545"/>
                    </a:lnTo>
                    <a:lnTo>
                      <a:pt x="202433" y="344971"/>
                    </a:lnTo>
                    <a:lnTo>
                      <a:pt x="195632" y="355397"/>
                    </a:lnTo>
                    <a:lnTo>
                      <a:pt x="189058" y="366050"/>
                    </a:lnTo>
                    <a:lnTo>
                      <a:pt x="183164" y="376703"/>
                    </a:lnTo>
                    <a:lnTo>
                      <a:pt x="177271" y="387583"/>
                    </a:lnTo>
                    <a:lnTo>
                      <a:pt x="171603" y="398462"/>
                    </a:lnTo>
                    <a:lnTo>
                      <a:pt x="166390" y="409342"/>
                    </a:lnTo>
                    <a:lnTo>
                      <a:pt x="161402" y="420448"/>
                    </a:lnTo>
                    <a:lnTo>
                      <a:pt x="156642" y="431554"/>
                    </a:lnTo>
                    <a:lnTo>
                      <a:pt x="152108" y="443114"/>
                    </a:lnTo>
                    <a:lnTo>
                      <a:pt x="148028" y="454673"/>
                    </a:lnTo>
                    <a:lnTo>
                      <a:pt x="144174" y="466006"/>
                    </a:lnTo>
                    <a:lnTo>
                      <a:pt x="140774" y="477565"/>
                    </a:lnTo>
                    <a:lnTo>
                      <a:pt x="137373" y="489125"/>
                    </a:lnTo>
                    <a:lnTo>
                      <a:pt x="134426" y="500911"/>
                    </a:lnTo>
                    <a:lnTo>
                      <a:pt x="131706" y="512470"/>
                    </a:lnTo>
                    <a:lnTo>
                      <a:pt x="129213" y="524256"/>
                    </a:lnTo>
                    <a:lnTo>
                      <a:pt x="127172" y="536269"/>
                    </a:lnTo>
                    <a:lnTo>
                      <a:pt x="125359" y="548055"/>
                    </a:lnTo>
                    <a:lnTo>
                      <a:pt x="123772" y="560068"/>
                    </a:lnTo>
                    <a:lnTo>
                      <a:pt x="122185" y="571854"/>
                    </a:lnTo>
                    <a:lnTo>
                      <a:pt x="121278" y="583867"/>
                    </a:lnTo>
                    <a:lnTo>
                      <a:pt x="120598" y="595880"/>
                    </a:lnTo>
                    <a:lnTo>
                      <a:pt x="120145" y="607666"/>
                    </a:lnTo>
                    <a:lnTo>
                      <a:pt x="120145" y="619905"/>
                    </a:lnTo>
                    <a:lnTo>
                      <a:pt x="120145" y="631918"/>
                    </a:lnTo>
                    <a:lnTo>
                      <a:pt x="120598" y="643704"/>
                    </a:lnTo>
                    <a:lnTo>
                      <a:pt x="121278" y="655717"/>
                    </a:lnTo>
                    <a:lnTo>
                      <a:pt x="122185" y="667503"/>
                    </a:lnTo>
                    <a:lnTo>
                      <a:pt x="123772" y="679516"/>
                    </a:lnTo>
                    <a:lnTo>
                      <a:pt x="125359" y="691529"/>
                    </a:lnTo>
                    <a:lnTo>
                      <a:pt x="127172" y="703315"/>
                    </a:lnTo>
                    <a:lnTo>
                      <a:pt x="129213" y="715328"/>
                    </a:lnTo>
                    <a:lnTo>
                      <a:pt x="131706" y="726887"/>
                    </a:lnTo>
                    <a:lnTo>
                      <a:pt x="134426" y="738673"/>
                    </a:lnTo>
                    <a:lnTo>
                      <a:pt x="137373" y="750460"/>
                    </a:lnTo>
                    <a:lnTo>
                      <a:pt x="140774" y="762019"/>
                    </a:lnTo>
                    <a:lnTo>
                      <a:pt x="144174" y="773579"/>
                    </a:lnTo>
                    <a:lnTo>
                      <a:pt x="148028" y="784911"/>
                    </a:lnTo>
                    <a:lnTo>
                      <a:pt x="152108" y="796471"/>
                    </a:lnTo>
                    <a:lnTo>
                      <a:pt x="156642" y="807804"/>
                    </a:lnTo>
                    <a:lnTo>
                      <a:pt x="161402" y="819136"/>
                    </a:lnTo>
                    <a:lnTo>
                      <a:pt x="166390" y="830016"/>
                    </a:lnTo>
                    <a:lnTo>
                      <a:pt x="171603" y="841122"/>
                    </a:lnTo>
                    <a:lnTo>
                      <a:pt x="177271" y="852002"/>
                    </a:lnTo>
                    <a:lnTo>
                      <a:pt x="183164" y="862881"/>
                    </a:lnTo>
                    <a:lnTo>
                      <a:pt x="189058" y="873534"/>
                    </a:lnTo>
                    <a:lnTo>
                      <a:pt x="195632" y="884187"/>
                    </a:lnTo>
                    <a:lnTo>
                      <a:pt x="202433" y="894613"/>
                    </a:lnTo>
                    <a:lnTo>
                      <a:pt x="209460" y="904813"/>
                    </a:lnTo>
                    <a:lnTo>
                      <a:pt x="216714" y="915239"/>
                    </a:lnTo>
                    <a:lnTo>
                      <a:pt x="224195" y="925212"/>
                    </a:lnTo>
                    <a:lnTo>
                      <a:pt x="232129" y="934958"/>
                    </a:lnTo>
                    <a:lnTo>
                      <a:pt x="240290" y="944931"/>
                    </a:lnTo>
                    <a:lnTo>
                      <a:pt x="248678" y="954450"/>
                    </a:lnTo>
                    <a:lnTo>
                      <a:pt x="257518" y="963743"/>
                    </a:lnTo>
                    <a:lnTo>
                      <a:pt x="266359" y="973036"/>
                    </a:lnTo>
                    <a:lnTo>
                      <a:pt x="275654" y="982102"/>
                    </a:lnTo>
                    <a:lnTo>
                      <a:pt x="284948" y="990715"/>
                    </a:lnTo>
                    <a:lnTo>
                      <a:pt x="294695" y="999102"/>
                    </a:lnTo>
                    <a:lnTo>
                      <a:pt x="304443" y="1007261"/>
                    </a:lnTo>
                    <a:lnTo>
                      <a:pt x="314191" y="1015194"/>
                    </a:lnTo>
                    <a:lnTo>
                      <a:pt x="324392" y="1022674"/>
                    </a:lnTo>
                    <a:lnTo>
                      <a:pt x="334593" y="1029927"/>
                    </a:lnTo>
                    <a:lnTo>
                      <a:pt x="344794" y="1036953"/>
                    </a:lnTo>
                    <a:lnTo>
                      <a:pt x="355221" y="1043753"/>
                    </a:lnTo>
                    <a:lnTo>
                      <a:pt x="365876" y="1050099"/>
                    </a:lnTo>
                    <a:lnTo>
                      <a:pt x="376530" y="1056446"/>
                    </a:lnTo>
                    <a:lnTo>
                      <a:pt x="387411" y="1062339"/>
                    </a:lnTo>
                    <a:lnTo>
                      <a:pt x="398292" y="1067779"/>
                    </a:lnTo>
                    <a:lnTo>
                      <a:pt x="409400" y="1072992"/>
                    </a:lnTo>
                    <a:lnTo>
                      <a:pt x="420508" y="1078205"/>
                    </a:lnTo>
                    <a:lnTo>
                      <a:pt x="431615" y="1082738"/>
                    </a:lnTo>
                    <a:lnTo>
                      <a:pt x="443176" y="1087271"/>
                    </a:lnTo>
                    <a:lnTo>
                      <a:pt x="454511" y="1091351"/>
                    </a:lnTo>
                    <a:lnTo>
                      <a:pt x="466072" y="1095204"/>
                    </a:lnTo>
                    <a:lnTo>
                      <a:pt x="477406" y="1098830"/>
                    </a:lnTo>
                    <a:lnTo>
                      <a:pt x="489194" y="1102004"/>
                    </a:lnTo>
                    <a:lnTo>
                      <a:pt x="500755" y="1104950"/>
                    </a:lnTo>
                    <a:lnTo>
                      <a:pt x="512543" y="1107897"/>
                    </a:lnTo>
                    <a:lnTo>
                      <a:pt x="524331" y="1110163"/>
                    </a:lnTo>
                    <a:lnTo>
                      <a:pt x="536119" y="1112203"/>
                    </a:lnTo>
                    <a:lnTo>
                      <a:pt x="548133" y="1114243"/>
                    </a:lnTo>
                    <a:lnTo>
                      <a:pt x="559921" y="1115830"/>
                    </a:lnTo>
                    <a:lnTo>
                      <a:pt x="571936" y="1116963"/>
                    </a:lnTo>
                    <a:lnTo>
                      <a:pt x="583950" y="1118096"/>
                    </a:lnTo>
                    <a:lnTo>
                      <a:pt x="595738" y="1118776"/>
                    </a:lnTo>
                    <a:lnTo>
                      <a:pt x="607752" y="1119230"/>
                    </a:lnTo>
                    <a:lnTo>
                      <a:pt x="619540" y="1119230"/>
                    </a:lnTo>
                    <a:lnTo>
                      <a:pt x="631782" y="1119230"/>
                    </a:lnTo>
                    <a:lnTo>
                      <a:pt x="643796" y="1118776"/>
                    </a:lnTo>
                    <a:lnTo>
                      <a:pt x="655584" y="1118096"/>
                    </a:lnTo>
                    <a:lnTo>
                      <a:pt x="667598" y="1116963"/>
                    </a:lnTo>
                    <a:lnTo>
                      <a:pt x="679613" y="1115830"/>
                    </a:lnTo>
                    <a:lnTo>
                      <a:pt x="691401" y="1114243"/>
                    </a:lnTo>
                    <a:lnTo>
                      <a:pt x="703415" y="1112203"/>
                    </a:lnTo>
                    <a:lnTo>
                      <a:pt x="715203" y="1110163"/>
                    </a:lnTo>
                    <a:lnTo>
                      <a:pt x="726991" y="1107897"/>
                    </a:lnTo>
                    <a:lnTo>
                      <a:pt x="738779" y="1104950"/>
                    </a:lnTo>
                    <a:lnTo>
                      <a:pt x="750340" y="1102004"/>
                    </a:lnTo>
                    <a:lnTo>
                      <a:pt x="762128" y="1098830"/>
                    </a:lnTo>
                    <a:lnTo>
                      <a:pt x="773462" y="1095204"/>
                    </a:lnTo>
                    <a:lnTo>
                      <a:pt x="785023" y="1091351"/>
                    </a:lnTo>
                    <a:lnTo>
                      <a:pt x="796358" y="1087271"/>
                    </a:lnTo>
                    <a:lnTo>
                      <a:pt x="807692" y="1082738"/>
                    </a:lnTo>
                    <a:lnTo>
                      <a:pt x="819026" y="1078205"/>
                    </a:lnTo>
                    <a:lnTo>
                      <a:pt x="830134" y="1072992"/>
                    </a:lnTo>
                    <a:lnTo>
                      <a:pt x="841015" y="1067779"/>
                    </a:lnTo>
                    <a:lnTo>
                      <a:pt x="852123" y="1062339"/>
                    </a:lnTo>
                    <a:lnTo>
                      <a:pt x="862777" y="1056446"/>
                    </a:lnTo>
                    <a:lnTo>
                      <a:pt x="873658" y="1050099"/>
                    </a:lnTo>
                    <a:lnTo>
                      <a:pt x="884086" y="1043753"/>
                    </a:lnTo>
                    <a:lnTo>
                      <a:pt x="894740" y="1036953"/>
                    </a:lnTo>
                    <a:lnTo>
                      <a:pt x="904941" y="1029927"/>
                    </a:lnTo>
                    <a:lnTo>
                      <a:pt x="915142" y="1022674"/>
                    </a:lnTo>
                    <a:lnTo>
                      <a:pt x="925343" y="1015194"/>
                    </a:lnTo>
                    <a:lnTo>
                      <a:pt x="935091" y="1007261"/>
                    </a:lnTo>
                    <a:lnTo>
                      <a:pt x="944839" y="999102"/>
                    </a:lnTo>
                    <a:lnTo>
                      <a:pt x="954586" y="990715"/>
                    </a:lnTo>
                    <a:lnTo>
                      <a:pt x="963880" y="982102"/>
                    </a:lnTo>
                    <a:lnTo>
                      <a:pt x="972948" y="973036"/>
                    </a:lnTo>
                    <a:lnTo>
                      <a:pt x="982016" y="963743"/>
                    </a:lnTo>
                    <a:lnTo>
                      <a:pt x="990856" y="954450"/>
                    </a:lnTo>
                    <a:lnTo>
                      <a:pt x="999244" y="944931"/>
                    </a:lnTo>
                    <a:lnTo>
                      <a:pt x="1007405" y="934958"/>
                    </a:lnTo>
                    <a:lnTo>
                      <a:pt x="1015339" y="925212"/>
                    </a:lnTo>
                    <a:lnTo>
                      <a:pt x="1022820" y="915239"/>
                    </a:lnTo>
                    <a:lnTo>
                      <a:pt x="1030074" y="904813"/>
                    </a:lnTo>
                    <a:lnTo>
                      <a:pt x="1037101" y="894613"/>
                    </a:lnTo>
                    <a:lnTo>
                      <a:pt x="1043902" y="884187"/>
                    </a:lnTo>
                    <a:lnTo>
                      <a:pt x="1050249" y="873534"/>
                    </a:lnTo>
                    <a:lnTo>
                      <a:pt x="1056370" y="862881"/>
                    </a:lnTo>
                    <a:lnTo>
                      <a:pt x="1062263" y="852002"/>
                    </a:lnTo>
                    <a:lnTo>
                      <a:pt x="1067931" y="841122"/>
                    </a:lnTo>
                    <a:lnTo>
                      <a:pt x="1073144" y="830016"/>
                    </a:lnTo>
                    <a:lnTo>
                      <a:pt x="1078132" y="819136"/>
                    </a:lnTo>
                    <a:lnTo>
                      <a:pt x="1082892" y="807804"/>
                    </a:lnTo>
                    <a:lnTo>
                      <a:pt x="1087426" y="796471"/>
                    </a:lnTo>
                    <a:lnTo>
                      <a:pt x="1091280" y="784911"/>
                    </a:lnTo>
                    <a:lnTo>
                      <a:pt x="1095360" y="773579"/>
                    </a:lnTo>
                    <a:lnTo>
                      <a:pt x="1098760" y="762019"/>
                    </a:lnTo>
                    <a:lnTo>
                      <a:pt x="1102161" y="750460"/>
                    </a:lnTo>
                    <a:lnTo>
                      <a:pt x="1105108" y="738673"/>
                    </a:lnTo>
                    <a:lnTo>
                      <a:pt x="1107828" y="726887"/>
                    </a:lnTo>
                    <a:lnTo>
                      <a:pt x="1110321" y="715328"/>
                    </a:lnTo>
                    <a:lnTo>
                      <a:pt x="1112362" y="703315"/>
                    </a:lnTo>
                    <a:lnTo>
                      <a:pt x="1114175" y="691529"/>
                    </a:lnTo>
                    <a:lnTo>
                      <a:pt x="1115762" y="679516"/>
                    </a:lnTo>
                    <a:lnTo>
                      <a:pt x="1117122" y="667503"/>
                    </a:lnTo>
                    <a:lnTo>
                      <a:pt x="1118256" y="655717"/>
                    </a:lnTo>
                    <a:lnTo>
                      <a:pt x="1118936" y="643704"/>
                    </a:lnTo>
                    <a:lnTo>
                      <a:pt x="1119389" y="631918"/>
                    </a:lnTo>
                    <a:lnTo>
                      <a:pt x="1119389" y="619905"/>
                    </a:lnTo>
                    <a:lnTo>
                      <a:pt x="1119389" y="607666"/>
                    </a:lnTo>
                    <a:lnTo>
                      <a:pt x="1118936" y="595880"/>
                    </a:lnTo>
                    <a:lnTo>
                      <a:pt x="1118256" y="583867"/>
                    </a:lnTo>
                    <a:lnTo>
                      <a:pt x="1117122" y="571854"/>
                    </a:lnTo>
                    <a:lnTo>
                      <a:pt x="1115762" y="560068"/>
                    </a:lnTo>
                    <a:lnTo>
                      <a:pt x="1114175" y="548055"/>
                    </a:lnTo>
                    <a:lnTo>
                      <a:pt x="1112362" y="536269"/>
                    </a:lnTo>
                    <a:lnTo>
                      <a:pt x="1110321" y="524256"/>
                    </a:lnTo>
                    <a:lnTo>
                      <a:pt x="1107828" y="512470"/>
                    </a:lnTo>
                    <a:lnTo>
                      <a:pt x="1105108" y="500911"/>
                    </a:lnTo>
                    <a:lnTo>
                      <a:pt x="1102161" y="489125"/>
                    </a:lnTo>
                    <a:lnTo>
                      <a:pt x="1098760" y="477565"/>
                    </a:lnTo>
                    <a:lnTo>
                      <a:pt x="1095360" y="466006"/>
                    </a:lnTo>
                    <a:lnTo>
                      <a:pt x="1091280" y="454673"/>
                    </a:lnTo>
                    <a:lnTo>
                      <a:pt x="1087426" y="443114"/>
                    </a:lnTo>
                    <a:lnTo>
                      <a:pt x="1082892" y="431554"/>
                    </a:lnTo>
                    <a:lnTo>
                      <a:pt x="1078132" y="420448"/>
                    </a:lnTo>
                    <a:lnTo>
                      <a:pt x="1073144" y="409342"/>
                    </a:lnTo>
                    <a:lnTo>
                      <a:pt x="1067931" y="398462"/>
                    </a:lnTo>
                    <a:lnTo>
                      <a:pt x="1062263" y="387583"/>
                    </a:lnTo>
                    <a:lnTo>
                      <a:pt x="1056370" y="376703"/>
                    </a:lnTo>
                    <a:lnTo>
                      <a:pt x="1050249" y="366050"/>
                    </a:lnTo>
                    <a:lnTo>
                      <a:pt x="1043902" y="355397"/>
                    </a:lnTo>
                    <a:lnTo>
                      <a:pt x="1037101" y="344971"/>
                    </a:lnTo>
                    <a:lnTo>
                      <a:pt x="1030074" y="334545"/>
                    </a:lnTo>
                    <a:lnTo>
                      <a:pt x="1022820" y="324346"/>
                    </a:lnTo>
                    <a:lnTo>
                      <a:pt x="1015339" y="314373"/>
                    </a:lnTo>
                    <a:lnTo>
                      <a:pt x="1007405" y="304400"/>
                    </a:lnTo>
                    <a:lnTo>
                      <a:pt x="999244" y="294654"/>
                    </a:lnTo>
                    <a:lnTo>
                      <a:pt x="990856" y="285134"/>
                    </a:lnTo>
                    <a:lnTo>
                      <a:pt x="982016" y="275614"/>
                    </a:lnTo>
                    <a:lnTo>
                      <a:pt x="972948" y="266548"/>
                    </a:lnTo>
                    <a:lnTo>
                      <a:pt x="963880" y="257482"/>
                    </a:lnTo>
                    <a:lnTo>
                      <a:pt x="954586" y="248869"/>
                    </a:lnTo>
                    <a:lnTo>
                      <a:pt x="944839" y="240483"/>
                    </a:lnTo>
                    <a:lnTo>
                      <a:pt x="935091" y="232323"/>
                    </a:lnTo>
                    <a:lnTo>
                      <a:pt x="925343" y="224163"/>
                    </a:lnTo>
                    <a:lnTo>
                      <a:pt x="915142" y="216684"/>
                    </a:lnTo>
                    <a:lnTo>
                      <a:pt x="904941" y="209431"/>
                    </a:lnTo>
                    <a:lnTo>
                      <a:pt x="894740" y="202631"/>
                    </a:lnTo>
                    <a:lnTo>
                      <a:pt x="884086" y="195831"/>
                    </a:lnTo>
                    <a:lnTo>
                      <a:pt x="873658" y="189485"/>
                    </a:lnTo>
                    <a:lnTo>
                      <a:pt x="862777" y="183139"/>
                    </a:lnTo>
                    <a:lnTo>
                      <a:pt x="852123" y="177246"/>
                    </a:lnTo>
                    <a:lnTo>
                      <a:pt x="841015" y="171579"/>
                    </a:lnTo>
                    <a:lnTo>
                      <a:pt x="830134" y="166593"/>
                    </a:lnTo>
                    <a:lnTo>
                      <a:pt x="819026" y="161380"/>
                    </a:lnTo>
                    <a:lnTo>
                      <a:pt x="807692" y="156620"/>
                    </a:lnTo>
                    <a:lnTo>
                      <a:pt x="796358" y="152313"/>
                    </a:lnTo>
                    <a:lnTo>
                      <a:pt x="785023" y="148234"/>
                    </a:lnTo>
                    <a:lnTo>
                      <a:pt x="773462" y="144380"/>
                    </a:lnTo>
                    <a:lnTo>
                      <a:pt x="762128" y="140754"/>
                    </a:lnTo>
                    <a:lnTo>
                      <a:pt x="750340" y="137581"/>
                    </a:lnTo>
                    <a:lnTo>
                      <a:pt x="738779" y="134407"/>
                    </a:lnTo>
                    <a:lnTo>
                      <a:pt x="726991" y="131688"/>
                    </a:lnTo>
                    <a:lnTo>
                      <a:pt x="715203" y="129421"/>
                    </a:lnTo>
                    <a:lnTo>
                      <a:pt x="703415" y="127154"/>
                    </a:lnTo>
                    <a:lnTo>
                      <a:pt x="691401" y="125341"/>
                    </a:lnTo>
                    <a:lnTo>
                      <a:pt x="679613" y="123755"/>
                    </a:lnTo>
                    <a:lnTo>
                      <a:pt x="667598" y="122621"/>
                    </a:lnTo>
                    <a:lnTo>
                      <a:pt x="655584" y="121488"/>
                    </a:lnTo>
                    <a:lnTo>
                      <a:pt x="643796" y="120581"/>
                    </a:lnTo>
                    <a:lnTo>
                      <a:pt x="631782" y="120128"/>
                    </a:lnTo>
                    <a:lnTo>
                      <a:pt x="619540" y="120128"/>
                    </a:lnTo>
                    <a:lnTo>
                      <a:pt x="607752" y="120128"/>
                    </a:lnTo>
                    <a:close/>
                    <a:moveTo>
                      <a:pt x="619540" y="0"/>
                    </a:moveTo>
                    <a:lnTo>
                      <a:pt x="634502" y="227"/>
                    </a:lnTo>
                    <a:lnTo>
                      <a:pt x="649690" y="907"/>
                    </a:lnTo>
                    <a:lnTo>
                      <a:pt x="664198" y="1587"/>
                    </a:lnTo>
                    <a:lnTo>
                      <a:pt x="678933" y="3173"/>
                    </a:lnTo>
                    <a:lnTo>
                      <a:pt x="694121" y="4533"/>
                    </a:lnTo>
                    <a:lnTo>
                      <a:pt x="708629" y="6573"/>
                    </a:lnTo>
                    <a:lnTo>
                      <a:pt x="723364" y="8840"/>
                    </a:lnTo>
                    <a:lnTo>
                      <a:pt x="738098" y="11560"/>
                    </a:lnTo>
                    <a:lnTo>
                      <a:pt x="752607" y="14506"/>
                    </a:lnTo>
                    <a:lnTo>
                      <a:pt x="767115" y="17906"/>
                    </a:lnTo>
                    <a:lnTo>
                      <a:pt x="781623" y="21533"/>
                    </a:lnTo>
                    <a:lnTo>
                      <a:pt x="796131" y="25839"/>
                    </a:lnTo>
                    <a:lnTo>
                      <a:pt x="810412" y="30146"/>
                    </a:lnTo>
                    <a:lnTo>
                      <a:pt x="824694" y="34905"/>
                    </a:lnTo>
                    <a:lnTo>
                      <a:pt x="838975" y="40118"/>
                    </a:lnTo>
                    <a:lnTo>
                      <a:pt x="853030" y="45558"/>
                    </a:lnTo>
                    <a:lnTo>
                      <a:pt x="866858" y="51451"/>
                    </a:lnTo>
                    <a:lnTo>
                      <a:pt x="880686" y="57571"/>
                    </a:lnTo>
                    <a:lnTo>
                      <a:pt x="894514" y="64144"/>
                    </a:lnTo>
                    <a:lnTo>
                      <a:pt x="907888" y="71170"/>
                    </a:lnTo>
                    <a:lnTo>
                      <a:pt x="921263" y="78423"/>
                    </a:lnTo>
                    <a:lnTo>
                      <a:pt x="934638" y="85903"/>
                    </a:lnTo>
                    <a:lnTo>
                      <a:pt x="947786" y="93836"/>
                    </a:lnTo>
                    <a:lnTo>
                      <a:pt x="960934" y="102222"/>
                    </a:lnTo>
                    <a:lnTo>
                      <a:pt x="973401" y="110835"/>
                    </a:lnTo>
                    <a:lnTo>
                      <a:pt x="986096" y="119901"/>
                    </a:lnTo>
                    <a:lnTo>
                      <a:pt x="998791" y="129421"/>
                    </a:lnTo>
                    <a:lnTo>
                      <a:pt x="1010805" y="139167"/>
                    </a:lnTo>
                    <a:lnTo>
                      <a:pt x="1023046" y="149140"/>
                    </a:lnTo>
                    <a:lnTo>
                      <a:pt x="1034607" y="159793"/>
                    </a:lnTo>
                    <a:lnTo>
                      <a:pt x="1046395" y="170446"/>
                    </a:lnTo>
                    <a:lnTo>
                      <a:pt x="1057956" y="181779"/>
                    </a:lnTo>
                    <a:lnTo>
                      <a:pt x="1067251" y="191072"/>
                    </a:lnTo>
                    <a:lnTo>
                      <a:pt x="1076318" y="200591"/>
                    </a:lnTo>
                    <a:lnTo>
                      <a:pt x="1084932" y="210564"/>
                    </a:lnTo>
                    <a:lnTo>
                      <a:pt x="1093546" y="220310"/>
                    </a:lnTo>
                    <a:lnTo>
                      <a:pt x="1101934" y="230283"/>
                    </a:lnTo>
                    <a:lnTo>
                      <a:pt x="1110095" y="240709"/>
                    </a:lnTo>
                    <a:lnTo>
                      <a:pt x="1117802" y="250909"/>
                    </a:lnTo>
                    <a:lnTo>
                      <a:pt x="1125510" y="261108"/>
                    </a:lnTo>
                    <a:lnTo>
                      <a:pt x="1132764" y="271988"/>
                    </a:lnTo>
                    <a:lnTo>
                      <a:pt x="1139791" y="282414"/>
                    </a:lnTo>
                    <a:lnTo>
                      <a:pt x="1146592" y="293294"/>
                    </a:lnTo>
                    <a:lnTo>
                      <a:pt x="1153166" y="304173"/>
                    </a:lnTo>
                    <a:lnTo>
                      <a:pt x="1159513" y="315279"/>
                    </a:lnTo>
                    <a:lnTo>
                      <a:pt x="1165634" y="326159"/>
                    </a:lnTo>
                    <a:lnTo>
                      <a:pt x="1171527" y="337492"/>
                    </a:lnTo>
                    <a:lnTo>
                      <a:pt x="1177195" y="348598"/>
                    </a:lnTo>
                    <a:lnTo>
                      <a:pt x="1182408" y="360157"/>
                    </a:lnTo>
                    <a:lnTo>
                      <a:pt x="1187622" y="371490"/>
                    </a:lnTo>
                    <a:lnTo>
                      <a:pt x="1192610" y="383050"/>
                    </a:lnTo>
                    <a:lnTo>
                      <a:pt x="1197143" y="394609"/>
                    </a:lnTo>
                    <a:lnTo>
                      <a:pt x="1201677" y="406395"/>
                    </a:lnTo>
                    <a:lnTo>
                      <a:pt x="1205984" y="418181"/>
                    </a:lnTo>
                    <a:lnTo>
                      <a:pt x="1209611" y="429741"/>
                    </a:lnTo>
                    <a:lnTo>
                      <a:pt x="1213465" y="441754"/>
                    </a:lnTo>
                    <a:lnTo>
                      <a:pt x="1216865" y="453540"/>
                    </a:lnTo>
                    <a:lnTo>
                      <a:pt x="1219812" y="465552"/>
                    </a:lnTo>
                    <a:lnTo>
                      <a:pt x="1222986" y="477792"/>
                    </a:lnTo>
                    <a:lnTo>
                      <a:pt x="1225706" y="489578"/>
                    </a:lnTo>
                    <a:lnTo>
                      <a:pt x="1228200" y="501818"/>
                    </a:lnTo>
                    <a:lnTo>
                      <a:pt x="1230240" y="514057"/>
                    </a:lnTo>
                    <a:lnTo>
                      <a:pt x="1232280" y="526070"/>
                    </a:lnTo>
                    <a:lnTo>
                      <a:pt x="1233867" y="538536"/>
                    </a:lnTo>
                    <a:lnTo>
                      <a:pt x="1235680" y="550775"/>
                    </a:lnTo>
                    <a:lnTo>
                      <a:pt x="1236814" y="563015"/>
                    </a:lnTo>
                    <a:lnTo>
                      <a:pt x="1237720" y="575254"/>
                    </a:lnTo>
                    <a:lnTo>
                      <a:pt x="1238401" y="587720"/>
                    </a:lnTo>
                    <a:lnTo>
                      <a:pt x="1239081" y="599733"/>
                    </a:lnTo>
                    <a:lnTo>
                      <a:pt x="1239307" y="612199"/>
                    </a:lnTo>
                    <a:lnTo>
                      <a:pt x="1239307" y="624665"/>
                    </a:lnTo>
                    <a:lnTo>
                      <a:pt x="1239081" y="636678"/>
                    </a:lnTo>
                    <a:lnTo>
                      <a:pt x="1238627" y="649144"/>
                    </a:lnTo>
                    <a:lnTo>
                      <a:pt x="1237947" y="661610"/>
                    </a:lnTo>
                    <a:lnTo>
                      <a:pt x="1237040" y="673623"/>
                    </a:lnTo>
                    <a:lnTo>
                      <a:pt x="1235907" y="686089"/>
                    </a:lnTo>
                    <a:lnTo>
                      <a:pt x="1234320" y="698102"/>
                    </a:lnTo>
                    <a:lnTo>
                      <a:pt x="1232507" y="710341"/>
                    </a:lnTo>
                    <a:lnTo>
                      <a:pt x="1230693" y="722807"/>
                    </a:lnTo>
                    <a:lnTo>
                      <a:pt x="1228653" y="734820"/>
                    </a:lnTo>
                    <a:lnTo>
                      <a:pt x="1226159" y="746833"/>
                    </a:lnTo>
                    <a:lnTo>
                      <a:pt x="1223439" y="759073"/>
                    </a:lnTo>
                    <a:lnTo>
                      <a:pt x="1220719" y="771085"/>
                    </a:lnTo>
                    <a:lnTo>
                      <a:pt x="1217545" y="783098"/>
                    </a:lnTo>
                    <a:lnTo>
                      <a:pt x="1214145" y="795111"/>
                    </a:lnTo>
                    <a:lnTo>
                      <a:pt x="1210518" y="806897"/>
                    </a:lnTo>
                    <a:lnTo>
                      <a:pt x="1206664" y="818683"/>
                    </a:lnTo>
                    <a:lnTo>
                      <a:pt x="1202357" y="830469"/>
                    </a:lnTo>
                    <a:lnTo>
                      <a:pt x="1198277" y="842255"/>
                    </a:lnTo>
                    <a:lnTo>
                      <a:pt x="1193516" y="853588"/>
                    </a:lnTo>
                    <a:lnTo>
                      <a:pt x="1188529" y="865374"/>
                    </a:lnTo>
                    <a:lnTo>
                      <a:pt x="1183769" y="876934"/>
                    </a:lnTo>
                    <a:lnTo>
                      <a:pt x="1178328" y="888267"/>
                    </a:lnTo>
                    <a:lnTo>
                      <a:pt x="1172661" y="899599"/>
                    </a:lnTo>
                    <a:lnTo>
                      <a:pt x="1166767" y="910706"/>
                    </a:lnTo>
                    <a:lnTo>
                      <a:pt x="1160646" y="921812"/>
                    </a:lnTo>
                    <a:lnTo>
                      <a:pt x="1534229" y="1295115"/>
                    </a:lnTo>
                    <a:lnTo>
                      <a:pt x="1540350" y="1301461"/>
                    </a:lnTo>
                    <a:lnTo>
                      <a:pt x="1545790" y="1308034"/>
                    </a:lnTo>
                    <a:lnTo>
                      <a:pt x="1551231" y="1314607"/>
                    </a:lnTo>
                    <a:lnTo>
                      <a:pt x="1556445" y="1321407"/>
                    </a:lnTo>
                    <a:lnTo>
                      <a:pt x="1560752" y="1328433"/>
                    </a:lnTo>
                    <a:lnTo>
                      <a:pt x="1565286" y="1335460"/>
                    </a:lnTo>
                    <a:lnTo>
                      <a:pt x="1569366" y="1342713"/>
                    </a:lnTo>
                    <a:lnTo>
                      <a:pt x="1572766" y="1349966"/>
                    </a:lnTo>
                    <a:lnTo>
                      <a:pt x="1576167" y="1357219"/>
                    </a:lnTo>
                    <a:lnTo>
                      <a:pt x="1578887" y="1364698"/>
                    </a:lnTo>
                    <a:lnTo>
                      <a:pt x="1581381" y="1372178"/>
                    </a:lnTo>
                    <a:lnTo>
                      <a:pt x="1583648" y="1379658"/>
                    </a:lnTo>
                    <a:lnTo>
                      <a:pt x="1585461" y="1387137"/>
                    </a:lnTo>
                    <a:lnTo>
                      <a:pt x="1586821" y="1394617"/>
                    </a:lnTo>
                    <a:lnTo>
                      <a:pt x="1587955" y="1402323"/>
                    </a:lnTo>
                    <a:lnTo>
                      <a:pt x="1588635" y="1409803"/>
                    </a:lnTo>
                    <a:lnTo>
                      <a:pt x="1589088" y="1417283"/>
                    </a:lnTo>
                    <a:lnTo>
                      <a:pt x="1589088" y="1424762"/>
                    </a:lnTo>
                    <a:lnTo>
                      <a:pt x="1588861" y="1432242"/>
                    </a:lnTo>
                    <a:lnTo>
                      <a:pt x="1588181" y="1439495"/>
                    </a:lnTo>
                    <a:lnTo>
                      <a:pt x="1587274" y="1446748"/>
                    </a:lnTo>
                    <a:lnTo>
                      <a:pt x="1585914" y="1454001"/>
                    </a:lnTo>
                    <a:lnTo>
                      <a:pt x="1584101" y="1461027"/>
                    </a:lnTo>
                    <a:lnTo>
                      <a:pt x="1581834" y="1467827"/>
                    </a:lnTo>
                    <a:lnTo>
                      <a:pt x="1579340" y="1474627"/>
                    </a:lnTo>
                    <a:lnTo>
                      <a:pt x="1576620" y="1481200"/>
                    </a:lnTo>
                    <a:lnTo>
                      <a:pt x="1573220" y="1487773"/>
                    </a:lnTo>
                    <a:lnTo>
                      <a:pt x="1569593" y="1494119"/>
                    </a:lnTo>
                    <a:lnTo>
                      <a:pt x="1565512" y="1500239"/>
                    </a:lnTo>
                    <a:lnTo>
                      <a:pt x="1561432" y="1506132"/>
                    </a:lnTo>
                    <a:lnTo>
                      <a:pt x="1556445" y="1511572"/>
                    </a:lnTo>
                    <a:lnTo>
                      <a:pt x="1551231" y="1517011"/>
                    </a:lnTo>
                    <a:lnTo>
                      <a:pt x="1517228" y="1551237"/>
                    </a:lnTo>
                    <a:lnTo>
                      <a:pt x="1511787" y="1556223"/>
                    </a:lnTo>
                    <a:lnTo>
                      <a:pt x="1506120" y="1561209"/>
                    </a:lnTo>
                    <a:lnTo>
                      <a:pt x="1500226" y="1565516"/>
                    </a:lnTo>
                    <a:lnTo>
                      <a:pt x="1494106" y="1569369"/>
                    </a:lnTo>
                    <a:lnTo>
                      <a:pt x="1487985" y="1573222"/>
                    </a:lnTo>
                    <a:lnTo>
                      <a:pt x="1481411" y="1576395"/>
                    </a:lnTo>
                    <a:lnTo>
                      <a:pt x="1474837" y="1579342"/>
                    </a:lnTo>
                    <a:lnTo>
                      <a:pt x="1468036" y="1581835"/>
                    </a:lnTo>
                    <a:lnTo>
                      <a:pt x="1461009" y="1583875"/>
                    </a:lnTo>
                    <a:lnTo>
                      <a:pt x="1453982" y="1585688"/>
                    </a:lnTo>
                    <a:lnTo>
                      <a:pt x="1446728" y="1587275"/>
                    </a:lnTo>
                    <a:lnTo>
                      <a:pt x="1439474" y="1588182"/>
                    </a:lnTo>
                    <a:lnTo>
                      <a:pt x="1432219" y="1588862"/>
                    </a:lnTo>
                    <a:lnTo>
                      <a:pt x="1424739" y="1589088"/>
                    </a:lnTo>
                    <a:lnTo>
                      <a:pt x="1417258" y="1589088"/>
                    </a:lnTo>
                    <a:lnTo>
                      <a:pt x="1409777" y="1588862"/>
                    </a:lnTo>
                    <a:lnTo>
                      <a:pt x="1402296" y="1587955"/>
                    </a:lnTo>
                    <a:lnTo>
                      <a:pt x="1394589" y="1587048"/>
                    </a:lnTo>
                    <a:lnTo>
                      <a:pt x="1387108" y="1585235"/>
                    </a:lnTo>
                    <a:lnTo>
                      <a:pt x="1379628" y="1583422"/>
                    </a:lnTo>
                    <a:lnTo>
                      <a:pt x="1372147" y="1581382"/>
                    </a:lnTo>
                    <a:lnTo>
                      <a:pt x="1364666" y="1578662"/>
                    </a:lnTo>
                    <a:lnTo>
                      <a:pt x="1357186" y="1575942"/>
                    </a:lnTo>
                    <a:lnTo>
                      <a:pt x="1349931" y="1572769"/>
                    </a:lnTo>
                    <a:lnTo>
                      <a:pt x="1342677" y="1569142"/>
                    </a:lnTo>
                    <a:lnTo>
                      <a:pt x="1335423" y="1565289"/>
                    </a:lnTo>
                    <a:lnTo>
                      <a:pt x="1328396" y="1560756"/>
                    </a:lnTo>
                    <a:lnTo>
                      <a:pt x="1321369" y="1556223"/>
                    </a:lnTo>
                    <a:lnTo>
                      <a:pt x="1314568" y="1551237"/>
                    </a:lnTo>
                    <a:lnTo>
                      <a:pt x="1307994" y="1545797"/>
                    </a:lnTo>
                    <a:lnTo>
                      <a:pt x="1301420" y="1540130"/>
                    </a:lnTo>
                    <a:lnTo>
                      <a:pt x="1295299" y="1534011"/>
                    </a:lnTo>
                    <a:lnTo>
                      <a:pt x="921716" y="1160708"/>
                    </a:lnTo>
                    <a:lnTo>
                      <a:pt x="910835" y="1166827"/>
                    </a:lnTo>
                    <a:lnTo>
                      <a:pt x="899501" y="1172720"/>
                    </a:lnTo>
                    <a:lnTo>
                      <a:pt x="888166" y="1178160"/>
                    </a:lnTo>
                    <a:lnTo>
                      <a:pt x="876832" y="1183600"/>
                    </a:lnTo>
                    <a:lnTo>
                      <a:pt x="865498" y="1188586"/>
                    </a:lnTo>
                    <a:lnTo>
                      <a:pt x="853710" y="1193346"/>
                    </a:lnTo>
                    <a:lnTo>
                      <a:pt x="842375" y="1198106"/>
                    </a:lnTo>
                    <a:lnTo>
                      <a:pt x="830588" y="1202412"/>
                    </a:lnTo>
                    <a:lnTo>
                      <a:pt x="818573" y="1206492"/>
                    </a:lnTo>
                    <a:lnTo>
                      <a:pt x="807012" y="1210572"/>
                    </a:lnTo>
                    <a:lnTo>
                      <a:pt x="794997" y="1213972"/>
                    </a:lnTo>
                    <a:lnTo>
                      <a:pt x="783210" y="1217598"/>
                    </a:lnTo>
                    <a:lnTo>
                      <a:pt x="771195" y="1220545"/>
                    </a:lnTo>
                    <a:lnTo>
                      <a:pt x="758954" y="1223265"/>
                    </a:lnTo>
                    <a:lnTo>
                      <a:pt x="746939" y="1226211"/>
                    </a:lnTo>
                    <a:lnTo>
                      <a:pt x="734698" y="1228478"/>
                    </a:lnTo>
                    <a:lnTo>
                      <a:pt x="722457" y="1230518"/>
                    </a:lnTo>
                    <a:lnTo>
                      <a:pt x="710442" y="1232784"/>
                    </a:lnTo>
                    <a:lnTo>
                      <a:pt x="698201" y="1234371"/>
                    </a:lnTo>
                    <a:lnTo>
                      <a:pt x="685960" y="1235731"/>
                    </a:lnTo>
                    <a:lnTo>
                      <a:pt x="673719" y="1236864"/>
                    </a:lnTo>
                    <a:lnTo>
                      <a:pt x="661478" y="1237771"/>
                    </a:lnTo>
                    <a:lnTo>
                      <a:pt x="649010" y="1238451"/>
                    </a:lnTo>
                    <a:lnTo>
                      <a:pt x="636769" y="1239131"/>
                    </a:lnTo>
                    <a:lnTo>
                      <a:pt x="624527" y="1239357"/>
                    </a:lnTo>
                    <a:lnTo>
                      <a:pt x="612060" y="1239357"/>
                    </a:lnTo>
                    <a:lnTo>
                      <a:pt x="599818" y="1239131"/>
                    </a:lnTo>
                    <a:lnTo>
                      <a:pt x="587577" y="1238451"/>
                    </a:lnTo>
                    <a:lnTo>
                      <a:pt x="575109" y="1237544"/>
                    </a:lnTo>
                    <a:lnTo>
                      <a:pt x="562868" y="1236638"/>
                    </a:lnTo>
                    <a:lnTo>
                      <a:pt x="550627" y="1235504"/>
                    </a:lnTo>
                    <a:lnTo>
                      <a:pt x="538612" y="1233918"/>
                    </a:lnTo>
                    <a:lnTo>
                      <a:pt x="526145" y="1232331"/>
                    </a:lnTo>
                    <a:lnTo>
                      <a:pt x="513903" y="1230291"/>
                    </a:lnTo>
                    <a:lnTo>
                      <a:pt x="501889" y="1228025"/>
                    </a:lnTo>
                    <a:lnTo>
                      <a:pt x="489648" y="1225758"/>
                    </a:lnTo>
                    <a:lnTo>
                      <a:pt x="477633" y="1222811"/>
                    </a:lnTo>
                    <a:lnTo>
                      <a:pt x="465619" y="1219865"/>
                    </a:lnTo>
                    <a:lnTo>
                      <a:pt x="453604" y="1216918"/>
                    </a:lnTo>
                    <a:lnTo>
                      <a:pt x="441590" y="1213292"/>
                    </a:lnTo>
                    <a:lnTo>
                      <a:pt x="429802" y="1209665"/>
                    </a:lnTo>
                    <a:lnTo>
                      <a:pt x="418014" y="1205812"/>
                    </a:lnTo>
                    <a:lnTo>
                      <a:pt x="406453" y="1201506"/>
                    </a:lnTo>
                    <a:lnTo>
                      <a:pt x="394665" y="1197199"/>
                    </a:lnTo>
                    <a:lnTo>
                      <a:pt x="383104" y="1192440"/>
                    </a:lnTo>
                    <a:lnTo>
                      <a:pt x="371543" y="1187680"/>
                    </a:lnTo>
                    <a:lnTo>
                      <a:pt x="359982" y="1182467"/>
                    </a:lnTo>
                    <a:lnTo>
                      <a:pt x="348647" y="1177027"/>
                    </a:lnTo>
                    <a:lnTo>
                      <a:pt x="337313" y="1171360"/>
                    </a:lnTo>
                    <a:lnTo>
                      <a:pt x="326205" y="1165694"/>
                    </a:lnTo>
                    <a:lnTo>
                      <a:pt x="315097" y="1159574"/>
                    </a:lnTo>
                    <a:lnTo>
                      <a:pt x="304216" y="1153228"/>
                    </a:lnTo>
                    <a:lnTo>
                      <a:pt x="293109" y="1146655"/>
                    </a:lnTo>
                    <a:lnTo>
                      <a:pt x="282454" y="1139629"/>
                    </a:lnTo>
                    <a:lnTo>
                      <a:pt x="272026" y="1132602"/>
                    </a:lnTo>
                    <a:lnTo>
                      <a:pt x="261145" y="1125349"/>
                    </a:lnTo>
                    <a:lnTo>
                      <a:pt x="250944" y="1117643"/>
                    </a:lnTo>
                    <a:lnTo>
                      <a:pt x="240517" y="1109937"/>
                    </a:lnTo>
                    <a:lnTo>
                      <a:pt x="230316" y="1101777"/>
                    </a:lnTo>
                    <a:lnTo>
                      <a:pt x="220341" y="1093617"/>
                    </a:lnTo>
                    <a:lnTo>
                      <a:pt x="210367" y="1085004"/>
                    </a:lnTo>
                    <a:lnTo>
                      <a:pt x="200620" y="1076391"/>
                    </a:lnTo>
                    <a:lnTo>
                      <a:pt x="191099" y="1067099"/>
                    </a:lnTo>
                    <a:lnTo>
                      <a:pt x="181578" y="1057806"/>
                    </a:lnTo>
                    <a:lnTo>
                      <a:pt x="170470" y="1046473"/>
                    </a:lnTo>
                    <a:lnTo>
                      <a:pt x="159589" y="1034913"/>
                    </a:lnTo>
                    <a:lnTo>
                      <a:pt x="149161" y="1022901"/>
                    </a:lnTo>
                    <a:lnTo>
                      <a:pt x="139187" y="1010888"/>
                    </a:lnTo>
                    <a:lnTo>
                      <a:pt x="129213" y="998648"/>
                    </a:lnTo>
                    <a:lnTo>
                      <a:pt x="119918" y="985956"/>
                    </a:lnTo>
                    <a:lnTo>
                      <a:pt x="110851" y="973489"/>
                    </a:lnTo>
                    <a:lnTo>
                      <a:pt x="102237" y="960797"/>
                    </a:lnTo>
                    <a:lnTo>
                      <a:pt x="93849" y="947651"/>
                    </a:lnTo>
                    <a:lnTo>
                      <a:pt x="85688" y="934505"/>
                    </a:lnTo>
                    <a:lnTo>
                      <a:pt x="78208" y="921358"/>
                    </a:lnTo>
                    <a:lnTo>
                      <a:pt x="70954" y="907986"/>
                    </a:lnTo>
                    <a:lnTo>
                      <a:pt x="64153" y="894386"/>
                    </a:lnTo>
                    <a:lnTo>
                      <a:pt x="57579" y="880560"/>
                    </a:lnTo>
                    <a:lnTo>
                      <a:pt x="51232" y="866734"/>
                    </a:lnTo>
                    <a:lnTo>
                      <a:pt x="45338" y="852908"/>
                    </a:lnTo>
                    <a:lnTo>
                      <a:pt x="39897" y="838856"/>
                    </a:lnTo>
                    <a:lnTo>
                      <a:pt x="34910" y="824803"/>
                    </a:lnTo>
                    <a:lnTo>
                      <a:pt x="30150" y="810524"/>
                    </a:lnTo>
                    <a:lnTo>
                      <a:pt x="25616" y="796244"/>
                    </a:lnTo>
                    <a:lnTo>
                      <a:pt x="21535" y="781738"/>
                    </a:lnTo>
                    <a:lnTo>
                      <a:pt x="17682" y="767232"/>
                    </a:lnTo>
                    <a:lnTo>
                      <a:pt x="14508" y="752726"/>
                    </a:lnTo>
                    <a:lnTo>
                      <a:pt x="11334" y="738220"/>
                    </a:lnTo>
                    <a:lnTo>
                      <a:pt x="8841" y="723487"/>
                    </a:lnTo>
                    <a:lnTo>
                      <a:pt x="6574" y="708755"/>
                    </a:lnTo>
                    <a:lnTo>
                      <a:pt x="4307" y="694022"/>
                    </a:lnTo>
                    <a:lnTo>
                      <a:pt x="2947" y="679289"/>
                    </a:lnTo>
                    <a:lnTo>
                      <a:pt x="1587" y="664330"/>
                    </a:lnTo>
                    <a:lnTo>
                      <a:pt x="680" y="649597"/>
                    </a:lnTo>
                    <a:lnTo>
                      <a:pt x="227" y="634638"/>
                    </a:lnTo>
                    <a:lnTo>
                      <a:pt x="0" y="619905"/>
                    </a:lnTo>
                    <a:lnTo>
                      <a:pt x="227" y="604946"/>
                    </a:lnTo>
                    <a:lnTo>
                      <a:pt x="680" y="589987"/>
                    </a:lnTo>
                    <a:lnTo>
                      <a:pt x="1587" y="575254"/>
                    </a:lnTo>
                    <a:lnTo>
                      <a:pt x="2947" y="560295"/>
                    </a:lnTo>
                    <a:lnTo>
                      <a:pt x="4307" y="545562"/>
                    </a:lnTo>
                    <a:lnTo>
                      <a:pt x="6574" y="530830"/>
                    </a:lnTo>
                    <a:lnTo>
                      <a:pt x="8841" y="516097"/>
                    </a:lnTo>
                    <a:lnTo>
                      <a:pt x="11334" y="501364"/>
                    </a:lnTo>
                    <a:lnTo>
                      <a:pt x="14508" y="486858"/>
                    </a:lnTo>
                    <a:lnTo>
                      <a:pt x="17682" y="472352"/>
                    </a:lnTo>
                    <a:lnTo>
                      <a:pt x="21535" y="457846"/>
                    </a:lnTo>
                    <a:lnTo>
                      <a:pt x="25616" y="443340"/>
                    </a:lnTo>
                    <a:lnTo>
                      <a:pt x="30150" y="429061"/>
                    </a:lnTo>
                    <a:lnTo>
                      <a:pt x="34910" y="414781"/>
                    </a:lnTo>
                    <a:lnTo>
                      <a:pt x="39897" y="400502"/>
                    </a:lnTo>
                    <a:lnTo>
                      <a:pt x="45338" y="386449"/>
                    </a:lnTo>
                    <a:lnTo>
                      <a:pt x="51232" y="372850"/>
                    </a:lnTo>
                    <a:lnTo>
                      <a:pt x="57579" y="359024"/>
                    </a:lnTo>
                    <a:lnTo>
                      <a:pt x="64153" y="345198"/>
                    </a:lnTo>
                    <a:lnTo>
                      <a:pt x="70954" y="331599"/>
                    </a:lnTo>
                    <a:lnTo>
                      <a:pt x="78208" y="318226"/>
                    </a:lnTo>
                    <a:lnTo>
                      <a:pt x="85688" y="304853"/>
                    </a:lnTo>
                    <a:lnTo>
                      <a:pt x="93849" y="291934"/>
                    </a:lnTo>
                    <a:lnTo>
                      <a:pt x="102237" y="278788"/>
                    </a:lnTo>
                    <a:lnTo>
                      <a:pt x="110851" y="266095"/>
                    </a:lnTo>
                    <a:lnTo>
                      <a:pt x="119918" y="253402"/>
                    </a:lnTo>
                    <a:lnTo>
                      <a:pt x="129213" y="240936"/>
                    </a:lnTo>
                    <a:lnTo>
                      <a:pt x="139187" y="228697"/>
                    </a:lnTo>
                    <a:lnTo>
                      <a:pt x="149161" y="216457"/>
                    </a:lnTo>
                    <a:lnTo>
                      <a:pt x="159589" y="204671"/>
                    </a:lnTo>
                    <a:lnTo>
                      <a:pt x="170470" y="193111"/>
                    </a:lnTo>
                    <a:lnTo>
                      <a:pt x="181578" y="181779"/>
                    </a:lnTo>
                    <a:lnTo>
                      <a:pt x="193139" y="170446"/>
                    </a:lnTo>
                    <a:lnTo>
                      <a:pt x="204473" y="159793"/>
                    </a:lnTo>
                    <a:lnTo>
                      <a:pt x="216488" y="149140"/>
                    </a:lnTo>
                    <a:lnTo>
                      <a:pt x="228729" y="139167"/>
                    </a:lnTo>
                    <a:lnTo>
                      <a:pt x="240743" y="129421"/>
                    </a:lnTo>
                    <a:lnTo>
                      <a:pt x="253438" y="119901"/>
                    </a:lnTo>
                    <a:lnTo>
                      <a:pt x="266133" y="110835"/>
                    </a:lnTo>
                    <a:lnTo>
                      <a:pt x="278600" y="102222"/>
                    </a:lnTo>
                    <a:lnTo>
                      <a:pt x="291748" y="93836"/>
                    </a:lnTo>
                    <a:lnTo>
                      <a:pt x="304896" y="85903"/>
                    </a:lnTo>
                    <a:lnTo>
                      <a:pt x="318271" y="78423"/>
                    </a:lnTo>
                    <a:lnTo>
                      <a:pt x="331646" y="71170"/>
                    </a:lnTo>
                    <a:lnTo>
                      <a:pt x="345020" y="64144"/>
                    </a:lnTo>
                    <a:lnTo>
                      <a:pt x="358848" y="57571"/>
                    </a:lnTo>
                    <a:lnTo>
                      <a:pt x="372676" y="51451"/>
                    </a:lnTo>
                    <a:lnTo>
                      <a:pt x="386504" y="45558"/>
                    </a:lnTo>
                    <a:lnTo>
                      <a:pt x="400559" y="40118"/>
                    </a:lnTo>
                    <a:lnTo>
                      <a:pt x="414840" y="34905"/>
                    </a:lnTo>
                    <a:lnTo>
                      <a:pt x="429122" y="30146"/>
                    </a:lnTo>
                    <a:lnTo>
                      <a:pt x="443403" y="25839"/>
                    </a:lnTo>
                    <a:lnTo>
                      <a:pt x="457911" y="21533"/>
                    </a:lnTo>
                    <a:lnTo>
                      <a:pt x="472419" y="17906"/>
                    </a:lnTo>
                    <a:lnTo>
                      <a:pt x="486927" y="14506"/>
                    </a:lnTo>
                    <a:lnTo>
                      <a:pt x="501435" y="11560"/>
                    </a:lnTo>
                    <a:lnTo>
                      <a:pt x="515944" y="8840"/>
                    </a:lnTo>
                    <a:lnTo>
                      <a:pt x="530678" y="6573"/>
                    </a:lnTo>
                    <a:lnTo>
                      <a:pt x="545413" y="4533"/>
                    </a:lnTo>
                    <a:lnTo>
                      <a:pt x="560148" y="3173"/>
                    </a:lnTo>
                    <a:lnTo>
                      <a:pt x="575109" y="1587"/>
                    </a:lnTo>
                    <a:lnTo>
                      <a:pt x="589844" y="907"/>
                    </a:lnTo>
                    <a:lnTo>
                      <a:pt x="604806" y="227"/>
                    </a:lnTo>
                    <a:lnTo>
                      <a:pt x="61954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文本框 86"/>
              <p:cNvSpPr txBox="1"/>
              <p:nvPr/>
            </p:nvSpPr>
            <p:spPr>
              <a:xfrm>
                <a:off x="3494041" y="4712872"/>
                <a:ext cx="1193800" cy="37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第三步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8" name="Freeform 126"/>
            <p:cNvSpPr>
              <a:spLocks noChangeAspect="1" noEditPoints="1"/>
            </p:cNvSpPr>
            <p:nvPr/>
          </p:nvSpPr>
          <p:spPr bwMode="auto">
            <a:xfrm>
              <a:off x="4385843" y="3856787"/>
              <a:ext cx="297012" cy="371653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solidFill>
                  <a:srgbClr val="0EDEB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579120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75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7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750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500"/>
                            </p:stCondLst>
                            <p:childTnLst>
                              <p:par>
                                <p:cTn id="9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25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25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75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8250"/>
                            </p:stCondLst>
                            <p:childTnLst>
                              <p:par>
                                <p:cTn id="1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39" grpId="0" animBg="1"/>
      <p:bldP spid="74" grpId="0" animBg="1"/>
      <p:bldP spid="75" grpId="0" animBg="1"/>
      <p:bldP spid="76" grpId="0"/>
      <p:bldP spid="77" grpId="0"/>
      <p:bldP spid="78" grpId="0"/>
      <p:bldP spid="84" grpId="0" animBg="1"/>
      <p:bldP spid="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83" y="-27385"/>
            <a:ext cx="1219200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-27384"/>
            <a:ext cx="12195174" cy="688538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标题 4"/>
          <p:cNvSpPr txBox="1">
            <a:spLocks/>
          </p:cNvSpPr>
          <p:nvPr/>
        </p:nvSpPr>
        <p:spPr>
          <a:xfrm>
            <a:off x="4657427" y="2408312"/>
            <a:ext cx="2520280" cy="9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5</a:t>
            </a:r>
          </a:p>
        </p:txBody>
      </p:sp>
      <p:sp>
        <p:nvSpPr>
          <p:cNvPr id="79" name="标题 4"/>
          <p:cNvSpPr txBox="1">
            <a:spLocks/>
          </p:cNvSpPr>
          <p:nvPr/>
        </p:nvSpPr>
        <p:spPr>
          <a:xfrm>
            <a:off x="4657427" y="1628800"/>
            <a:ext cx="5040560" cy="1106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5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燕尾形 11"/>
          <p:cNvSpPr>
            <a:spLocks noChangeArrowheads="1"/>
          </p:cNvSpPr>
          <p:nvPr/>
        </p:nvSpPr>
        <p:spPr bwMode="auto">
          <a:xfrm>
            <a:off x="9121923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>
              <a:alpha val="78824"/>
            </a:srgbClr>
          </a:solidFill>
          <a:ln>
            <a:noFill/>
          </a:ln>
          <a:extLst/>
        </p:spPr>
        <p:txBody>
          <a:bodyPr/>
          <a:lstStyle/>
          <a:p>
            <a:endParaRPr lang="zh-CN" altLang="zh-CN"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81" name="燕尾形 11"/>
          <p:cNvSpPr>
            <a:spLocks noChangeArrowheads="1"/>
          </p:cNvSpPr>
          <p:nvPr/>
        </p:nvSpPr>
        <p:spPr bwMode="auto">
          <a:xfrm>
            <a:off x="9337947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>
              <a:alpha val="78824"/>
            </a:srgbClr>
          </a:solidFill>
          <a:ln>
            <a:noFill/>
          </a:ln>
          <a:extLst/>
        </p:spPr>
        <p:txBody>
          <a:bodyPr/>
          <a:lstStyle/>
          <a:p>
            <a:endParaRPr lang="zh-CN" altLang="zh-CN"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5305499" y="37983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377507" y="39854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5305499" y="44660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377507" y="46531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5305499" y="5114082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377507" y="5301209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5305499" y="5762154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9" name="标题 4"/>
          <p:cNvSpPr txBox="1">
            <a:spLocks/>
          </p:cNvSpPr>
          <p:nvPr/>
        </p:nvSpPr>
        <p:spPr>
          <a:xfrm>
            <a:off x="5665539" y="357301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 4"/>
          <p:cNvSpPr txBox="1">
            <a:spLocks/>
          </p:cNvSpPr>
          <p:nvPr/>
        </p:nvSpPr>
        <p:spPr>
          <a:xfrm>
            <a:off x="5665539" y="4192164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标题 4"/>
          <p:cNvSpPr txBox="1">
            <a:spLocks/>
          </p:cNvSpPr>
          <p:nvPr/>
        </p:nvSpPr>
        <p:spPr>
          <a:xfrm>
            <a:off x="5665539" y="484023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标题 4"/>
          <p:cNvSpPr txBox="1">
            <a:spLocks/>
          </p:cNvSpPr>
          <p:nvPr/>
        </p:nvSpPr>
        <p:spPr>
          <a:xfrm>
            <a:off x="5665539" y="5488308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569196" y="1671952"/>
            <a:ext cx="1685040" cy="1685040"/>
            <a:chOff x="2569196" y="1671952"/>
            <a:chExt cx="1685040" cy="1685040"/>
          </a:xfrm>
        </p:grpSpPr>
        <p:sp>
          <p:nvSpPr>
            <p:cNvPr id="94" name="椭圆 93"/>
            <p:cNvSpPr/>
            <p:nvPr/>
          </p:nvSpPr>
          <p:spPr>
            <a:xfrm>
              <a:off x="2569196" y="1671952"/>
              <a:ext cx="1685040" cy="1685040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34" name="Freeform 9"/>
            <p:cNvSpPr>
              <a:spLocks noChangeAspect="1" noEditPoints="1" noChangeArrowheads="1"/>
            </p:cNvSpPr>
            <p:nvPr/>
          </p:nvSpPr>
          <p:spPr bwMode="auto">
            <a:xfrm>
              <a:off x="2861905" y="1938407"/>
              <a:ext cx="1263207" cy="1152130"/>
            </a:xfrm>
            <a:custGeom>
              <a:avLst/>
              <a:gdLst>
                <a:gd name="T0" fmla="*/ 141 w 181"/>
                <a:gd name="T1" fmla="*/ 0 h 165"/>
                <a:gd name="T2" fmla="*/ 149 w 181"/>
                <a:gd name="T3" fmla="*/ 8 h 165"/>
                <a:gd name="T4" fmla="*/ 134 w 181"/>
                <a:gd name="T5" fmla="*/ 47 h 165"/>
                <a:gd name="T6" fmla="*/ 33 w 181"/>
                <a:gd name="T7" fmla="*/ 14 h 165"/>
                <a:gd name="T8" fmla="*/ 39 w 181"/>
                <a:gd name="T9" fmla="*/ 20 h 165"/>
                <a:gd name="T10" fmla="*/ 51 w 181"/>
                <a:gd name="T11" fmla="*/ 31 h 165"/>
                <a:gd name="T12" fmla="*/ 33 w 181"/>
                <a:gd name="T13" fmla="*/ 39 h 165"/>
                <a:gd name="T14" fmla="*/ 39 w 181"/>
                <a:gd name="T15" fmla="*/ 45 h 165"/>
                <a:gd name="T16" fmla="*/ 51 w 181"/>
                <a:gd name="T17" fmla="*/ 55 h 165"/>
                <a:gd name="T18" fmla="*/ 33 w 181"/>
                <a:gd name="T19" fmla="*/ 63 h 165"/>
                <a:gd name="T20" fmla="*/ 39 w 181"/>
                <a:gd name="T21" fmla="*/ 67 h 165"/>
                <a:gd name="T22" fmla="*/ 51 w 181"/>
                <a:gd name="T23" fmla="*/ 77 h 165"/>
                <a:gd name="T24" fmla="*/ 33 w 181"/>
                <a:gd name="T25" fmla="*/ 86 h 165"/>
                <a:gd name="T26" fmla="*/ 39 w 181"/>
                <a:gd name="T27" fmla="*/ 90 h 165"/>
                <a:gd name="T28" fmla="*/ 51 w 181"/>
                <a:gd name="T29" fmla="*/ 100 h 165"/>
                <a:gd name="T30" fmla="*/ 33 w 181"/>
                <a:gd name="T31" fmla="*/ 110 h 165"/>
                <a:gd name="T32" fmla="*/ 39 w 181"/>
                <a:gd name="T33" fmla="*/ 116 h 165"/>
                <a:gd name="T34" fmla="*/ 51 w 181"/>
                <a:gd name="T35" fmla="*/ 126 h 165"/>
                <a:gd name="T36" fmla="*/ 33 w 181"/>
                <a:gd name="T37" fmla="*/ 134 h 165"/>
                <a:gd name="T38" fmla="*/ 33 w 181"/>
                <a:gd name="T39" fmla="*/ 151 h 165"/>
                <a:gd name="T40" fmla="*/ 134 w 181"/>
                <a:gd name="T41" fmla="*/ 118 h 165"/>
                <a:gd name="T42" fmla="*/ 149 w 181"/>
                <a:gd name="T43" fmla="*/ 157 h 165"/>
                <a:gd name="T44" fmla="*/ 141 w 181"/>
                <a:gd name="T45" fmla="*/ 165 h 165"/>
                <a:gd name="T46" fmla="*/ 19 w 181"/>
                <a:gd name="T47" fmla="*/ 165 h 165"/>
                <a:gd name="T48" fmla="*/ 19 w 181"/>
                <a:gd name="T49" fmla="*/ 146 h 165"/>
                <a:gd name="T50" fmla="*/ 0 w 181"/>
                <a:gd name="T51" fmla="*/ 132 h 165"/>
                <a:gd name="T52" fmla="*/ 19 w 181"/>
                <a:gd name="T53" fmla="*/ 120 h 165"/>
                <a:gd name="T54" fmla="*/ 0 w 181"/>
                <a:gd name="T55" fmla="*/ 108 h 165"/>
                <a:gd name="T56" fmla="*/ 19 w 181"/>
                <a:gd name="T57" fmla="*/ 98 h 165"/>
                <a:gd name="T58" fmla="*/ 0 w 181"/>
                <a:gd name="T59" fmla="*/ 83 h 165"/>
                <a:gd name="T60" fmla="*/ 19 w 181"/>
                <a:gd name="T61" fmla="*/ 75 h 165"/>
                <a:gd name="T62" fmla="*/ 0 w 181"/>
                <a:gd name="T63" fmla="*/ 61 h 165"/>
                <a:gd name="T64" fmla="*/ 19 w 181"/>
                <a:gd name="T65" fmla="*/ 51 h 165"/>
                <a:gd name="T66" fmla="*/ 0 w 181"/>
                <a:gd name="T67" fmla="*/ 39 h 165"/>
                <a:gd name="T68" fmla="*/ 19 w 181"/>
                <a:gd name="T69" fmla="*/ 8 h 165"/>
                <a:gd name="T70" fmla="*/ 27 w 181"/>
                <a:gd name="T71" fmla="*/ 0 h 165"/>
                <a:gd name="T72" fmla="*/ 63 w 181"/>
                <a:gd name="T73" fmla="*/ 79 h 165"/>
                <a:gd name="T74" fmla="*/ 84 w 181"/>
                <a:gd name="T75" fmla="*/ 88 h 165"/>
                <a:gd name="T76" fmla="*/ 63 w 181"/>
                <a:gd name="T77" fmla="*/ 79 h 165"/>
                <a:gd name="T78" fmla="*/ 63 w 181"/>
                <a:gd name="T79" fmla="*/ 61 h 165"/>
                <a:gd name="T80" fmla="*/ 100 w 181"/>
                <a:gd name="T81" fmla="*/ 69 h 165"/>
                <a:gd name="T82" fmla="*/ 63 w 181"/>
                <a:gd name="T83" fmla="*/ 61 h 165"/>
                <a:gd name="T84" fmla="*/ 63 w 181"/>
                <a:gd name="T85" fmla="*/ 45 h 165"/>
                <a:gd name="T86" fmla="*/ 116 w 181"/>
                <a:gd name="T87" fmla="*/ 53 h 165"/>
                <a:gd name="T88" fmla="*/ 63 w 181"/>
                <a:gd name="T89" fmla="*/ 45 h 165"/>
                <a:gd name="T90" fmla="*/ 63 w 181"/>
                <a:gd name="T91" fmla="*/ 29 h 165"/>
                <a:gd name="T92" fmla="*/ 116 w 181"/>
                <a:gd name="T93" fmla="*/ 35 h 165"/>
                <a:gd name="T94" fmla="*/ 63 w 181"/>
                <a:gd name="T95" fmla="*/ 29 h 165"/>
                <a:gd name="T96" fmla="*/ 84 w 181"/>
                <a:gd name="T97" fmla="*/ 130 h 165"/>
                <a:gd name="T98" fmla="*/ 106 w 181"/>
                <a:gd name="T99" fmla="*/ 130 h 165"/>
                <a:gd name="T100" fmla="*/ 86 w 181"/>
                <a:gd name="T101" fmla="*/ 108 h 165"/>
                <a:gd name="T102" fmla="*/ 84 w 181"/>
                <a:gd name="T103" fmla="*/ 130 h 165"/>
                <a:gd name="T104" fmla="*/ 161 w 181"/>
                <a:gd name="T105" fmla="*/ 37 h 165"/>
                <a:gd name="T106" fmla="*/ 116 w 181"/>
                <a:gd name="T107" fmla="*/ 120 h 165"/>
                <a:gd name="T108" fmla="*/ 161 w 181"/>
                <a:gd name="T109" fmla="*/ 37 h 16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1"/>
                <a:gd name="T166" fmla="*/ 0 h 165"/>
                <a:gd name="T167" fmla="*/ 181 w 181"/>
                <a:gd name="T168" fmla="*/ 165 h 16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1" h="165">
                  <a:moveTo>
                    <a:pt x="27" y="0"/>
                  </a:moveTo>
                  <a:lnTo>
                    <a:pt x="141" y="0"/>
                  </a:lnTo>
                  <a:lnTo>
                    <a:pt x="149" y="0"/>
                  </a:lnTo>
                  <a:lnTo>
                    <a:pt x="149" y="8"/>
                  </a:lnTo>
                  <a:lnTo>
                    <a:pt x="149" y="35"/>
                  </a:lnTo>
                  <a:lnTo>
                    <a:pt x="134" y="47"/>
                  </a:lnTo>
                  <a:lnTo>
                    <a:pt x="134" y="14"/>
                  </a:lnTo>
                  <a:lnTo>
                    <a:pt x="33" y="14"/>
                  </a:lnTo>
                  <a:lnTo>
                    <a:pt x="33" y="25"/>
                  </a:lnTo>
                  <a:lnTo>
                    <a:pt x="39" y="20"/>
                  </a:lnTo>
                  <a:lnTo>
                    <a:pt x="47" y="18"/>
                  </a:lnTo>
                  <a:lnTo>
                    <a:pt x="51" y="31"/>
                  </a:lnTo>
                  <a:lnTo>
                    <a:pt x="45" y="35"/>
                  </a:lnTo>
                  <a:lnTo>
                    <a:pt x="33" y="39"/>
                  </a:lnTo>
                  <a:lnTo>
                    <a:pt x="33" y="47"/>
                  </a:lnTo>
                  <a:lnTo>
                    <a:pt x="39" y="45"/>
                  </a:lnTo>
                  <a:lnTo>
                    <a:pt x="47" y="41"/>
                  </a:lnTo>
                  <a:lnTo>
                    <a:pt x="51" y="55"/>
                  </a:lnTo>
                  <a:lnTo>
                    <a:pt x="45" y="57"/>
                  </a:lnTo>
                  <a:lnTo>
                    <a:pt x="33" y="63"/>
                  </a:lnTo>
                  <a:lnTo>
                    <a:pt x="33" y="71"/>
                  </a:lnTo>
                  <a:lnTo>
                    <a:pt x="39" y="67"/>
                  </a:lnTo>
                  <a:lnTo>
                    <a:pt x="47" y="65"/>
                  </a:lnTo>
                  <a:lnTo>
                    <a:pt x="51" y="77"/>
                  </a:lnTo>
                  <a:lnTo>
                    <a:pt x="45" y="81"/>
                  </a:lnTo>
                  <a:lnTo>
                    <a:pt x="33" y="86"/>
                  </a:lnTo>
                  <a:lnTo>
                    <a:pt x="33" y="94"/>
                  </a:lnTo>
                  <a:lnTo>
                    <a:pt x="39" y="90"/>
                  </a:lnTo>
                  <a:lnTo>
                    <a:pt x="47" y="88"/>
                  </a:lnTo>
                  <a:lnTo>
                    <a:pt x="51" y="100"/>
                  </a:lnTo>
                  <a:lnTo>
                    <a:pt x="45" y="104"/>
                  </a:lnTo>
                  <a:lnTo>
                    <a:pt x="33" y="110"/>
                  </a:lnTo>
                  <a:lnTo>
                    <a:pt x="33" y="118"/>
                  </a:lnTo>
                  <a:lnTo>
                    <a:pt x="39" y="116"/>
                  </a:lnTo>
                  <a:lnTo>
                    <a:pt x="47" y="112"/>
                  </a:lnTo>
                  <a:lnTo>
                    <a:pt x="51" y="126"/>
                  </a:lnTo>
                  <a:lnTo>
                    <a:pt x="45" y="128"/>
                  </a:lnTo>
                  <a:lnTo>
                    <a:pt x="33" y="134"/>
                  </a:lnTo>
                  <a:lnTo>
                    <a:pt x="33" y="146"/>
                  </a:lnTo>
                  <a:lnTo>
                    <a:pt x="33" y="151"/>
                  </a:lnTo>
                  <a:lnTo>
                    <a:pt x="134" y="151"/>
                  </a:lnTo>
                  <a:lnTo>
                    <a:pt x="134" y="118"/>
                  </a:lnTo>
                  <a:lnTo>
                    <a:pt x="149" y="106"/>
                  </a:lnTo>
                  <a:lnTo>
                    <a:pt x="149" y="157"/>
                  </a:lnTo>
                  <a:lnTo>
                    <a:pt x="149" y="165"/>
                  </a:lnTo>
                  <a:lnTo>
                    <a:pt x="141" y="165"/>
                  </a:lnTo>
                  <a:lnTo>
                    <a:pt x="27" y="165"/>
                  </a:lnTo>
                  <a:lnTo>
                    <a:pt x="19" y="165"/>
                  </a:lnTo>
                  <a:lnTo>
                    <a:pt x="19" y="157"/>
                  </a:lnTo>
                  <a:lnTo>
                    <a:pt x="19" y="146"/>
                  </a:lnTo>
                  <a:lnTo>
                    <a:pt x="4" y="146"/>
                  </a:lnTo>
                  <a:lnTo>
                    <a:pt x="0" y="132"/>
                  </a:lnTo>
                  <a:lnTo>
                    <a:pt x="19" y="124"/>
                  </a:lnTo>
                  <a:lnTo>
                    <a:pt x="19" y="120"/>
                  </a:lnTo>
                  <a:lnTo>
                    <a:pt x="4" y="120"/>
                  </a:lnTo>
                  <a:lnTo>
                    <a:pt x="0" y="108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4" y="98"/>
                  </a:lnTo>
                  <a:lnTo>
                    <a:pt x="0" y="83"/>
                  </a:lnTo>
                  <a:lnTo>
                    <a:pt x="19" y="77"/>
                  </a:lnTo>
                  <a:lnTo>
                    <a:pt x="19" y="75"/>
                  </a:lnTo>
                  <a:lnTo>
                    <a:pt x="4" y="75"/>
                  </a:lnTo>
                  <a:lnTo>
                    <a:pt x="0" y="61"/>
                  </a:lnTo>
                  <a:lnTo>
                    <a:pt x="19" y="53"/>
                  </a:lnTo>
                  <a:lnTo>
                    <a:pt x="19" y="51"/>
                  </a:lnTo>
                  <a:lnTo>
                    <a:pt x="4" y="51"/>
                  </a:lnTo>
                  <a:lnTo>
                    <a:pt x="0" y="39"/>
                  </a:lnTo>
                  <a:lnTo>
                    <a:pt x="19" y="31"/>
                  </a:lnTo>
                  <a:lnTo>
                    <a:pt x="19" y="8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63" y="79"/>
                  </a:moveTo>
                  <a:lnTo>
                    <a:pt x="63" y="88"/>
                  </a:lnTo>
                  <a:lnTo>
                    <a:pt x="84" y="88"/>
                  </a:lnTo>
                  <a:lnTo>
                    <a:pt x="84" y="79"/>
                  </a:lnTo>
                  <a:lnTo>
                    <a:pt x="63" y="79"/>
                  </a:lnTo>
                  <a:lnTo>
                    <a:pt x="63" y="79"/>
                  </a:lnTo>
                  <a:close/>
                  <a:moveTo>
                    <a:pt x="63" y="61"/>
                  </a:moveTo>
                  <a:lnTo>
                    <a:pt x="63" y="69"/>
                  </a:lnTo>
                  <a:lnTo>
                    <a:pt x="100" y="69"/>
                  </a:lnTo>
                  <a:lnTo>
                    <a:pt x="100" y="61"/>
                  </a:lnTo>
                  <a:lnTo>
                    <a:pt x="63" y="61"/>
                  </a:lnTo>
                  <a:lnTo>
                    <a:pt x="63" y="61"/>
                  </a:lnTo>
                  <a:close/>
                  <a:moveTo>
                    <a:pt x="63" y="45"/>
                  </a:moveTo>
                  <a:lnTo>
                    <a:pt x="63" y="53"/>
                  </a:lnTo>
                  <a:lnTo>
                    <a:pt x="116" y="53"/>
                  </a:lnTo>
                  <a:lnTo>
                    <a:pt x="116" y="45"/>
                  </a:lnTo>
                  <a:lnTo>
                    <a:pt x="63" y="45"/>
                  </a:lnTo>
                  <a:lnTo>
                    <a:pt x="63" y="45"/>
                  </a:lnTo>
                  <a:close/>
                  <a:moveTo>
                    <a:pt x="63" y="29"/>
                  </a:moveTo>
                  <a:lnTo>
                    <a:pt x="63" y="35"/>
                  </a:lnTo>
                  <a:lnTo>
                    <a:pt x="116" y="35"/>
                  </a:lnTo>
                  <a:lnTo>
                    <a:pt x="116" y="29"/>
                  </a:lnTo>
                  <a:lnTo>
                    <a:pt x="63" y="29"/>
                  </a:lnTo>
                  <a:lnTo>
                    <a:pt x="63" y="29"/>
                  </a:lnTo>
                  <a:close/>
                  <a:moveTo>
                    <a:pt x="84" y="130"/>
                  </a:moveTo>
                  <a:lnTo>
                    <a:pt x="96" y="130"/>
                  </a:lnTo>
                  <a:lnTo>
                    <a:pt x="106" y="130"/>
                  </a:lnTo>
                  <a:lnTo>
                    <a:pt x="96" y="118"/>
                  </a:lnTo>
                  <a:lnTo>
                    <a:pt x="86" y="108"/>
                  </a:lnTo>
                  <a:lnTo>
                    <a:pt x="86" y="120"/>
                  </a:lnTo>
                  <a:lnTo>
                    <a:pt x="84" y="130"/>
                  </a:lnTo>
                  <a:lnTo>
                    <a:pt x="84" y="130"/>
                  </a:lnTo>
                  <a:close/>
                  <a:moveTo>
                    <a:pt x="161" y="37"/>
                  </a:moveTo>
                  <a:lnTo>
                    <a:pt x="96" y="100"/>
                  </a:lnTo>
                  <a:lnTo>
                    <a:pt x="116" y="120"/>
                  </a:lnTo>
                  <a:lnTo>
                    <a:pt x="181" y="57"/>
                  </a:lnTo>
                  <a:lnTo>
                    <a:pt x="161" y="37"/>
                  </a:lnTo>
                  <a:close/>
                </a:path>
              </a:pathLst>
            </a:custGeom>
            <a:solidFill>
              <a:srgbClr val="5C6D7D"/>
            </a:solidFill>
            <a:ln w="9525" cmpd="sng">
              <a:solidFill>
                <a:srgbClr val="5C6D7D"/>
              </a:solidFill>
              <a:bevel/>
              <a:headEnd/>
              <a:tailEnd/>
            </a:ln>
            <a:extLst/>
          </p:spPr>
          <p:txBody>
            <a:bodyPr/>
            <a:lstStyle/>
            <a:p>
              <a:endParaRPr lang="zh-CN" altLang="zh-CN">
                <a:solidFill>
                  <a:srgbClr val="FC4B41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579943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1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6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15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8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3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80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45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9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450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1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>
            <a:spLocks/>
          </p:cNvSpPr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>
            <a:spLocks/>
          </p:cNvSpPr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-32084" y="2979130"/>
            <a:ext cx="12240125" cy="1271902"/>
          </a:xfrm>
          <a:custGeom>
            <a:avLst/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" fmla="*/ 0 w 12721389"/>
              <a:gd name="connsiteY0" fmla="*/ 503854 h 1049626"/>
              <a:gd name="connsiteX1" fmla="*/ 3593431 w 12721389"/>
              <a:gd name="connsiteY1" fmla="*/ 22591 h 1049626"/>
              <a:gd name="connsiteX2" fmla="*/ 7908758 w 12721389"/>
              <a:gd name="connsiteY2" fmla="*/ 1049286 h 1049626"/>
              <a:gd name="connsiteX3" fmla="*/ 11774905 w 12721389"/>
              <a:gd name="connsiteY3" fmla="*/ 134886 h 1049626"/>
              <a:gd name="connsiteX4" fmla="*/ 12721389 w 12721389"/>
              <a:gd name="connsiteY4" fmla="*/ 6549 h 1049626"/>
              <a:gd name="connsiteX0" fmla="*/ 0 w 12368463"/>
              <a:gd name="connsiteY0" fmla="*/ 498433 h 1044197"/>
              <a:gd name="connsiteX1" fmla="*/ 3593431 w 12368463"/>
              <a:gd name="connsiteY1" fmla="*/ 17170 h 1044197"/>
              <a:gd name="connsiteX2" fmla="*/ 7908758 w 12368463"/>
              <a:gd name="connsiteY2" fmla="*/ 1043865 h 1044197"/>
              <a:gd name="connsiteX3" fmla="*/ 11774905 w 12368463"/>
              <a:gd name="connsiteY3" fmla="*/ 129465 h 1044197"/>
              <a:gd name="connsiteX4" fmla="*/ 12368463 w 12368463"/>
              <a:gd name="connsiteY4" fmla="*/ 113423 h 1044197"/>
              <a:gd name="connsiteX0" fmla="*/ 0 w 12368463"/>
              <a:gd name="connsiteY0" fmla="*/ 498433 h 1044197"/>
              <a:gd name="connsiteX1" fmla="*/ 3593431 w 12368463"/>
              <a:gd name="connsiteY1" fmla="*/ 17170 h 1044197"/>
              <a:gd name="connsiteX2" fmla="*/ 7908758 w 12368463"/>
              <a:gd name="connsiteY2" fmla="*/ 1043865 h 1044197"/>
              <a:gd name="connsiteX3" fmla="*/ 11774905 w 12368463"/>
              <a:gd name="connsiteY3" fmla="*/ 129465 h 1044197"/>
              <a:gd name="connsiteX4" fmla="*/ 12368463 w 12368463"/>
              <a:gd name="connsiteY4" fmla="*/ 113423 h 1044197"/>
              <a:gd name="connsiteX0" fmla="*/ 0 w 12368463"/>
              <a:gd name="connsiteY0" fmla="*/ 498433 h 1045860"/>
              <a:gd name="connsiteX1" fmla="*/ 3593431 w 12368463"/>
              <a:gd name="connsiteY1" fmla="*/ 17170 h 1045860"/>
              <a:gd name="connsiteX2" fmla="*/ 7908758 w 12368463"/>
              <a:gd name="connsiteY2" fmla="*/ 1043865 h 1045860"/>
              <a:gd name="connsiteX3" fmla="*/ 11357810 w 12368463"/>
              <a:gd name="connsiteY3" fmla="*/ 273844 h 1045860"/>
              <a:gd name="connsiteX4" fmla="*/ 12368463 w 12368463"/>
              <a:gd name="connsiteY4" fmla="*/ 113423 h 1045860"/>
              <a:gd name="connsiteX0" fmla="*/ 0 w 12368463"/>
              <a:gd name="connsiteY0" fmla="*/ 503294 h 1146765"/>
              <a:gd name="connsiteX1" fmla="*/ 3593431 w 12368463"/>
              <a:gd name="connsiteY1" fmla="*/ 22031 h 1146765"/>
              <a:gd name="connsiteX2" fmla="*/ 8855242 w 12368463"/>
              <a:gd name="connsiteY2" fmla="*/ 1144979 h 1146765"/>
              <a:gd name="connsiteX3" fmla="*/ 11357810 w 12368463"/>
              <a:gd name="connsiteY3" fmla="*/ 278705 h 1146765"/>
              <a:gd name="connsiteX4" fmla="*/ 12368463 w 12368463"/>
              <a:gd name="connsiteY4" fmla="*/ 118284 h 1146765"/>
              <a:gd name="connsiteX0" fmla="*/ 0 w 12368463"/>
              <a:gd name="connsiteY0" fmla="*/ 503294 h 1157827"/>
              <a:gd name="connsiteX1" fmla="*/ 3593431 w 12368463"/>
              <a:gd name="connsiteY1" fmla="*/ 22031 h 1157827"/>
              <a:gd name="connsiteX2" fmla="*/ 8855242 w 12368463"/>
              <a:gd name="connsiteY2" fmla="*/ 1144979 h 1157827"/>
              <a:gd name="connsiteX3" fmla="*/ 11357810 w 12368463"/>
              <a:gd name="connsiteY3" fmla="*/ 599547 h 1157827"/>
              <a:gd name="connsiteX4" fmla="*/ 12368463 w 12368463"/>
              <a:gd name="connsiteY4" fmla="*/ 118284 h 1157827"/>
              <a:gd name="connsiteX0" fmla="*/ 0 w 12368463"/>
              <a:gd name="connsiteY0" fmla="*/ 503294 h 1161527"/>
              <a:gd name="connsiteX1" fmla="*/ 3593431 w 12368463"/>
              <a:gd name="connsiteY1" fmla="*/ 22031 h 1161527"/>
              <a:gd name="connsiteX2" fmla="*/ 8855242 w 12368463"/>
              <a:gd name="connsiteY2" fmla="*/ 1144979 h 1161527"/>
              <a:gd name="connsiteX3" fmla="*/ 11357810 w 12368463"/>
              <a:gd name="connsiteY3" fmla="*/ 599547 h 1161527"/>
              <a:gd name="connsiteX4" fmla="*/ 12368463 w 12368463"/>
              <a:gd name="connsiteY4" fmla="*/ 118284 h 1161527"/>
              <a:gd name="connsiteX0" fmla="*/ 0 w 12609094"/>
              <a:gd name="connsiteY0" fmla="*/ 503294 h 1157530"/>
              <a:gd name="connsiteX1" fmla="*/ 3593431 w 12609094"/>
              <a:gd name="connsiteY1" fmla="*/ 22031 h 1157530"/>
              <a:gd name="connsiteX2" fmla="*/ 8855242 w 12609094"/>
              <a:gd name="connsiteY2" fmla="*/ 1144979 h 1157530"/>
              <a:gd name="connsiteX3" fmla="*/ 11357810 w 12609094"/>
              <a:gd name="connsiteY3" fmla="*/ 599547 h 1157530"/>
              <a:gd name="connsiteX4" fmla="*/ 12609094 w 12609094"/>
              <a:gd name="connsiteY4" fmla="*/ 198494 h 1157530"/>
              <a:gd name="connsiteX0" fmla="*/ 0 w 12609094"/>
              <a:gd name="connsiteY0" fmla="*/ 503294 h 1157530"/>
              <a:gd name="connsiteX1" fmla="*/ 3593431 w 12609094"/>
              <a:gd name="connsiteY1" fmla="*/ 22031 h 1157530"/>
              <a:gd name="connsiteX2" fmla="*/ 8855242 w 12609094"/>
              <a:gd name="connsiteY2" fmla="*/ 1144979 h 1157530"/>
              <a:gd name="connsiteX3" fmla="*/ 11357810 w 12609094"/>
              <a:gd name="connsiteY3" fmla="*/ 599547 h 1157530"/>
              <a:gd name="connsiteX4" fmla="*/ 12609094 w 12609094"/>
              <a:gd name="connsiteY4" fmla="*/ 198494 h 1157530"/>
              <a:gd name="connsiteX0" fmla="*/ 0 w 12609094"/>
              <a:gd name="connsiteY0" fmla="*/ 503294 h 1157530"/>
              <a:gd name="connsiteX1" fmla="*/ 3593431 w 12609094"/>
              <a:gd name="connsiteY1" fmla="*/ 22031 h 1157530"/>
              <a:gd name="connsiteX2" fmla="*/ 8678779 w 12609094"/>
              <a:gd name="connsiteY2" fmla="*/ 1144979 h 1157530"/>
              <a:gd name="connsiteX3" fmla="*/ 11357810 w 12609094"/>
              <a:gd name="connsiteY3" fmla="*/ 599547 h 1157530"/>
              <a:gd name="connsiteX4" fmla="*/ 12609094 w 12609094"/>
              <a:gd name="connsiteY4" fmla="*/ 198494 h 1157530"/>
              <a:gd name="connsiteX0" fmla="*/ 0 w 12609094"/>
              <a:gd name="connsiteY0" fmla="*/ 503294 h 1145790"/>
              <a:gd name="connsiteX1" fmla="*/ 3593431 w 12609094"/>
              <a:gd name="connsiteY1" fmla="*/ 22031 h 1145790"/>
              <a:gd name="connsiteX2" fmla="*/ 8678779 w 12609094"/>
              <a:gd name="connsiteY2" fmla="*/ 1144979 h 1145790"/>
              <a:gd name="connsiteX3" fmla="*/ 12609094 w 12609094"/>
              <a:gd name="connsiteY3" fmla="*/ 198494 h 1145790"/>
              <a:gd name="connsiteX0" fmla="*/ 0 w 12609094"/>
              <a:gd name="connsiteY0" fmla="*/ 458098 h 1100219"/>
              <a:gd name="connsiteX1" fmla="*/ 4010526 w 12609094"/>
              <a:gd name="connsiteY1" fmla="*/ 24961 h 1100219"/>
              <a:gd name="connsiteX2" fmla="*/ 8678779 w 12609094"/>
              <a:gd name="connsiteY2" fmla="*/ 1099783 h 1100219"/>
              <a:gd name="connsiteX3" fmla="*/ 12609094 w 12609094"/>
              <a:gd name="connsiteY3" fmla="*/ 153298 h 1100219"/>
              <a:gd name="connsiteX0" fmla="*/ 0 w 12609094"/>
              <a:gd name="connsiteY0" fmla="*/ 459006 h 1117160"/>
              <a:gd name="connsiteX1" fmla="*/ 4010526 w 12609094"/>
              <a:gd name="connsiteY1" fmla="*/ 25869 h 1117160"/>
              <a:gd name="connsiteX2" fmla="*/ 8999621 w 12609094"/>
              <a:gd name="connsiteY2" fmla="*/ 1116733 h 1117160"/>
              <a:gd name="connsiteX3" fmla="*/ 12609094 w 12609094"/>
              <a:gd name="connsiteY3" fmla="*/ 154206 h 1117160"/>
              <a:gd name="connsiteX0" fmla="*/ 0 w 12288251"/>
              <a:gd name="connsiteY0" fmla="*/ 459006 h 1118949"/>
              <a:gd name="connsiteX1" fmla="*/ 4010526 w 12288251"/>
              <a:gd name="connsiteY1" fmla="*/ 25869 h 1118949"/>
              <a:gd name="connsiteX2" fmla="*/ 8999621 w 12288251"/>
              <a:gd name="connsiteY2" fmla="*/ 1116733 h 1118949"/>
              <a:gd name="connsiteX3" fmla="*/ 12288251 w 12288251"/>
              <a:gd name="connsiteY3" fmla="*/ 298585 h 1118949"/>
              <a:gd name="connsiteX0" fmla="*/ 0 w 12288251"/>
              <a:gd name="connsiteY0" fmla="*/ 459006 h 1119678"/>
              <a:gd name="connsiteX1" fmla="*/ 4010526 w 12288251"/>
              <a:gd name="connsiteY1" fmla="*/ 25869 h 1119678"/>
              <a:gd name="connsiteX2" fmla="*/ 8999621 w 12288251"/>
              <a:gd name="connsiteY2" fmla="*/ 1116733 h 1119678"/>
              <a:gd name="connsiteX3" fmla="*/ 12288251 w 12288251"/>
              <a:gd name="connsiteY3" fmla="*/ 298585 h 1119678"/>
              <a:gd name="connsiteX0" fmla="*/ 0 w 12336378"/>
              <a:gd name="connsiteY0" fmla="*/ 459006 h 1119678"/>
              <a:gd name="connsiteX1" fmla="*/ 4010526 w 12336378"/>
              <a:gd name="connsiteY1" fmla="*/ 25869 h 1119678"/>
              <a:gd name="connsiteX2" fmla="*/ 8999621 w 12336378"/>
              <a:gd name="connsiteY2" fmla="*/ 1116733 h 1119678"/>
              <a:gd name="connsiteX3" fmla="*/ 12336378 w 12336378"/>
              <a:gd name="connsiteY3" fmla="*/ 298585 h 1119678"/>
              <a:gd name="connsiteX0" fmla="*/ 0 w 12336378"/>
              <a:gd name="connsiteY0" fmla="*/ 459006 h 1119864"/>
              <a:gd name="connsiteX1" fmla="*/ 4010526 w 12336378"/>
              <a:gd name="connsiteY1" fmla="*/ 25869 h 1119864"/>
              <a:gd name="connsiteX2" fmla="*/ 8999621 w 12336378"/>
              <a:gd name="connsiteY2" fmla="*/ 1116733 h 1119864"/>
              <a:gd name="connsiteX3" fmla="*/ 12336378 w 12336378"/>
              <a:gd name="connsiteY3" fmla="*/ 298585 h 1119864"/>
              <a:gd name="connsiteX0" fmla="*/ 0 w 12336378"/>
              <a:gd name="connsiteY0" fmla="*/ 459920 h 1136723"/>
              <a:gd name="connsiteX1" fmla="*/ 4010526 w 12336378"/>
              <a:gd name="connsiteY1" fmla="*/ 26783 h 1136723"/>
              <a:gd name="connsiteX2" fmla="*/ 9160042 w 12336378"/>
              <a:gd name="connsiteY2" fmla="*/ 1133689 h 1136723"/>
              <a:gd name="connsiteX3" fmla="*/ 12336378 w 12336378"/>
              <a:gd name="connsiteY3" fmla="*/ 299499 h 1136723"/>
              <a:gd name="connsiteX0" fmla="*/ 0 w 12336378"/>
              <a:gd name="connsiteY0" fmla="*/ 489883 h 1167372"/>
              <a:gd name="connsiteX1" fmla="*/ 3930315 w 12336378"/>
              <a:gd name="connsiteY1" fmla="*/ 24662 h 1167372"/>
              <a:gd name="connsiteX2" fmla="*/ 9160042 w 12336378"/>
              <a:gd name="connsiteY2" fmla="*/ 1163652 h 1167372"/>
              <a:gd name="connsiteX3" fmla="*/ 12336378 w 12336378"/>
              <a:gd name="connsiteY3" fmla="*/ 329462 h 1167372"/>
              <a:gd name="connsiteX0" fmla="*/ 0 w 12336378"/>
              <a:gd name="connsiteY0" fmla="*/ 489883 h 1167372"/>
              <a:gd name="connsiteX1" fmla="*/ 3930315 w 12336378"/>
              <a:gd name="connsiteY1" fmla="*/ 24662 h 1167372"/>
              <a:gd name="connsiteX2" fmla="*/ 9160042 w 12336378"/>
              <a:gd name="connsiteY2" fmla="*/ 1163652 h 1167372"/>
              <a:gd name="connsiteX3" fmla="*/ 12336378 w 12336378"/>
              <a:gd name="connsiteY3" fmla="*/ 329462 h 1167372"/>
              <a:gd name="connsiteX0" fmla="*/ 0 w 12336378"/>
              <a:gd name="connsiteY0" fmla="*/ 489883 h 1166384"/>
              <a:gd name="connsiteX1" fmla="*/ 3930315 w 12336378"/>
              <a:gd name="connsiteY1" fmla="*/ 24662 h 1166384"/>
              <a:gd name="connsiteX2" fmla="*/ 9160042 w 12336378"/>
              <a:gd name="connsiteY2" fmla="*/ 1163652 h 1166384"/>
              <a:gd name="connsiteX3" fmla="*/ 12336378 w 12336378"/>
              <a:gd name="connsiteY3" fmla="*/ 329462 h 1166384"/>
              <a:gd name="connsiteX0" fmla="*/ 0 w 12256167"/>
              <a:gd name="connsiteY0" fmla="*/ 489883 h 1168885"/>
              <a:gd name="connsiteX1" fmla="*/ 3930315 w 12256167"/>
              <a:gd name="connsiteY1" fmla="*/ 24662 h 1168885"/>
              <a:gd name="connsiteX2" fmla="*/ 9160042 w 12256167"/>
              <a:gd name="connsiteY2" fmla="*/ 1163652 h 1168885"/>
              <a:gd name="connsiteX3" fmla="*/ 12256167 w 12256167"/>
              <a:gd name="connsiteY3" fmla="*/ 425715 h 1168885"/>
              <a:gd name="connsiteX0" fmla="*/ 0 w 12240125"/>
              <a:gd name="connsiteY0" fmla="*/ 238646 h 1254532"/>
              <a:gd name="connsiteX1" fmla="*/ 3914273 w 12240125"/>
              <a:gd name="connsiteY1" fmla="*/ 110309 h 1254532"/>
              <a:gd name="connsiteX2" fmla="*/ 9144000 w 12240125"/>
              <a:gd name="connsiteY2" fmla="*/ 1249299 h 1254532"/>
              <a:gd name="connsiteX3" fmla="*/ 12240125 w 12240125"/>
              <a:gd name="connsiteY3" fmla="*/ 511362 h 1254532"/>
              <a:gd name="connsiteX0" fmla="*/ 0 w 12240125"/>
              <a:gd name="connsiteY0" fmla="*/ 259219 h 1275890"/>
              <a:gd name="connsiteX1" fmla="*/ 3978441 w 12240125"/>
              <a:gd name="connsiteY1" fmla="*/ 98798 h 1275890"/>
              <a:gd name="connsiteX2" fmla="*/ 9144000 w 12240125"/>
              <a:gd name="connsiteY2" fmla="*/ 1269872 h 1275890"/>
              <a:gd name="connsiteX3" fmla="*/ 12240125 w 12240125"/>
              <a:gd name="connsiteY3" fmla="*/ 531935 h 1275890"/>
              <a:gd name="connsiteX0" fmla="*/ 0 w 12240125"/>
              <a:gd name="connsiteY0" fmla="*/ 259219 h 1271902"/>
              <a:gd name="connsiteX1" fmla="*/ 3978441 w 12240125"/>
              <a:gd name="connsiteY1" fmla="*/ 98798 h 1271902"/>
              <a:gd name="connsiteX2" fmla="*/ 9144000 w 12240125"/>
              <a:gd name="connsiteY2" fmla="*/ 1269872 h 1271902"/>
              <a:gd name="connsiteX3" fmla="*/ 12240125 w 12240125"/>
              <a:gd name="connsiteY3" fmla="*/ 531935 h 1271902"/>
              <a:gd name="connsiteX0" fmla="*/ 0 w 12240125"/>
              <a:gd name="connsiteY0" fmla="*/ 259219 h 1271902"/>
              <a:gd name="connsiteX1" fmla="*/ 3978441 w 12240125"/>
              <a:gd name="connsiteY1" fmla="*/ 98798 h 1271902"/>
              <a:gd name="connsiteX2" fmla="*/ 8999621 w 12240125"/>
              <a:gd name="connsiteY2" fmla="*/ 1269872 h 1271902"/>
              <a:gd name="connsiteX3" fmla="*/ 12240125 w 12240125"/>
              <a:gd name="connsiteY3" fmla="*/ 531935 h 127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28575">
            <a:solidFill>
              <a:srgbClr val="5C6D7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563965" y="3335348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01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sz="2000" b="1" kern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51" name="矩形 50"/>
          <p:cNvSpPr/>
          <p:nvPr/>
        </p:nvSpPr>
        <p:spPr>
          <a:xfrm>
            <a:off x="2830958" y="3431325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02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52" name="矩形 51"/>
          <p:cNvSpPr/>
          <p:nvPr/>
        </p:nvSpPr>
        <p:spPr>
          <a:xfrm>
            <a:off x="5107122" y="3941407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03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54" name="矩形 53"/>
          <p:cNvSpPr/>
          <p:nvPr/>
        </p:nvSpPr>
        <p:spPr>
          <a:xfrm>
            <a:off x="7237244" y="2492896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04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55" name="矩形 54"/>
          <p:cNvSpPr/>
          <p:nvPr/>
        </p:nvSpPr>
        <p:spPr>
          <a:xfrm>
            <a:off x="9467771" y="2348880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05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1312185" y="2647567"/>
            <a:ext cx="663125" cy="663125"/>
            <a:chOff x="8077071" y="845254"/>
            <a:chExt cx="2036801" cy="2036802"/>
          </a:xfrm>
        </p:grpSpPr>
        <p:sp>
          <p:nvSpPr>
            <p:cNvPr id="57" name="椭圆 56"/>
            <p:cNvSpPr/>
            <p:nvPr/>
          </p:nvSpPr>
          <p:spPr>
            <a:xfrm>
              <a:off x="8077071" y="845254"/>
              <a:ext cx="2036801" cy="2036802"/>
            </a:xfrm>
            <a:prstGeom prst="ellipse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Freeform 126"/>
            <p:cNvSpPr>
              <a:spLocks noChangeAspect="1" noEditPoints="1"/>
            </p:cNvSpPr>
            <p:nvPr/>
          </p:nvSpPr>
          <p:spPr bwMode="auto">
            <a:xfrm>
              <a:off x="8639337" y="1292885"/>
              <a:ext cx="912278" cy="1141540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579178" y="2743544"/>
            <a:ext cx="663125" cy="663125"/>
            <a:chOff x="8125599" y="1434035"/>
            <a:chExt cx="2036802" cy="2036802"/>
          </a:xfrm>
        </p:grpSpPr>
        <p:sp>
          <p:nvSpPr>
            <p:cNvPr id="60" name="椭圆 59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Freeform 261"/>
            <p:cNvSpPr>
              <a:spLocks/>
            </p:cNvSpPr>
            <p:nvPr/>
          </p:nvSpPr>
          <p:spPr bwMode="auto">
            <a:xfrm>
              <a:off x="8628544" y="1966960"/>
              <a:ext cx="1000932" cy="1000932"/>
            </a:xfrm>
            <a:custGeom>
              <a:avLst/>
              <a:gdLst>
                <a:gd name="T0" fmla="*/ 84 w 86"/>
                <a:gd name="T1" fmla="*/ 13 h 86"/>
                <a:gd name="T2" fmla="*/ 74 w 86"/>
                <a:gd name="T3" fmla="*/ 1 h 86"/>
                <a:gd name="T4" fmla="*/ 72 w 86"/>
                <a:gd name="T5" fmla="*/ 1 h 86"/>
                <a:gd name="T6" fmla="*/ 71 w 86"/>
                <a:gd name="T7" fmla="*/ 1 h 86"/>
                <a:gd name="T8" fmla="*/ 69 w 86"/>
                <a:gd name="T9" fmla="*/ 4 h 86"/>
                <a:gd name="T10" fmla="*/ 69 w 86"/>
                <a:gd name="T11" fmla="*/ 10 h 86"/>
                <a:gd name="T12" fmla="*/ 59 w 86"/>
                <a:gd name="T13" fmla="*/ 10 h 86"/>
                <a:gd name="T14" fmla="*/ 59 w 86"/>
                <a:gd name="T15" fmla="*/ 1 h 86"/>
                <a:gd name="T16" fmla="*/ 58 w 86"/>
                <a:gd name="T17" fmla="*/ 0 h 86"/>
                <a:gd name="T18" fmla="*/ 46 w 86"/>
                <a:gd name="T19" fmla="*/ 0 h 86"/>
                <a:gd name="T20" fmla="*/ 45 w 86"/>
                <a:gd name="T21" fmla="*/ 1 h 86"/>
                <a:gd name="T22" fmla="*/ 45 w 86"/>
                <a:gd name="T23" fmla="*/ 10 h 86"/>
                <a:gd name="T24" fmla="*/ 44 w 86"/>
                <a:gd name="T25" fmla="*/ 13 h 86"/>
                <a:gd name="T26" fmla="*/ 44 w 86"/>
                <a:gd name="T27" fmla="*/ 21 h 86"/>
                <a:gd name="T28" fmla="*/ 45 w 86"/>
                <a:gd name="T29" fmla="*/ 24 h 86"/>
                <a:gd name="T30" fmla="*/ 45 w 86"/>
                <a:gd name="T31" fmla="*/ 27 h 86"/>
                <a:gd name="T32" fmla="*/ 37 w 86"/>
                <a:gd name="T33" fmla="*/ 27 h 86"/>
                <a:gd name="T34" fmla="*/ 37 w 86"/>
                <a:gd name="T35" fmla="*/ 21 h 86"/>
                <a:gd name="T36" fmla="*/ 34 w 86"/>
                <a:gd name="T37" fmla="*/ 18 h 86"/>
                <a:gd name="T38" fmla="*/ 32 w 86"/>
                <a:gd name="T39" fmla="*/ 18 h 86"/>
                <a:gd name="T40" fmla="*/ 29 w 86"/>
                <a:gd name="T41" fmla="*/ 18 h 86"/>
                <a:gd name="T42" fmla="*/ 3 w 86"/>
                <a:gd name="T43" fmla="*/ 30 h 86"/>
                <a:gd name="T44" fmla="*/ 0 w 86"/>
                <a:gd name="T45" fmla="*/ 34 h 86"/>
                <a:gd name="T46" fmla="*/ 3 w 86"/>
                <a:gd name="T47" fmla="*/ 38 h 86"/>
                <a:gd name="T48" fmla="*/ 29 w 86"/>
                <a:gd name="T49" fmla="*/ 50 h 86"/>
                <a:gd name="T50" fmla="*/ 31 w 86"/>
                <a:gd name="T51" fmla="*/ 51 h 86"/>
                <a:gd name="T52" fmla="*/ 34 w 86"/>
                <a:gd name="T53" fmla="*/ 50 h 86"/>
                <a:gd name="T54" fmla="*/ 37 w 86"/>
                <a:gd name="T55" fmla="*/ 47 h 86"/>
                <a:gd name="T56" fmla="*/ 37 w 86"/>
                <a:gd name="T57" fmla="*/ 42 h 86"/>
                <a:gd name="T58" fmla="*/ 45 w 86"/>
                <a:gd name="T59" fmla="*/ 42 h 86"/>
                <a:gd name="T60" fmla="*/ 45 w 86"/>
                <a:gd name="T61" fmla="*/ 85 h 86"/>
                <a:gd name="T62" fmla="*/ 46 w 86"/>
                <a:gd name="T63" fmla="*/ 86 h 86"/>
                <a:gd name="T64" fmla="*/ 58 w 86"/>
                <a:gd name="T65" fmla="*/ 86 h 86"/>
                <a:gd name="T66" fmla="*/ 59 w 86"/>
                <a:gd name="T67" fmla="*/ 85 h 86"/>
                <a:gd name="T68" fmla="*/ 59 w 86"/>
                <a:gd name="T69" fmla="*/ 41 h 86"/>
                <a:gd name="T70" fmla="*/ 62 w 86"/>
                <a:gd name="T71" fmla="*/ 38 h 86"/>
                <a:gd name="T72" fmla="*/ 62 w 86"/>
                <a:gd name="T73" fmla="*/ 30 h 86"/>
                <a:gd name="T74" fmla="*/ 59 w 86"/>
                <a:gd name="T75" fmla="*/ 27 h 86"/>
                <a:gd name="T76" fmla="*/ 59 w 86"/>
                <a:gd name="T77" fmla="*/ 25 h 86"/>
                <a:gd name="T78" fmla="*/ 69 w 86"/>
                <a:gd name="T79" fmla="*/ 25 h 86"/>
                <a:gd name="T80" fmla="*/ 69 w 86"/>
                <a:gd name="T81" fmla="*/ 30 h 86"/>
                <a:gd name="T82" fmla="*/ 71 w 86"/>
                <a:gd name="T83" fmla="*/ 33 h 86"/>
                <a:gd name="T84" fmla="*/ 73 w 86"/>
                <a:gd name="T85" fmla="*/ 34 h 86"/>
                <a:gd name="T86" fmla="*/ 74 w 86"/>
                <a:gd name="T87" fmla="*/ 33 h 86"/>
                <a:gd name="T88" fmla="*/ 84 w 86"/>
                <a:gd name="T89" fmla="*/ 21 h 86"/>
                <a:gd name="T90" fmla="*/ 86 w 86"/>
                <a:gd name="T91" fmla="*/ 17 h 86"/>
                <a:gd name="T92" fmla="*/ 84 w 86"/>
                <a:gd name="T93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855345" y="3253626"/>
            <a:ext cx="663125" cy="663125"/>
            <a:chOff x="8125599" y="1434035"/>
            <a:chExt cx="2036802" cy="2036802"/>
          </a:xfrm>
        </p:grpSpPr>
        <p:sp>
          <p:nvSpPr>
            <p:cNvPr id="63" name="椭圆 62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0" name="组合 89"/>
            <p:cNvGrpSpPr>
              <a:grpSpLocks noChangeAspect="1"/>
            </p:cNvGrpSpPr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91" name="Freeform 301"/>
              <p:cNvSpPr>
                <a:spLocks noEditPoints="1"/>
              </p:cNvSpPr>
              <p:nvPr/>
            </p:nvSpPr>
            <p:spPr bwMode="auto">
              <a:xfrm>
                <a:off x="5191140" y="1031873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2" name="Freeform 302"/>
              <p:cNvSpPr>
                <a:spLocks noEditPoints="1"/>
              </p:cNvSpPr>
              <p:nvPr/>
            </p:nvSpPr>
            <p:spPr bwMode="auto">
              <a:xfrm>
                <a:off x="5084781" y="971548"/>
                <a:ext cx="139701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94" name="组合 93"/>
          <p:cNvGrpSpPr/>
          <p:nvPr/>
        </p:nvGrpSpPr>
        <p:grpSpPr>
          <a:xfrm>
            <a:off x="7985466" y="3849513"/>
            <a:ext cx="663125" cy="663125"/>
            <a:chOff x="8125599" y="1434035"/>
            <a:chExt cx="2036802" cy="2036802"/>
          </a:xfrm>
        </p:grpSpPr>
        <p:sp>
          <p:nvSpPr>
            <p:cNvPr id="95" name="椭圆 94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Freeform 9"/>
            <p:cNvSpPr>
              <a:spLocks noEditPoints="1"/>
            </p:cNvSpPr>
            <p:nvPr/>
          </p:nvSpPr>
          <p:spPr bwMode="auto">
            <a:xfrm rot="19469485">
              <a:off x="8577909" y="1818269"/>
              <a:ext cx="1162163" cy="1238355"/>
            </a:xfrm>
            <a:custGeom>
              <a:avLst/>
              <a:gdLst>
                <a:gd name="T0" fmla="*/ 147 w 243"/>
                <a:gd name="T1" fmla="*/ 240 h 269"/>
                <a:gd name="T2" fmla="*/ 90 w 243"/>
                <a:gd name="T3" fmla="*/ 234 h 269"/>
                <a:gd name="T4" fmla="*/ 147 w 243"/>
                <a:gd name="T5" fmla="*/ 227 h 269"/>
                <a:gd name="T6" fmla="*/ 147 w 243"/>
                <a:gd name="T7" fmla="*/ 243 h 269"/>
                <a:gd name="T8" fmla="*/ 90 w 243"/>
                <a:gd name="T9" fmla="*/ 252 h 269"/>
                <a:gd name="T10" fmla="*/ 96 w 243"/>
                <a:gd name="T11" fmla="*/ 256 h 269"/>
                <a:gd name="T12" fmla="*/ 105 w 243"/>
                <a:gd name="T13" fmla="*/ 262 h 269"/>
                <a:gd name="T14" fmla="*/ 126 w 243"/>
                <a:gd name="T15" fmla="*/ 269 h 269"/>
                <a:gd name="T16" fmla="*/ 138 w 243"/>
                <a:gd name="T17" fmla="*/ 261 h 269"/>
                <a:gd name="T18" fmla="*/ 147 w 243"/>
                <a:gd name="T19" fmla="*/ 256 h 269"/>
                <a:gd name="T20" fmla="*/ 147 w 243"/>
                <a:gd name="T21" fmla="*/ 243 h 269"/>
                <a:gd name="T22" fmla="*/ 128 w 243"/>
                <a:gd name="T23" fmla="*/ 32 h 269"/>
                <a:gd name="T24" fmla="*/ 122 w 243"/>
                <a:gd name="T25" fmla="*/ 0 h 269"/>
                <a:gd name="T26" fmla="*/ 115 w 243"/>
                <a:gd name="T27" fmla="*/ 32 h 269"/>
                <a:gd name="T28" fmla="*/ 54 w 243"/>
                <a:gd name="T29" fmla="*/ 63 h 269"/>
                <a:gd name="T30" fmla="*/ 63 w 243"/>
                <a:gd name="T31" fmla="*/ 63 h 269"/>
                <a:gd name="T32" fmla="*/ 45 w 243"/>
                <a:gd name="T33" fmla="*/ 36 h 269"/>
                <a:gd name="T34" fmla="*/ 36 w 243"/>
                <a:gd name="T35" fmla="*/ 45 h 269"/>
                <a:gd name="T36" fmla="*/ 38 w 243"/>
                <a:gd name="T37" fmla="*/ 122 h 269"/>
                <a:gd name="T38" fmla="*/ 6 w 243"/>
                <a:gd name="T39" fmla="*/ 115 h 269"/>
                <a:gd name="T40" fmla="*/ 6 w 243"/>
                <a:gd name="T41" fmla="*/ 128 h 269"/>
                <a:gd name="T42" fmla="*/ 38 w 243"/>
                <a:gd name="T43" fmla="*/ 122 h 269"/>
                <a:gd name="T44" fmla="*/ 36 w 243"/>
                <a:gd name="T45" fmla="*/ 199 h 269"/>
                <a:gd name="T46" fmla="*/ 40 w 243"/>
                <a:gd name="T47" fmla="*/ 209 h 269"/>
                <a:gd name="T48" fmla="*/ 63 w 243"/>
                <a:gd name="T49" fmla="*/ 189 h 269"/>
                <a:gd name="T50" fmla="*/ 54 w 243"/>
                <a:gd name="T51" fmla="*/ 180 h 269"/>
                <a:gd name="T52" fmla="*/ 180 w 243"/>
                <a:gd name="T53" fmla="*/ 180 h 269"/>
                <a:gd name="T54" fmla="*/ 199 w 243"/>
                <a:gd name="T55" fmla="*/ 208 h 269"/>
                <a:gd name="T56" fmla="*/ 208 w 243"/>
                <a:gd name="T57" fmla="*/ 208 h 269"/>
                <a:gd name="T58" fmla="*/ 189 w 243"/>
                <a:gd name="T59" fmla="*/ 180 h 269"/>
                <a:gd name="T60" fmla="*/ 211 w 243"/>
                <a:gd name="T61" fmla="*/ 115 h 269"/>
                <a:gd name="T62" fmla="*/ 211 w 243"/>
                <a:gd name="T63" fmla="*/ 128 h 269"/>
                <a:gd name="T64" fmla="*/ 243 w 243"/>
                <a:gd name="T65" fmla="*/ 122 h 269"/>
                <a:gd name="T66" fmla="*/ 185 w 243"/>
                <a:gd name="T67" fmla="*/ 65 h 269"/>
                <a:gd name="T68" fmla="*/ 208 w 243"/>
                <a:gd name="T69" fmla="*/ 45 h 269"/>
                <a:gd name="T70" fmla="*/ 199 w 243"/>
                <a:gd name="T71" fmla="*/ 36 h 269"/>
                <a:gd name="T72" fmla="*/ 180 w 243"/>
                <a:gd name="T73" fmla="*/ 63 h 269"/>
                <a:gd name="T74" fmla="*/ 154 w 243"/>
                <a:gd name="T75" fmla="*/ 218 h 269"/>
                <a:gd name="T76" fmla="*/ 96 w 243"/>
                <a:gd name="T77" fmla="*/ 224 h 269"/>
                <a:gd name="T78" fmla="*/ 96 w 243"/>
                <a:gd name="T79" fmla="*/ 211 h 269"/>
                <a:gd name="T80" fmla="*/ 122 w 243"/>
                <a:gd name="T81" fmla="*/ 58 h 269"/>
                <a:gd name="T82" fmla="*/ 148 w 243"/>
                <a:gd name="T83" fmla="*/ 211 h 269"/>
                <a:gd name="T84" fmla="*/ 107 w 243"/>
                <a:gd name="T85" fmla="*/ 76 h 269"/>
                <a:gd name="T86" fmla="*/ 67 w 243"/>
                <a:gd name="T87" fmla="*/ 111 h 269"/>
                <a:gd name="T88" fmla="*/ 72 w 243"/>
                <a:gd name="T89" fmla="*/ 117 h 269"/>
                <a:gd name="T90" fmla="*/ 104 w 243"/>
                <a:gd name="T9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269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10215992" y="3771407"/>
            <a:ext cx="663125" cy="663125"/>
            <a:chOff x="8125599" y="1434035"/>
            <a:chExt cx="2036802" cy="2036802"/>
          </a:xfrm>
        </p:grpSpPr>
        <p:sp>
          <p:nvSpPr>
            <p:cNvPr id="98" name="椭圆 97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Freeform 206"/>
            <p:cNvSpPr>
              <a:spLocks noChangeAspect="1" noEditPoints="1"/>
            </p:cNvSpPr>
            <p:nvPr/>
          </p:nvSpPr>
          <p:spPr bwMode="auto">
            <a:xfrm>
              <a:off x="8691164" y="1871942"/>
              <a:ext cx="935653" cy="1131009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61046548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666 3.48128E-6 L 1.05906 3.48128E-6 " pathEditMode="relative" rAng="0" ptsTypes="AA">
                                          <p:cBhvr>
                                            <p:cTn id="6" dur="1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4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36" presetID="2" presetClass="entr" presetSubtype="1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8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9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4" presetID="2" presetClass="entr" presetSubtype="1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46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47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52" presetID="2" presetClass="entr" presetSubtype="1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54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55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0" presetID="2" presetClass="entr" presetSubtype="1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62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63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68" presetID="2" presetClass="entr" presetSubtype="1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0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71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2" grpId="0" animBg="1"/>
          <p:bldP spid="18" grpId="0"/>
          <p:bldP spid="19" grpId="0"/>
          <p:bldP spid="49" grpId="0" animBg="1"/>
          <p:bldP spid="50" grpId="0"/>
          <p:bldP spid="51" grpId="0"/>
          <p:bldP spid="52" grpId="0"/>
          <p:bldP spid="54" grpId="0"/>
          <p:bldP spid="5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666 3.48128E-6 L 1.05906 3.48128E-6 " pathEditMode="relative" rAng="0" ptsTypes="AA">
                                          <p:cBhvr>
                                            <p:cTn id="6" dur="1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4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3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5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6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2" grpId="0" animBg="1"/>
          <p:bldP spid="18" grpId="0"/>
          <p:bldP spid="19" grpId="0"/>
          <p:bldP spid="49" grpId="0" animBg="1"/>
          <p:bldP spid="50" grpId="0"/>
          <p:bldP spid="51" grpId="0"/>
          <p:bldP spid="52" grpId="0"/>
          <p:bldP spid="54" grpId="0"/>
          <p:bldP spid="55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>
            <a:spLocks/>
          </p:cNvSpPr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>
            <a:spLocks/>
          </p:cNvSpPr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任意多边形 52"/>
          <p:cNvSpPr/>
          <p:nvPr/>
        </p:nvSpPr>
        <p:spPr>
          <a:xfrm rot="5400000">
            <a:off x="3741636" y="3130824"/>
            <a:ext cx="1503912" cy="723424"/>
          </a:xfrm>
          <a:custGeom>
            <a:avLst/>
            <a:gdLst>
              <a:gd name="connsiteX0" fmla="*/ 0 w 1503912"/>
              <a:gd name="connsiteY0" fmla="*/ 487471 h 723424"/>
              <a:gd name="connsiteX1" fmla="*/ 546441 w 1503912"/>
              <a:gd name="connsiteY1" fmla="*/ 194123 h 723424"/>
              <a:gd name="connsiteX2" fmla="*/ 622201 w 1503912"/>
              <a:gd name="connsiteY2" fmla="*/ 182561 h 723424"/>
              <a:gd name="connsiteX3" fmla="*/ 759473 w 1503912"/>
              <a:gd name="connsiteY3" fmla="*/ 0 h 723424"/>
              <a:gd name="connsiteX4" fmla="*/ 896982 w 1503912"/>
              <a:gd name="connsiteY4" fmla="*/ 182876 h 723424"/>
              <a:gd name="connsiteX5" fmla="*/ 951826 w 1503912"/>
              <a:gd name="connsiteY5" fmla="*/ 190149 h 723424"/>
              <a:gd name="connsiteX6" fmla="*/ 1503912 w 1503912"/>
              <a:gd name="connsiteY6" fmla="*/ 472727 h 723424"/>
              <a:gd name="connsiteX7" fmla="*/ 1272630 w 1503912"/>
              <a:gd name="connsiteY7" fmla="*/ 713261 h 723424"/>
              <a:gd name="connsiteX8" fmla="*/ 235953 w 1503912"/>
              <a:gd name="connsiteY8" fmla="*/ 723424 h 72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close/>
              </a:path>
            </a:pathLst>
          </a:cu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任意多边形 63"/>
          <p:cNvSpPr/>
          <p:nvPr/>
        </p:nvSpPr>
        <p:spPr>
          <a:xfrm rot="18900000">
            <a:off x="2202848" y="2950553"/>
            <a:ext cx="1059543" cy="1073851"/>
          </a:xfrm>
          <a:custGeom>
            <a:avLst/>
            <a:gdLst>
              <a:gd name="connsiteX0" fmla="*/ 1053001 w 1059543"/>
              <a:gd name="connsiteY0" fmla="*/ 0 h 1073851"/>
              <a:gd name="connsiteX1" fmla="*/ 1059543 w 1059543"/>
              <a:gd name="connsiteY1" fmla="*/ 333624 h 1073851"/>
              <a:gd name="connsiteX2" fmla="*/ 333688 w 1059543"/>
              <a:gd name="connsiteY2" fmla="*/ 1073851 h 1073851"/>
              <a:gd name="connsiteX3" fmla="*/ 0 w 1059543"/>
              <a:gd name="connsiteY3" fmla="*/ 1073851 h 1073851"/>
              <a:gd name="connsiteX4" fmla="*/ 178963 w 1059543"/>
              <a:gd name="connsiteY4" fmla="*/ 480031 h 1073851"/>
              <a:gd name="connsiteX5" fmla="*/ 224358 w 1059543"/>
              <a:gd name="connsiteY5" fmla="*/ 418287 h 1073851"/>
              <a:gd name="connsiteX6" fmla="*/ 192333 w 1059543"/>
              <a:gd name="connsiteY6" fmla="*/ 192129 h 1073851"/>
              <a:gd name="connsiteX7" fmla="*/ 418880 w 1059543"/>
              <a:gd name="connsiteY7" fmla="*/ 224209 h 1073851"/>
              <a:gd name="connsiteX8" fmla="*/ 462804 w 1059543"/>
              <a:gd name="connsiteY8" fmla="*/ 190570 h 1073851"/>
              <a:gd name="connsiteX9" fmla="*/ 1053001 w 1059543"/>
              <a:gd name="connsiteY9" fmla="*/ 0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任意多边形 64"/>
          <p:cNvSpPr/>
          <p:nvPr/>
        </p:nvSpPr>
        <p:spPr>
          <a:xfrm rot="18900000" flipV="1">
            <a:off x="3029613" y="3776434"/>
            <a:ext cx="1059543" cy="1073851"/>
          </a:xfrm>
          <a:custGeom>
            <a:avLst/>
            <a:gdLst>
              <a:gd name="connsiteX0" fmla="*/ 333688 w 1059543"/>
              <a:gd name="connsiteY0" fmla="*/ 1073851 h 1073851"/>
              <a:gd name="connsiteX1" fmla="*/ 1059543 w 1059543"/>
              <a:gd name="connsiteY1" fmla="*/ 333624 h 1073851"/>
              <a:gd name="connsiteX2" fmla="*/ 1053001 w 1059543"/>
              <a:gd name="connsiteY2" fmla="*/ 0 h 1073851"/>
              <a:gd name="connsiteX3" fmla="*/ 462804 w 1059543"/>
              <a:gd name="connsiteY3" fmla="*/ 190570 h 1073851"/>
              <a:gd name="connsiteX4" fmla="*/ 418881 w 1059543"/>
              <a:gd name="connsiteY4" fmla="*/ 224208 h 1073851"/>
              <a:gd name="connsiteX5" fmla="*/ 192334 w 1059543"/>
              <a:gd name="connsiteY5" fmla="*/ 192128 h 1073851"/>
              <a:gd name="connsiteX6" fmla="*/ 224359 w 1059543"/>
              <a:gd name="connsiteY6" fmla="*/ 418285 h 1073851"/>
              <a:gd name="connsiteX7" fmla="*/ 178964 w 1059543"/>
              <a:gd name="connsiteY7" fmla="*/ 480031 h 1073851"/>
              <a:gd name="connsiteX8" fmla="*/ 0 w 1059543"/>
              <a:gd name="connsiteY8" fmla="*/ 107385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close/>
              </a:path>
            </a:pathLst>
          </a:cu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任意多边形 65"/>
          <p:cNvSpPr/>
          <p:nvPr/>
        </p:nvSpPr>
        <p:spPr>
          <a:xfrm rot="2700000">
            <a:off x="3010562" y="2121606"/>
            <a:ext cx="1059543" cy="1073851"/>
          </a:xfrm>
          <a:custGeom>
            <a:avLst/>
            <a:gdLst>
              <a:gd name="connsiteX0" fmla="*/ 219275 w 1059543"/>
              <a:gd name="connsiteY0" fmla="*/ 192128 h 1073851"/>
              <a:gd name="connsiteX1" fmla="*/ 423085 w 1059543"/>
              <a:gd name="connsiteY1" fmla="*/ 220989 h 1073851"/>
              <a:gd name="connsiteX2" fmla="*/ 462804 w 1059543"/>
              <a:gd name="connsiteY2" fmla="*/ 190570 h 1073851"/>
              <a:gd name="connsiteX3" fmla="*/ 1053001 w 1059543"/>
              <a:gd name="connsiteY3" fmla="*/ 0 h 1073851"/>
              <a:gd name="connsiteX4" fmla="*/ 1059543 w 1059543"/>
              <a:gd name="connsiteY4" fmla="*/ 333624 h 1073851"/>
              <a:gd name="connsiteX5" fmla="*/ 333688 w 1059543"/>
              <a:gd name="connsiteY5" fmla="*/ 1073851 h 1073851"/>
              <a:gd name="connsiteX6" fmla="*/ 0 w 1059543"/>
              <a:gd name="connsiteY6" fmla="*/ 1073851 h 1073851"/>
              <a:gd name="connsiteX7" fmla="*/ 239386 w 1059543"/>
              <a:gd name="connsiteY7" fmla="*/ 397847 h 1073851"/>
              <a:gd name="connsiteX8" fmla="*/ 247170 w 1059543"/>
              <a:gd name="connsiteY8" fmla="*/ 38912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close/>
              </a:path>
            </a:pathLst>
          </a:cu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心形 66"/>
          <p:cNvSpPr/>
          <p:nvPr/>
        </p:nvSpPr>
        <p:spPr>
          <a:xfrm>
            <a:off x="3388742" y="1777847"/>
            <a:ext cx="351692" cy="293077"/>
          </a:xfrm>
          <a:prstGeom prst="hear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5019453" y="3244749"/>
            <a:ext cx="224872" cy="564609"/>
            <a:chOff x="3114596" y="2996938"/>
            <a:chExt cx="224872" cy="564609"/>
          </a:xfrm>
          <a:solidFill>
            <a:srgbClr val="5C6D7D"/>
          </a:solidFill>
        </p:grpSpPr>
        <p:sp>
          <p:nvSpPr>
            <p:cNvPr id="69" name="椭圆 68"/>
            <p:cNvSpPr/>
            <p:nvPr/>
          </p:nvSpPr>
          <p:spPr>
            <a:xfrm>
              <a:off x="3184508" y="2996938"/>
              <a:ext cx="90487" cy="90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0" name="同侧圆角矩形 69"/>
            <p:cNvSpPr/>
            <p:nvPr/>
          </p:nvSpPr>
          <p:spPr>
            <a:xfrm>
              <a:off x="3114865" y="3096786"/>
              <a:ext cx="224603" cy="631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3170785" y="3159935"/>
              <a:ext cx="112763" cy="154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同侧圆角矩形 71"/>
            <p:cNvSpPr/>
            <p:nvPr/>
          </p:nvSpPr>
          <p:spPr>
            <a:xfrm rot="10800000">
              <a:off x="3170785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同侧圆角矩形 72"/>
            <p:cNvSpPr/>
            <p:nvPr/>
          </p:nvSpPr>
          <p:spPr>
            <a:xfrm rot="10800000">
              <a:off x="3237416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同侧圆角矩形 73"/>
            <p:cNvSpPr/>
            <p:nvPr/>
          </p:nvSpPr>
          <p:spPr>
            <a:xfrm rot="10800000">
              <a:off x="3114596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同侧圆角矩形 74"/>
            <p:cNvSpPr/>
            <p:nvPr/>
          </p:nvSpPr>
          <p:spPr>
            <a:xfrm rot="10800000">
              <a:off x="3307081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710983" y="3332352"/>
            <a:ext cx="439857" cy="311768"/>
            <a:chOff x="4979939" y="3638125"/>
            <a:chExt cx="439857" cy="311768"/>
          </a:xfrm>
          <a:solidFill>
            <a:srgbClr val="5C6D7D"/>
          </a:solidFill>
        </p:grpSpPr>
        <p:grpSp>
          <p:nvGrpSpPr>
            <p:cNvPr id="77" name="组合 76"/>
            <p:cNvGrpSpPr/>
            <p:nvPr/>
          </p:nvGrpSpPr>
          <p:grpSpPr>
            <a:xfrm>
              <a:off x="4979939" y="3681386"/>
              <a:ext cx="439857" cy="268507"/>
              <a:chOff x="4975778" y="3669385"/>
              <a:chExt cx="439857" cy="268507"/>
            </a:xfrm>
            <a:grpFill/>
          </p:grpSpPr>
          <p:grpSp>
            <p:nvGrpSpPr>
              <p:cNvPr id="79" name="组合 78"/>
              <p:cNvGrpSpPr/>
              <p:nvPr/>
            </p:nvGrpSpPr>
            <p:grpSpPr>
              <a:xfrm>
                <a:off x="4975778" y="3689944"/>
                <a:ext cx="439857" cy="24689"/>
                <a:chOff x="4902784" y="3688900"/>
                <a:chExt cx="439857" cy="24689"/>
              </a:xfrm>
              <a:grpFill/>
            </p:grpSpPr>
            <p:sp>
              <p:nvSpPr>
                <p:cNvPr id="83" name="矩形 82"/>
                <p:cNvSpPr/>
                <p:nvPr/>
              </p:nvSpPr>
              <p:spPr>
                <a:xfrm rot="19380000">
                  <a:off x="4902784" y="3688900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 rot="2220000" flipH="1">
                  <a:off x="5090641" y="3688901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80" name="等腰三角形 79"/>
              <p:cNvSpPr/>
              <p:nvPr/>
            </p:nvSpPr>
            <p:spPr>
              <a:xfrm>
                <a:off x="5044333" y="3669385"/>
                <a:ext cx="302746" cy="12780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5043860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5238624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8" name="剪去单角的矩形 77"/>
            <p:cNvSpPr/>
            <p:nvPr/>
          </p:nvSpPr>
          <p:spPr>
            <a:xfrm flipH="1" flipV="1">
              <a:off x="5266528" y="3638125"/>
              <a:ext cx="45719" cy="88107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330653" y="4917812"/>
            <a:ext cx="465358" cy="418456"/>
            <a:chOff x="2928203" y="5369694"/>
            <a:chExt cx="465358" cy="418456"/>
          </a:xfrm>
          <a:solidFill>
            <a:srgbClr val="FC4B41"/>
          </a:solidFill>
        </p:grpSpPr>
        <p:grpSp>
          <p:nvGrpSpPr>
            <p:cNvPr id="86" name="组合 85"/>
            <p:cNvGrpSpPr/>
            <p:nvPr/>
          </p:nvGrpSpPr>
          <p:grpSpPr>
            <a:xfrm>
              <a:off x="2928203" y="5369694"/>
              <a:ext cx="460390" cy="418456"/>
              <a:chOff x="10760386" y="4041158"/>
              <a:chExt cx="460390" cy="418456"/>
            </a:xfrm>
            <a:grpFill/>
          </p:grpSpPr>
          <p:sp>
            <p:nvSpPr>
              <p:cNvPr id="89" name="任意多边形 88"/>
              <p:cNvSpPr/>
              <p:nvPr/>
            </p:nvSpPr>
            <p:spPr>
              <a:xfrm>
                <a:off x="10813541" y="4041158"/>
                <a:ext cx="407235" cy="357637"/>
              </a:xfrm>
              <a:custGeom>
                <a:avLst/>
                <a:gdLst>
                  <a:gd name="connsiteX0" fmla="*/ 6665 w 406232"/>
                  <a:gd name="connsiteY0" fmla="*/ 305095 h 348959"/>
                  <a:gd name="connsiteX1" fmla="*/ 6665 w 406232"/>
                  <a:gd name="connsiteY1" fmla="*/ 226514 h 348959"/>
                  <a:gd name="connsiteX2" fmla="*/ 73340 w 406232"/>
                  <a:gd name="connsiteY2" fmla="*/ 128882 h 348959"/>
                  <a:gd name="connsiteX3" fmla="*/ 244790 w 406232"/>
                  <a:gd name="connsiteY3" fmla="*/ 43157 h 348959"/>
                  <a:gd name="connsiteX4" fmla="*/ 401952 w 406232"/>
                  <a:gd name="connsiteY4" fmla="*/ 295 h 348959"/>
                  <a:gd name="connsiteX5" fmla="*/ 359090 w 406232"/>
                  <a:gd name="connsiteY5" fmla="*/ 26489 h 348959"/>
                  <a:gd name="connsiteX6" fmla="*/ 330515 w 406232"/>
                  <a:gd name="connsiteY6" fmla="*/ 69351 h 348959"/>
                  <a:gd name="connsiteX7" fmla="*/ 304321 w 406232"/>
                  <a:gd name="connsiteY7" fmla="*/ 114595 h 348959"/>
                  <a:gd name="connsiteX8" fmla="*/ 278127 w 406232"/>
                  <a:gd name="connsiteY8" fmla="*/ 209845 h 348959"/>
                  <a:gd name="connsiteX9" fmla="*/ 211452 w 406232"/>
                  <a:gd name="connsiteY9" fmla="*/ 305095 h 348959"/>
                  <a:gd name="connsiteX10" fmla="*/ 128108 w 406232"/>
                  <a:gd name="connsiteY10" fmla="*/ 345576 h 348959"/>
                  <a:gd name="connsiteX11" fmla="*/ 44765 w 406232"/>
                  <a:gd name="connsiteY11" fmla="*/ 345576 h 348959"/>
                  <a:gd name="connsiteX12" fmla="*/ 6665 w 406232"/>
                  <a:gd name="connsiteY12" fmla="*/ 305095 h 348959"/>
                  <a:gd name="connsiteX0" fmla="*/ 6665 w 406232"/>
                  <a:gd name="connsiteY0" fmla="*/ 305095 h 348959"/>
                  <a:gd name="connsiteX1" fmla="*/ 6665 w 406232"/>
                  <a:gd name="connsiteY1" fmla="*/ 226514 h 348959"/>
                  <a:gd name="connsiteX2" fmla="*/ 73340 w 406232"/>
                  <a:gd name="connsiteY2" fmla="*/ 128882 h 348959"/>
                  <a:gd name="connsiteX3" fmla="*/ 244790 w 406232"/>
                  <a:gd name="connsiteY3" fmla="*/ 43157 h 348959"/>
                  <a:gd name="connsiteX4" fmla="*/ 401952 w 406232"/>
                  <a:gd name="connsiteY4" fmla="*/ 295 h 348959"/>
                  <a:gd name="connsiteX5" fmla="*/ 359090 w 406232"/>
                  <a:gd name="connsiteY5" fmla="*/ 26489 h 348959"/>
                  <a:gd name="connsiteX6" fmla="*/ 330515 w 406232"/>
                  <a:gd name="connsiteY6" fmla="*/ 69351 h 348959"/>
                  <a:gd name="connsiteX7" fmla="*/ 278127 w 406232"/>
                  <a:gd name="connsiteY7" fmla="*/ 209845 h 348959"/>
                  <a:gd name="connsiteX8" fmla="*/ 211452 w 406232"/>
                  <a:gd name="connsiteY8" fmla="*/ 305095 h 348959"/>
                  <a:gd name="connsiteX9" fmla="*/ 128108 w 406232"/>
                  <a:gd name="connsiteY9" fmla="*/ 345576 h 348959"/>
                  <a:gd name="connsiteX10" fmla="*/ 44765 w 406232"/>
                  <a:gd name="connsiteY10" fmla="*/ 345576 h 348959"/>
                  <a:gd name="connsiteX11" fmla="*/ 6665 w 406232"/>
                  <a:gd name="connsiteY11" fmla="*/ 305095 h 348959"/>
                  <a:gd name="connsiteX0" fmla="*/ 6665 w 406232"/>
                  <a:gd name="connsiteY0" fmla="*/ 305095 h 357637"/>
                  <a:gd name="connsiteX1" fmla="*/ 6665 w 406232"/>
                  <a:gd name="connsiteY1" fmla="*/ 226514 h 357637"/>
                  <a:gd name="connsiteX2" fmla="*/ 73340 w 406232"/>
                  <a:gd name="connsiteY2" fmla="*/ 128882 h 357637"/>
                  <a:gd name="connsiteX3" fmla="*/ 244790 w 406232"/>
                  <a:gd name="connsiteY3" fmla="*/ 43157 h 357637"/>
                  <a:gd name="connsiteX4" fmla="*/ 401952 w 406232"/>
                  <a:gd name="connsiteY4" fmla="*/ 295 h 357637"/>
                  <a:gd name="connsiteX5" fmla="*/ 359090 w 406232"/>
                  <a:gd name="connsiteY5" fmla="*/ 26489 h 357637"/>
                  <a:gd name="connsiteX6" fmla="*/ 330515 w 406232"/>
                  <a:gd name="connsiteY6" fmla="*/ 69351 h 357637"/>
                  <a:gd name="connsiteX7" fmla="*/ 278127 w 406232"/>
                  <a:gd name="connsiteY7" fmla="*/ 209845 h 357637"/>
                  <a:gd name="connsiteX8" fmla="*/ 211452 w 406232"/>
                  <a:gd name="connsiteY8" fmla="*/ 305095 h 357637"/>
                  <a:gd name="connsiteX9" fmla="*/ 120964 w 406232"/>
                  <a:gd name="connsiteY9" fmla="*/ 355101 h 357637"/>
                  <a:gd name="connsiteX10" fmla="*/ 44765 w 406232"/>
                  <a:gd name="connsiteY10" fmla="*/ 345576 h 357637"/>
                  <a:gd name="connsiteX11" fmla="*/ 6665 w 406232"/>
                  <a:gd name="connsiteY11" fmla="*/ 305095 h 357637"/>
                  <a:gd name="connsiteX0" fmla="*/ 6665 w 406232"/>
                  <a:gd name="connsiteY0" fmla="*/ 305095 h 357637"/>
                  <a:gd name="connsiteX1" fmla="*/ 6665 w 406232"/>
                  <a:gd name="connsiteY1" fmla="*/ 226514 h 357637"/>
                  <a:gd name="connsiteX2" fmla="*/ 73340 w 406232"/>
                  <a:gd name="connsiteY2" fmla="*/ 128882 h 357637"/>
                  <a:gd name="connsiteX3" fmla="*/ 244790 w 406232"/>
                  <a:gd name="connsiteY3" fmla="*/ 43157 h 357637"/>
                  <a:gd name="connsiteX4" fmla="*/ 401952 w 406232"/>
                  <a:gd name="connsiteY4" fmla="*/ 295 h 357637"/>
                  <a:gd name="connsiteX5" fmla="*/ 359090 w 406232"/>
                  <a:gd name="connsiteY5" fmla="*/ 26489 h 357637"/>
                  <a:gd name="connsiteX6" fmla="*/ 330515 w 406232"/>
                  <a:gd name="connsiteY6" fmla="*/ 69351 h 357637"/>
                  <a:gd name="connsiteX7" fmla="*/ 278127 w 406232"/>
                  <a:gd name="connsiteY7" fmla="*/ 209845 h 357637"/>
                  <a:gd name="connsiteX8" fmla="*/ 211452 w 406232"/>
                  <a:gd name="connsiteY8" fmla="*/ 305095 h 357637"/>
                  <a:gd name="connsiteX9" fmla="*/ 120964 w 406232"/>
                  <a:gd name="connsiteY9" fmla="*/ 355101 h 357637"/>
                  <a:gd name="connsiteX10" fmla="*/ 44765 w 406232"/>
                  <a:gd name="connsiteY10" fmla="*/ 345576 h 357637"/>
                  <a:gd name="connsiteX11" fmla="*/ 6665 w 406232"/>
                  <a:gd name="connsiteY11" fmla="*/ 305095 h 357637"/>
                  <a:gd name="connsiteX0" fmla="*/ 6665 w 406232"/>
                  <a:gd name="connsiteY0" fmla="*/ 305095 h 357637"/>
                  <a:gd name="connsiteX1" fmla="*/ 6665 w 406232"/>
                  <a:gd name="connsiteY1" fmla="*/ 226514 h 357637"/>
                  <a:gd name="connsiteX2" fmla="*/ 73340 w 406232"/>
                  <a:gd name="connsiteY2" fmla="*/ 128882 h 357637"/>
                  <a:gd name="connsiteX3" fmla="*/ 244790 w 406232"/>
                  <a:gd name="connsiteY3" fmla="*/ 43157 h 357637"/>
                  <a:gd name="connsiteX4" fmla="*/ 401952 w 406232"/>
                  <a:gd name="connsiteY4" fmla="*/ 295 h 357637"/>
                  <a:gd name="connsiteX5" fmla="*/ 359090 w 406232"/>
                  <a:gd name="connsiteY5" fmla="*/ 26489 h 357637"/>
                  <a:gd name="connsiteX6" fmla="*/ 330515 w 406232"/>
                  <a:gd name="connsiteY6" fmla="*/ 69351 h 357637"/>
                  <a:gd name="connsiteX7" fmla="*/ 278127 w 406232"/>
                  <a:gd name="connsiteY7" fmla="*/ 209845 h 357637"/>
                  <a:gd name="connsiteX8" fmla="*/ 211452 w 406232"/>
                  <a:gd name="connsiteY8" fmla="*/ 305095 h 357637"/>
                  <a:gd name="connsiteX9" fmla="*/ 120964 w 406232"/>
                  <a:gd name="connsiteY9" fmla="*/ 355101 h 357637"/>
                  <a:gd name="connsiteX10" fmla="*/ 44765 w 406232"/>
                  <a:gd name="connsiteY10" fmla="*/ 345576 h 357637"/>
                  <a:gd name="connsiteX11" fmla="*/ 6665 w 406232"/>
                  <a:gd name="connsiteY11" fmla="*/ 305095 h 357637"/>
                  <a:gd name="connsiteX0" fmla="*/ 6665 w 406232"/>
                  <a:gd name="connsiteY0" fmla="*/ 305095 h 357637"/>
                  <a:gd name="connsiteX1" fmla="*/ 6665 w 406232"/>
                  <a:gd name="connsiteY1" fmla="*/ 226514 h 357637"/>
                  <a:gd name="connsiteX2" fmla="*/ 73340 w 406232"/>
                  <a:gd name="connsiteY2" fmla="*/ 128882 h 357637"/>
                  <a:gd name="connsiteX3" fmla="*/ 244790 w 406232"/>
                  <a:gd name="connsiteY3" fmla="*/ 43157 h 357637"/>
                  <a:gd name="connsiteX4" fmla="*/ 401952 w 406232"/>
                  <a:gd name="connsiteY4" fmla="*/ 295 h 357637"/>
                  <a:gd name="connsiteX5" fmla="*/ 359090 w 406232"/>
                  <a:gd name="connsiteY5" fmla="*/ 26489 h 357637"/>
                  <a:gd name="connsiteX6" fmla="*/ 330515 w 406232"/>
                  <a:gd name="connsiteY6" fmla="*/ 69351 h 357637"/>
                  <a:gd name="connsiteX7" fmla="*/ 278127 w 406232"/>
                  <a:gd name="connsiteY7" fmla="*/ 209845 h 357637"/>
                  <a:gd name="connsiteX8" fmla="*/ 211452 w 406232"/>
                  <a:gd name="connsiteY8" fmla="*/ 305095 h 357637"/>
                  <a:gd name="connsiteX9" fmla="*/ 120964 w 406232"/>
                  <a:gd name="connsiteY9" fmla="*/ 355101 h 357637"/>
                  <a:gd name="connsiteX10" fmla="*/ 44765 w 406232"/>
                  <a:gd name="connsiteY10" fmla="*/ 345576 h 357637"/>
                  <a:gd name="connsiteX11" fmla="*/ 6665 w 406232"/>
                  <a:gd name="connsiteY11" fmla="*/ 305095 h 357637"/>
                  <a:gd name="connsiteX0" fmla="*/ 7668 w 407235"/>
                  <a:gd name="connsiteY0" fmla="*/ 305095 h 357637"/>
                  <a:gd name="connsiteX1" fmla="*/ 7668 w 407235"/>
                  <a:gd name="connsiteY1" fmla="*/ 226514 h 357637"/>
                  <a:gd name="connsiteX2" fmla="*/ 74343 w 407235"/>
                  <a:gd name="connsiteY2" fmla="*/ 128882 h 357637"/>
                  <a:gd name="connsiteX3" fmla="*/ 245793 w 407235"/>
                  <a:gd name="connsiteY3" fmla="*/ 43157 h 357637"/>
                  <a:gd name="connsiteX4" fmla="*/ 402955 w 407235"/>
                  <a:gd name="connsiteY4" fmla="*/ 295 h 357637"/>
                  <a:gd name="connsiteX5" fmla="*/ 360093 w 407235"/>
                  <a:gd name="connsiteY5" fmla="*/ 26489 h 357637"/>
                  <a:gd name="connsiteX6" fmla="*/ 331518 w 407235"/>
                  <a:gd name="connsiteY6" fmla="*/ 69351 h 357637"/>
                  <a:gd name="connsiteX7" fmla="*/ 279130 w 407235"/>
                  <a:gd name="connsiteY7" fmla="*/ 209845 h 357637"/>
                  <a:gd name="connsiteX8" fmla="*/ 212455 w 407235"/>
                  <a:gd name="connsiteY8" fmla="*/ 305095 h 357637"/>
                  <a:gd name="connsiteX9" fmla="*/ 121967 w 407235"/>
                  <a:gd name="connsiteY9" fmla="*/ 355101 h 357637"/>
                  <a:gd name="connsiteX10" fmla="*/ 45768 w 407235"/>
                  <a:gd name="connsiteY10" fmla="*/ 345576 h 357637"/>
                  <a:gd name="connsiteX11" fmla="*/ 7668 w 407235"/>
                  <a:gd name="connsiteY11" fmla="*/ 305095 h 35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7" name="任意多边形 106"/>
              <p:cNvSpPr/>
              <p:nvPr/>
            </p:nvSpPr>
            <p:spPr>
              <a:xfrm>
                <a:off x="10760386" y="4337977"/>
                <a:ext cx="95196" cy="121637"/>
              </a:xfrm>
              <a:custGeom>
                <a:avLst/>
                <a:gdLst>
                  <a:gd name="connsiteX0" fmla="*/ 114303 w 114583"/>
                  <a:gd name="connsiteY0" fmla="*/ 621 h 110589"/>
                  <a:gd name="connsiteX1" fmla="*/ 66678 w 114583"/>
                  <a:gd name="connsiteY1" fmla="*/ 60153 h 110589"/>
                  <a:gd name="connsiteX2" fmla="*/ 40484 w 114583"/>
                  <a:gd name="connsiteY2" fmla="*/ 110159 h 110589"/>
                  <a:gd name="connsiteX3" fmla="*/ 3 w 114583"/>
                  <a:gd name="connsiteY3" fmla="*/ 81584 h 110589"/>
                  <a:gd name="connsiteX4" fmla="*/ 42865 w 114583"/>
                  <a:gd name="connsiteY4" fmla="*/ 33959 h 110589"/>
                  <a:gd name="connsiteX5" fmla="*/ 114303 w 114583"/>
                  <a:gd name="connsiteY5" fmla="*/ 621 h 110589"/>
                  <a:gd name="connsiteX0" fmla="*/ 114303 w 114766"/>
                  <a:gd name="connsiteY0" fmla="*/ 7143 h 117111"/>
                  <a:gd name="connsiteX1" fmla="*/ 66678 w 114766"/>
                  <a:gd name="connsiteY1" fmla="*/ 66675 h 117111"/>
                  <a:gd name="connsiteX2" fmla="*/ 40484 w 114766"/>
                  <a:gd name="connsiteY2" fmla="*/ 116681 h 117111"/>
                  <a:gd name="connsiteX3" fmla="*/ 3 w 114766"/>
                  <a:gd name="connsiteY3" fmla="*/ 88106 h 117111"/>
                  <a:gd name="connsiteX4" fmla="*/ 42865 w 114766"/>
                  <a:gd name="connsiteY4" fmla="*/ 40481 h 117111"/>
                  <a:gd name="connsiteX5" fmla="*/ 88109 w 114766"/>
                  <a:gd name="connsiteY5" fmla="*/ 4762 h 117111"/>
                  <a:gd name="connsiteX6" fmla="*/ 114303 w 114766"/>
                  <a:gd name="connsiteY6" fmla="*/ 7143 h 117111"/>
                  <a:gd name="connsiteX0" fmla="*/ 114306 w 114769"/>
                  <a:gd name="connsiteY0" fmla="*/ 7143 h 109586"/>
                  <a:gd name="connsiteX1" fmla="*/ 66681 w 114769"/>
                  <a:gd name="connsiteY1" fmla="*/ 66675 h 109586"/>
                  <a:gd name="connsiteX2" fmla="*/ 29099 w 114769"/>
                  <a:gd name="connsiteY2" fmla="*/ 108934 h 109586"/>
                  <a:gd name="connsiteX3" fmla="*/ 6 w 114769"/>
                  <a:gd name="connsiteY3" fmla="*/ 88106 h 109586"/>
                  <a:gd name="connsiteX4" fmla="*/ 42868 w 114769"/>
                  <a:gd name="connsiteY4" fmla="*/ 40481 h 109586"/>
                  <a:gd name="connsiteX5" fmla="*/ 88112 w 114769"/>
                  <a:gd name="connsiteY5" fmla="*/ 4762 h 109586"/>
                  <a:gd name="connsiteX6" fmla="*/ 114306 w 114769"/>
                  <a:gd name="connsiteY6" fmla="*/ 7143 h 109586"/>
                  <a:gd name="connsiteX0" fmla="*/ 148467 w 148642"/>
                  <a:gd name="connsiteY0" fmla="*/ 2864 h 123382"/>
                  <a:gd name="connsiteX1" fmla="*/ 66681 w 148642"/>
                  <a:gd name="connsiteY1" fmla="*/ 80472 h 123382"/>
                  <a:gd name="connsiteX2" fmla="*/ 29099 w 148642"/>
                  <a:gd name="connsiteY2" fmla="*/ 122731 h 123382"/>
                  <a:gd name="connsiteX3" fmla="*/ 6 w 148642"/>
                  <a:gd name="connsiteY3" fmla="*/ 101903 h 123382"/>
                  <a:gd name="connsiteX4" fmla="*/ 42868 w 148642"/>
                  <a:gd name="connsiteY4" fmla="*/ 54278 h 123382"/>
                  <a:gd name="connsiteX5" fmla="*/ 88112 w 148642"/>
                  <a:gd name="connsiteY5" fmla="*/ 18559 h 123382"/>
                  <a:gd name="connsiteX6" fmla="*/ 148467 w 148642"/>
                  <a:gd name="connsiteY6" fmla="*/ 2864 h 123382"/>
                  <a:gd name="connsiteX0" fmla="*/ 148467 w 151739"/>
                  <a:gd name="connsiteY0" fmla="*/ 11381 h 131899"/>
                  <a:gd name="connsiteX1" fmla="*/ 66681 w 151739"/>
                  <a:gd name="connsiteY1" fmla="*/ 88989 h 131899"/>
                  <a:gd name="connsiteX2" fmla="*/ 29099 w 151739"/>
                  <a:gd name="connsiteY2" fmla="*/ 131248 h 131899"/>
                  <a:gd name="connsiteX3" fmla="*/ 6 w 151739"/>
                  <a:gd name="connsiteY3" fmla="*/ 110420 h 131899"/>
                  <a:gd name="connsiteX4" fmla="*/ 42868 w 151739"/>
                  <a:gd name="connsiteY4" fmla="*/ 62795 h 131899"/>
                  <a:gd name="connsiteX5" fmla="*/ 129865 w 151739"/>
                  <a:gd name="connsiteY5" fmla="*/ 3837 h 131899"/>
                  <a:gd name="connsiteX6" fmla="*/ 148467 w 151739"/>
                  <a:gd name="connsiteY6" fmla="*/ 11381 h 131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87" name="任意多边形 86"/>
            <p:cNvSpPr/>
            <p:nvPr/>
          </p:nvSpPr>
          <p:spPr>
            <a:xfrm>
              <a:off x="3070141" y="5369694"/>
              <a:ext cx="323420" cy="355925"/>
            </a:xfrm>
            <a:custGeom>
              <a:avLst/>
              <a:gdLst>
                <a:gd name="connsiteX0" fmla="*/ 319140 w 323420"/>
                <a:gd name="connsiteY0" fmla="*/ 295 h 355925"/>
                <a:gd name="connsiteX1" fmla="*/ 276278 w 323420"/>
                <a:gd name="connsiteY1" fmla="*/ 26489 h 355925"/>
                <a:gd name="connsiteX2" fmla="*/ 247703 w 323420"/>
                <a:gd name="connsiteY2" fmla="*/ 69351 h 355925"/>
                <a:gd name="connsiteX3" fmla="*/ 195315 w 323420"/>
                <a:gd name="connsiteY3" fmla="*/ 209845 h 355925"/>
                <a:gd name="connsiteX4" fmla="*/ 128640 w 323420"/>
                <a:gd name="connsiteY4" fmla="*/ 305095 h 355925"/>
                <a:gd name="connsiteX5" fmla="*/ 84656 w 323420"/>
                <a:gd name="connsiteY5" fmla="*/ 336177 h 355925"/>
                <a:gd name="connsiteX6" fmla="*/ 36710 w 323420"/>
                <a:gd name="connsiteY6" fmla="*/ 355132 h 355925"/>
                <a:gd name="connsiteX7" fmla="*/ 0 w 323420"/>
                <a:gd name="connsiteY7" fmla="*/ 355925 h 355925"/>
                <a:gd name="connsiteX8" fmla="*/ 82794 w 323420"/>
                <a:gd name="connsiteY8" fmla="*/ 77974 h 355925"/>
                <a:gd name="connsiteX9" fmla="*/ 115655 w 323420"/>
                <a:gd name="connsiteY9" fmla="*/ 62635 h 355925"/>
                <a:gd name="connsiteX10" fmla="*/ 161978 w 323420"/>
                <a:gd name="connsiteY10" fmla="*/ 43157 h 355925"/>
                <a:gd name="connsiteX11" fmla="*/ 319140 w 323420"/>
                <a:gd name="connsiteY11" fmla="*/ 295 h 35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2996123" y="5505148"/>
              <a:ext cx="181927" cy="183765"/>
            </a:xfrm>
            <a:custGeom>
              <a:avLst/>
              <a:gdLst>
                <a:gd name="connsiteX0" fmla="*/ 975 w 178496"/>
                <a:gd name="connsiteY0" fmla="*/ 166776 h 170879"/>
                <a:gd name="connsiteX1" fmla="*/ 91463 w 178496"/>
                <a:gd name="connsiteY1" fmla="*/ 64383 h 170879"/>
                <a:gd name="connsiteX2" fmla="*/ 177188 w 178496"/>
                <a:gd name="connsiteY2" fmla="*/ 89 h 170879"/>
                <a:gd name="connsiteX3" fmla="*/ 136706 w 178496"/>
                <a:gd name="connsiteY3" fmla="*/ 52476 h 170879"/>
                <a:gd name="connsiteX4" fmla="*/ 48600 w 178496"/>
                <a:gd name="connsiteY4" fmla="*/ 138201 h 170879"/>
                <a:gd name="connsiteX5" fmla="*/ 975 w 178496"/>
                <a:gd name="connsiteY5" fmla="*/ 166776 h 170879"/>
                <a:gd name="connsiteX0" fmla="*/ 3352 w 180873"/>
                <a:gd name="connsiteY0" fmla="*/ 166776 h 173137"/>
                <a:gd name="connsiteX1" fmla="*/ 93840 w 180873"/>
                <a:gd name="connsiteY1" fmla="*/ 64383 h 173137"/>
                <a:gd name="connsiteX2" fmla="*/ 179565 w 180873"/>
                <a:gd name="connsiteY2" fmla="*/ 89 h 173137"/>
                <a:gd name="connsiteX3" fmla="*/ 139083 w 180873"/>
                <a:gd name="connsiteY3" fmla="*/ 52476 h 173137"/>
                <a:gd name="connsiteX4" fmla="*/ 50977 w 180873"/>
                <a:gd name="connsiteY4" fmla="*/ 138201 h 173137"/>
                <a:gd name="connsiteX5" fmla="*/ 22402 w 180873"/>
                <a:gd name="connsiteY5" fmla="*/ 159633 h 173137"/>
                <a:gd name="connsiteX6" fmla="*/ 3352 w 180873"/>
                <a:gd name="connsiteY6" fmla="*/ 166776 h 173137"/>
                <a:gd name="connsiteX0" fmla="*/ 4789 w 182310"/>
                <a:gd name="connsiteY0" fmla="*/ 166776 h 185696"/>
                <a:gd name="connsiteX1" fmla="*/ 95277 w 182310"/>
                <a:gd name="connsiteY1" fmla="*/ 64383 h 185696"/>
                <a:gd name="connsiteX2" fmla="*/ 181002 w 182310"/>
                <a:gd name="connsiteY2" fmla="*/ 89 h 185696"/>
                <a:gd name="connsiteX3" fmla="*/ 140520 w 182310"/>
                <a:gd name="connsiteY3" fmla="*/ 52476 h 185696"/>
                <a:gd name="connsiteX4" fmla="*/ 52414 w 182310"/>
                <a:gd name="connsiteY4" fmla="*/ 138201 h 185696"/>
                <a:gd name="connsiteX5" fmla="*/ 16695 w 182310"/>
                <a:gd name="connsiteY5" fmla="*/ 183445 h 185696"/>
                <a:gd name="connsiteX6" fmla="*/ 4789 w 182310"/>
                <a:gd name="connsiteY6" fmla="*/ 166776 h 185696"/>
                <a:gd name="connsiteX0" fmla="*/ 4789 w 181809"/>
                <a:gd name="connsiteY0" fmla="*/ 166776 h 185696"/>
                <a:gd name="connsiteX1" fmla="*/ 95277 w 181809"/>
                <a:gd name="connsiteY1" fmla="*/ 64383 h 185696"/>
                <a:gd name="connsiteX2" fmla="*/ 181002 w 181809"/>
                <a:gd name="connsiteY2" fmla="*/ 89 h 185696"/>
                <a:gd name="connsiteX3" fmla="*/ 133376 w 181809"/>
                <a:gd name="connsiteY3" fmla="*/ 52476 h 185696"/>
                <a:gd name="connsiteX4" fmla="*/ 52414 w 181809"/>
                <a:gd name="connsiteY4" fmla="*/ 138201 h 185696"/>
                <a:gd name="connsiteX5" fmla="*/ 16695 w 181809"/>
                <a:gd name="connsiteY5" fmla="*/ 183445 h 185696"/>
                <a:gd name="connsiteX6" fmla="*/ 4789 w 181809"/>
                <a:gd name="connsiteY6" fmla="*/ 166776 h 185696"/>
                <a:gd name="connsiteX0" fmla="*/ 4789 w 181809"/>
                <a:gd name="connsiteY0" fmla="*/ 166776 h 185696"/>
                <a:gd name="connsiteX1" fmla="*/ 95277 w 181809"/>
                <a:gd name="connsiteY1" fmla="*/ 64383 h 185696"/>
                <a:gd name="connsiteX2" fmla="*/ 181002 w 181809"/>
                <a:gd name="connsiteY2" fmla="*/ 89 h 185696"/>
                <a:gd name="connsiteX3" fmla="*/ 133376 w 181809"/>
                <a:gd name="connsiteY3" fmla="*/ 52476 h 185696"/>
                <a:gd name="connsiteX4" fmla="*/ 52414 w 181809"/>
                <a:gd name="connsiteY4" fmla="*/ 133439 h 185696"/>
                <a:gd name="connsiteX5" fmla="*/ 16695 w 181809"/>
                <a:gd name="connsiteY5" fmla="*/ 183445 h 185696"/>
                <a:gd name="connsiteX6" fmla="*/ 4789 w 181809"/>
                <a:gd name="connsiteY6" fmla="*/ 166776 h 185696"/>
                <a:gd name="connsiteX0" fmla="*/ 6892 w 183912"/>
                <a:gd name="connsiteY0" fmla="*/ 166776 h 183799"/>
                <a:gd name="connsiteX1" fmla="*/ 97380 w 183912"/>
                <a:gd name="connsiteY1" fmla="*/ 64383 h 183799"/>
                <a:gd name="connsiteX2" fmla="*/ 183105 w 183912"/>
                <a:gd name="connsiteY2" fmla="*/ 89 h 183799"/>
                <a:gd name="connsiteX3" fmla="*/ 135479 w 183912"/>
                <a:gd name="connsiteY3" fmla="*/ 52476 h 183799"/>
                <a:gd name="connsiteX4" fmla="*/ 54517 w 183912"/>
                <a:gd name="connsiteY4" fmla="*/ 133439 h 183799"/>
                <a:gd name="connsiteX5" fmla="*/ 11655 w 183912"/>
                <a:gd name="connsiteY5" fmla="*/ 181064 h 183799"/>
                <a:gd name="connsiteX6" fmla="*/ 6892 w 183912"/>
                <a:gd name="connsiteY6" fmla="*/ 166776 h 183799"/>
                <a:gd name="connsiteX0" fmla="*/ 6892 w 183575"/>
                <a:gd name="connsiteY0" fmla="*/ 166823 h 183846"/>
                <a:gd name="connsiteX1" fmla="*/ 97380 w 183575"/>
                <a:gd name="connsiteY1" fmla="*/ 64430 h 183846"/>
                <a:gd name="connsiteX2" fmla="*/ 183105 w 183575"/>
                <a:gd name="connsiteY2" fmla="*/ 136 h 183846"/>
                <a:gd name="connsiteX3" fmla="*/ 128336 w 183575"/>
                <a:gd name="connsiteY3" fmla="*/ 50142 h 183846"/>
                <a:gd name="connsiteX4" fmla="*/ 54517 w 183575"/>
                <a:gd name="connsiteY4" fmla="*/ 133486 h 183846"/>
                <a:gd name="connsiteX5" fmla="*/ 11655 w 183575"/>
                <a:gd name="connsiteY5" fmla="*/ 181111 h 183846"/>
                <a:gd name="connsiteX6" fmla="*/ 6892 w 183575"/>
                <a:gd name="connsiteY6" fmla="*/ 166823 h 183846"/>
                <a:gd name="connsiteX0" fmla="*/ 6892 w 183417"/>
                <a:gd name="connsiteY0" fmla="*/ 166742 h 183765"/>
                <a:gd name="connsiteX1" fmla="*/ 97380 w 183417"/>
                <a:gd name="connsiteY1" fmla="*/ 64349 h 183765"/>
                <a:gd name="connsiteX2" fmla="*/ 183105 w 183417"/>
                <a:gd name="connsiteY2" fmla="*/ 55 h 183765"/>
                <a:gd name="connsiteX3" fmla="*/ 123574 w 183417"/>
                <a:gd name="connsiteY3" fmla="*/ 54824 h 183765"/>
                <a:gd name="connsiteX4" fmla="*/ 54517 w 183417"/>
                <a:gd name="connsiteY4" fmla="*/ 133405 h 183765"/>
                <a:gd name="connsiteX5" fmla="*/ 11655 w 183417"/>
                <a:gd name="connsiteY5" fmla="*/ 181030 h 183765"/>
                <a:gd name="connsiteX6" fmla="*/ 6892 w 183417"/>
                <a:gd name="connsiteY6" fmla="*/ 166742 h 183765"/>
                <a:gd name="connsiteX0" fmla="*/ 5402 w 181927"/>
                <a:gd name="connsiteY0" fmla="*/ 166742 h 183765"/>
                <a:gd name="connsiteX1" fmla="*/ 95890 w 181927"/>
                <a:gd name="connsiteY1" fmla="*/ 64349 h 183765"/>
                <a:gd name="connsiteX2" fmla="*/ 181615 w 181927"/>
                <a:gd name="connsiteY2" fmla="*/ 55 h 183765"/>
                <a:gd name="connsiteX3" fmla="*/ 122084 w 181927"/>
                <a:gd name="connsiteY3" fmla="*/ 54824 h 183765"/>
                <a:gd name="connsiteX4" fmla="*/ 53027 w 181927"/>
                <a:gd name="connsiteY4" fmla="*/ 133405 h 183765"/>
                <a:gd name="connsiteX5" fmla="*/ 14927 w 181927"/>
                <a:gd name="connsiteY5" fmla="*/ 181030 h 183765"/>
                <a:gd name="connsiteX6" fmla="*/ 5402 w 181927"/>
                <a:gd name="connsiteY6" fmla="*/ 166742 h 18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8" name="矩形 107"/>
          <p:cNvSpPr/>
          <p:nvPr/>
        </p:nvSpPr>
        <p:spPr>
          <a:xfrm>
            <a:off x="5845675" y="1908002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9" name="矩形 47"/>
          <p:cNvSpPr>
            <a:spLocks noChangeArrowheads="1"/>
          </p:cNvSpPr>
          <p:nvPr/>
        </p:nvSpPr>
        <p:spPr bwMode="auto">
          <a:xfrm>
            <a:off x="5845675" y="2392498"/>
            <a:ext cx="2248868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的综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合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8410493" y="1908002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1" name="矩形 47"/>
          <p:cNvSpPr>
            <a:spLocks noChangeArrowheads="1"/>
          </p:cNvSpPr>
          <p:nvPr/>
        </p:nvSpPr>
        <p:spPr bwMode="auto">
          <a:xfrm>
            <a:off x="8410492" y="2392498"/>
            <a:ext cx="2233608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的综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合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5845675" y="396703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3" name="矩形 47"/>
          <p:cNvSpPr>
            <a:spLocks noChangeArrowheads="1"/>
          </p:cNvSpPr>
          <p:nvPr/>
        </p:nvSpPr>
        <p:spPr bwMode="auto">
          <a:xfrm>
            <a:off x="5845675" y="4451534"/>
            <a:ext cx="2248868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的综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合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8410493" y="396703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5" name="矩形 47"/>
          <p:cNvSpPr>
            <a:spLocks noChangeArrowheads="1"/>
          </p:cNvSpPr>
          <p:nvPr/>
        </p:nvSpPr>
        <p:spPr bwMode="auto">
          <a:xfrm>
            <a:off x="8410492" y="4451534"/>
            <a:ext cx="2233608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的综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合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5174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25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4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65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4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4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15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4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4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650"/>
                            </p:stCondLst>
                            <p:childTnLst>
                              <p:par>
                                <p:cTn id="95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4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4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53" grpId="0" animBg="1"/>
      <p:bldP spid="64" grpId="0" animBg="1"/>
      <p:bldP spid="65" grpId="0" animBg="1"/>
      <p:bldP spid="66" grpId="0" animBg="1"/>
      <p:bldP spid="67" grpId="0" animBg="1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>
            <a:spLocks/>
          </p:cNvSpPr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>
            <a:spLocks/>
          </p:cNvSpPr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943507" y="1945406"/>
            <a:ext cx="1868593" cy="1866715"/>
            <a:chOff x="5305425" y="2638424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5305425" y="2638424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5C6D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B4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098235" y="3098333"/>
            <a:ext cx="2345601" cy="2341845"/>
            <a:chOff x="5102225" y="2441575"/>
            <a:chExt cx="1982788" cy="1979613"/>
          </a:xfrm>
          <a:solidFill>
            <a:srgbClr val="000000">
              <a:alpha val="60000"/>
            </a:srgbClr>
          </a:solidFill>
        </p:grpSpPr>
        <p:sp>
          <p:nvSpPr>
            <p:cNvPr id="41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rgbClr val="B4B7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rgbClr val="5C6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133002" y="2639598"/>
            <a:ext cx="1538068" cy="1560603"/>
            <a:chOff x="5803900" y="2852738"/>
            <a:chExt cx="1300163" cy="1319212"/>
          </a:xfrm>
          <a:solidFill>
            <a:srgbClr val="000000">
              <a:alpha val="60000"/>
            </a:srgbClr>
          </a:solidFill>
        </p:grpSpPr>
        <p:sp>
          <p:nvSpPr>
            <p:cNvPr id="44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avLst/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solidFill>
              <a:srgbClr val="B4B7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avLst/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rgbClr val="5C6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473866" y="2931300"/>
            <a:ext cx="1868593" cy="1866715"/>
            <a:chOff x="5305425" y="2638425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47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5C6D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B4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3" name="TextBox 51"/>
          <p:cNvSpPr txBox="1"/>
          <p:nvPr/>
        </p:nvSpPr>
        <p:spPr>
          <a:xfrm>
            <a:off x="1480680" y="2631330"/>
            <a:ext cx="1271652" cy="8679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在此录入上述图表的综合描述说明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069203" y="1392943"/>
            <a:ext cx="15988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添加标题</a:t>
            </a:r>
            <a:endParaRPr lang="en-US" altLang="zh-CN" sz="2200" b="1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65" name="TextBox 53"/>
          <p:cNvSpPr txBox="1"/>
          <p:nvPr/>
        </p:nvSpPr>
        <p:spPr>
          <a:xfrm>
            <a:off x="1849272" y="4420619"/>
            <a:ext cx="1981594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您的内容打在这里，或者通过复制您的文本</a:t>
            </a:r>
            <a:endParaRPr lang="zh-CN" altLang="en-US" dirty="0">
              <a:sym typeface="微软雅黑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455545" y="5542472"/>
            <a:ext cx="15988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添加标题</a:t>
            </a:r>
            <a:endParaRPr lang="en-US" altLang="zh-CN" sz="2200" b="1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67" name="TextBox 55"/>
          <p:cNvSpPr txBox="1"/>
          <p:nvPr/>
        </p:nvSpPr>
        <p:spPr>
          <a:xfrm>
            <a:off x="8105552" y="1945406"/>
            <a:ext cx="1752017" cy="8460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您的内容打在这里，或者通过复制您的文本</a:t>
            </a:r>
            <a:endParaRPr lang="zh-CN" altLang="en-US" dirty="0">
              <a:sym typeface="微软雅黑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050349" y="2065958"/>
            <a:ext cx="15988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添加标题</a:t>
            </a:r>
            <a:endParaRPr lang="en-US" altLang="zh-CN" sz="2200" b="1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69" name="TextBox 57"/>
          <p:cNvSpPr txBox="1"/>
          <p:nvPr/>
        </p:nvSpPr>
        <p:spPr>
          <a:xfrm>
            <a:off x="9564445" y="4164443"/>
            <a:ext cx="1670679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录入上述图表的描述说明</a:t>
            </a:r>
          </a:p>
        </p:txBody>
      </p:sp>
      <p:sp>
        <p:nvSpPr>
          <p:cNvPr id="70" name="矩形 69"/>
          <p:cNvSpPr/>
          <p:nvPr/>
        </p:nvSpPr>
        <p:spPr>
          <a:xfrm>
            <a:off x="7577962" y="4910072"/>
            <a:ext cx="15988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添加标题</a:t>
            </a:r>
            <a:endParaRPr lang="en-US" altLang="zh-CN" sz="2200" b="1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cxnSp>
        <p:nvCxnSpPr>
          <p:cNvPr id="71" name="肘形连接符 70"/>
          <p:cNvCxnSpPr/>
          <p:nvPr/>
        </p:nvCxnSpPr>
        <p:spPr>
          <a:xfrm rot="10800000" flipV="1">
            <a:off x="1555653" y="2681022"/>
            <a:ext cx="1530873" cy="834621"/>
          </a:xfrm>
          <a:prstGeom prst="bentConnector3">
            <a:avLst>
              <a:gd name="adj1" fmla="val 20581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肘形连接符 71"/>
          <p:cNvCxnSpPr/>
          <p:nvPr/>
        </p:nvCxnSpPr>
        <p:spPr>
          <a:xfrm rot="10800000">
            <a:off x="1950914" y="4356789"/>
            <a:ext cx="2473569" cy="569324"/>
          </a:xfrm>
          <a:prstGeom prst="bentConnector3">
            <a:avLst>
              <a:gd name="adj1" fmla="val 21861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肘形连接符 72"/>
          <p:cNvCxnSpPr/>
          <p:nvPr/>
        </p:nvCxnSpPr>
        <p:spPr>
          <a:xfrm rot="10800000" flipV="1">
            <a:off x="8671403" y="4106769"/>
            <a:ext cx="2424229" cy="640975"/>
          </a:xfrm>
          <a:prstGeom prst="bentConnector3">
            <a:avLst>
              <a:gd name="adj1" fmla="val 66889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肘形连接符 73"/>
          <p:cNvCxnSpPr/>
          <p:nvPr/>
        </p:nvCxnSpPr>
        <p:spPr>
          <a:xfrm rot="10800000" flipV="1">
            <a:off x="7449279" y="1878817"/>
            <a:ext cx="2267929" cy="997559"/>
          </a:xfrm>
          <a:prstGeom prst="bentConnector3">
            <a:avLst>
              <a:gd name="adj1" fmla="val 74673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773382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37" dur="8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54" dur="7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00">
                                      <p:cBhvr>
                                        <p:cTn id="71" dur="7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86400000">
                                      <p:cBhvr>
                                        <p:cTn id="88" dur="6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5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>
            <a:spLocks/>
          </p:cNvSpPr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>
            <a:spLocks/>
          </p:cNvSpPr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Oval 22"/>
          <p:cNvSpPr>
            <a:spLocks noChangeArrowheads="1"/>
          </p:cNvSpPr>
          <p:nvPr/>
        </p:nvSpPr>
        <p:spPr bwMode="auto">
          <a:xfrm>
            <a:off x="4837145" y="1550060"/>
            <a:ext cx="1302980" cy="1302141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txBody>
          <a:bodyPr vert="horz" wrap="square" lIns="75493" tIns="37746" rIns="75493" bIns="37746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altLang="zh-CN" sz="28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 flipH="1">
            <a:off x="1674204" y="2202779"/>
            <a:ext cx="3162941" cy="0"/>
          </a:xfrm>
          <a:prstGeom prst="line">
            <a:avLst/>
          </a:prstGeom>
          <a:noFill/>
          <a:ln w="5" cap="flat">
            <a:solidFill>
              <a:srgbClr val="5C6D7D"/>
            </a:solidFill>
            <a:prstDash val="dash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75493" tIns="37746" rIns="75493" bIns="37746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Freeform 24"/>
          <p:cNvSpPr>
            <a:spLocks noEditPoints="1"/>
          </p:cNvSpPr>
          <p:nvPr/>
        </p:nvSpPr>
        <p:spPr bwMode="auto">
          <a:xfrm>
            <a:off x="3881405" y="2024766"/>
            <a:ext cx="367084" cy="365918"/>
          </a:xfrm>
          <a:custGeom>
            <a:avLst/>
            <a:gdLst>
              <a:gd name="T0" fmla="*/ 23 w 47"/>
              <a:gd name="T1" fmla="*/ 0 h 47"/>
              <a:gd name="T2" fmla="*/ 47 w 47"/>
              <a:gd name="T3" fmla="*/ 24 h 47"/>
              <a:gd name="T4" fmla="*/ 23 w 47"/>
              <a:gd name="T5" fmla="*/ 47 h 47"/>
              <a:gd name="T6" fmla="*/ 0 w 47"/>
              <a:gd name="T7" fmla="*/ 24 h 47"/>
              <a:gd name="T8" fmla="*/ 23 w 47"/>
              <a:gd name="T9" fmla="*/ 0 h 47"/>
              <a:gd name="T10" fmla="*/ 23 w 47"/>
              <a:gd name="T11" fmla="*/ 15 h 47"/>
              <a:gd name="T12" fmla="*/ 15 w 47"/>
              <a:gd name="T13" fmla="*/ 24 h 47"/>
              <a:gd name="T14" fmla="*/ 23 w 47"/>
              <a:gd name="T15" fmla="*/ 32 h 47"/>
              <a:gd name="T16" fmla="*/ 32 w 47"/>
              <a:gd name="T17" fmla="*/ 24 h 47"/>
              <a:gd name="T18" fmla="*/ 23 w 47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3" y="0"/>
                </a:moveTo>
                <a:cubicBezTo>
                  <a:pt x="36" y="0"/>
                  <a:pt x="47" y="11"/>
                  <a:pt x="47" y="24"/>
                </a:cubicBezTo>
                <a:cubicBezTo>
                  <a:pt x="47" y="37"/>
                  <a:pt x="36" y="47"/>
                  <a:pt x="23" y="47"/>
                </a:cubicBezTo>
                <a:cubicBezTo>
                  <a:pt x="10" y="47"/>
                  <a:pt x="0" y="37"/>
                  <a:pt x="0" y="24"/>
                </a:cubicBezTo>
                <a:cubicBezTo>
                  <a:pt x="0" y="11"/>
                  <a:pt x="10" y="0"/>
                  <a:pt x="23" y="0"/>
                </a:cubicBezTo>
                <a:close/>
                <a:moveTo>
                  <a:pt x="23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3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3" y="15"/>
                </a:cubicBezTo>
                <a:close/>
              </a:path>
            </a:pathLst>
          </a:custGeom>
          <a:solidFill>
            <a:srgbClr val="5C6D7D"/>
          </a:solidFill>
          <a:ln>
            <a:solidFill>
              <a:srgbClr val="5C6D7D"/>
            </a:solidFill>
          </a:ln>
          <a:extLst/>
        </p:spPr>
        <p:txBody>
          <a:bodyPr vert="horz" wrap="square" lIns="75493" tIns="37746" rIns="75493" bIns="37746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Freeform 25"/>
          <p:cNvSpPr>
            <a:spLocks noEditPoints="1"/>
          </p:cNvSpPr>
          <p:nvPr/>
        </p:nvSpPr>
        <p:spPr bwMode="auto">
          <a:xfrm>
            <a:off x="3021570" y="2024766"/>
            <a:ext cx="370391" cy="365918"/>
          </a:xfrm>
          <a:custGeom>
            <a:avLst/>
            <a:gdLst>
              <a:gd name="T0" fmla="*/ 24 w 47"/>
              <a:gd name="T1" fmla="*/ 0 h 47"/>
              <a:gd name="T2" fmla="*/ 47 w 47"/>
              <a:gd name="T3" fmla="*/ 24 h 47"/>
              <a:gd name="T4" fmla="*/ 24 w 47"/>
              <a:gd name="T5" fmla="*/ 47 h 47"/>
              <a:gd name="T6" fmla="*/ 0 w 47"/>
              <a:gd name="T7" fmla="*/ 24 h 47"/>
              <a:gd name="T8" fmla="*/ 24 w 47"/>
              <a:gd name="T9" fmla="*/ 0 h 47"/>
              <a:gd name="T10" fmla="*/ 24 w 47"/>
              <a:gd name="T11" fmla="*/ 15 h 47"/>
              <a:gd name="T12" fmla="*/ 15 w 47"/>
              <a:gd name="T13" fmla="*/ 24 h 47"/>
              <a:gd name="T14" fmla="*/ 24 w 47"/>
              <a:gd name="T15" fmla="*/ 32 h 47"/>
              <a:gd name="T16" fmla="*/ 32 w 47"/>
              <a:gd name="T17" fmla="*/ 24 h 47"/>
              <a:gd name="T18" fmla="*/ 24 w 47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4" y="0"/>
                </a:moveTo>
                <a:cubicBezTo>
                  <a:pt x="37" y="0"/>
                  <a:pt x="47" y="11"/>
                  <a:pt x="47" y="24"/>
                </a:cubicBezTo>
                <a:cubicBezTo>
                  <a:pt x="47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4" y="15"/>
                </a:cubicBezTo>
                <a:close/>
              </a:path>
            </a:pathLst>
          </a:custGeom>
          <a:solidFill>
            <a:srgbClr val="5C6D7D"/>
          </a:solidFill>
          <a:ln>
            <a:solidFill>
              <a:srgbClr val="5C6D7D"/>
            </a:solidFill>
          </a:ln>
          <a:extLst/>
        </p:spPr>
        <p:txBody>
          <a:bodyPr vert="horz" wrap="square" lIns="75493" tIns="37746" rIns="75493" bIns="37746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Freeform 26"/>
          <p:cNvSpPr>
            <a:spLocks noEditPoints="1"/>
          </p:cNvSpPr>
          <p:nvPr/>
        </p:nvSpPr>
        <p:spPr bwMode="auto">
          <a:xfrm>
            <a:off x="2165043" y="2024766"/>
            <a:ext cx="373697" cy="365918"/>
          </a:xfrm>
          <a:custGeom>
            <a:avLst/>
            <a:gdLst>
              <a:gd name="T0" fmla="*/ 24 w 48"/>
              <a:gd name="T1" fmla="*/ 0 h 47"/>
              <a:gd name="T2" fmla="*/ 48 w 48"/>
              <a:gd name="T3" fmla="*/ 24 h 47"/>
              <a:gd name="T4" fmla="*/ 24 w 48"/>
              <a:gd name="T5" fmla="*/ 47 h 47"/>
              <a:gd name="T6" fmla="*/ 0 w 48"/>
              <a:gd name="T7" fmla="*/ 24 h 47"/>
              <a:gd name="T8" fmla="*/ 24 w 48"/>
              <a:gd name="T9" fmla="*/ 0 h 47"/>
              <a:gd name="T10" fmla="*/ 24 w 48"/>
              <a:gd name="T11" fmla="*/ 15 h 47"/>
              <a:gd name="T12" fmla="*/ 15 w 48"/>
              <a:gd name="T13" fmla="*/ 24 h 47"/>
              <a:gd name="T14" fmla="*/ 24 w 48"/>
              <a:gd name="T15" fmla="*/ 32 h 47"/>
              <a:gd name="T16" fmla="*/ 32 w 48"/>
              <a:gd name="T17" fmla="*/ 24 h 47"/>
              <a:gd name="T18" fmla="*/ 24 w 48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47">
                <a:moveTo>
                  <a:pt x="24" y="0"/>
                </a:moveTo>
                <a:cubicBezTo>
                  <a:pt x="37" y="0"/>
                  <a:pt x="48" y="11"/>
                  <a:pt x="48" y="24"/>
                </a:cubicBezTo>
                <a:cubicBezTo>
                  <a:pt x="48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9" y="32"/>
                  <a:pt x="32" y="28"/>
                  <a:pt x="32" y="24"/>
                </a:cubicBezTo>
                <a:cubicBezTo>
                  <a:pt x="32" y="19"/>
                  <a:pt x="29" y="15"/>
                  <a:pt x="24" y="15"/>
                </a:cubicBezTo>
                <a:close/>
              </a:path>
            </a:pathLst>
          </a:custGeom>
          <a:solidFill>
            <a:srgbClr val="5C6D7D"/>
          </a:solidFill>
          <a:ln>
            <a:solidFill>
              <a:srgbClr val="5C6D7D"/>
            </a:solidFill>
          </a:ln>
          <a:extLst/>
        </p:spPr>
        <p:txBody>
          <a:bodyPr vert="horz" wrap="square" lIns="75493" tIns="37746" rIns="75493" bIns="37746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Freeform 27"/>
          <p:cNvSpPr>
            <a:spLocks/>
          </p:cNvSpPr>
          <p:nvPr/>
        </p:nvSpPr>
        <p:spPr bwMode="auto">
          <a:xfrm>
            <a:off x="3990537" y="2304972"/>
            <a:ext cx="1742819" cy="1480155"/>
          </a:xfrm>
          <a:custGeom>
            <a:avLst/>
            <a:gdLst>
              <a:gd name="T0" fmla="*/ 172 w 223"/>
              <a:gd name="T1" fmla="*/ 172 h 190"/>
              <a:gd name="T2" fmla="*/ 50 w 223"/>
              <a:gd name="T3" fmla="*/ 122 h 190"/>
              <a:gd name="T4" fmla="*/ 0 w 223"/>
              <a:gd name="T5" fmla="*/ 0 h 190"/>
              <a:gd name="T6" fmla="*/ 22 w 223"/>
              <a:gd name="T7" fmla="*/ 0 h 190"/>
              <a:gd name="T8" fmla="*/ 66 w 223"/>
              <a:gd name="T9" fmla="*/ 106 h 190"/>
              <a:gd name="T10" fmla="*/ 172 w 223"/>
              <a:gd name="T11" fmla="*/ 150 h 190"/>
              <a:gd name="T12" fmla="*/ 172 w 223"/>
              <a:gd name="T13" fmla="*/ 132 h 190"/>
              <a:gd name="T14" fmla="*/ 223 w 223"/>
              <a:gd name="T15" fmla="*/ 163 h 190"/>
              <a:gd name="T16" fmla="*/ 172 w 223"/>
              <a:gd name="T17" fmla="*/ 190 h 190"/>
              <a:gd name="T18" fmla="*/ 172 w 223"/>
              <a:gd name="T19" fmla="*/ 172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3" h="190">
                <a:moveTo>
                  <a:pt x="172" y="172"/>
                </a:moveTo>
                <a:cubicBezTo>
                  <a:pt x="124" y="172"/>
                  <a:pt x="81" y="153"/>
                  <a:pt x="50" y="122"/>
                </a:cubicBezTo>
                <a:cubicBezTo>
                  <a:pt x="19" y="91"/>
                  <a:pt x="0" y="48"/>
                  <a:pt x="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41"/>
                  <a:pt x="39" y="79"/>
                  <a:pt x="66" y="106"/>
                </a:cubicBezTo>
                <a:cubicBezTo>
                  <a:pt x="93" y="133"/>
                  <a:pt x="131" y="150"/>
                  <a:pt x="172" y="150"/>
                </a:cubicBezTo>
                <a:cubicBezTo>
                  <a:pt x="172" y="132"/>
                  <a:pt x="172" y="132"/>
                  <a:pt x="172" y="132"/>
                </a:cubicBezTo>
                <a:cubicBezTo>
                  <a:pt x="223" y="163"/>
                  <a:pt x="223" y="163"/>
                  <a:pt x="223" y="163"/>
                </a:cubicBezTo>
                <a:cubicBezTo>
                  <a:pt x="172" y="190"/>
                  <a:pt x="172" y="190"/>
                  <a:pt x="172" y="190"/>
                </a:cubicBezTo>
                <a:lnTo>
                  <a:pt x="172" y="172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  <a:extLst/>
        </p:spPr>
        <p:txBody>
          <a:bodyPr vert="horz" wrap="square" lIns="75493" tIns="37746" rIns="75493" bIns="37746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Freeform 28"/>
          <p:cNvSpPr>
            <a:spLocks/>
          </p:cNvSpPr>
          <p:nvPr/>
        </p:nvSpPr>
        <p:spPr bwMode="auto">
          <a:xfrm>
            <a:off x="3107554" y="2304973"/>
            <a:ext cx="2625803" cy="2360336"/>
          </a:xfrm>
          <a:custGeom>
            <a:avLst/>
            <a:gdLst>
              <a:gd name="T0" fmla="*/ 285 w 336"/>
              <a:gd name="T1" fmla="*/ 285 h 303"/>
              <a:gd name="T2" fmla="*/ 84 w 336"/>
              <a:gd name="T3" fmla="*/ 202 h 303"/>
              <a:gd name="T4" fmla="*/ 0 w 336"/>
              <a:gd name="T5" fmla="*/ 0 h 303"/>
              <a:gd name="T6" fmla="*/ 23 w 336"/>
              <a:gd name="T7" fmla="*/ 0 h 303"/>
              <a:gd name="T8" fmla="*/ 100 w 336"/>
              <a:gd name="T9" fmla="*/ 186 h 303"/>
              <a:gd name="T10" fmla="*/ 285 w 336"/>
              <a:gd name="T11" fmla="*/ 262 h 303"/>
              <a:gd name="T12" fmla="*/ 285 w 336"/>
              <a:gd name="T13" fmla="*/ 245 h 303"/>
              <a:gd name="T14" fmla="*/ 336 w 336"/>
              <a:gd name="T15" fmla="*/ 275 h 303"/>
              <a:gd name="T16" fmla="*/ 285 w 336"/>
              <a:gd name="T17" fmla="*/ 303 h 303"/>
              <a:gd name="T18" fmla="*/ 285 w 336"/>
              <a:gd name="T19" fmla="*/ 28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" h="303">
                <a:moveTo>
                  <a:pt x="285" y="285"/>
                </a:moveTo>
                <a:cubicBezTo>
                  <a:pt x="206" y="285"/>
                  <a:pt x="135" y="253"/>
                  <a:pt x="84" y="202"/>
                </a:cubicBezTo>
                <a:cubicBezTo>
                  <a:pt x="32" y="150"/>
                  <a:pt x="0" y="7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72"/>
                  <a:pt x="52" y="138"/>
                  <a:pt x="100" y="186"/>
                </a:cubicBezTo>
                <a:cubicBezTo>
                  <a:pt x="147" y="233"/>
                  <a:pt x="213" y="262"/>
                  <a:pt x="285" y="262"/>
                </a:cubicBezTo>
                <a:cubicBezTo>
                  <a:pt x="285" y="245"/>
                  <a:pt x="285" y="245"/>
                  <a:pt x="285" y="245"/>
                </a:cubicBezTo>
                <a:cubicBezTo>
                  <a:pt x="336" y="275"/>
                  <a:pt x="336" y="275"/>
                  <a:pt x="336" y="275"/>
                </a:cubicBezTo>
                <a:cubicBezTo>
                  <a:pt x="285" y="303"/>
                  <a:pt x="285" y="303"/>
                  <a:pt x="285" y="303"/>
                </a:cubicBezTo>
                <a:lnTo>
                  <a:pt x="285" y="285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  <a:extLst/>
        </p:spPr>
        <p:txBody>
          <a:bodyPr vert="horz" wrap="square" lIns="75493" tIns="37746" rIns="75493" bIns="37746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Freeform 29"/>
          <p:cNvSpPr>
            <a:spLocks/>
          </p:cNvSpPr>
          <p:nvPr/>
        </p:nvSpPr>
        <p:spPr bwMode="auto">
          <a:xfrm>
            <a:off x="2251027" y="2304972"/>
            <a:ext cx="3482331" cy="3217441"/>
          </a:xfrm>
          <a:custGeom>
            <a:avLst/>
            <a:gdLst>
              <a:gd name="T0" fmla="*/ 395 w 446"/>
              <a:gd name="T1" fmla="*/ 395 h 413"/>
              <a:gd name="T2" fmla="*/ 116 w 446"/>
              <a:gd name="T3" fmla="*/ 279 h 413"/>
              <a:gd name="T4" fmla="*/ 0 w 446"/>
              <a:gd name="T5" fmla="*/ 0 h 413"/>
              <a:gd name="T6" fmla="*/ 23 w 446"/>
              <a:gd name="T7" fmla="*/ 0 h 413"/>
              <a:gd name="T8" fmla="*/ 132 w 446"/>
              <a:gd name="T9" fmla="*/ 263 h 413"/>
              <a:gd name="T10" fmla="*/ 395 w 446"/>
              <a:gd name="T11" fmla="*/ 373 h 413"/>
              <a:gd name="T12" fmla="*/ 395 w 446"/>
              <a:gd name="T13" fmla="*/ 355 h 413"/>
              <a:gd name="T14" fmla="*/ 446 w 446"/>
              <a:gd name="T15" fmla="*/ 385 h 413"/>
              <a:gd name="T16" fmla="*/ 395 w 446"/>
              <a:gd name="T17" fmla="*/ 413 h 413"/>
              <a:gd name="T18" fmla="*/ 395 w 446"/>
              <a:gd name="T19" fmla="*/ 3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6" h="413">
                <a:moveTo>
                  <a:pt x="395" y="395"/>
                </a:moveTo>
                <a:cubicBezTo>
                  <a:pt x="286" y="395"/>
                  <a:pt x="187" y="351"/>
                  <a:pt x="116" y="279"/>
                </a:cubicBezTo>
                <a:cubicBezTo>
                  <a:pt x="44" y="208"/>
                  <a:pt x="0" y="10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103"/>
                  <a:pt x="64" y="196"/>
                  <a:pt x="132" y="263"/>
                </a:cubicBezTo>
                <a:cubicBezTo>
                  <a:pt x="199" y="331"/>
                  <a:pt x="292" y="372"/>
                  <a:pt x="395" y="373"/>
                </a:cubicBezTo>
                <a:cubicBezTo>
                  <a:pt x="395" y="355"/>
                  <a:pt x="395" y="355"/>
                  <a:pt x="395" y="355"/>
                </a:cubicBezTo>
                <a:cubicBezTo>
                  <a:pt x="446" y="385"/>
                  <a:pt x="446" y="385"/>
                  <a:pt x="446" y="385"/>
                </a:cubicBezTo>
                <a:cubicBezTo>
                  <a:pt x="395" y="413"/>
                  <a:pt x="395" y="413"/>
                  <a:pt x="395" y="413"/>
                </a:cubicBezTo>
                <a:lnTo>
                  <a:pt x="395" y="395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  <a:extLst/>
        </p:spPr>
        <p:txBody>
          <a:bodyPr vert="horz" wrap="square" lIns="75493" tIns="37746" rIns="75493" bIns="37746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94791" y="3172432"/>
            <a:ext cx="558021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 dirty="0">
                <a:solidFill>
                  <a:srgbClr val="5C6D7D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4500" dirty="0">
              <a:solidFill>
                <a:srgbClr val="5C6D7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94791" y="4034688"/>
            <a:ext cx="514739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>
                <a:solidFill>
                  <a:srgbClr val="5C6D7D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4500">
              <a:solidFill>
                <a:srgbClr val="5C6D7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94790" y="4925037"/>
            <a:ext cx="538785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>
                <a:solidFill>
                  <a:srgbClr val="5C6D7D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4500">
              <a:solidFill>
                <a:srgbClr val="5C6D7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37851" y="3167595"/>
            <a:ext cx="4374527" cy="851826"/>
          </a:xfrm>
          <a:prstGeom prst="rect">
            <a:avLst/>
          </a:prstGeom>
          <a:noFill/>
        </p:spPr>
        <p:txBody>
          <a:bodyPr wrap="square" lIns="75493" tIns="37746" rIns="75493" bIns="3774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文字，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录入上述图表的综合描述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37851" y="4089861"/>
            <a:ext cx="4374527" cy="851826"/>
          </a:xfrm>
          <a:prstGeom prst="rect">
            <a:avLst/>
          </a:prstGeom>
          <a:noFill/>
        </p:spPr>
        <p:txBody>
          <a:bodyPr wrap="square" lIns="75493" tIns="37746" rIns="75493" bIns="3774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文字，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录入上述图表的综合描述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437851" y="5012127"/>
            <a:ext cx="4374527" cy="851826"/>
          </a:xfrm>
          <a:prstGeom prst="rect">
            <a:avLst/>
          </a:prstGeom>
          <a:noFill/>
        </p:spPr>
        <p:txBody>
          <a:bodyPr wrap="square" lIns="75493" tIns="37746" rIns="75493" bIns="3774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录入上述图表的综合描述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3066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25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1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650"/>
                            </p:stCondLst>
                            <p:childTnLst>
                              <p:par>
                                <p:cTn id="6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1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650"/>
                            </p:stCondLst>
                            <p:childTnLst>
                              <p:par>
                                <p:cTn id="7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15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650"/>
                            </p:stCondLst>
                            <p:childTnLst>
                              <p:par>
                                <p:cTn id="9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83" y="-27384"/>
            <a:ext cx="12192000" cy="510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-5483" y="-27383"/>
            <a:ext cx="12200658" cy="5109792"/>
          </a:xfrm>
          <a:prstGeom prst="rect">
            <a:avLst/>
          </a:prstGeom>
          <a:solidFill>
            <a:srgbClr val="5C6D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7609" y="5082408"/>
            <a:ext cx="12200658" cy="1802976"/>
          </a:xfrm>
          <a:prstGeom prst="rect">
            <a:avLst/>
          </a:prstGeom>
          <a:solidFill>
            <a:srgbClr val="EAEAE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燕尾形 11"/>
          <p:cNvSpPr>
            <a:spLocks noChangeArrowheads="1"/>
          </p:cNvSpPr>
          <p:nvPr/>
        </p:nvSpPr>
        <p:spPr bwMode="auto">
          <a:xfrm>
            <a:off x="9012674" y="3815687"/>
            <a:ext cx="231590" cy="463419"/>
          </a:xfrm>
          <a:prstGeom prst="chevron">
            <a:avLst>
              <a:gd name="adj" fmla="val 71727"/>
            </a:avLst>
          </a:prstGeom>
          <a:solidFill>
            <a:srgbClr val="B4B7BE"/>
          </a:solidFill>
          <a:ln>
            <a:noFill/>
          </a:ln>
          <a:extLst/>
        </p:spPr>
        <p:txBody>
          <a:bodyPr/>
          <a:lstStyle/>
          <a:p>
            <a:endParaRPr lang="zh-CN" altLang="zh-CN"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9" name="燕尾形 36"/>
          <p:cNvSpPr>
            <a:spLocks noChangeArrowheads="1"/>
          </p:cNvSpPr>
          <p:nvPr/>
        </p:nvSpPr>
        <p:spPr bwMode="auto">
          <a:xfrm flipH="1">
            <a:off x="3001243" y="3815687"/>
            <a:ext cx="231590" cy="463419"/>
          </a:xfrm>
          <a:prstGeom prst="chevron">
            <a:avLst>
              <a:gd name="adj" fmla="val 71727"/>
            </a:avLst>
          </a:prstGeom>
          <a:solidFill>
            <a:srgbClr val="B4B7BE"/>
          </a:solidFill>
          <a:ln>
            <a:noFill/>
          </a:ln>
          <a:extLst/>
        </p:spPr>
        <p:txBody>
          <a:bodyPr/>
          <a:lstStyle/>
          <a:p>
            <a:endParaRPr lang="zh-CN" altLang="zh-CN"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585419" y="3703042"/>
            <a:ext cx="719684" cy="719684"/>
            <a:chOff x="4585419" y="3703042"/>
            <a:chExt cx="719684" cy="719684"/>
          </a:xfrm>
        </p:grpSpPr>
        <p:sp>
          <p:nvSpPr>
            <p:cNvPr id="22" name="椭圆 21"/>
            <p:cNvSpPr/>
            <p:nvPr/>
          </p:nvSpPr>
          <p:spPr>
            <a:xfrm>
              <a:off x="4585419" y="3703042"/>
              <a:ext cx="719684" cy="719684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84"/>
            <p:cNvSpPr>
              <a:spLocks noChangeAspect="1" noEditPoints="1" noChangeArrowheads="1"/>
            </p:cNvSpPr>
            <p:nvPr/>
          </p:nvSpPr>
          <p:spPr bwMode="auto">
            <a:xfrm>
              <a:off x="4743766" y="3905248"/>
              <a:ext cx="401608" cy="397088"/>
            </a:xfrm>
            <a:custGeom>
              <a:avLst/>
              <a:gdLst>
                <a:gd name="T0" fmla="*/ 170 w 170"/>
                <a:gd name="T1" fmla="*/ 0 h 168"/>
                <a:gd name="T2" fmla="*/ 162 w 170"/>
                <a:gd name="T3" fmla="*/ 16 h 168"/>
                <a:gd name="T4" fmla="*/ 170 w 170"/>
                <a:gd name="T5" fmla="*/ 103 h 168"/>
                <a:gd name="T6" fmla="*/ 93 w 170"/>
                <a:gd name="T7" fmla="*/ 119 h 168"/>
                <a:gd name="T8" fmla="*/ 128 w 170"/>
                <a:gd name="T9" fmla="*/ 152 h 168"/>
                <a:gd name="T10" fmla="*/ 42 w 170"/>
                <a:gd name="T11" fmla="*/ 168 h 168"/>
                <a:gd name="T12" fmla="*/ 77 w 170"/>
                <a:gd name="T13" fmla="*/ 152 h 168"/>
                <a:gd name="T14" fmla="*/ 0 w 170"/>
                <a:gd name="T15" fmla="*/ 119 h 168"/>
                <a:gd name="T16" fmla="*/ 6 w 170"/>
                <a:gd name="T17" fmla="*/ 103 h 168"/>
                <a:gd name="T18" fmla="*/ 0 w 170"/>
                <a:gd name="T19" fmla="*/ 16 h 168"/>
                <a:gd name="T20" fmla="*/ 0 w 170"/>
                <a:gd name="T21" fmla="*/ 0 h 168"/>
                <a:gd name="T22" fmla="*/ 122 w 170"/>
                <a:gd name="T23" fmla="*/ 40 h 168"/>
                <a:gd name="T24" fmla="*/ 115 w 170"/>
                <a:gd name="T25" fmla="*/ 44 h 168"/>
                <a:gd name="T26" fmla="*/ 75 w 170"/>
                <a:gd name="T27" fmla="*/ 52 h 168"/>
                <a:gd name="T28" fmla="*/ 73 w 170"/>
                <a:gd name="T29" fmla="*/ 50 h 168"/>
                <a:gd name="T30" fmla="*/ 50 w 170"/>
                <a:gd name="T31" fmla="*/ 67 h 168"/>
                <a:gd name="T32" fmla="*/ 85 w 170"/>
                <a:gd name="T33" fmla="*/ 65 h 168"/>
                <a:gd name="T34" fmla="*/ 89 w 170"/>
                <a:gd name="T35" fmla="*/ 67 h 168"/>
                <a:gd name="T36" fmla="*/ 120 w 170"/>
                <a:gd name="T37" fmla="*/ 52 h 168"/>
                <a:gd name="T38" fmla="*/ 128 w 170"/>
                <a:gd name="T39" fmla="*/ 40 h 168"/>
                <a:gd name="T40" fmla="*/ 113 w 170"/>
                <a:gd name="T41" fmla="*/ 58 h 168"/>
                <a:gd name="T42" fmla="*/ 122 w 170"/>
                <a:gd name="T43" fmla="*/ 85 h 168"/>
                <a:gd name="T44" fmla="*/ 113 w 170"/>
                <a:gd name="T45" fmla="*/ 58 h 168"/>
                <a:gd name="T46" fmla="*/ 101 w 170"/>
                <a:gd name="T47" fmla="*/ 67 h 168"/>
                <a:gd name="T48" fmla="*/ 109 w 170"/>
                <a:gd name="T49" fmla="*/ 85 h 168"/>
                <a:gd name="T50" fmla="*/ 101 w 170"/>
                <a:gd name="T51" fmla="*/ 67 h 168"/>
                <a:gd name="T52" fmla="*/ 87 w 170"/>
                <a:gd name="T53" fmla="*/ 77 h 168"/>
                <a:gd name="T54" fmla="*/ 95 w 170"/>
                <a:gd name="T55" fmla="*/ 85 h 168"/>
                <a:gd name="T56" fmla="*/ 87 w 170"/>
                <a:gd name="T57" fmla="*/ 77 h 168"/>
                <a:gd name="T58" fmla="*/ 75 w 170"/>
                <a:gd name="T59" fmla="*/ 69 h 168"/>
                <a:gd name="T60" fmla="*/ 83 w 170"/>
                <a:gd name="T61" fmla="*/ 85 h 168"/>
                <a:gd name="T62" fmla="*/ 75 w 170"/>
                <a:gd name="T63" fmla="*/ 69 h 168"/>
                <a:gd name="T64" fmla="*/ 63 w 170"/>
                <a:gd name="T65" fmla="*/ 69 h 168"/>
                <a:gd name="T66" fmla="*/ 71 w 170"/>
                <a:gd name="T67" fmla="*/ 85 h 168"/>
                <a:gd name="T68" fmla="*/ 63 w 170"/>
                <a:gd name="T69" fmla="*/ 69 h 168"/>
                <a:gd name="T70" fmla="*/ 48 w 170"/>
                <a:gd name="T71" fmla="*/ 73 h 168"/>
                <a:gd name="T72" fmla="*/ 56 w 170"/>
                <a:gd name="T73" fmla="*/ 85 h 168"/>
                <a:gd name="T74" fmla="*/ 48 w 170"/>
                <a:gd name="T75" fmla="*/ 73 h 168"/>
                <a:gd name="T76" fmla="*/ 146 w 170"/>
                <a:gd name="T77" fmla="*/ 18 h 168"/>
                <a:gd name="T78" fmla="*/ 24 w 170"/>
                <a:gd name="T79" fmla="*/ 101 h 168"/>
                <a:gd name="T80" fmla="*/ 146 w 170"/>
                <a:gd name="T81" fmla="*/ 1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0"/>
                <a:gd name="T124" fmla="*/ 0 h 168"/>
                <a:gd name="T125" fmla="*/ 170 w 170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0" h="168">
                  <a:moveTo>
                    <a:pt x="0" y="0"/>
                  </a:moveTo>
                  <a:lnTo>
                    <a:pt x="170" y="0"/>
                  </a:lnTo>
                  <a:lnTo>
                    <a:pt x="170" y="16"/>
                  </a:lnTo>
                  <a:lnTo>
                    <a:pt x="162" y="16"/>
                  </a:lnTo>
                  <a:lnTo>
                    <a:pt x="162" y="103"/>
                  </a:lnTo>
                  <a:lnTo>
                    <a:pt x="170" y="103"/>
                  </a:lnTo>
                  <a:lnTo>
                    <a:pt x="170" y="119"/>
                  </a:lnTo>
                  <a:lnTo>
                    <a:pt x="93" y="119"/>
                  </a:lnTo>
                  <a:lnTo>
                    <a:pt x="93" y="152"/>
                  </a:lnTo>
                  <a:lnTo>
                    <a:pt x="128" y="152"/>
                  </a:lnTo>
                  <a:lnTo>
                    <a:pt x="128" y="168"/>
                  </a:lnTo>
                  <a:lnTo>
                    <a:pt x="42" y="168"/>
                  </a:lnTo>
                  <a:lnTo>
                    <a:pt x="42" y="152"/>
                  </a:lnTo>
                  <a:lnTo>
                    <a:pt x="77" y="152"/>
                  </a:lnTo>
                  <a:lnTo>
                    <a:pt x="77" y="119"/>
                  </a:lnTo>
                  <a:lnTo>
                    <a:pt x="0" y="119"/>
                  </a:lnTo>
                  <a:lnTo>
                    <a:pt x="0" y="103"/>
                  </a:lnTo>
                  <a:lnTo>
                    <a:pt x="6" y="10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28" y="40"/>
                  </a:moveTo>
                  <a:lnTo>
                    <a:pt x="122" y="40"/>
                  </a:lnTo>
                  <a:lnTo>
                    <a:pt x="113" y="40"/>
                  </a:lnTo>
                  <a:lnTo>
                    <a:pt x="115" y="44"/>
                  </a:lnTo>
                  <a:lnTo>
                    <a:pt x="87" y="61"/>
                  </a:lnTo>
                  <a:lnTo>
                    <a:pt x="75" y="52"/>
                  </a:lnTo>
                  <a:lnTo>
                    <a:pt x="75" y="50"/>
                  </a:lnTo>
                  <a:lnTo>
                    <a:pt x="73" y="50"/>
                  </a:lnTo>
                  <a:lnTo>
                    <a:pt x="48" y="61"/>
                  </a:lnTo>
                  <a:lnTo>
                    <a:pt x="50" y="67"/>
                  </a:lnTo>
                  <a:lnTo>
                    <a:pt x="73" y="56"/>
                  </a:lnTo>
                  <a:lnTo>
                    <a:pt x="85" y="65"/>
                  </a:lnTo>
                  <a:lnTo>
                    <a:pt x="87" y="67"/>
                  </a:lnTo>
                  <a:lnTo>
                    <a:pt x="89" y="67"/>
                  </a:lnTo>
                  <a:lnTo>
                    <a:pt x="117" y="48"/>
                  </a:lnTo>
                  <a:lnTo>
                    <a:pt x="120" y="52"/>
                  </a:lnTo>
                  <a:lnTo>
                    <a:pt x="124" y="46"/>
                  </a:lnTo>
                  <a:lnTo>
                    <a:pt x="128" y="40"/>
                  </a:lnTo>
                  <a:lnTo>
                    <a:pt x="128" y="40"/>
                  </a:lnTo>
                  <a:close/>
                  <a:moveTo>
                    <a:pt x="113" y="58"/>
                  </a:moveTo>
                  <a:lnTo>
                    <a:pt x="113" y="85"/>
                  </a:lnTo>
                  <a:lnTo>
                    <a:pt x="122" y="85"/>
                  </a:lnTo>
                  <a:lnTo>
                    <a:pt x="122" y="58"/>
                  </a:lnTo>
                  <a:lnTo>
                    <a:pt x="113" y="58"/>
                  </a:lnTo>
                  <a:lnTo>
                    <a:pt x="113" y="58"/>
                  </a:lnTo>
                  <a:close/>
                  <a:moveTo>
                    <a:pt x="101" y="67"/>
                  </a:moveTo>
                  <a:lnTo>
                    <a:pt x="101" y="85"/>
                  </a:lnTo>
                  <a:lnTo>
                    <a:pt x="109" y="85"/>
                  </a:lnTo>
                  <a:lnTo>
                    <a:pt x="109" y="67"/>
                  </a:lnTo>
                  <a:lnTo>
                    <a:pt x="101" y="67"/>
                  </a:lnTo>
                  <a:lnTo>
                    <a:pt x="101" y="67"/>
                  </a:lnTo>
                  <a:close/>
                  <a:moveTo>
                    <a:pt x="87" y="77"/>
                  </a:moveTo>
                  <a:lnTo>
                    <a:pt x="87" y="85"/>
                  </a:lnTo>
                  <a:lnTo>
                    <a:pt x="95" y="85"/>
                  </a:lnTo>
                  <a:lnTo>
                    <a:pt x="95" y="77"/>
                  </a:lnTo>
                  <a:lnTo>
                    <a:pt x="87" y="77"/>
                  </a:lnTo>
                  <a:lnTo>
                    <a:pt x="87" y="77"/>
                  </a:lnTo>
                  <a:close/>
                  <a:moveTo>
                    <a:pt x="75" y="69"/>
                  </a:moveTo>
                  <a:lnTo>
                    <a:pt x="75" y="85"/>
                  </a:lnTo>
                  <a:lnTo>
                    <a:pt x="83" y="85"/>
                  </a:lnTo>
                  <a:lnTo>
                    <a:pt x="83" y="69"/>
                  </a:lnTo>
                  <a:lnTo>
                    <a:pt x="75" y="69"/>
                  </a:lnTo>
                  <a:lnTo>
                    <a:pt x="75" y="69"/>
                  </a:lnTo>
                  <a:close/>
                  <a:moveTo>
                    <a:pt x="63" y="69"/>
                  </a:moveTo>
                  <a:lnTo>
                    <a:pt x="63" y="85"/>
                  </a:lnTo>
                  <a:lnTo>
                    <a:pt x="71" y="85"/>
                  </a:lnTo>
                  <a:lnTo>
                    <a:pt x="71" y="69"/>
                  </a:lnTo>
                  <a:lnTo>
                    <a:pt x="63" y="69"/>
                  </a:lnTo>
                  <a:lnTo>
                    <a:pt x="63" y="69"/>
                  </a:lnTo>
                  <a:close/>
                  <a:moveTo>
                    <a:pt x="48" y="73"/>
                  </a:moveTo>
                  <a:lnTo>
                    <a:pt x="48" y="85"/>
                  </a:lnTo>
                  <a:lnTo>
                    <a:pt x="56" y="85"/>
                  </a:lnTo>
                  <a:lnTo>
                    <a:pt x="56" y="73"/>
                  </a:lnTo>
                  <a:lnTo>
                    <a:pt x="48" y="73"/>
                  </a:lnTo>
                  <a:lnTo>
                    <a:pt x="48" y="73"/>
                  </a:lnTo>
                  <a:close/>
                  <a:moveTo>
                    <a:pt x="146" y="18"/>
                  </a:moveTo>
                  <a:lnTo>
                    <a:pt x="24" y="18"/>
                  </a:lnTo>
                  <a:lnTo>
                    <a:pt x="24" y="101"/>
                  </a:lnTo>
                  <a:lnTo>
                    <a:pt x="146" y="101"/>
                  </a:lnTo>
                  <a:lnTo>
                    <a:pt x="146" y="18"/>
                  </a:lnTo>
                  <a:close/>
                </a:path>
              </a:pathLst>
            </a:custGeom>
            <a:solidFill>
              <a:srgbClr val="B4B7BE"/>
            </a:solidFill>
            <a:ln>
              <a:noFill/>
            </a:ln>
            <a:extLst/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737547" y="3703042"/>
            <a:ext cx="714955" cy="714955"/>
            <a:chOff x="5737547" y="3703042"/>
            <a:chExt cx="714955" cy="714955"/>
          </a:xfrm>
        </p:grpSpPr>
        <p:sp>
          <p:nvSpPr>
            <p:cNvPr id="25" name="椭圆 24"/>
            <p:cNvSpPr/>
            <p:nvPr/>
          </p:nvSpPr>
          <p:spPr>
            <a:xfrm>
              <a:off x="5737547" y="3703042"/>
              <a:ext cx="714955" cy="714955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37"/>
            <p:cNvGrpSpPr>
              <a:grpSpLocks/>
            </p:cNvGrpSpPr>
            <p:nvPr/>
          </p:nvGrpSpPr>
          <p:grpSpPr bwMode="auto">
            <a:xfrm>
              <a:off x="5845886" y="3868032"/>
              <a:ext cx="493879" cy="398149"/>
              <a:chOff x="316517" y="428157"/>
              <a:chExt cx="763002" cy="615108"/>
            </a:xfrm>
          </p:grpSpPr>
          <p:sp>
            <p:nvSpPr>
              <p:cNvPr id="27" name="圆角矩形 35"/>
              <p:cNvSpPr>
                <a:spLocks noChangeArrowheads="1"/>
              </p:cNvSpPr>
              <p:nvPr/>
            </p:nvSpPr>
            <p:spPr bwMode="auto">
              <a:xfrm>
                <a:off x="377825" y="428157"/>
                <a:ext cx="640387" cy="368076"/>
              </a:xfrm>
              <a:prstGeom prst="roundRect">
                <a:avLst>
                  <a:gd name="adj" fmla="val 8903"/>
                </a:avLst>
              </a:prstGeom>
              <a:noFill/>
              <a:ln w="28575">
                <a:solidFill>
                  <a:srgbClr val="B4B7BE"/>
                </a:solidFill>
                <a:bevel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梯形 36"/>
              <p:cNvSpPr>
                <a:spLocks noChangeArrowheads="1"/>
              </p:cNvSpPr>
              <p:nvPr/>
            </p:nvSpPr>
            <p:spPr bwMode="auto">
              <a:xfrm flipV="1">
                <a:off x="316517" y="836912"/>
                <a:ext cx="763002" cy="206353"/>
              </a:xfrm>
              <a:custGeom>
                <a:avLst/>
                <a:gdLst>
                  <a:gd name="T0" fmla="*/ 737215 w 21600"/>
                  <a:gd name="T1" fmla="*/ 103177 h 21600"/>
                  <a:gd name="T2" fmla="*/ 381501 w 21600"/>
                  <a:gd name="T3" fmla="*/ 206353 h 21600"/>
                  <a:gd name="T4" fmla="*/ 25787 w 21600"/>
                  <a:gd name="T5" fmla="*/ 103177 h 21600"/>
                  <a:gd name="T6" fmla="*/ 38150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530 w 21600"/>
                  <a:gd name="T13" fmla="*/ 2530 h 21600"/>
                  <a:gd name="T14" fmla="*/ 19070 w 21600"/>
                  <a:gd name="T15" fmla="*/ 19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460" y="21600"/>
                    </a:lnTo>
                    <a:lnTo>
                      <a:pt x="2014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4B7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2" name="标题 4"/>
          <p:cNvSpPr txBox="1">
            <a:spLocks/>
          </p:cNvSpPr>
          <p:nvPr/>
        </p:nvSpPr>
        <p:spPr>
          <a:xfrm>
            <a:off x="4612310" y="980728"/>
            <a:ext cx="2925437" cy="171420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8800" dirty="0" smtClean="0">
                <a:solidFill>
                  <a:srgbClr val="B4B7BE"/>
                </a:solidFill>
                <a:latin typeface="Impact MT Std" pitchFamily="34" charset="0"/>
              </a:rPr>
              <a:t>2019</a:t>
            </a:r>
            <a:endParaRPr lang="zh-CN" altLang="en-US" sz="8800" dirty="0">
              <a:solidFill>
                <a:srgbClr val="B4B7BE"/>
              </a:solidFill>
              <a:latin typeface="Impact MT Std" pitchFamily="34" charset="0"/>
            </a:endParaRPr>
          </a:p>
        </p:txBody>
      </p:sp>
      <p:sp>
        <p:nvSpPr>
          <p:cNvPr id="33" name="标题 4"/>
          <p:cNvSpPr txBox="1">
            <a:spLocks/>
          </p:cNvSpPr>
          <p:nvPr/>
        </p:nvSpPr>
        <p:spPr>
          <a:xfrm>
            <a:off x="2209155" y="2348880"/>
            <a:ext cx="7632848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9600" b="1" dirty="0" smtClean="0">
                <a:solidFill>
                  <a:srgbClr val="B4B7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谢谢聆听</a:t>
            </a:r>
            <a:endParaRPr lang="zh-CN" altLang="en-US" sz="9600" b="1" dirty="0">
              <a:solidFill>
                <a:srgbClr val="B4B7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5039464"/>
            <a:ext cx="12195175" cy="45719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5698481" y="4689140"/>
            <a:ext cx="792088" cy="792088"/>
          </a:xfrm>
          <a:prstGeom prst="ellipse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标题 4"/>
          <p:cNvSpPr txBox="1">
            <a:spLocks/>
          </p:cNvSpPr>
          <p:nvPr/>
        </p:nvSpPr>
        <p:spPr>
          <a:xfrm>
            <a:off x="5519126" y="4689140"/>
            <a:ext cx="114976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 smtClean="0">
                <a:solidFill>
                  <a:schemeClr val="bg1"/>
                </a:solidFill>
                <a:latin typeface="Impact MT Std" pitchFamily="34" charset="0"/>
              </a:rPr>
              <a:t>GO</a:t>
            </a:r>
            <a:endParaRPr lang="zh-CN" altLang="en-US" sz="20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39" name="文本框 29"/>
          <p:cNvSpPr txBox="1"/>
          <p:nvPr/>
        </p:nvSpPr>
        <p:spPr>
          <a:xfrm>
            <a:off x="5173979" y="6042775"/>
            <a:ext cx="2291759" cy="338554"/>
          </a:xfrm>
          <a:prstGeom prst="rect">
            <a:avLst/>
          </a:prstGeom>
          <a:noFill/>
          <a:ln>
            <a:solidFill>
              <a:srgbClr val="FC4B4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0" dirty="0" smtClean="0">
                <a:solidFill>
                  <a:srgbClr val="FC4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亮亮图文旗舰店</a:t>
            </a:r>
            <a:endParaRPr lang="zh-CN" altLang="en-US" sz="1600" spc="300" dirty="0">
              <a:solidFill>
                <a:srgbClr val="FC4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48857" y="3703042"/>
            <a:ext cx="720081" cy="720081"/>
            <a:chOff x="3448857" y="3703042"/>
            <a:chExt cx="720081" cy="720081"/>
          </a:xfrm>
        </p:grpSpPr>
        <p:sp>
          <p:nvSpPr>
            <p:cNvPr id="11" name="椭圆 10"/>
            <p:cNvSpPr/>
            <p:nvPr/>
          </p:nvSpPr>
          <p:spPr>
            <a:xfrm>
              <a:off x="3448857" y="3703042"/>
              <a:ext cx="720081" cy="720081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3595204" y="3808793"/>
              <a:ext cx="437633" cy="525616"/>
              <a:chOff x="5501727" y="1556792"/>
              <a:chExt cx="1019228" cy="1224136"/>
            </a:xfrm>
            <a:solidFill>
              <a:srgbClr val="B4B7BE"/>
            </a:solidFill>
          </p:grpSpPr>
          <p:sp>
            <p:nvSpPr>
              <p:cNvPr id="44" name="矩形 43"/>
              <p:cNvSpPr/>
              <p:nvPr/>
            </p:nvSpPr>
            <p:spPr>
              <a:xfrm>
                <a:off x="5617267" y="1556792"/>
                <a:ext cx="120280" cy="12241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5501727" y="1876363"/>
                <a:ext cx="351360" cy="351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5933775" y="1556792"/>
                <a:ext cx="120280" cy="12241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5818235" y="2141536"/>
                <a:ext cx="351360" cy="351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6285135" y="1556792"/>
                <a:ext cx="120280" cy="12241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6169595" y="1700808"/>
                <a:ext cx="351360" cy="351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8113811" y="3717032"/>
            <a:ext cx="694337" cy="694337"/>
            <a:chOff x="8113811" y="3717032"/>
            <a:chExt cx="694337" cy="694337"/>
          </a:xfrm>
        </p:grpSpPr>
        <p:sp>
          <p:nvSpPr>
            <p:cNvPr id="50" name="椭圆 49"/>
            <p:cNvSpPr/>
            <p:nvPr/>
          </p:nvSpPr>
          <p:spPr>
            <a:xfrm>
              <a:off x="8113811" y="3717032"/>
              <a:ext cx="694337" cy="694337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Freeform 9"/>
            <p:cNvSpPr>
              <a:spLocks noChangeAspect="1" noEditPoints="1" noChangeArrowheads="1"/>
            </p:cNvSpPr>
            <p:nvPr/>
          </p:nvSpPr>
          <p:spPr bwMode="auto">
            <a:xfrm>
              <a:off x="8226760" y="3856523"/>
              <a:ext cx="480992" cy="438697"/>
            </a:xfrm>
            <a:custGeom>
              <a:avLst/>
              <a:gdLst>
                <a:gd name="T0" fmla="*/ 141 w 181"/>
                <a:gd name="T1" fmla="*/ 0 h 165"/>
                <a:gd name="T2" fmla="*/ 149 w 181"/>
                <a:gd name="T3" fmla="*/ 8 h 165"/>
                <a:gd name="T4" fmla="*/ 134 w 181"/>
                <a:gd name="T5" fmla="*/ 47 h 165"/>
                <a:gd name="T6" fmla="*/ 33 w 181"/>
                <a:gd name="T7" fmla="*/ 14 h 165"/>
                <a:gd name="T8" fmla="*/ 39 w 181"/>
                <a:gd name="T9" fmla="*/ 20 h 165"/>
                <a:gd name="T10" fmla="*/ 51 w 181"/>
                <a:gd name="T11" fmla="*/ 31 h 165"/>
                <a:gd name="T12" fmla="*/ 33 w 181"/>
                <a:gd name="T13" fmla="*/ 39 h 165"/>
                <a:gd name="T14" fmla="*/ 39 w 181"/>
                <a:gd name="T15" fmla="*/ 45 h 165"/>
                <a:gd name="T16" fmla="*/ 51 w 181"/>
                <a:gd name="T17" fmla="*/ 55 h 165"/>
                <a:gd name="T18" fmla="*/ 33 w 181"/>
                <a:gd name="T19" fmla="*/ 63 h 165"/>
                <a:gd name="T20" fmla="*/ 39 w 181"/>
                <a:gd name="T21" fmla="*/ 67 h 165"/>
                <a:gd name="T22" fmla="*/ 51 w 181"/>
                <a:gd name="T23" fmla="*/ 77 h 165"/>
                <a:gd name="T24" fmla="*/ 33 w 181"/>
                <a:gd name="T25" fmla="*/ 86 h 165"/>
                <a:gd name="T26" fmla="*/ 39 w 181"/>
                <a:gd name="T27" fmla="*/ 90 h 165"/>
                <a:gd name="T28" fmla="*/ 51 w 181"/>
                <a:gd name="T29" fmla="*/ 100 h 165"/>
                <a:gd name="T30" fmla="*/ 33 w 181"/>
                <a:gd name="T31" fmla="*/ 110 h 165"/>
                <a:gd name="T32" fmla="*/ 39 w 181"/>
                <a:gd name="T33" fmla="*/ 116 h 165"/>
                <a:gd name="T34" fmla="*/ 51 w 181"/>
                <a:gd name="T35" fmla="*/ 126 h 165"/>
                <a:gd name="T36" fmla="*/ 33 w 181"/>
                <a:gd name="T37" fmla="*/ 134 h 165"/>
                <a:gd name="T38" fmla="*/ 33 w 181"/>
                <a:gd name="T39" fmla="*/ 151 h 165"/>
                <a:gd name="T40" fmla="*/ 134 w 181"/>
                <a:gd name="T41" fmla="*/ 118 h 165"/>
                <a:gd name="T42" fmla="*/ 149 w 181"/>
                <a:gd name="T43" fmla="*/ 157 h 165"/>
                <a:gd name="T44" fmla="*/ 141 w 181"/>
                <a:gd name="T45" fmla="*/ 165 h 165"/>
                <a:gd name="T46" fmla="*/ 19 w 181"/>
                <a:gd name="T47" fmla="*/ 165 h 165"/>
                <a:gd name="T48" fmla="*/ 19 w 181"/>
                <a:gd name="T49" fmla="*/ 146 h 165"/>
                <a:gd name="T50" fmla="*/ 0 w 181"/>
                <a:gd name="T51" fmla="*/ 132 h 165"/>
                <a:gd name="T52" fmla="*/ 19 w 181"/>
                <a:gd name="T53" fmla="*/ 120 h 165"/>
                <a:gd name="T54" fmla="*/ 0 w 181"/>
                <a:gd name="T55" fmla="*/ 108 h 165"/>
                <a:gd name="T56" fmla="*/ 19 w 181"/>
                <a:gd name="T57" fmla="*/ 98 h 165"/>
                <a:gd name="T58" fmla="*/ 0 w 181"/>
                <a:gd name="T59" fmla="*/ 83 h 165"/>
                <a:gd name="T60" fmla="*/ 19 w 181"/>
                <a:gd name="T61" fmla="*/ 75 h 165"/>
                <a:gd name="T62" fmla="*/ 0 w 181"/>
                <a:gd name="T63" fmla="*/ 61 h 165"/>
                <a:gd name="T64" fmla="*/ 19 w 181"/>
                <a:gd name="T65" fmla="*/ 51 h 165"/>
                <a:gd name="T66" fmla="*/ 0 w 181"/>
                <a:gd name="T67" fmla="*/ 39 h 165"/>
                <a:gd name="T68" fmla="*/ 19 w 181"/>
                <a:gd name="T69" fmla="*/ 8 h 165"/>
                <a:gd name="T70" fmla="*/ 27 w 181"/>
                <a:gd name="T71" fmla="*/ 0 h 165"/>
                <a:gd name="T72" fmla="*/ 63 w 181"/>
                <a:gd name="T73" fmla="*/ 79 h 165"/>
                <a:gd name="T74" fmla="*/ 84 w 181"/>
                <a:gd name="T75" fmla="*/ 88 h 165"/>
                <a:gd name="T76" fmla="*/ 63 w 181"/>
                <a:gd name="T77" fmla="*/ 79 h 165"/>
                <a:gd name="T78" fmla="*/ 63 w 181"/>
                <a:gd name="T79" fmla="*/ 61 h 165"/>
                <a:gd name="T80" fmla="*/ 100 w 181"/>
                <a:gd name="T81" fmla="*/ 69 h 165"/>
                <a:gd name="T82" fmla="*/ 63 w 181"/>
                <a:gd name="T83" fmla="*/ 61 h 165"/>
                <a:gd name="T84" fmla="*/ 63 w 181"/>
                <a:gd name="T85" fmla="*/ 45 h 165"/>
                <a:gd name="T86" fmla="*/ 116 w 181"/>
                <a:gd name="T87" fmla="*/ 53 h 165"/>
                <a:gd name="T88" fmla="*/ 63 w 181"/>
                <a:gd name="T89" fmla="*/ 45 h 165"/>
                <a:gd name="T90" fmla="*/ 63 w 181"/>
                <a:gd name="T91" fmla="*/ 29 h 165"/>
                <a:gd name="T92" fmla="*/ 116 w 181"/>
                <a:gd name="T93" fmla="*/ 35 h 165"/>
                <a:gd name="T94" fmla="*/ 63 w 181"/>
                <a:gd name="T95" fmla="*/ 29 h 165"/>
                <a:gd name="T96" fmla="*/ 84 w 181"/>
                <a:gd name="T97" fmla="*/ 130 h 165"/>
                <a:gd name="T98" fmla="*/ 106 w 181"/>
                <a:gd name="T99" fmla="*/ 130 h 165"/>
                <a:gd name="T100" fmla="*/ 86 w 181"/>
                <a:gd name="T101" fmla="*/ 108 h 165"/>
                <a:gd name="T102" fmla="*/ 84 w 181"/>
                <a:gd name="T103" fmla="*/ 130 h 165"/>
                <a:gd name="T104" fmla="*/ 161 w 181"/>
                <a:gd name="T105" fmla="*/ 37 h 165"/>
                <a:gd name="T106" fmla="*/ 116 w 181"/>
                <a:gd name="T107" fmla="*/ 120 h 165"/>
                <a:gd name="T108" fmla="*/ 161 w 181"/>
                <a:gd name="T109" fmla="*/ 37 h 16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1"/>
                <a:gd name="T166" fmla="*/ 0 h 165"/>
                <a:gd name="T167" fmla="*/ 181 w 181"/>
                <a:gd name="T168" fmla="*/ 165 h 16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1" h="165">
                  <a:moveTo>
                    <a:pt x="27" y="0"/>
                  </a:moveTo>
                  <a:lnTo>
                    <a:pt x="141" y="0"/>
                  </a:lnTo>
                  <a:lnTo>
                    <a:pt x="149" y="0"/>
                  </a:lnTo>
                  <a:lnTo>
                    <a:pt x="149" y="8"/>
                  </a:lnTo>
                  <a:lnTo>
                    <a:pt x="149" y="35"/>
                  </a:lnTo>
                  <a:lnTo>
                    <a:pt x="134" y="47"/>
                  </a:lnTo>
                  <a:lnTo>
                    <a:pt x="134" y="14"/>
                  </a:lnTo>
                  <a:lnTo>
                    <a:pt x="33" y="14"/>
                  </a:lnTo>
                  <a:lnTo>
                    <a:pt x="33" y="25"/>
                  </a:lnTo>
                  <a:lnTo>
                    <a:pt x="39" y="20"/>
                  </a:lnTo>
                  <a:lnTo>
                    <a:pt x="47" y="18"/>
                  </a:lnTo>
                  <a:lnTo>
                    <a:pt x="51" y="31"/>
                  </a:lnTo>
                  <a:lnTo>
                    <a:pt x="45" y="35"/>
                  </a:lnTo>
                  <a:lnTo>
                    <a:pt x="33" y="39"/>
                  </a:lnTo>
                  <a:lnTo>
                    <a:pt x="33" y="47"/>
                  </a:lnTo>
                  <a:lnTo>
                    <a:pt x="39" y="45"/>
                  </a:lnTo>
                  <a:lnTo>
                    <a:pt x="47" y="41"/>
                  </a:lnTo>
                  <a:lnTo>
                    <a:pt x="51" y="55"/>
                  </a:lnTo>
                  <a:lnTo>
                    <a:pt x="45" y="57"/>
                  </a:lnTo>
                  <a:lnTo>
                    <a:pt x="33" y="63"/>
                  </a:lnTo>
                  <a:lnTo>
                    <a:pt x="33" y="71"/>
                  </a:lnTo>
                  <a:lnTo>
                    <a:pt x="39" y="67"/>
                  </a:lnTo>
                  <a:lnTo>
                    <a:pt x="47" y="65"/>
                  </a:lnTo>
                  <a:lnTo>
                    <a:pt x="51" y="77"/>
                  </a:lnTo>
                  <a:lnTo>
                    <a:pt x="45" y="81"/>
                  </a:lnTo>
                  <a:lnTo>
                    <a:pt x="33" y="86"/>
                  </a:lnTo>
                  <a:lnTo>
                    <a:pt x="33" y="94"/>
                  </a:lnTo>
                  <a:lnTo>
                    <a:pt x="39" y="90"/>
                  </a:lnTo>
                  <a:lnTo>
                    <a:pt x="47" y="88"/>
                  </a:lnTo>
                  <a:lnTo>
                    <a:pt x="51" y="100"/>
                  </a:lnTo>
                  <a:lnTo>
                    <a:pt x="45" y="104"/>
                  </a:lnTo>
                  <a:lnTo>
                    <a:pt x="33" y="110"/>
                  </a:lnTo>
                  <a:lnTo>
                    <a:pt x="33" y="118"/>
                  </a:lnTo>
                  <a:lnTo>
                    <a:pt x="39" y="116"/>
                  </a:lnTo>
                  <a:lnTo>
                    <a:pt x="47" y="112"/>
                  </a:lnTo>
                  <a:lnTo>
                    <a:pt x="51" y="126"/>
                  </a:lnTo>
                  <a:lnTo>
                    <a:pt x="45" y="128"/>
                  </a:lnTo>
                  <a:lnTo>
                    <a:pt x="33" y="134"/>
                  </a:lnTo>
                  <a:lnTo>
                    <a:pt x="33" y="146"/>
                  </a:lnTo>
                  <a:lnTo>
                    <a:pt x="33" y="151"/>
                  </a:lnTo>
                  <a:lnTo>
                    <a:pt x="134" y="151"/>
                  </a:lnTo>
                  <a:lnTo>
                    <a:pt x="134" y="118"/>
                  </a:lnTo>
                  <a:lnTo>
                    <a:pt x="149" y="106"/>
                  </a:lnTo>
                  <a:lnTo>
                    <a:pt x="149" y="157"/>
                  </a:lnTo>
                  <a:lnTo>
                    <a:pt x="149" y="165"/>
                  </a:lnTo>
                  <a:lnTo>
                    <a:pt x="141" y="165"/>
                  </a:lnTo>
                  <a:lnTo>
                    <a:pt x="27" y="165"/>
                  </a:lnTo>
                  <a:lnTo>
                    <a:pt x="19" y="165"/>
                  </a:lnTo>
                  <a:lnTo>
                    <a:pt x="19" y="157"/>
                  </a:lnTo>
                  <a:lnTo>
                    <a:pt x="19" y="146"/>
                  </a:lnTo>
                  <a:lnTo>
                    <a:pt x="4" y="146"/>
                  </a:lnTo>
                  <a:lnTo>
                    <a:pt x="0" y="132"/>
                  </a:lnTo>
                  <a:lnTo>
                    <a:pt x="19" y="124"/>
                  </a:lnTo>
                  <a:lnTo>
                    <a:pt x="19" y="120"/>
                  </a:lnTo>
                  <a:lnTo>
                    <a:pt x="4" y="120"/>
                  </a:lnTo>
                  <a:lnTo>
                    <a:pt x="0" y="108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4" y="98"/>
                  </a:lnTo>
                  <a:lnTo>
                    <a:pt x="0" y="83"/>
                  </a:lnTo>
                  <a:lnTo>
                    <a:pt x="19" y="77"/>
                  </a:lnTo>
                  <a:lnTo>
                    <a:pt x="19" y="75"/>
                  </a:lnTo>
                  <a:lnTo>
                    <a:pt x="4" y="75"/>
                  </a:lnTo>
                  <a:lnTo>
                    <a:pt x="0" y="61"/>
                  </a:lnTo>
                  <a:lnTo>
                    <a:pt x="19" y="53"/>
                  </a:lnTo>
                  <a:lnTo>
                    <a:pt x="19" y="51"/>
                  </a:lnTo>
                  <a:lnTo>
                    <a:pt x="4" y="51"/>
                  </a:lnTo>
                  <a:lnTo>
                    <a:pt x="0" y="39"/>
                  </a:lnTo>
                  <a:lnTo>
                    <a:pt x="19" y="31"/>
                  </a:lnTo>
                  <a:lnTo>
                    <a:pt x="19" y="8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63" y="79"/>
                  </a:moveTo>
                  <a:lnTo>
                    <a:pt x="63" y="88"/>
                  </a:lnTo>
                  <a:lnTo>
                    <a:pt x="84" y="88"/>
                  </a:lnTo>
                  <a:lnTo>
                    <a:pt x="84" y="79"/>
                  </a:lnTo>
                  <a:lnTo>
                    <a:pt x="63" y="79"/>
                  </a:lnTo>
                  <a:lnTo>
                    <a:pt x="63" y="79"/>
                  </a:lnTo>
                  <a:close/>
                  <a:moveTo>
                    <a:pt x="63" y="61"/>
                  </a:moveTo>
                  <a:lnTo>
                    <a:pt x="63" y="69"/>
                  </a:lnTo>
                  <a:lnTo>
                    <a:pt x="100" y="69"/>
                  </a:lnTo>
                  <a:lnTo>
                    <a:pt x="100" y="61"/>
                  </a:lnTo>
                  <a:lnTo>
                    <a:pt x="63" y="61"/>
                  </a:lnTo>
                  <a:lnTo>
                    <a:pt x="63" y="61"/>
                  </a:lnTo>
                  <a:close/>
                  <a:moveTo>
                    <a:pt x="63" y="45"/>
                  </a:moveTo>
                  <a:lnTo>
                    <a:pt x="63" y="53"/>
                  </a:lnTo>
                  <a:lnTo>
                    <a:pt x="116" y="53"/>
                  </a:lnTo>
                  <a:lnTo>
                    <a:pt x="116" y="45"/>
                  </a:lnTo>
                  <a:lnTo>
                    <a:pt x="63" y="45"/>
                  </a:lnTo>
                  <a:lnTo>
                    <a:pt x="63" y="45"/>
                  </a:lnTo>
                  <a:close/>
                  <a:moveTo>
                    <a:pt x="63" y="29"/>
                  </a:moveTo>
                  <a:lnTo>
                    <a:pt x="63" y="35"/>
                  </a:lnTo>
                  <a:lnTo>
                    <a:pt x="116" y="35"/>
                  </a:lnTo>
                  <a:lnTo>
                    <a:pt x="116" y="29"/>
                  </a:lnTo>
                  <a:lnTo>
                    <a:pt x="63" y="29"/>
                  </a:lnTo>
                  <a:lnTo>
                    <a:pt x="63" y="29"/>
                  </a:lnTo>
                  <a:close/>
                  <a:moveTo>
                    <a:pt x="84" y="130"/>
                  </a:moveTo>
                  <a:lnTo>
                    <a:pt x="96" y="130"/>
                  </a:lnTo>
                  <a:lnTo>
                    <a:pt x="106" y="130"/>
                  </a:lnTo>
                  <a:lnTo>
                    <a:pt x="96" y="118"/>
                  </a:lnTo>
                  <a:lnTo>
                    <a:pt x="86" y="108"/>
                  </a:lnTo>
                  <a:lnTo>
                    <a:pt x="86" y="120"/>
                  </a:lnTo>
                  <a:lnTo>
                    <a:pt x="84" y="130"/>
                  </a:lnTo>
                  <a:lnTo>
                    <a:pt x="84" y="130"/>
                  </a:lnTo>
                  <a:close/>
                  <a:moveTo>
                    <a:pt x="161" y="37"/>
                  </a:moveTo>
                  <a:lnTo>
                    <a:pt x="96" y="100"/>
                  </a:lnTo>
                  <a:lnTo>
                    <a:pt x="116" y="120"/>
                  </a:lnTo>
                  <a:lnTo>
                    <a:pt x="181" y="57"/>
                  </a:lnTo>
                  <a:lnTo>
                    <a:pt x="161" y="37"/>
                  </a:lnTo>
                  <a:close/>
                </a:path>
              </a:pathLst>
            </a:custGeom>
            <a:solidFill>
              <a:srgbClr val="B4B7BE"/>
            </a:solidFill>
            <a:ln>
              <a:noFill/>
            </a:ln>
            <a:extLst/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941387" y="3703042"/>
            <a:ext cx="694337" cy="694337"/>
            <a:chOff x="6941387" y="3703042"/>
            <a:chExt cx="694337" cy="694337"/>
          </a:xfrm>
        </p:grpSpPr>
        <p:sp>
          <p:nvSpPr>
            <p:cNvPr id="30" name="椭圆 29"/>
            <p:cNvSpPr/>
            <p:nvPr/>
          </p:nvSpPr>
          <p:spPr>
            <a:xfrm>
              <a:off x="6941387" y="3703042"/>
              <a:ext cx="694337" cy="694337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" name="组合 116"/>
            <p:cNvGrpSpPr>
              <a:grpSpLocks/>
            </p:cNvGrpSpPr>
            <p:nvPr/>
          </p:nvGrpSpPr>
          <p:grpSpPr bwMode="auto">
            <a:xfrm>
              <a:off x="7039431" y="3776818"/>
              <a:ext cx="448698" cy="525518"/>
              <a:chOff x="0" y="0"/>
              <a:chExt cx="1223776" cy="1433216"/>
            </a:xfrm>
            <a:solidFill>
              <a:srgbClr val="B4B7BE"/>
            </a:solidFill>
          </p:grpSpPr>
          <p:grpSp>
            <p:nvGrpSpPr>
              <p:cNvPr id="55" name="组合 111"/>
              <p:cNvGrpSpPr>
                <a:grpSpLocks/>
              </p:cNvGrpSpPr>
              <p:nvPr/>
            </p:nvGrpSpPr>
            <p:grpSpPr bwMode="auto">
              <a:xfrm>
                <a:off x="0" y="0"/>
                <a:ext cx="1223776" cy="1433216"/>
                <a:chOff x="0" y="0"/>
                <a:chExt cx="1223776" cy="1433216"/>
              </a:xfrm>
              <a:grpFill/>
            </p:grpSpPr>
            <p:sp>
              <p:nvSpPr>
                <p:cNvPr id="57" name="任意多边形 1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08988" cy="1208988"/>
                </a:xfrm>
                <a:custGeom>
                  <a:avLst/>
                  <a:gdLst>
                    <a:gd name="T0" fmla="*/ 604493 w 1208988"/>
                    <a:gd name="T1" fmla="*/ 172493 h 1208988"/>
                    <a:gd name="T2" fmla="*/ 172493 w 1208988"/>
                    <a:gd name="T3" fmla="*/ 604493 h 1208988"/>
                    <a:gd name="T4" fmla="*/ 604493 w 1208988"/>
                    <a:gd name="T5" fmla="*/ 1036493 h 1208988"/>
                    <a:gd name="T6" fmla="*/ 1036493 w 1208988"/>
                    <a:gd name="T7" fmla="*/ 604493 h 1208988"/>
                    <a:gd name="T8" fmla="*/ 604493 w 1208988"/>
                    <a:gd name="T9" fmla="*/ 172493 h 1208988"/>
                    <a:gd name="T10" fmla="*/ 604494 w 1208988"/>
                    <a:gd name="T11" fmla="*/ 0 h 1208988"/>
                    <a:gd name="T12" fmla="*/ 1208988 w 1208988"/>
                    <a:gd name="T13" fmla="*/ 604494 h 1208988"/>
                    <a:gd name="T14" fmla="*/ 604494 w 1208988"/>
                    <a:gd name="T15" fmla="*/ 1208988 h 1208988"/>
                    <a:gd name="T16" fmla="*/ 0 w 1208988"/>
                    <a:gd name="T17" fmla="*/ 604494 h 1208988"/>
                    <a:gd name="T18" fmla="*/ 604494 w 1208988"/>
                    <a:gd name="T19" fmla="*/ 0 h 12089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08988"/>
                    <a:gd name="T31" fmla="*/ 0 h 1208988"/>
                    <a:gd name="T32" fmla="*/ 1208988 w 1208988"/>
                    <a:gd name="T33" fmla="*/ 1208988 h 120898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08988" h="1208988">
                      <a:moveTo>
                        <a:pt x="604493" y="172493"/>
                      </a:moveTo>
                      <a:cubicBezTo>
                        <a:pt x="365906" y="172493"/>
                        <a:pt x="172493" y="365906"/>
                        <a:pt x="172493" y="604493"/>
                      </a:cubicBezTo>
                      <a:cubicBezTo>
                        <a:pt x="172493" y="843080"/>
                        <a:pt x="365906" y="1036493"/>
                        <a:pt x="604493" y="1036493"/>
                      </a:cubicBezTo>
                      <a:cubicBezTo>
                        <a:pt x="843080" y="1036493"/>
                        <a:pt x="1036493" y="843080"/>
                        <a:pt x="1036493" y="604493"/>
                      </a:cubicBezTo>
                      <a:cubicBezTo>
                        <a:pt x="1036493" y="365906"/>
                        <a:pt x="843080" y="172493"/>
                        <a:pt x="604493" y="172493"/>
                      </a:cubicBezTo>
                      <a:close/>
                      <a:moveTo>
                        <a:pt x="604494" y="0"/>
                      </a:moveTo>
                      <a:cubicBezTo>
                        <a:pt x="938347" y="0"/>
                        <a:pt x="1208988" y="270641"/>
                        <a:pt x="1208988" y="604494"/>
                      </a:cubicBezTo>
                      <a:cubicBezTo>
                        <a:pt x="1208988" y="938347"/>
                        <a:pt x="938347" y="1208988"/>
                        <a:pt x="604494" y="1208988"/>
                      </a:cubicBezTo>
                      <a:cubicBezTo>
                        <a:pt x="270641" y="1208988"/>
                        <a:pt x="0" y="938347"/>
                        <a:pt x="0" y="604494"/>
                      </a:cubicBezTo>
                      <a:cubicBezTo>
                        <a:pt x="0" y="270641"/>
                        <a:pt x="270641" y="0"/>
                        <a:pt x="6044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8" name="矩形 113"/>
                <p:cNvSpPr>
                  <a:spLocks noChangeArrowheads="1"/>
                </p:cNvSpPr>
                <p:nvPr/>
              </p:nvSpPr>
              <p:spPr bwMode="auto">
                <a:xfrm rot="2709662">
                  <a:off x="839707" y="1049147"/>
                  <a:ext cx="496626" cy="2715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6" name="矩形 115"/>
              <p:cNvSpPr>
                <a:spLocks noChangeArrowheads="1"/>
              </p:cNvSpPr>
              <p:nvPr/>
            </p:nvSpPr>
            <p:spPr bwMode="auto">
              <a:xfrm>
                <a:off x="403756" y="540994"/>
                <a:ext cx="432000" cy="14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5931596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5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2" grpId="0"/>
      <p:bldP spid="33" grpId="0"/>
      <p:bldP spid="34" grpId="0" animBg="1"/>
      <p:bldP spid="35" grpId="0" animBg="1"/>
      <p:bldP spid="36" grpId="0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83" y="-27385"/>
            <a:ext cx="1219200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-27384"/>
            <a:ext cx="12195174" cy="688538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标题 4"/>
          <p:cNvSpPr txBox="1">
            <a:spLocks/>
          </p:cNvSpPr>
          <p:nvPr/>
        </p:nvSpPr>
        <p:spPr>
          <a:xfrm>
            <a:off x="4657427" y="2408312"/>
            <a:ext cx="2520280" cy="9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1</a:t>
            </a:r>
          </a:p>
        </p:txBody>
      </p:sp>
      <p:sp>
        <p:nvSpPr>
          <p:cNvPr id="79" name="标题 4"/>
          <p:cNvSpPr txBox="1">
            <a:spLocks/>
          </p:cNvSpPr>
          <p:nvPr/>
        </p:nvSpPr>
        <p:spPr>
          <a:xfrm>
            <a:off x="4657427" y="1628800"/>
            <a:ext cx="5040560" cy="1106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5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燕尾形 11"/>
          <p:cNvSpPr>
            <a:spLocks noChangeArrowheads="1"/>
          </p:cNvSpPr>
          <p:nvPr/>
        </p:nvSpPr>
        <p:spPr bwMode="auto">
          <a:xfrm>
            <a:off x="9121923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>
              <a:alpha val="78824"/>
            </a:srgbClr>
          </a:solidFill>
          <a:ln>
            <a:noFill/>
          </a:ln>
          <a:extLst/>
        </p:spPr>
        <p:txBody>
          <a:bodyPr/>
          <a:lstStyle/>
          <a:p>
            <a:endParaRPr lang="zh-CN" altLang="zh-CN"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81" name="燕尾形 11"/>
          <p:cNvSpPr>
            <a:spLocks noChangeArrowheads="1"/>
          </p:cNvSpPr>
          <p:nvPr/>
        </p:nvSpPr>
        <p:spPr bwMode="auto">
          <a:xfrm>
            <a:off x="9337947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>
              <a:alpha val="78824"/>
            </a:srgbClr>
          </a:solidFill>
          <a:ln>
            <a:noFill/>
          </a:ln>
          <a:extLst/>
        </p:spPr>
        <p:txBody>
          <a:bodyPr/>
          <a:lstStyle/>
          <a:p>
            <a:endParaRPr lang="zh-CN" altLang="zh-CN"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5305499" y="37983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7BE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377507" y="39854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7BE"/>
              </a:solidFill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5305499" y="44660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7BE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377507" y="46531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7BE"/>
              </a:solidFill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5305499" y="5114082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7BE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377507" y="5301209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7BE"/>
              </a:solidFill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5305499" y="5762154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7BE"/>
              </a:solidFill>
            </a:endParaRPr>
          </a:p>
        </p:txBody>
      </p:sp>
      <p:sp>
        <p:nvSpPr>
          <p:cNvPr id="89" name="标题 4"/>
          <p:cNvSpPr txBox="1">
            <a:spLocks/>
          </p:cNvSpPr>
          <p:nvPr/>
        </p:nvSpPr>
        <p:spPr>
          <a:xfrm>
            <a:off x="5665539" y="357301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 4"/>
          <p:cNvSpPr txBox="1">
            <a:spLocks/>
          </p:cNvSpPr>
          <p:nvPr/>
        </p:nvSpPr>
        <p:spPr>
          <a:xfrm>
            <a:off x="5665539" y="4192164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标题 4"/>
          <p:cNvSpPr txBox="1">
            <a:spLocks/>
          </p:cNvSpPr>
          <p:nvPr/>
        </p:nvSpPr>
        <p:spPr>
          <a:xfrm>
            <a:off x="5665539" y="484023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标题 4"/>
          <p:cNvSpPr txBox="1">
            <a:spLocks/>
          </p:cNvSpPr>
          <p:nvPr/>
        </p:nvSpPr>
        <p:spPr>
          <a:xfrm>
            <a:off x="5665539" y="5488308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2569196" y="1671952"/>
            <a:ext cx="1685040" cy="1685040"/>
            <a:chOff x="5441253" y="3720483"/>
            <a:chExt cx="936104" cy="936104"/>
          </a:xfrm>
        </p:grpSpPr>
        <p:sp>
          <p:nvSpPr>
            <p:cNvPr id="94" name="椭圆 93"/>
            <p:cNvSpPr/>
            <p:nvPr/>
          </p:nvSpPr>
          <p:spPr>
            <a:xfrm>
              <a:off x="5441253" y="3720483"/>
              <a:ext cx="936104" cy="936104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95" name="Freeform 84"/>
            <p:cNvSpPr>
              <a:spLocks noChangeAspect="1" noEditPoints="1" noChangeArrowheads="1"/>
            </p:cNvSpPr>
            <p:nvPr/>
          </p:nvSpPr>
          <p:spPr bwMode="auto">
            <a:xfrm>
              <a:off x="5647217" y="3983496"/>
              <a:ext cx="522378" cy="516499"/>
            </a:xfrm>
            <a:custGeom>
              <a:avLst/>
              <a:gdLst>
                <a:gd name="T0" fmla="*/ 170 w 170"/>
                <a:gd name="T1" fmla="*/ 0 h 168"/>
                <a:gd name="T2" fmla="*/ 162 w 170"/>
                <a:gd name="T3" fmla="*/ 16 h 168"/>
                <a:gd name="T4" fmla="*/ 170 w 170"/>
                <a:gd name="T5" fmla="*/ 103 h 168"/>
                <a:gd name="T6" fmla="*/ 93 w 170"/>
                <a:gd name="T7" fmla="*/ 119 h 168"/>
                <a:gd name="T8" fmla="*/ 128 w 170"/>
                <a:gd name="T9" fmla="*/ 152 h 168"/>
                <a:gd name="T10" fmla="*/ 42 w 170"/>
                <a:gd name="T11" fmla="*/ 168 h 168"/>
                <a:gd name="T12" fmla="*/ 77 w 170"/>
                <a:gd name="T13" fmla="*/ 152 h 168"/>
                <a:gd name="T14" fmla="*/ 0 w 170"/>
                <a:gd name="T15" fmla="*/ 119 h 168"/>
                <a:gd name="T16" fmla="*/ 6 w 170"/>
                <a:gd name="T17" fmla="*/ 103 h 168"/>
                <a:gd name="T18" fmla="*/ 0 w 170"/>
                <a:gd name="T19" fmla="*/ 16 h 168"/>
                <a:gd name="T20" fmla="*/ 0 w 170"/>
                <a:gd name="T21" fmla="*/ 0 h 168"/>
                <a:gd name="T22" fmla="*/ 122 w 170"/>
                <a:gd name="T23" fmla="*/ 40 h 168"/>
                <a:gd name="T24" fmla="*/ 115 w 170"/>
                <a:gd name="T25" fmla="*/ 44 h 168"/>
                <a:gd name="T26" fmla="*/ 75 w 170"/>
                <a:gd name="T27" fmla="*/ 52 h 168"/>
                <a:gd name="T28" fmla="*/ 73 w 170"/>
                <a:gd name="T29" fmla="*/ 50 h 168"/>
                <a:gd name="T30" fmla="*/ 50 w 170"/>
                <a:gd name="T31" fmla="*/ 67 h 168"/>
                <a:gd name="T32" fmla="*/ 85 w 170"/>
                <a:gd name="T33" fmla="*/ 65 h 168"/>
                <a:gd name="T34" fmla="*/ 89 w 170"/>
                <a:gd name="T35" fmla="*/ 67 h 168"/>
                <a:gd name="T36" fmla="*/ 120 w 170"/>
                <a:gd name="T37" fmla="*/ 52 h 168"/>
                <a:gd name="T38" fmla="*/ 128 w 170"/>
                <a:gd name="T39" fmla="*/ 40 h 168"/>
                <a:gd name="T40" fmla="*/ 113 w 170"/>
                <a:gd name="T41" fmla="*/ 58 h 168"/>
                <a:gd name="T42" fmla="*/ 122 w 170"/>
                <a:gd name="T43" fmla="*/ 85 h 168"/>
                <a:gd name="T44" fmla="*/ 113 w 170"/>
                <a:gd name="T45" fmla="*/ 58 h 168"/>
                <a:gd name="T46" fmla="*/ 101 w 170"/>
                <a:gd name="T47" fmla="*/ 67 h 168"/>
                <a:gd name="T48" fmla="*/ 109 w 170"/>
                <a:gd name="T49" fmla="*/ 85 h 168"/>
                <a:gd name="T50" fmla="*/ 101 w 170"/>
                <a:gd name="T51" fmla="*/ 67 h 168"/>
                <a:gd name="T52" fmla="*/ 87 w 170"/>
                <a:gd name="T53" fmla="*/ 77 h 168"/>
                <a:gd name="T54" fmla="*/ 95 w 170"/>
                <a:gd name="T55" fmla="*/ 85 h 168"/>
                <a:gd name="T56" fmla="*/ 87 w 170"/>
                <a:gd name="T57" fmla="*/ 77 h 168"/>
                <a:gd name="T58" fmla="*/ 75 w 170"/>
                <a:gd name="T59" fmla="*/ 69 h 168"/>
                <a:gd name="T60" fmla="*/ 83 w 170"/>
                <a:gd name="T61" fmla="*/ 85 h 168"/>
                <a:gd name="T62" fmla="*/ 75 w 170"/>
                <a:gd name="T63" fmla="*/ 69 h 168"/>
                <a:gd name="T64" fmla="*/ 63 w 170"/>
                <a:gd name="T65" fmla="*/ 69 h 168"/>
                <a:gd name="T66" fmla="*/ 71 w 170"/>
                <a:gd name="T67" fmla="*/ 85 h 168"/>
                <a:gd name="T68" fmla="*/ 63 w 170"/>
                <a:gd name="T69" fmla="*/ 69 h 168"/>
                <a:gd name="T70" fmla="*/ 48 w 170"/>
                <a:gd name="T71" fmla="*/ 73 h 168"/>
                <a:gd name="T72" fmla="*/ 56 w 170"/>
                <a:gd name="T73" fmla="*/ 85 h 168"/>
                <a:gd name="T74" fmla="*/ 48 w 170"/>
                <a:gd name="T75" fmla="*/ 73 h 168"/>
                <a:gd name="T76" fmla="*/ 146 w 170"/>
                <a:gd name="T77" fmla="*/ 18 h 168"/>
                <a:gd name="T78" fmla="*/ 24 w 170"/>
                <a:gd name="T79" fmla="*/ 101 h 168"/>
                <a:gd name="T80" fmla="*/ 146 w 170"/>
                <a:gd name="T81" fmla="*/ 1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0"/>
                <a:gd name="T124" fmla="*/ 0 h 168"/>
                <a:gd name="T125" fmla="*/ 170 w 170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0" h="168">
                  <a:moveTo>
                    <a:pt x="0" y="0"/>
                  </a:moveTo>
                  <a:lnTo>
                    <a:pt x="170" y="0"/>
                  </a:lnTo>
                  <a:lnTo>
                    <a:pt x="170" y="16"/>
                  </a:lnTo>
                  <a:lnTo>
                    <a:pt x="162" y="16"/>
                  </a:lnTo>
                  <a:lnTo>
                    <a:pt x="162" y="103"/>
                  </a:lnTo>
                  <a:lnTo>
                    <a:pt x="170" y="103"/>
                  </a:lnTo>
                  <a:lnTo>
                    <a:pt x="170" y="119"/>
                  </a:lnTo>
                  <a:lnTo>
                    <a:pt x="93" y="119"/>
                  </a:lnTo>
                  <a:lnTo>
                    <a:pt x="93" y="152"/>
                  </a:lnTo>
                  <a:lnTo>
                    <a:pt x="128" y="152"/>
                  </a:lnTo>
                  <a:lnTo>
                    <a:pt x="128" y="168"/>
                  </a:lnTo>
                  <a:lnTo>
                    <a:pt x="42" y="168"/>
                  </a:lnTo>
                  <a:lnTo>
                    <a:pt x="42" y="152"/>
                  </a:lnTo>
                  <a:lnTo>
                    <a:pt x="77" y="152"/>
                  </a:lnTo>
                  <a:lnTo>
                    <a:pt x="77" y="119"/>
                  </a:lnTo>
                  <a:lnTo>
                    <a:pt x="0" y="119"/>
                  </a:lnTo>
                  <a:lnTo>
                    <a:pt x="0" y="103"/>
                  </a:lnTo>
                  <a:lnTo>
                    <a:pt x="6" y="10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28" y="40"/>
                  </a:moveTo>
                  <a:lnTo>
                    <a:pt x="122" y="40"/>
                  </a:lnTo>
                  <a:lnTo>
                    <a:pt x="113" y="40"/>
                  </a:lnTo>
                  <a:lnTo>
                    <a:pt x="115" y="44"/>
                  </a:lnTo>
                  <a:lnTo>
                    <a:pt x="87" y="61"/>
                  </a:lnTo>
                  <a:lnTo>
                    <a:pt x="75" y="52"/>
                  </a:lnTo>
                  <a:lnTo>
                    <a:pt x="75" y="50"/>
                  </a:lnTo>
                  <a:lnTo>
                    <a:pt x="73" y="50"/>
                  </a:lnTo>
                  <a:lnTo>
                    <a:pt x="48" y="61"/>
                  </a:lnTo>
                  <a:lnTo>
                    <a:pt x="50" y="67"/>
                  </a:lnTo>
                  <a:lnTo>
                    <a:pt x="73" y="56"/>
                  </a:lnTo>
                  <a:lnTo>
                    <a:pt x="85" y="65"/>
                  </a:lnTo>
                  <a:lnTo>
                    <a:pt x="87" y="67"/>
                  </a:lnTo>
                  <a:lnTo>
                    <a:pt x="89" y="67"/>
                  </a:lnTo>
                  <a:lnTo>
                    <a:pt x="117" y="48"/>
                  </a:lnTo>
                  <a:lnTo>
                    <a:pt x="120" y="52"/>
                  </a:lnTo>
                  <a:lnTo>
                    <a:pt x="124" y="46"/>
                  </a:lnTo>
                  <a:lnTo>
                    <a:pt x="128" y="40"/>
                  </a:lnTo>
                  <a:lnTo>
                    <a:pt x="128" y="40"/>
                  </a:lnTo>
                  <a:close/>
                  <a:moveTo>
                    <a:pt x="113" y="58"/>
                  </a:moveTo>
                  <a:lnTo>
                    <a:pt x="113" y="85"/>
                  </a:lnTo>
                  <a:lnTo>
                    <a:pt x="122" y="85"/>
                  </a:lnTo>
                  <a:lnTo>
                    <a:pt x="122" y="58"/>
                  </a:lnTo>
                  <a:lnTo>
                    <a:pt x="113" y="58"/>
                  </a:lnTo>
                  <a:lnTo>
                    <a:pt x="113" y="58"/>
                  </a:lnTo>
                  <a:close/>
                  <a:moveTo>
                    <a:pt x="101" y="67"/>
                  </a:moveTo>
                  <a:lnTo>
                    <a:pt x="101" y="85"/>
                  </a:lnTo>
                  <a:lnTo>
                    <a:pt x="109" y="85"/>
                  </a:lnTo>
                  <a:lnTo>
                    <a:pt x="109" y="67"/>
                  </a:lnTo>
                  <a:lnTo>
                    <a:pt x="101" y="67"/>
                  </a:lnTo>
                  <a:lnTo>
                    <a:pt x="101" y="67"/>
                  </a:lnTo>
                  <a:close/>
                  <a:moveTo>
                    <a:pt x="87" y="77"/>
                  </a:moveTo>
                  <a:lnTo>
                    <a:pt x="87" y="85"/>
                  </a:lnTo>
                  <a:lnTo>
                    <a:pt x="95" y="85"/>
                  </a:lnTo>
                  <a:lnTo>
                    <a:pt x="95" y="77"/>
                  </a:lnTo>
                  <a:lnTo>
                    <a:pt x="87" y="77"/>
                  </a:lnTo>
                  <a:lnTo>
                    <a:pt x="87" y="77"/>
                  </a:lnTo>
                  <a:close/>
                  <a:moveTo>
                    <a:pt x="75" y="69"/>
                  </a:moveTo>
                  <a:lnTo>
                    <a:pt x="75" y="85"/>
                  </a:lnTo>
                  <a:lnTo>
                    <a:pt x="83" y="85"/>
                  </a:lnTo>
                  <a:lnTo>
                    <a:pt x="83" y="69"/>
                  </a:lnTo>
                  <a:lnTo>
                    <a:pt x="75" y="69"/>
                  </a:lnTo>
                  <a:lnTo>
                    <a:pt x="75" y="69"/>
                  </a:lnTo>
                  <a:close/>
                  <a:moveTo>
                    <a:pt x="63" y="69"/>
                  </a:moveTo>
                  <a:lnTo>
                    <a:pt x="63" y="85"/>
                  </a:lnTo>
                  <a:lnTo>
                    <a:pt x="71" y="85"/>
                  </a:lnTo>
                  <a:lnTo>
                    <a:pt x="71" y="69"/>
                  </a:lnTo>
                  <a:lnTo>
                    <a:pt x="63" y="69"/>
                  </a:lnTo>
                  <a:lnTo>
                    <a:pt x="63" y="69"/>
                  </a:lnTo>
                  <a:close/>
                  <a:moveTo>
                    <a:pt x="48" y="73"/>
                  </a:moveTo>
                  <a:lnTo>
                    <a:pt x="48" y="85"/>
                  </a:lnTo>
                  <a:lnTo>
                    <a:pt x="56" y="85"/>
                  </a:lnTo>
                  <a:lnTo>
                    <a:pt x="56" y="73"/>
                  </a:lnTo>
                  <a:lnTo>
                    <a:pt x="48" y="73"/>
                  </a:lnTo>
                  <a:lnTo>
                    <a:pt x="48" y="73"/>
                  </a:lnTo>
                  <a:close/>
                  <a:moveTo>
                    <a:pt x="146" y="18"/>
                  </a:moveTo>
                  <a:lnTo>
                    <a:pt x="24" y="18"/>
                  </a:lnTo>
                  <a:lnTo>
                    <a:pt x="24" y="101"/>
                  </a:lnTo>
                  <a:lnTo>
                    <a:pt x="146" y="101"/>
                  </a:lnTo>
                  <a:lnTo>
                    <a:pt x="146" y="18"/>
                  </a:lnTo>
                  <a:close/>
                </a:path>
              </a:pathLst>
            </a:custGeom>
            <a:solidFill>
              <a:srgbClr val="5C6D7D"/>
            </a:solidFill>
            <a:ln w="9525" cmpd="sng">
              <a:noFill/>
              <a:bevel/>
              <a:headEnd/>
              <a:tailEnd/>
            </a:ln>
            <a:extLst/>
          </p:spPr>
          <p:txBody>
            <a:bodyPr/>
            <a:lstStyle/>
            <a:p>
              <a:endParaRPr lang="zh-CN" altLang="zh-CN">
                <a:solidFill>
                  <a:srgbClr val="FC4B41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sp>
        <p:nvSpPr>
          <p:cNvPr id="109" name="矩形 108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330043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1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6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15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8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3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80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45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9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450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1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>
            <a:spLocks/>
          </p:cNvSpPr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>
            <a:spLocks/>
          </p:cNvSpPr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965690" y="1484784"/>
            <a:ext cx="1123045" cy="1302732"/>
            <a:chOff x="5301679" y="1577352"/>
            <a:chExt cx="1123045" cy="1302732"/>
          </a:xfrm>
        </p:grpSpPr>
        <p:sp>
          <p:nvSpPr>
            <p:cNvPr id="22" name="六边形 21"/>
            <p:cNvSpPr/>
            <p:nvPr/>
          </p:nvSpPr>
          <p:spPr>
            <a:xfrm rot="5400000">
              <a:off x="5211836" y="1667195"/>
              <a:ext cx="1302732" cy="1123045"/>
            </a:xfrm>
            <a:prstGeom prst="hexagon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KSO_Shape"/>
            <p:cNvSpPr>
              <a:spLocks/>
            </p:cNvSpPr>
            <p:nvPr/>
          </p:nvSpPr>
          <p:spPr bwMode="auto">
            <a:xfrm>
              <a:off x="5635344" y="2000361"/>
              <a:ext cx="455715" cy="455715"/>
            </a:xfrm>
            <a:custGeom>
              <a:avLst/>
              <a:gdLst>
                <a:gd name="T0" fmla="*/ 1159904 w 2208213"/>
                <a:gd name="T1" fmla="*/ 523327 h 2209801"/>
                <a:gd name="T2" fmla="*/ 1199134 w 2208213"/>
                <a:gd name="T3" fmla="*/ 565478 h 2209801"/>
                <a:gd name="T4" fmla="*/ 1206816 w 2208213"/>
                <a:gd name="T5" fmla="*/ 627336 h 2209801"/>
                <a:gd name="T6" fmla="*/ 1183496 w 2208213"/>
                <a:gd name="T7" fmla="*/ 668666 h 2209801"/>
                <a:gd name="T8" fmla="*/ 954421 w 2208213"/>
                <a:gd name="T9" fmla="*/ 947300 h 2209801"/>
                <a:gd name="T10" fmla="*/ 901747 w 2208213"/>
                <a:gd name="T11" fmla="*/ 1002588 h 2209801"/>
                <a:gd name="T12" fmla="*/ 871569 w 2208213"/>
                <a:gd name="T13" fmla="*/ 1378936 h 2209801"/>
                <a:gd name="T14" fmla="*/ 822461 w 2208213"/>
                <a:gd name="T15" fmla="*/ 1396179 h 2209801"/>
                <a:gd name="T16" fmla="*/ 784602 w 2208213"/>
                <a:gd name="T17" fmla="*/ 1361418 h 2209801"/>
                <a:gd name="T18" fmla="*/ 740982 w 2208213"/>
                <a:gd name="T19" fmla="*/ 986166 h 2209801"/>
                <a:gd name="T20" fmla="*/ 701476 w 2208213"/>
                <a:gd name="T21" fmla="*/ 923487 h 2209801"/>
                <a:gd name="T22" fmla="*/ 699830 w 2208213"/>
                <a:gd name="T23" fmla="*/ 851775 h 2209801"/>
                <a:gd name="T24" fmla="*/ 735769 w 2208213"/>
                <a:gd name="T25" fmla="*/ 788002 h 2209801"/>
                <a:gd name="T26" fmla="*/ 801886 w 2208213"/>
                <a:gd name="T27" fmla="*/ 751873 h 2209801"/>
                <a:gd name="T28" fmla="*/ 1066626 w 2208213"/>
                <a:gd name="T29" fmla="*/ 521138 h 2209801"/>
                <a:gd name="T30" fmla="*/ 533853 w 2208213"/>
                <a:gd name="T31" fmla="*/ 676984 h 2209801"/>
                <a:gd name="T32" fmla="*/ 283900 w 2208213"/>
                <a:gd name="T33" fmla="*/ 652063 h 2209801"/>
                <a:gd name="T34" fmla="*/ 235717 w 2208213"/>
                <a:gd name="T35" fmla="*/ 799950 h 2209801"/>
                <a:gd name="T36" fmla="*/ 219838 w 2208213"/>
                <a:gd name="T37" fmla="*/ 953315 h 2209801"/>
                <a:gd name="T38" fmla="*/ 235990 w 2208213"/>
                <a:gd name="T39" fmla="*/ 1107228 h 2209801"/>
                <a:gd name="T40" fmla="*/ 284722 w 2208213"/>
                <a:gd name="T41" fmla="*/ 1255389 h 2209801"/>
                <a:gd name="T42" fmla="*/ 365484 w 2208213"/>
                <a:gd name="T43" fmla="*/ 1392049 h 2209801"/>
                <a:gd name="T44" fmla="*/ 469517 w 2208213"/>
                <a:gd name="T45" fmla="*/ 1504060 h 2209801"/>
                <a:gd name="T46" fmla="*/ 671834 w 2208213"/>
                <a:gd name="T47" fmla="*/ 1628669 h 2209801"/>
                <a:gd name="T48" fmla="*/ 922061 w 2208213"/>
                <a:gd name="T49" fmla="*/ 1683442 h 2209801"/>
                <a:gd name="T50" fmla="*/ 1075099 w 2208213"/>
                <a:gd name="T51" fmla="*/ 1897058 h 2209801"/>
                <a:gd name="T52" fmla="*/ 829252 w 2208213"/>
                <a:gd name="T53" fmla="*/ 1897606 h 2209801"/>
                <a:gd name="T54" fmla="*/ 643088 w 2208213"/>
                <a:gd name="T55" fmla="*/ 1852966 h 2209801"/>
                <a:gd name="T56" fmla="*/ 484300 w 2208213"/>
                <a:gd name="T57" fmla="*/ 1782308 h 2209801"/>
                <a:gd name="T58" fmla="*/ 338654 w 2208213"/>
                <a:gd name="T59" fmla="*/ 1681799 h 2209801"/>
                <a:gd name="T60" fmla="*/ 196841 w 2208213"/>
                <a:gd name="T61" fmla="*/ 1533637 h 2209801"/>
                <a:gd name="T62" fmla="*/ 84047 w 2208213"/>
                <a:gd name="T63" fmla="*/ 1345217 h 2209801"/>
                <a:gd name="T64" fmla="*/ 18342 w 2208213"/>
                <a:gd name="T65" fmla="*/ 1140913 h 2209801"/>
                <a:gd name="T66" fmla="*/ 0 w 2208213"/>
                <a:gd name="T67" fmla="*/ 928667 h 2209801"/>
                <a:gd name="T68" fmla="*/ 29020 w 2208213"/>
                <a:gd name="T69" fmla="*/ 717516 h 2209801"/>
                <a:gd name="T70" fmla="*/ 105128 w 2208213"/>
                <a:gd name="T71" fmla="*/ 516225 h 2209801"/>
                <a:gd name="T72" fmla="*/ 210530 w 2208213"/>
                <a:gd name="T73" fmla="*/ 353822 h 2209801"/>
                <a:gd name="T74" fmla="*/ 1141446 w 2208213"/>
                <a:gd name="T75" fmla="*/ 18620 h 2209801"/>
                <a:gd name="T76" fmla="*/ 1322266 w 2208213"/>
                <a:gd name="T77" fmla="*/ 74481 h 2209801"/>
                <a:gd name="T78" fmla="*/ 1477059 w 2208213"/>
                <a:gd name="T79" fmla="*/ 157177 h 2209801"/>
                <a:gd name="T80" fmla="*/ 1614592 w 2208213"/>
                <a:gd name="T81" fmla="*/ 267528 h 2209801"/>
                <a:gd name="T82" fmla="*/ 1754042 w 2208213"/>
                <a:gd name="T83" fmla="*/ 437575 h 2209801"/>
                <a:gd name="T84" fmla="*/ 1849932 w 2208213"/>
                <a:gd name="T85" fmla="*/ 632539 h 2209801"/>
                <a:gd name="T86" fmla="*/ 1898425 w 2208213"/>
                <a:gd name="T87" fmla="*/ 840647 h 2209801"/>
                <a:gd name="T88" fmla="*/ 1899521 w 2208213"/>
                <a:gd name="T89" fmla="*/ 1053410 h 2209801"/>
                <a:gd name="T90" fmla="*/ 1853220 w 2208213"/>
                <a:gd name="T91" fmla="*/ 1262339 h 2209801"/>
                <a:gd name="T92" fmla="*/ 1761440 w 2208213"/>
                <a:gd name="T93" fmla="*/ 1455113 h 2209801"/>
                <a:gd name="T94" fmla="*/ 1536237 w 2208213"/>
                <a:gd name="T95" fmla="*/ 1393502 h 2209801"/>
                <a:gd name="T96" fmla="*/ 1625825 w 2208213"/>
                <a:gd name="T97" fmla="*/ 1239886 h 2209801"/>
                <a:gd name="T98" fmla="*/ 1671304 w 2208213"/>
                <a:gd name="T99" fmla="*/ 1090925 h 2209801"/>
                <a:gd name="T100" fmla="*/ 1684455 w 2208213"/>
                <a:gd name="T101" fmla="*/ 937034 h 2209801"/>
                <a:gd name="T102" fmla="*/ 1665003 w 2208213"/>
                <a:gd name="T103" fmla="*/ 783965 h 2209801"/>
                <a:gd name="T104" fmla="*/ 1613770 w 2208213"/>
                <a:gd name="T105" fmla="*/ 636646 h 2209801"/>
                <a:gd name="T106" fmla="*/ 1529935 w 2208213"/>
                <a:gd name="T107" fmla="*/ 501102 h 2209801"/>
                <a:gd name="T108" fmla="*/ 1425004 w 2208213"/>
                <a:gd name="T109" fmla="*/ 392393 h 2209801"/>
                <a:gd name="T110" fmla="*/ 1313773 w 2208213"/>
                <a:gd name="T111" fmla="*/ 315174 h 2209801"/>
                <a:gd name="T112" fmla="*/ 1191035 w 2208213"/>
                <a:gd name="T113" fmla="*/ 259314 h 2209801"/>
                <a:gd name="T114" fmla="*/ 996790 w 2208213"/>
                <a:gd name="T115" fmla="*/ 220977 h 2209801"/>
                <a:gd name="T116" fmla="*/ 817613 w 2208213"/>
                <a:gd name="T117" fmla="*/ 53670 h 22098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208213" h="2209801">
                  <a:moveTo>
                    <a:pt x="1288552" y="590550"/>
                  </a:moveTo>
                  <a:lnTo>
                    <a:pt x="1298410" y="590868"/>
                  </a:lnTo>
                  <a:lnTo>
                    <a:pt x="1307950" y="592138"/>
                  </a:lnTo>
                  <a:lnTo>
                    <a:pt x="1313039" y="593408"/>
                  </a:lnTo>
                  <a:lnTo>
                    <a:pt x="1317809" y="594678"/>
                  </a:lnTo>
                  <a:lnTo>
                    <a:pt x="1322579" y="596265"/>
                  </a:lnTo>
                  <a:lnTo>
                    <a:pt x="1326713" y="598170"/>
                  </a:lnTo>
                  <a:lnTo>
                    <a:pt x="1331483" y="600075"/>
                  </a:lnTo>
                  <a:lnTo>
                    <a:pt x="1335935" y="601980"/>
                  </a:lnTo>
                  <a:lnTo>
                    <a:pt x="1340705" y="604520"/>
                  </a:lnTo>
                  <a:lnTo>
                    <a:pt x="1344522" y="607060"/>
                  </a:lnTo>
                  <a:lnTo>
                    <a:pt x="1348974" y="610235"/>
                  </a:lnTo>
                  <a:lnTo>
                    <a:pt x="1352790" y="613410"/>
                  </a:lnTo>
                  <a:lnTo>
                    <a:pt x="1356924" y="616585"/>
                  </a:lnTo>
                  <a:lnTo>
                    <a:pt x="1360740" y="620078"/>
                  </a:lnTo>
                  <a:lnTo>
                    <a:pt x="1371870" y="631190"/>
                  </a:lnTo>
                  <a:lnTo>
                    <a:pt x="1375368" y="635000"/>
                  </a:lnTo>
                  <a:lnTo>
                    <a:pt x="1378867" y="639128"/>
                  </a:lnTo>
                  <a:lnTo>
                    <a:pt x="1382047" y="642938"/>
                  </a:lnTo>
                  <a:lnTo>
                    <a:pt x="1384909" y="647383"/>
                  </a:lnTo>
                  <a:lnTo>
                    <a:pt x="1387453" y="651510"/>
                  </a:lnTo>
                  <a:lnTo>
                    <a:pt x="1389997" y="655955"/>
                  </a:lnTo>
                  <a:lnTo>
                    <a:pt x="1392223" y="660718"/>
                  </a:lnTo>
                  <a:lnTo>
                    <a:pt x="1394131" y="664845"/>
                  </a:lnTo>
                  <a:lnTo>
                    <a:pt x="1395721" y="669608"/>
                  </a:lnTo>
                  <a:lnTo>
                    <a:pt x="1397311" y="674370"/>
                  </a:lnTo>
                  <a:lnTo>
                    <a:pt x="1398901" y="679133"/>
                  </a:lnTo>
                  <a:lnTo>
                    <a:pt x="1399855" y="683895"/>
                  </a:lnTo>
                  <a:lnTo>
                    <a:pt x="1401445" y="693738"/>
                  </a:lnTo>
                  <a:lnTo>
                    <a:pt x="1401763" y="703580"/>
                  </a:lnTo>
                  <a:lnTo>
                    <a:pt x="1401445" y="713105"/>
                  </a:lnTo>
                  <a:lnTo>
                    <a:pt x="1399855" y="722948"/>
                  </a:lnTo>
                  <a:lnTo>
                    <a:pt x="1398901" y="727710"/>
                  </a:lnTo>
                  <a:lnTo>
                    <a:pt x="1397311" y="732155"/>
                  </a:lnTo>
                  <a:lnTo>
                    <a:pt x="1395721" y="736918"/>
                  </a:lnTo>
                  <a:lnTo>
                    <a:pt x="1394131" y="741680"/>
                  </a:lnTo>
                  <a:lnTo>
                    <a:pt x="1392223" y="746443"/>
                  </a:lnTo>
                  <a:lnTo>
                    <a:pt x="1389997" y="750888"/>
                  </a:lnTo>
                  <a:lnTo>
                    <a:pt x="1387453" y="755015"/>
                  </a:lnTo>
                  <a:lnTo>
                    <a:pt x="1384909" y="759460"/>
                  </a:lnTo>
                  <a:lnTo>
                    <a:pt x="1382047" y="763905"/>
                  </a:lnTo>
                  <a:lnTo>
                    <a:pt x="1378867" y="767715"/>
                  </a:lnTo>
                  <a:lnTo>
                    <a:pt x="1375368" y="771525"/>
                  </a:lnTo>
                  <a:lnTo>
                    <a:pt x="1371870" y="775653"/>
                  </a:lnTo>
                  <a:lnTo>
                    <a:pt x="1123823" y="1022668"/>
                  </a:lnTo>
                  <a:lnTo>
                    <a:pt x="1123823" y="1030605"/>
                  </a:lnTo>
                  <a:lnTo>
                    <a:pt x="1123505" y="1038543"/>
                  </a:lnTo>
                  <a:lnTo>
                    <a:pt x="1122551" y="1046480"/>
                  </a:lnTo>
                  <a:lnTo>
                    <a:pt x="1121279" y="1053783"/>
                  </a:lnTo>
                  <a:lnTo>
                    <a:pt x="1120007" y="1061720"/>
                  </a:lnTo>
                  <a:lnTo>
                    <a:pt x="1117781" y="1069340"/>
                  </a:lnTo>
                  <a:lnTo>
                    <a:pt x="1115555" y="1076643"/>
                  </a:lnTo>
                  <a:lnTo>
                    <a:pt x="1112693" y="1084263"/>
                  </a:lnTo>
                  <a:lnTo>
                    <a:pt x="1109513" y="1091565"/>
                  </a:lnTo>
                  <a:lnTo>
                    <a:pt x="1106333" y="1098868"/>
                  </a:lnTo>
                  <a:lnTo>
                    <a:pt x="1102517" y="1105853"/>
                  </a:lnTo>
                  <a:lnTo>
                    <a:pt x="1098064" y="1112520"/>
                  </a:lnTo>
                  <a:lnTo>
                    <a:pt x="1093930" y="1119188"/>
                  </a:lnTo>
                  <a:lnTo>
                    <a:pt x="1088842" y="1125855"/>
                  </a:lnTo>
                  <a:lnTo>
                    <a:pt x="1083118" y="1132205"/>
                  </a:lnTo>
                  <a:lnTo>
                    <a:pt x="1077712" y="1138238"/>
                  </a:lnTo>
                  <a:lnTo>
                    <a:pt x="1071352" y="1143953"/>
                  </a:lnTo>
                  <a:lnTo>
                    <a:pt x="1064992" y="1149033"/>
                  </a:lnTo>
                  <a:lnTo>
                    <a:pt x="1058631" y="1154113"/>
                  </a:lnTo>
                  <a:lnTo>
                    <a:pt x="1051953" y="1158558"/>
                  </a:lnTo>
                  <a:lnTo>
                    <a:pt x="1045275" y="1163003"/>
                  </a:lnTo>
                  <a:lnTo>
                    <a:pt x="1038279" y="1166813"/>
                  </a:lnTo>
                  <a:lnTo>
                    <a:pt x="1031283" y="1169988"/>
                  </a:lnTo>
                  <a:lnTo>
                    <a:pt x="1023650" y="1173163"/>
                  </a:lnTo>
                  <a:lnTo>
                    <a:pt x="1023650" y="1562101"/>
                  </a:lnTo>
                  <a:lnTo>
                    <a:pt x="1023650" y="1567816"/>
                  </a:lnTo>
                  <a:lnTo>
                    <a:pt x="1022378" y="1573848"/>
                  </a:lnTo>
                  <a:lnTo>
                    <a:pt x="1021424" y="1579246"/>
                  </a:lnTo>
                  <a:lnTo>
                    <a:pt x="1019198" y="1584961"/>
                  </a:lnTo>
                  <a:lnTo>
                    <a:pt x="1016654" y="1590041"/>
                  </a:lnTo>
                  <a:lnTo>
                    <a:pt x="1013792" y="1594803"/>
                  </a:lnTo>
                  <a:lnTo>
                    <a:pt x="1010294" y="1599566"/>
                  </a:lnTo>
                  <a:lnTo>
                    <a:pt x="1006796" y="1603376"/>
                  </a:lnTo>
                  <a:lnTo>
                    <a:pt x="1002344" y="1607186"/>
                  </a:lnTo>
                  <a:lnTo>
                    <a:pt x="997892" y="1610361"/>
                  </a:lnTo>
                  <a:lnTo>
                    <a:pt x="993439" y="1613536"/>
                  </a:lnTo>
                  <a:lnTo>
                    <a:pt x="988033" y="1616076"/>
                  </a:lnTo>
                  <a:lnTo>
                    <a:pt x="982627" y="1617981"/>
                  </a:lnTo>
                  <a:lnTo>
                    <a:pt x="977221" y="1619568"/>
                  </a:lnTo>
                  <a:lnTo>
                    <a:pt x="971179" y="1620203"/>
                  </a:lnTo>
                  <a:lnTo>
                    <a:pt x="965455" y="1620838"/>
                  </a:lnTo>
                  <a:lnTo>
                    <a:pt x="959413" y="1620203"/>
                  </a:lnTo>
                  <a:lnTo>
                    <a:pt x="953370" y="1619568"/>
                  </a:lnTo>
                  <a:lnTo>
                    <a:pt x="947964" y="1617981"/>
                  </a:lnTo>
                  <a:lnTo>
                    <a:pt x="942558" y="1616076"/>
                  </a:lnTo>
                  <a:lnTo>
                    <a:pt x="937470" y="1613536"/>
                  </a:lnTo>
                  <a:lnTo>
                    <a:pt x="932700" y="1610361"/>
                  </a:lnTo>
                  <a:lnTo>
                    <a:pt x="927930" y="1607186"/>
                  </a:lnTo>
                  <a:lnTo>
                    <a:pt x="923795" y="1603376"/>
                  </a:lnTo>
                  <a:lnTo>
                    <a:pt x="919979" y="1599566"/>
                  </a:lnTo>
                  <a:lnTo>
                    <a:pt x="916799" y="1594803"/>
                  </a:lnTo>
                  <a:lnTo>
                    <a:pt x="913619" y="1590041"/>
                  </a:lnTo>
                  <a:lnTo>
                    <a:pt x="911393" y="1584961"/>
                  </a:lnTo>
                  <a:lnTo>
                    <a:pt x="909485" y="1579246"/>
                  </a:lnTo>
                  <a:lnTo>
                    <a:pt x="907895" y="1573848"/>
                  </a:lnTo>
                  <a:lnTo>
                    <a:pt x="906941" y="1567816"/>
                  </a:lnTo>
                  <a:lnTo>
                    <a:pt x="906623" y="1562101"/>
                  </a:lnTo>
                  <a:lnTo>
                    <a:pt x="906623" y="1173163"/>
                  </a:lnTo>
                  <a:lnTo>
                    <a:pt x="899627" y="1169988"/>
                  </a:lnTo>
                  <a:lnTo>
                    <a:pt x="892313" y="1166813"/>
                  </a:lnTo>
                  <a:lnTo>
                    <a:pt x="885316" y="1163003"/>
                  </a:lnTo>
                  <a:lnTo>
                    <a:pt x="878638" y="1158558"/>
                  </a:lnTo>
                  <a:lnTo>
                    <a:pt x="871960" y="1154113"/>
                  </a:lnTo>
                  <a:lnTo>
                    <a:pt x="865282" y="1149033"/>
                  </a:lnTo>
                  <a:lnTo>
                    <a:pt x="858922" y="1143953"/>
                  </a:lnTo>
                  <a:lnTo>
                    <a:pt x="852879" y="1138238"/>
                  </a:lnTo>
                  <a:lnTo>
                    <a:pt x="847473" y="1132205"/>
                  </a:lnTo>
                  <a:lnTo>
                    <a:pt x="842385" y="1125855"/>
                  </a:lnTo>
                  <a:lnTo>
                    <a:pt x="837297" y="1119505"/>
                  </a:lnTo>
                  <a:lnTo>
                    <a:pt x="832845" y="1113473"/>
                  </a:lnTo>
                  <a:lnTo>
                    <a:pt x="828393" y="1106488"/>
                  </a:lnTo>
                  <a:lnTo>
                    <a:pt x="824577" y="1099503"/>
                  </a:lnTo>
                  <a:lnTo>
                    <a:pt x="821397" y="1092835"/>
                  </a:lnTo>
                  <a:lnTo>
                    <a:pt x="818216" y="1085850"/>
                  </a:lnTo>
                  <a:lnTo>
                    <a:pt x="815354" y="1078230"/>
                  </a:lnTo>
                  <a:lnTo>
                    <a:pt x="813128" y="1071245"/>
                  </a:lnTo>
                  <a:lnTo>
                    <a:pt x="811220" y="1063625"/>
                  </a:lnTo>
                  <a:lnTo>
                    <a:pt x="809630" y="1056323"/>
                  </a:lnTo>
                  <a:lnTo>
                    <a:pt x="808040" y="1048703"/>
                  </a:lnTo>
                  <a:lnTo>
                    <a:pt x="807086" y="1041400"/>
                  </a:lnTo>
                  <a:lnTo>
                    <a:pt x="806768" y="1033463"/>
                  </a:lnTo>
                  <a:lnTo>
                    <a:pt x="806450" y="1025843"/>
                  </a:lnTo>
                  <a:lnTo>
                    <a:pt x="806768" y="1018540"/>
                  </a:lnTo>
                  <a:lnTo>
                    <a:pt x="807086" y="1010920"/>
                  </a:lnTo>
                  <a:lnTo>
                    <a:pt x="808040" y="1002983"/>
                  </a:lnTo>
                  <a:lnTo>
                    <a:pt x="809630" y="995680"/>
                  </a:lnTo>
                  <a:lnTo>
                    <a:pt x="811220" y="988060"/>
                  </a:lnTo>
                  <a:lnTo>
                    <a:pt x="813128" y="981075"/>
                  </a:lnTo>
                  <a:lnTo>
                    <a:pt x="815354" y="973455"/>
                  </a:lnTo>
                  <a:lnTo>
                    <a:pt x="818216" y="966470"/>
                  </a:lnTo>
                  <a:lnTo>
                    <a:pt x="821397" y="959485"/>
                  </a:lnTo>
                  <a:lnTo>
                    <a:pt x="824577" y="952183"/>
                  </a:lnTo>
                  <a:lnTo>
                    <a:pt x="828393" y="945515"/>
                  </a:lnTo>
                  <a:lnTo>
                    <a:pt x="832845" y="938848"/>
                  </a:lnTo>
                  <a:lnTo>
                    <a:pt x="837297" y="932180"/>
                  </a:lnTo>
                  <a:lnTo>
                    <a:pt x="842385" y="925830"/>
                  </a:lnTo>
                  <a:lnTo>
                    <a:pt x="847473" y="920115"/>
                  </a:lnTo>
                  <a:lnTo>
                    <a:pt x="852879" y="914083"/>
                  </a:lnTo>
                  <a:lnTo>
                    <a:pt x="859240" y="908368"/>
                  </a:lnTo>
                  <a:lnTo>
                    <a:pt x="865282" y="902653"/>
                  </a:lnTo>
                  <a:lnTo>
                    <a:pt x="871960" y="897890"/>
                  </a:lnTo>
                  <a:lnTo>
                    <a:pt x="878638" y="893445"/>
                  </a:lnTo>
                  <a:lnTo>
                    <a:pt x="885316" y="889000"/>
                  </a:lnTo>
                  <a:lnTo>
                    <a:pt x="892313" y="885508"/>
                  </a:lnTo>
                  <a:lnTo>
                    <a:pt x="899627" y="882015"/>
                  </a:lnTo>
                  <a:lnTo>
                    <a:pt x="906941" y="878840"/>
                  </a:lnTo>
                  <a:lnTo>
                    <a:pt x="914573" y="875983"/>
                  </a:lnTo>
                  <a:lnTo>
                    <a:pt x="921887" y="873760"/>
                  </a:lnTo>
                  <a:lnTo>
                    <a:pt x="929520" y="872173"/>
                  </a:lnTo>
                  <a:lnTo>
                    <a:pt x="936834" y="870585"/>
                  </a:lnTo>
                  <a:lnTo>
                    <a:pt x="944784" y="869315"/>
                  </a:lnTo>
                  <a:lnTo>
                    <a:pt x="952734" y="868363"/>
                  </a:lnTo>
                  <a:lnTo>
                    <a:pt x="960685" y="868045"/>
                  </a:lnTo>
                  <a:lnTo>
                    <a:pt x="967999" y="867728"/>
                  </a:lnTo>
                  <a:lnTo>
                    <a:pt x="1216364" y="620078"/>
                  </a:lnTo>
                  <a:lnTo>
                    <a:pt x="1219862" y="616585"/>
                  </a:lnTo>
                  <a:lnTo>
                    <a:pt x="1223996" y="613410"/>
                  </a:lnTo>
                  <a:lnTo>
                    <a:pt x="1228130" y="610235"/>
                  </a:lnTo>
                  <a:lnTo>
                    <a:pt x="1232264" y="607060"/>
                  </a:lnTo>
                  <a:lnTo>
                    <a:pt x="1236398" y="604520"/>
                  </a:lnTo>
                  <a:lnTo>
                    <a:pt x="1240851" y="601980"/>
                  </a:lnTo>
                  <a:lnTo>
                    <a:pt x="1245621" y="599758"/>
                  </a:lnTo>
                  <a:lnTo>
                    <a:pt x="1250073" y="597535"/>
                  </a:lnTo>
                  <a:lnTo>
                    <a:pt x="1254843" y="596265"/>
                  </a:lnTo>
                  <a:lnTo>
                    <a:pt x="1259295" y="594678"/>
                  </a:lnTo>
                  <a:lnTo>
                    <a:pt x="1264065" y="593408"/>
                  </a:lnTo>
                  <a:lnTo>
                    <a:pt x="1268835" y="592138"/>
                  </a:lnTo>
                  <a:lnTo>
                    <a:pt x="1278694" y="590868"/>
                  </a:lnTo>
                  <a:lnTo>
                    <a:pt x="1288552" y="590550"/>
                  </a:lnTo>
                  <a:close/>
                  <a:moveTo>
                    <a:pt x="799395" y="26988"/>
                  </a:moveTo>
                  <a:lnTo>
                    <a:pt x="618825" y="785302"/>
                  </a:lnTo>
                  <a:lnTo>
                    <a:pt x="426196" y="592785"/>
                  </a:lnTo>
                  <a:lnTo>
                    <a:pt x="414454" y="608987"/>
                  </a:lnTo>
                  <a:lnTo>
                    <a:pt x="403030" y="625189"/>
                  </a:lnTo>
                  <a:lnTo>
                    <a:pt x="392240" y="641708"/>
                  </a:lnTo>
                  <a:lnTo>
                    <a:pt x="381450" y="658228"/>
                  </a:lnTo>
                  <a:lnTo>
                    <a:pt x="371295" y="674748"/>
                  </a:lnTo>
                  <a:lnTo>
                    <a:pt x="361775" y="691585"/>
                  </a:lnTo>
                  <a:lnTo>
                    <a:pt x="352254" y="709058"/>
                  </a:lnTo>
                  <a:lnTo>
                    <a:pt x="343369" y="726213"/>
                  </a:lnTo>
                  <a:lnTo>
                    <a:pt x="336387" y="741144"/>
                  </a:lnTo>
                  <a:lnTo>
                    <a:pt x="329088" y="756393"/>
                  </a:lnTo>
                  <a:lnTo>
                    <a:pt x="322741" y="771642"/>
                  </a:lnTo>
                  <a:lnTo>
                    <a:pt x="316711" y="786573"/>
                  </a:lnTo>
                  <a:lnTo>
                    <a:pt x="310365" y="801822"/>
                  </a:lnTo>
                  <a:lnTo>
                    <a:pt x="304652" y="817706"/>
                  </a:lnTo>
                  <a:lnTo>
                    <a:pt x="299257" y="832955"/>
                  </a:lnTo>
                  <a:lnTo>
                    <a:pt x="294180" y="848839"/>
                  </a:lnTo>
                  <a:lnTo>
                    <a:pt x="289420" y="864723"/>
                  </a:lnTo>
                  <a:lnTo>
                    <a:pt x="284977" y="880290"/>
                  </a:lnTo>
                  <a:lnTo>
                    <a:pt x="280851" y="896174"/>
                  </a:lnTo>
                  <a:lnTo>
                    <a:pt x="276726" y="912376"/>
                  </a:lnTo>
                  <a:lnTo>
                    <a:pt x="273235" y="927942"/>
                  </a:lnTo>
                  <a:lnTo>
                    <a:pt x="270062" y="944144"/>
                  </a:lnTo>
                  <a:lnTo>
                    <a:pt x="267523" y="960346"/>
                  </a:lnTo>
                  <a:lnTo>
                    <a:pt x="264667" y="976548"/>
                  </a:lnTo>
                  <a:lnTo>
                    <a:pt x="262128" y="992433"/>
                  </a:lnTo>
                  <a:lnTo>
                    <a:pt x="260224" y="1008634"/>
                  </a:lnTo>
                  <a:lnTo>
                    <a:pt x="258637" y="1024836"/>
                  </a:lnTo>
                  <a:lnTo>
                    <a:pt x="257050" y="1041038"/>
                  </a:lnTo>
                  <a:lnTo>
                    <a:pt x="256098" y="1057240"/>
                  </a:lnTo>
                  <a:lnTo>
                    <a:pt x="255464" y="1073760"/>
                  </a:lnTo>
                  <a:lnTo>
                    <a:pt x="254829" y="1089962"/>
                  </a:lnTo>
                  <a:lnTo>
                    <a:pt x="254829" y="1105846"/>
                  </a:lnTo>
                  <a:lnTo>
                    <a:pt x="254829" y="1122683"/>
                  </a:lnTo>
                  <a:lnTo>
                    <a:pt x="255464" y="1138568"/>
                  </a:lnTo>
                  <a:lnTo>
                    <a:pt x="256416" y="1155087"/>
                  </a:lnTo>
                  <a:lnTo>
                    <a:pt x="257050" y="1171289"/>
                  </a:lnTo>
                  <a:lnTo>
                    <a:pt x="258637" y="1187491"/>
                  </a:lnTo>
                  <a:lnTo>
                    <a:pt x="260224" y="1203693"/>
                  </a:lnTo>
                  <a:lnTo>
                    <a:pt x="262128" y="1219895"/>
                  </a:lnTo>
                  <a:lnTo>
                    <a:pt x="264667" y="1236097"/>
                  </a:lnTo>
                  <a:lnTo>
                    <a:pt x="267523" y="1251981"/>
                  </a:lnTo>
                  <a:lnTo>
                    <a:pt x="270379" y="1268183"/>
                  </a:lnTo>
                  <a:lnTo>
                    <a:pt x="273552" y="1284385"/>
                  </a:lnTo>
                  <a:lnTo>
                    <a:pt x="277361" y="1300269"/>
                  </a:lnTo>
                  <a:lnTo>
                    <a:pt x="281169" y="1316153"/>
                  </a:lnTo>
                  <a:lnTo>
                    <a:pt x="284977" y="1332038"/>
                  </a:lnTo>
                  <a:lnTo>
                    <a:pt x="289737" y="1347922"/>
                  </a:lnTo>
                  <a:lnTo>
                    <a:pt x="294497" y="1363488"/>
                  </a:lnTo>
                  <a:lnTo>
                    <a:pt x="299575" y="1379373"/>
                  </a:lnTo>
                  <a:lnTo>
                    <a:pt x="305287" y="1394622"/>
                  </a:lnTo>
                  <a:lnTo>
                    <a:pt x="310682" y="1410188"/>
                  </a:lnTo>
                  <a:lnTo>
                    <a:pt x="317029" y="1425437"/>
                  </a:lnTo>
                  <a:lnTo>
                    <a:pt x="323376" y="1440686"/>
                  </a:lnTo>
                  <a:lnTo>
                    <a:pt x="330040" y="1456252"/>
                  </a:lnTo>
                  <a:lnTo>
                    <a:pt x="337022" y="1471184"/>
                  </a:lnTo>
                  <a:lnTo>
                    <a:pt x="344003" y="1486115"/>
                  </a:lnTo>
                  <a:lnTo>
                    <a:pt x="351620" y="1501046"/>
                  </a:lnTo>
                  <a:lnTo>
                    <a:pt x="359553" y="1515660"/>
                  </a:lnTo>
                  <a:lnTo>
                    <a:pt x="367804" y="1530273"/>
                  </a:lnTo>
                  <a:lnTo>
                    <a:pt x="376373" y="1544887"/>
                  </a:lnTo>
                  <a:lnTo>
                    <a:pt x="384941" y="1558865"/>
                  </a:lnTo>
                  <a:lnTo>
                    <a:pt x="394461" y="1573161"/>
                  </a:lnTo>
                  <a:lnTo>
                    <a:pt x="403982" y="1587139"/>
                  </a:lnTo>
                  <a:lnTo>
                    <a:pt x="413819" y="1601117"/>
                  </a:lnTo>
                  <a:lnTo>
                    <a:pt x="423657" y="1614777"/>
                  </a:lnTo>
                  <a:lnTo>
                    <a:pt x="434130" y="1628120"/>
                  </a:lnTo>
                  <a:lnTo>
                    <a:pt x="444919" y="1641780"/>
                  </a:lnTo>
                  <a:lnTo>
                    <a:pt x="455709" y="1655123"/>
                  </a:lnTo>
                  <a:lnTo>
                    <a:pt x="466816" y="1668148"/>
                  </a:lnTo>
                  <a:lnTo>
                    <a:pt x="478558" y="1680856"/>
                  </a:lnTo>
                  <a:lnTo>
                    <a:pt x="490300" y="1693563"/>
                  </a:lnTo>
                  <a:lnTo>
                    <a:pt x="502676" y="1706270"/>
                  </a:lnTo>
                  <a:lnTo>
                    <a:pt x="512832" y="1716119"/>
                  </a:lnTo>
                  <a:lnTo>
                    <a:pt x="522987" y="1725967"/>
                  </a:lnTo>
                  <a:lnTo>
                    <a:pt x="533776" y="1735497"/>
                  </a:lnTo>
                  <a:lnTo>
                    <a:pt x="544249" y="1744710"/>
                  </a:lnTo>
                  <a:lnTo>
                    <a:pt x="555039" y="1753923"/>
                  </a:lnTo>
                  <a:lnTo>
                    <a:pt x="565511" y="1762818"/>
                  </a:lnTo>
                  <a:lnTo>
                    <a:pt x="587725" y="1780291"/>
                  </a:lnTo>
                  <a:lnTo>
                    <a:pt x="609939" y="1796811"/>
                  </a:lnTo>
                  <a:lnTo>
                    <a:pt x="633106" y="1812695"/>
                  </a:lnTo>
                  <a:lnTo>
                    <a:pt x="656589" y="1827626"/>
                  </a:lnTo>
                  <a:lnTo>
                    <a:pt x="680073" y="1841604"/>
                  </a:lnTo>
                  <a:lnTo>
                    <a:pt x="704509" y="1854629"/>
                  </a:lnTo>
                  <a:lnTo>
                    <a:pt x="728944" y="1867337"/>
                  </a:lnTo>
                  <a:lnTo>
                    <a:pt x="753697" y="1878774"/>
                  </a:lnTo>
                  <a:lnTo>
                    <a:pt x="778768" y="1889257"/>
                  </a:lnTo>
                  <a:lnTo>
                    <a:pt x="804155" y="1899741"/>
                  </a:lnTo>
                  <a:lnTo>
                    <a:pt x="829543" y="1908636"/>
                  </a:lnTo>
                  <a:lnTo>
                    <a:pt x="855566" y="1916896"/>
                  </a:lnTo>
                  <a:lnTo>
                    <a:pt x="881906" y="1923885"/>
                  </a:lnTo>
                  <a:lnTo>
                    <a:pt x="908245" y="1930556"/>
                  </a:lnTo>
                  <a:lnTo>
                    <a:pt x="934585" y="1936592"/>
                  </a:lnTo>
                  <a:lnTo>
                    <a:pt x="961242" y="1941357"/>
                  </a:lnTo>
                  <a:lnTo>
                    <a:pt x="988217" y="1945805"/>
                  </a:lnTo>
                  <a:lnTo>
                    <a:pt x="1014874" y="1948982"/>
                  </a:lnTo>
                  <a:lnTo>
                    <a:pt x="1042165" y="1951206"/>
                  </a:lnTo>
                  <a:lnTo>
                    <a:pt x="1068823" y="1952794"/>
                  </a:lnTo>
                  <a:lnTo>
                    <a:pt x="1095797" y="1953112"/>
                  </a:lnTo>
                  <a:lnTo>
                    <a:pt x="1123089" y="1953112"/>
                  </a:lnTo>
                  <a:lnTo>
                    <a:pt x="1150063" y="1951841"/>
                  </a:lnTo>
                  <a:lnTo>
                    <a:pt x="1177355" y="1950253"/>
                  </a:lnTo>
                  <a:lnTo>
                    <a:pt x="1204012" y="1947711"/>
                  </a:lnTo>
                  <a:lnTo>
                    <a:pt x="1231304" y="1944217"/>
                  </a:lnTo>
                  <a:lnTo>
                    <a:pt x="1257961" y="1939451"/>
                  </a:lnTo>
                  <a:lnTo>
                    <a:pt x="1284618" y="1934368"/>
                  </a:lnTo>
                  <a:lnTo>
                    <a:pt x="1311275" y="1928015"/>
                  </a:lnTo>
                  <a:lnTo>
                    <a:pt x="1258913" y="2147853"/>
                  </a:lnTo>
                  <a:lnTo>
                    <a:pt x="1246219" y="2200588"/>
                  </a:lnTo>
                  <a:lnTo>
                    <a:pt x="1220514" y="2203130"/>
                  </a:lnTo>
                  <a:lnTo>
                    <a:pt x="1195126" y="2205989"/>
                  </a:lnTo>
                  <a:lnTo>
                    <a:pt x="1169104" y="2207895"/>
                  </a:lnTo>
                  <a:lnTo>
                    <a:pt x="1143082" y="2209166"/>
                  </a:lnTo>
                  <a:lnTo>
                    <a:pt x="1117694" y="2209801"/>
                  </a:lnTo>
                  <a:lnTo>
                    <a:pt x="1091672" y="2209801"/>
                  </a:lnTo>
                  <a:lnTo>
                    <a:pt x="1065649" y="2209483"/>
                  </a:lnTo>
                  <a:lnTo>
                    <a:pt x="1039627" y="2208530"/>
                  </a:lnTo>
                  <a:lnTo>
                    <a:pt x="1013287" y="2206307"/>
                  </a:lnTo>
                  <a:lnTo>
                    <a:pt x="987265" y="2204083"/>
                  </a:lnTo>
                  <a:lnTo>
                    <a:pt x="961242" y="2201224"/>
                  </a:lnTo>
                  <a:lnTo>
                    <a:pt x="935537" y="2197411"/>
                  </a:lnTo>
                  <a:lnTo>
                    <a:pt x="909832" y="2193282"/>
                  </a:lnTo>
                  <a:lnTo>
                    <a:pt x="883810" y="2188199"/>
                  </a:lnTo>
                  <a:lnTo>
                    <a:pt x="857787" y="2182798"/>
                  </a:lnTo>
                  <a:lnTo>
                    <a:pt x="832400" y="2176762"/>
                  </a:lnTo>
                  <a:lnTo>
                    <a:pt x="832717" y="2174856"/>
                  </a:lnTo>
                  <a:lnTo>
                    <a:pt x="814946" y="2170091"/>
                  </a:lnTo>
                  <a:lnTo>
                    <a:pt x="797808" y="2165325"/>
                  </a:lnTo>
                  <a:lnTo>
                    <a:pt x="780037" y="2160242"/>
                  </a:lnTo>
                  <a:lnTo>
                    <a:pt x="762583" y="2154842"/>
                  </a:lnTo>
                  <a:lnTo>
                    <a:pt x="745446" y="2149441"/>
                  </a:lnTo>
                  <a:lnTo>
                    <a:pt x="727992" y="2143087"/>
                  </a:lnTo>
                  <a:lnTo>
                    <a:pt x="710856" y="2136734"/>
                  </a:lnTo>
                  <a:lnTo>
                    <a:pt x="693719" y="2130380"/>
                  </a:lnTo>
                  <a:lnTo>
                    <a:pt x="676900" y="2123391"/>
                  </a:lnTo>
                  <a:lnTo>
                    <a:pt x="660080" y="2116084"/>
                  </a:lnTo>
                  <a:lnTo>
                    <a:pt x="642943" y="2108777"/>
                  </a:lnTo>
                  <a:lnTo>
                    <a:pt x="626441" y="2100835"/>
                  </a:lnTo>
                  <a:lnTo>
                    <a:pt x="609939" y="2092893"/>
                  </a:lnTo>
                  <a:lnTo>
                    <a:pt x="593437" y="2084633"/>
                  </a:lnTo>
                  <a:lnTo>
                    <a:pt x="577253" y="2076056"/>
                  </a:lnTo>
                  <a:lnTo>
                    <a:pt x="561385" y="2067478"/>
                  </a:lnTo>
                  <a:lnTo>
                    <a:pt x="545201" y="2057948"/>
                  </a:lnTo>
                  <a:lnTo>
                    <a:pt x="529016" y="2048417"/>
                  </a:lnTo>
                  <a:lnTo>
                    <a:pt x="513149" y="2038887"/>
                  </a:lnTo>
                  <a:lnTo>
                    <a:pt x="497916" y="2028721"/>
                  </a:lnTo>
                  <a:lnTo>
                    <a:pt x="482049" y="2018555"/>
                  </a:lnTo>
                  <a:lnTo>
                    <a:pt x="466816" y="2007754"/>
                  </a:lnTo>
                  <a:lnTo>
                    <a:pt x="451901" y="1996952"/>
                  </a:lnTo>
                  <a:lnTo>
                    <a:pt x="436668" y="1985833"/>
                  </a:lnTo>
                  <a:lnTo>
                    <a:pt x="422070" y="1974397"/>
                  </a:lnTo>
                  <a:lnTo>
                    <a:pt x="407155" y="1962642"/>
                  </a:lnTo>
                  <a:lnTo>
                    <a:pt x="392557" y="1950888"/>
                  </a:lnTo>
                  <a:lnTo>
                    <a:pt x="378277" y="1938498"/>
                  </a:lnTo>
                  <a:lnTo>
                    <a:pt x="364313" y="1926109"/>
                  </a:lnTo>
                  <a:lnTo>
                    <a:pt x="350033" y="1913083"/>
                  </a:lnTo>
                  <a:lnTo>
                    <a:pt x="336387" y="1900058"/>
                  </a:lnTo>
                  <a:lnTo>
                    <a:pt x="322424" y="1886716"/>
                  </a:lnTo>
                  <a:lnTo>
                    <a:pt x="305604" y="1869243"/>
                  </a:lnTo>
                  <a:lnTo>
                    <a:pt x="289420" y="1852088"/>
                  </a:lnTo>
                  <a:lnTo>
                    <a:pt x="273235" y="1833980"/>
                  </a:lnTo>
                  <a:lnTo>
                    <a:pt x="258002" y="1815554"/>
                  </a:lnTo>
                  <a:lnTo>
                    <a:pt x="242452" y="1797446"/>
                  </a:lnTo>
                  <a:lnTo>
                    <a:pt x="228172" y="1779020"/>
                  </a:lnTo>
                  <a:lnTo>
                    <a:pt x="213891" y="1760277"/>
                  </a:lnTo>
                  <a:lnTo>
                    <a:pt x="200245" y="1741216"/>
                  </a:lnTo>
                  <a:lnTo>
                    <a:pt x="187234" y="1721837"/>
                  </a:lnTo>
                  <a:lnTo>
                    <a:pt x="174223" y="1702141"/>
                  </a:lnTo>
                  <a:lnTo>
                    <a:pt x="161846" y="1682444"/>
                  </a:lnTo>
                  <a:lnTo>
                    <a:pt x="150105" y="1662748"/>
                  </a:lnTo>
                  <a:lnTo>
                    <a:pt x="138363" y="1642734"/>
                  </a:lnTo>
                  <a:lnTo>
                    <a:pt x="127573" y="1622402"/>
                  </a:lnTo>
                  <a:lnTo>
                    <a:pt x="117101" y="1602388"/>
                  </a:lnTo>
                  <a:lnTo>
                    <a:pt x="106946" y="1581420"/>
                  </a:lnTo>
                  <a:lnTo>
                    <a:pt x="97425" y="1560453"/>
                  </a:lnTo>
                  <a:lnTo>
                    <a:pt x="87905" y="1539486"/>
                  </a:lnTo>
                  <a:lnTo>
                    <a:pt x="79336" y="1518836"/>
                  </a:lnTo>
                  <a:lnTo>
                    <a:pt x="71085" y="1497551"/>
                  </a:lnTo>
                  <a:lnTo>
                    <a:pt x="63152" y="1476267"/>
                  </a:lnTo>
                  <a:lnTo>
                    <a:pt x="56170" y="1454664"/>
                  </a:lnTo>
                  <a:lnTo>
                    <a:pt x="49189" y="1432744"/>
                  </a:lnTo>
                  <a:lnTo>
                    <a:pt x="42842" y="1411141"/>
                  </a:lnTo>
                  <a:lnTo>
                    <a:pt x="36495" y="1389539"/>
                  </a:lnTo>
                  <a:lnTo>
                    <a:pt x="31100" y="1367618"/>
                  </a:lnTo>
                  <a:lnTo>
                    <a:pt x="25705" y="1345380"/>
                  </a:lnTo>
                  <a:lnTo>
                    <a:pt x="21262" y="1323460"/>
                  </a:lnTo>
                  <a:lnTo>
                    <a:pt x="17137" y="1301222"/>
                  </a:lnTo>
                  <a:lnTo>
                    <a:pt x="13328" y="1278984"/>
                  </a:lnTo>
                  <a:lnTo>
                    <a:pt x="10155" y="1256746"/>
                  </a:lnTo>
                  <a:lnTo>
                    <a:pt x="7299" y="1234508"/>
                  </a:lnTo>
                  <a:lnTo>
                    <a:pt x="5077" y="1211953"/>
                  </a:lnTo>
                  <a:lnTo>
                    <a:pt x="2856" y="1189397"/>
                  </a:lnTo>
                  <a:lnTo>
                    <a:pt x="1587" y="1167159"/>
                  </a:lnTo>
                  <a:lnTo>
                    <a:pt x="317" y="1144604"/>
                  </a:lnTo>
                  <a:lnTo>
                    <a:pt x="0" y="1122048"/>
                  </a:lnTo>
                  <a:lnTo>
                    <a:pt x="0" y="1099810"/>
                  </a:lnTo>
                  <a:lnTo>
                    <a:pt x="0" y="1077254"/>
                  </a:lnTo>
                  <a:lnTo>
                    <a:pt x="635" y="1054699"/>
                  </a:lnTo>
                  <a:lnTo>
                    <a:pt x="2221" y="1032461"/>
                  </a:lnTo>
                  <a:lnTo>
                    <a:pt x="3808" y="1009905"/>
                  </a:lnTo>
                  <a:lnTo>
                    <a:pt x="5712" y="987350"/>
                  </a:lnTo>
                  <a:lnTo>
                    <a:pt x="8568" y="965429"/>
                  </a:lnTo>
                  <a:lnTo>
                    <a:pt x="11742" y="942874"/>
                  </a:lnTo>
                  <a:lnTo>
                    <a:pt x="14915" y="920636"/>
                  </a:lnTo>
                  <a:lnTo>
                    <a:pt x="19041" y="898398"/>
                  </a:lnTo>
                  <a:lnTo>
                    <a:pt x="23484" y="876478"/>
                  </a:lnTo>
                  <a:lnTo>
                    <a:pt x="28244" y="854240"/>
                  </a:lnTo>
                  <a:lnTo>
                    <a:pt x="33639" y="832319"/>
                  </a:lnTo>
                  <a:lnTo>
                    <a:pt x="39351" y="810717"/>
                  </a:lnTo>
                  <a:lnTo>
                    <a:pt x="45380" y="788479"/>
                  </a:lnTo>
                  <a:lnTo>
                    <a:pt x="52045" y="766876"/>
                  </a:lnTo>
                  <a:lnTo>
                    <a:pt x="59344" y="745591"/>
                  </a:lnTo>
                  <a:lnTo>
                    <a:pt x="66643" y="723989"/>
                  </a:lnTo>
                  <a:lnTo>
                    <a:pt x="74894" y="702704"/>
                  </a:lnTo>
                  <a:lnTo>
                    <a:pt x="83145" y="681737"/>
                  </a:lnTo>
                  <a:lnTo>
                    <a:pt x="92348" y="660452"/>
                  </a:lnTo>
                  <a:lnTo>
                    <a:pt x="101868" y="639802"/>
                  </a:lnTo>
                  <a:lnTo>
                    <a:pt x="111706" y="619153"/>
                  </a:lnTo>
                  <a:lnTo>
                    <a:pt x="121861" y="598821"/>
                  </a:lnTo>
                  <a:lnTo>
                    <a:pt x="132333" y="578171"/>
                  </a:lnTo>
                  <a:lnTo>
                    <a:pt x="143758" y="558157"/>
                  </a:lnTo>
                  <a:lnTo>
                    <a:pt x="155182" y="538143"/>
                  </a:lnTo>
                  <a:lnTo>
                    <a:pt x="165337" y="521623"/>
                  </a:lnTo>
                  <a:lnTo>
                    <a:pt x="175810" y="505422"/>
                  </a:lnTo>
                  <a:lnTo>
                    <a:pt x="186282" y="489220"/>
                  </a:lnTo>
                  <a:lnTo>
                    <a:pt x="197389" y="473018"/>
                  </a:lnTo>
                  <a:lnTo>
                    <a:pt x="208814" y="457451"/>
                  </a:lnTo>
                  <a:lnTo>
                    <a:pt x="220238" y="441567"/>
                  </a:lnTo>
                  <a:lnTo>
                    <a:pt x="231980" y="425683"/>
                  </a:lnTo>
                  <a:lnTo>
                    <a:pt x="244039" y="410434"/>
                  </a:lnTo>
                  <a:lnTo>
                    <a:pt x="41255" y="207115"/>
                  </a:lnTo>
                  <a:lnTo>
                    <a:pt x="799395" y="26988"/>
                  </a:lnTo>
                  <a:close/>
                  <a:moveTo>
                    <a:pt x="1115113" y="0"/>
                  </a:moveTo>
                  <a:lnTo>
                    <a:pt x="1141155" y="953"/>
                  </a:lnTo>
                  <a:lnTo>
                    <a:pt x="1167196" y="1906"/>
                  </a:lnTo>
                  <a:lnTo>
                    <a:pt x="1193555" y="3494"/>
                  </a:lnTo>
                  <a:lnTo>
                    <a:pt x="1219596" y="6035"/>
                  </a:lnTo>
                  <a:lnTo>
                    <a:pt x="1245320" y="9212"/>
                  </a:lnTo>
                  <a:lnTo>
                    <a:pt x="1271044" y="12706"/>
                  </a:lnTo>
                  <a:lnTo>
                    <a:pt x="1297085" y="17152"/>
                  </a:lnTo>
                  <a:lnTo>
                    <a:pt x="1323126" y="21599"/>
                  </a:lnTo>
                  <a:lnTo>
                    <a:pt x="1348532" y="27317"/>
                  </a:lnTo>
                  <a:lnTo>
                    <a:pt x="1374574" y="33670"/>
                  </a:lnTo>
                  <a:lnTo>
                    <a:pt x="1392676" y="38434"/>
                  </a:lnTo>
                  <a:lnTo>
                    <a:pt x="1410460" y="42881"/>
                  </a:lnTo>
                  <a:lnTo>
                    <a:pt x="1428244" y="48599"/>
                  </a:lnTo>
                  <a:lnTo>
                    <a:pt x="1445711" y="53999"/>
                  </a:lnTo>
                  <a:lnTo>
                    <a:pt x="1463495" y="60034"/>
                  </a:lnTo>
                  <a:lnTo>
                    <a:pt x="1480962" y="66387"/>
                  </a:lnTo>
                  <a:lnTo>
                    <a:pt x="1498746" y="72422"/>
                  </a:lnTo>
                  <a:lnTo>
                    <a:pt x="1515578" y="79092"/>
                  </a:lnTo>
                  <a:lnTo>
                    <a:pt x="1532727" y="86398"/>
                  </a:lnTo>
                  <a:lnTo>
                    <a:pt x="1549876" y="93703"/>
                  </a:lnTo>
                  <a:lnTo>
                    <a:pt x="1566708" y="101327"/>
                  </a:lnTo>
                  <a:lnTo>
                    <a:pt x="1583222" y="109585"/>
                  </a:lnTo>
                  <a:lnTo>
                    <a:pt x="1600053" y="117526"/>
                  </a:lnTo>
                  <a:lnTo>
                    <a:pt x="1616250" y="126103"/>
                  </a:lnTo>
                  <a:lnTo>
                    <a:pt x="1632764" y="134679"/>
                  </a:lnTo>
                  <a:lnTo>
                    <a:pt x="1648960" y="143890"/>
                  </a:lnTo>
                  <a:lnTo>
                    <a:pt x="1665157" y="152784"/>
                  </a:lnTo>
                  <a:lnTo>
                    <a:pt x="1681035" y="162631"/>
                  </a:lnTo>
                  <a:lnTo>
                    <a:pt x="1696597" y="172478"/>
                  </a:lnTo>
                  <a:lnTo>
                    <a:pt x="1712158" y="182325"/>
                  </a:lnTo>
                  <a:lnTo>
                    <a:pt x="1727402" y="193124"/>
                  </a:lnTo>
                  <a:lnTo>
                    <a:pt x="1742645" y="203606"/>
                  </a:lnTo>
                  <a:lnTo>
                    <a:pt x="1757572" y="214406"/>
                  </a:lnTo>
                  <a:lnTo>
                    <a:pt x="1772498" y="225206"/>
                  </a:lnTo>
                  <a:lnTo>
                    <a:pt x="1787106" y="236641"/>
                  </a:lnTo>
                  <a:lnTo>
                    <a:pt x="1801715" y="248711"/>
                  </a:lnTo>
                  <a:lnTo>
                    <a:pt x="1816323" y="260464"/>
                  </a:lnTo>
                  <a:lnTo>
                    <a:pt x="1830614" y="272534"/>
                  </a:lnTo>
                  <a:lnTo>
                    <a:pt x="1844270" y="284922"/>
                  </a:lnTo>
                  <a:lnTo>
                    <a:pt x="1857926" y="297310"/>
                  </a:lnTo>
                  <a:lnTo>
                    <a:pt x="1871582" y="310333"/>
                  </a:lnTo>
                  <a:lnTo>
                    <a:pt x="1884920" y="323356"/>
                  </a:lnTo>
                  <a:lnTo>
                    <a:pt x="1901751" y="340826"/>
                  </a:lnTo>
                  <a:lnTo>
                    <a:pt x="1918265" y="358296"/>
                  </a:lnTo>
                  <a:lnTo>
                    <a:pt x="1934144" y="376084"/>
                  </a:lnTo>
                  <a:lnTo>
                    <a:pt x="1949706" y="394190"/>
                  </a:lnTo>
                  <a:lnTo>
                    <a:pt x="1964632" y="412295"/>
                  </a:lnTo>
                  <a:lnTo>
                    <a:pt x="1979240" y="431036"/>
                  </a:lnTo>
                  <a:lnTo>
                    <a:pt x="1993531" y="449776"/>
                  </a:lnTo>
                  <a:lnTo>
                    <a:pt x="2007187" y="468835"/>
                  </a:lnTo>
                  <a:lnTo>
                    <a:pt x="2020525" y="487893"/>
                  </a:lnTo>
                  <a:lnTo>
                    <a:pt x="2033228" y="507587"/>
                  </a:lnTo>
                  <a:lnTo>
                    <a:pt x="2045931" y="527280"/>
                  </a:lnTo>
                  <a:lnTo>
                    <a:pt x="2057682" y="546974"/>
                  </a:lnTo>
                  <a:lnTo>
                    <a:pt x="2069114" y="567303"/>
                  </a:lnTo>
                  <a:lnTo>
                    <a:pt x="2080230" y="587314"/>
                  </a:lnTo>
                  <a:lnTo>
                    <a:pt x="2090710" y="607643"/>
                  </a:lnTo>
                  <a:lnTo>
                    <a:pt x="2100555" y="628607"/>
                  </a:lnTo>
                  <a:lnTo>
                    <a:pt x="2110399" y="648936"/>
                  </a:lnTo>
                  <a:lnTo>
                    <a:pt x="2119609" y="670218"/>
                  </a:lnTo>
                  <a:lnTo>
                    <a:pt x="2128184" y="691182"/>
                  </a:lnTo>
                  <a:lnTo>
                    <a:pt x="2136441" y="712464"/>
                  </a:lnTo>
                  <a:lnTo>
                    <a:pt x="2144380" y="733745"/>
                  </a:lnTo>
                  <a:lnTo>
                    <a:pt x="2151684" y="755345"/>
                  </a:lnTo>
                  <a:lnTo>
                    <a:pt x="2158354" y="776627"/>
                  </a:lnTo>
                  <a:lnTo>
                    <a:pt x="2165023" y="798544"/>
                  </a:lnTo>
                  <a:lnTo>
                    <a:pt x="2171057" y="820461"/>
                  </a:lnTo>
                  <a:lnTo>
                    <a:pt x="2176455" y="842378"/>
                  </a:lnTo>
                  <a:lnTo>
                    <a:pt x="2181537" y="863977"/>
                  </a:lnTo>
                  <a:lnTo>
                    <a:pt x="2186300" y="886530"/>
                  </a:lnTo>
                  <a:lnTo>
                    <a:pt x="2190429" y="908447"/>
                  </a:lnTo>
                  <a:lnTo>
                    <a:pt x="2194240" y="930681"/>
                  </a:lnTo>
                  <a:lnTo>
                    <a:pt x="2197416" y="952916"/>
                  </a:lnTo>
                  <a:lnTo>
                    <a:pt x="2200591" y="975151"/>
                  </a:lnTo>
                  <a:lnTo>
                    <a:pt x="2202814" y="997703"/>
                  </a:lnTo>
                  <a:lnTo>
                    <a:pt x="2204402" y="1019938"/>
                  </a:lnTo>
                  <a:lnTo>
                    <a:pt x="2205990" y="1042490"/>
                  </a:lnTo>
                  <a:lnTo>
                    <a:pt x="2207260" y="1065043"/>
                  </a:lnTo>
                  <a:lnTo>
                    <a:pt x="2207578" y="1087277"/>
                  </a:lnTo>
                  <a:lnTo>
                    <a:pt x="2208213" y="1109830"/>
                  </a:lnTo>
                  <a:lnTo>
                    <a:pt x="2207578" y="1132382"/>
                  </a:lnTo>
                  <a:lnTo>
                    <a:pt x="2206943" y="1154617"/>
                  </a:lnTo>
                  <a:lnTo>
                    <a:pt x="2205673" y="1177169"/>
                  </a:lnTo>
                  <a:lnTo>
                    <a:pt x="2203767" y="1199721"/>
                  </a:lnTo>
                  <a:lnTo>
                    <a:pt x="2201862" y="1221956"/>
                  </a:lnTo>
                  <a:lnTo>
                    <a:pt x="2199003" y="1244508"/>
                  </a:lnTo>
                  <a:lnTo>
                    <a:pt x="2195828" y="1267061"/>
                  </a:lnTo>
                  <a:lnTo>
                    <a:pt x="2192652" y="1288978"/>
                  </a:lnTo>
                  <a:lnTo>
                    <a:pt x="2188841" y="1310895"/>
                  </a:lnTo>
                  <a:lnTo>
                    <a:pt x="2184077" y="1333447"/>
                  </a:lnTo>
                  <a:lnTo>
                    <a:pt x="2179314" y="1355047"/>
                  </a:lnTo>
                  <a:lnTo>
                    <a:pt x="2173915" y="1377281"/>
                  </a:lnTo>
                  <a:lnTo>
                    <a:pt x="2168198" y="1399198"/>
                  </a:lnTo>
                  <a:lnTo>
                    <a:pt x="2162165" y="1420798"/>
                  </a:lnTo>
                  <a:lnTo>
                    <a:pt x="2155178" y="1442397"/>
                  </a:lnTo>
                  <a:lnTo>
                    <a:pt x="2148191" y="1464314"/>
                  </a:lnTo>
                  <a:lnTo>
                    <a:pt x="2140887" y="1485596"/>
                  </a:lnTo>
                  <a:lnTo>
                    <a:pt x="2132630" y="1506878"/>
                  </a:lnTo>
                  <a:lnTo>
                    <a:pt x="2124055" y="1527842"/>
                  </a:lnTo>
                  <a:lnTo>
                    <a:pt x="2115163" y="1548806"/>
                  </a:lnTo>
                  <a:lnTo>
                    <a:pt x="2105636" y="1569770"/>
                  </a:lnTo>
                  <a:lnTo>
                    <a:pt x="2095791" y="1590735"/>
                  </a:lnTo>
                  <a:lnTo>
                    <a:pt x="2085628" y="1611063"/>
                  </a:lnTo>
                  <a:lnTo>
                    <a:pt x="2075148" y="1631710"/>
                  </a:lnTo>
                  <a:lnTo>
                    <a:pt x="2063716" y="1651721"/>
                  </a:lnTo>
                  <a:lnTo>
                    <a:pt x="2052283" y="1671732"/>
                  </a:lnTo>
                  <a:lnTo>
                    <a:pt x="2041803" y="1687932"/>
                  </a:lnTo>
                  <a:lnTo>
                    <a:pt x="2031640" y="1704449"/>
                  </a:lnTo>
                  <a:lnTo>
                    <a:pt x="2021160" y="1720649"/>
                  </a:lnTo>
                  <a:lnTo>
                    <a:pt x="2010045" y="1736848"/>
                  </a:lnTo>
                  <a:lnTo>
                    <a:pt x="1998930" y="1752413"/>
                  </a:lnTo>
                  <a:lnTo>
                    <a:pt x="1987180" y="1768295"/>
                  </a:lnTo>
                  <a:lnTo>
                    <a:pt x="1975429" y="1783541"/>
                  </a:lnTo>
                  <a:lnTo>
                    <a:pt x="1963044" y="1798788"/>
                  </a:lnTo>
                  <a:lnTo>
                    <a:pt x="2166293" y="2002394"/>
                  </a:lnTo>
                  <a:lnTo>
                    <a:pt x="1407602" y="2182813"/>
                  </a:lnTo>
                  <a:lnTo>
                    <a:pt x="1588303" y="1424292"/>
                  </a:lnTo>
                  <a:lnTo>
                    <a:pt x="1780755" y="1616463"/>
                  </a:lnTo>
                  <a:lnTo>
                    <a:pt x="1792823" y="1600899"/>
                  </a:lnTo>
                  <a:lnTo>
                    <a:pt x="1804255" y="1584699"/>
                  </a:lnTo>
                  <a:lnTo>
                    <a:pt x="1815053" y="1568182"/>
                  </a:lnTo>
                  <a:lnTo>
                    <a:pt x="1825851" y="1551665"/>
                  </a:lnTo>
                  <a:lnTo>
                    <a:pt x="1836013" y="1534830"/>
                  </a:lnTo>
                  <a:lnTo>
                    <a:pt x="1845540" y="1517678"/>
                  </a:lnTo>
                  <a:lnTo>
                    <a:pt x="1855068" y="1500525"/>
                  </a:lnTo>
                  <a:lnTo>
                    <a:pt x="1863960" y="1483055"/>
                  </a:lnTo>
                  <a:lnTo>
                    <a:pt x="1870946" y="1468126"/>
                  </a:lnTo>
                  <a:lnTo>
                    <a:pt x="1878251" y="1453197"/>
                  </a:lnTo>
                  <a:lnTo>
                    <a:pt x="1884602" y="1438268"/>
                  </a:lnTo>
                  <a:lnTo>
                    <a:pt x="1891271" y="1422704"/>
                  </a:lnTo>
                  <a:lnTo>
                    <a:pt x="1896988" y="1407457"/>
                  </a:lnTo>
                  <a:lnTo>
                    <a:pt x="1902704" y="1392210"/>
                  </a:lnTo>
                  <a:lnTo>
                    <a:pt x="1908103" y="1376328"/>
                  </a:lnTo>
                  <a:lnTo>
                    <a:pt x="1913184" y="1360764"/>
                  </a:lnTo>
                  <a:lnTo>
                    <a:pt x="1917948" y="1344882"/>
                  </a:lnTo>
                  <a:lnTo>
                    <a:pt x="1922712" y="1329000"/>
                  </a:lnTo>
                  <a:lnTo>
                    <a:pt x="1926522" y="1313436"/>
                  </a:lnTo>
                  <a:lnTo>
                    <a:pt x="1930651" y="1297554"/>
                  </a:lnTo>
                  <a:lnTo>
                    <a:pt x="1934144" y="1281354"/>
                  </a:lnTo>
                  <a:lnTo>
                    <a:pt x="1937320" y="1265473"/>
                  </a:lnTo>
                  <a:lnTo>
                    <a:pt x="1940496" y="1249591"/>
                  </a:lnTo>
                  <a:lnTo>
                    <a:pt x="1942719" y="1233391"/>
                  </a:lnTo>
                  <a:lnTo>
                    <a:pt x="1944942" y="1217191"/>
                  </a:lnTo>
                  <a:lnTo>
                    <a:pt x="1947165" y="1200992"/>
                  </a:lnTo>
                  <a:lnTo>
                    <a:pt x="1949070" y="1184475"/>
                  </a:lnTo>
                  <a:lnTo>
                    <a:pt x="1950341" y="1168593"/>
                  </a:lnTo>
                  <a:lnTo>
                    <a:pt x="1951293" y="1152393"/>
                  </a:lnTo>
                  <a:lnTo>
                    <a:pt x="1952246" y="1135876"/>
                  </a:lnTo>
                  <a:lnTo>
                    <a:pt x="1952564" y="1119676"/>
                  </a:lnTo>
                  <a:lnTo>
                    <a:pt x="1952564" y="1103477"/>
                  </a:lnTo>
                  <a:lnTo>
                    <a:pt x="1952564" y="1086960"/>
                  </a:lnTo>
                  <a:lnTo>
                    <a:pt x="1952246" y="1070760"/>
                  </a:lnTo>
                  <a:lnTo>
                    <a:pt x="1951293" y="1054560"/>
                  </a:lnTo>
                  <a:lnTo>
                    <a:pt x="1950341" y="1038043"/>
                  </a:lnTo>
                  <a:lnTo>
                    <a:pt x="1948753" y="1021844"/>
                  </a:lnTo>
                  <a:lnTo>
                    <a:pt x="1947165" y="1005962"/>
                  </a:lnTo>
                  <a:lnTo>
                    <a:pt x="1944942" y="989762"/>
                  </a:lnTo>
                  <a:lnTo>
                    <a:pt x="1942719" y="973563"/>
                  </a:lnTo>
                  <a:lnTo>
                    <a:pt x="1939861" y="957363"/>
                  </a:lnTo>
                  <a:lnTo>
                    <a:pt x="1937320" y="941163"/>
                  </a:lnTo>
                  <a:lnTo>
                    <a:pt x="1933509" y="925599"/>
                  </a:lnTo>
                  <a:lnTo>
                    <a:pt x="1930016" y="909400"/>
                  </a:lnTo>
                  <a:lnTo>
                    <a:pt x="1926522" y="893518"/>
                  </a:lnTo>
                  <a:lnTo>
                    <a:pt x="1922394" y="877318"/>
                  </a:lnTo>
                  <a:lnTo>
                    <a:pt x="1917948" y="861754"/>
                  </a:lnTo>
                  <a:lnTo>
                    <a:pt x="1912867" y="845872"/>
                  </a:lnTo>
                  <a:lnTo>
                    <a:pt x="1907785" y="830625"/>
                  </a:lnTo>
                  <a:lnTo>
                    <a:pt x="1902704" y="814743"/>
                  </a:lnTo>
                  <a:lnTo>
                    <a:pt x="1896670" y="799497"/>
                  </a:lnTo>
                  <a:lnTo>
                    <a:pt x="1890636" y="784250"/>
                  </a:lnTo>
                  <a:lnTo>
                    <a:pt x="1883967" y="768686"/>
                  </a:lnTo>
                  <a:lnTo>
                    <a:pt x="1877298" y="753757"/>
                  </a:lnTo>
                  <a:lnTo>
                    <a:pt x="1870629" y="738510"/>
                  </a:lnTo>
                  <a:lnTo>
                    <a:pt x="1863325" y="723899"/>
                  </a:lnTo>
                  <a:lnTo>
                    <a:pt x="1855703" y="708970"/>
                  </a:lnTo>
                  <a:lnTo>
                    <a:pt x="1847763" y="694358"/>
                  </a:lnTo>
                  <a:lnTo>
                    <a:pt x="1839506" y="679747"/>
                  </a:lnTo>
                  <a:lnTo>
                    <a:pt x="1830932" y="665135"/>
                  </a:lnTo>
                  <a:lnTo>
                    <a:pt x="1822357" y="650524"/>
                  </a:lnTo>
                  <a:lnTo>
                    <a:pt x="1813147" y="636548"/>
                  </a:lnTo>
                  <a:lnTo>
                    <a:pt x="1803620" y="622572"/>
                  </a:lnTo>
                  <a:lnTo>
                    <a:pt x="1793775" y="608913"/>
                  </a:lnTo>
                  <a:lnTo>
                    <a:pt x="1783613" y="595255"/>
                  </a:lnTo>
                  <a:lnTo>
                    <a:pt x="1773450" y="581279"/>
                  </a:lnTo>
                  <a:lnTo>
                    <a:pt x="1762653" y="567938"/>
                  </a:lnTo>
                  <a:lnTo>
                    <a:pt x="1751855" y="554915"/>
                  </a:lnTo>
                  <a:lnTo>
                    <a:pt x="1740422" y="541892"/>
                  </a:lnTo>
                  <a:lnTo>
                    <a:pt x="1728672" y="528868"/>
                  </a:lnTo>
                  <a:lnTo>
                    <a:pt x="1716604" y="516481"/>
                  </a:lnTo>
                  <a:lnTo>
                    <a:pt x="1704536" y="503775"/>
                  </a:lnTo>
                  <a:lnTo>
                    <a:pt x="1694374" y="493611"/>
                  </a:lnTo>
                  <a:lnTo>
                    <a:pt x="1683576" y="483764"/>
                  </a:lnTo>
                  <a:lnTo>
                    <a:pt x="1673414" y="473917"/>
                  </a:lnTo>
                  <a:lnTo>
                    <a:pt x="1662298" y="464388"/>
                  </a:lnTo>
                  <a:lnTo>
                    <a:pt x="1651818" y="455176"/>
                  </a:lnTo>
                  <a:lnTo>
                    <a:pt x="1640703" y="445965"/>
                  </a:lnTo>
                  <a:lnTo>
                    <a:pt x="1629270" y="437071"/>
                  </a:lnTo>
                  <a:lnTo>
                    <a:pt x="1618155" y="428177"/>
                  </a:lnTo>
                  <a:lnTo>
                    <a:pt x="1607040" y="419918"/>
                  </a:lnTo>
                  <a:lnTo>
                    <a:pt x="1594972" y="411342"/>
                  </a:lnTo>
                  <a:lnTo>
                    <a:pt x="1583539" y="403401"/>
                  </a:lnTo>
                  <a:lnTo>
                    <a:pt x="1571789" y="395460"/>
                  </a:lnTo>
                  <a:lnTo>
                    <a:pt x="1559721" y="387519"/>
                  </a:lnTo>
                  <a:lnTo>
                    <a:pt x="1547971" y="380213"/>
                  </a:lnTo>
                  <a:lnTo>
                    <a:pt x="1535585" y="372590"/>
                  </a:lnTo>
                  <a:lnTo>
                    <a:pt x="1522882" y="365602"/>
                  </a:lnTo>
                  <a:lnTo>
                    <a:pt x="1510814" y="358296"/>
                  </a:lnTo>
                  <a:lnTo>
                    <a:pt x="1498111" y="351626"/>
                  </a:lnTo>
                  <a:lnTo>
                    <a:pt x="1485726" y="345591"/>
                  </a:lnTo>
                  <a:lnTo>
                    <a:pt x="1472705" y="339238"/>
                  </a:lnTo>
                  <a:lnTo>
                    <a:pt x="1460002" y="332885"/>
                  </a:lnTo>
                  <a:lnTo>
                    <a:pt x="1446981" y="326850"/>
                  </a:lnTo>
                  <a:lnTo>
                    <a:pt x="1433961" y="321450"/>
                  </a:lnTo>
                  <a:lnTo>
                    <a:pt x="1420622" y="316051"/>
                  </a:lnTo>
                  <a:lnTo>
                    <a:pt x="1407284" y="310651"/>
                  </a:lnTo>
                  <a:lnTo>
                    <a:pt x="1394263" y="305568"/>
                  </a:lnTo>
                  <a:lnTo>
                    <a:pt x="1380608" y="300804"/>
                  </a:lnTo>
                  <a:lnTo>
                    <a:pt x="1367269" y="296674"/>
                  </a:lnTo>
                  <a:lnTo>
                    <a:pt x="1353614" y="292228"/>
                  </a:lnTo>
                  <a:lnTo>
                    <a:pt x="1339958" y="288416"/>
                  </a:lnTo>
                  <a:lnTo>
                    <a:pt x="1326302" y="284287"/>
                  </a:lnTo>
                  <a:lnTo>
                    <a:pt x="1312329" y="280793"/>
                  </a:lnTo>
                  <a:lnTo>
                    <a:pt x="1286287" y="274440"/>
                  </a:lnTo>
                  <a:lnTo>
                    <a:pt x="1259928" y="269358"/>
                  </a:lnTo>
                  <a:lnTo>
                    <a:pt x="1234205" y="264593"/>
                  </a:lnTo>
                  <a:lnTo>
                    <a:pt x="1207528" y="261099"/>
                  </a:lnTo>
                  <a:lnTo>
                    <a:pt x="1181169" y="258558"/>
                  </a:lnTo>
                  <a:lnTo>
                    <a:pt x="1155446" y="256334"/>
                  </a:lnTo>
                  <a:lnTo>
                    <a:pt x="1129087" y="255381"/>
                  </a:lnTo>
                  <a:lnTo>
                    <a:pt x="1102410" y="254746"/>
                  </a:lnTo>
                  <a:lnTo>
                    <a:pt x="1076687" y="255699"/>
                  </a:lnTo>
                  <a:lnTo>
                    <a:pt x="1050328" y="256970"/>
                  </a:lnTo>
                  <a:lnTo>
                    <a:pt x="1024286" y="258875"/>
                  </a:lnTo>
                  <a:lnTo>
                    <a:pt x="998245" y="261417"/>
                  </a:lnTo>
                  <a:lnTo>
                    <a:pt x="972204" y="265546"/>
                  </a:lnTo>
                  <a:lnTo>
                    <a:pt x="946798" y="269993"/>
                  </a:lnTo>
                  <a:lnTo>
                    <a:pt x="921074" y="275075"/>
                  </a:lnTo>
                  <a:lnTo>
                    <a:pt x="895350" y="280793"/>
                  </a:lnTo>
                  <a:lnTo>
                    <a:pt x="947750" y="62257"/>
                  </a:lnTo>
                  <a:lnTo>
                    <a:pt x="960453" y="9847"/>
                  </a:lnTo>
                  <a:lnTo>
                    <a:pt x="986177" y="6670"/>
                  </a:lnTo>
                  <a:lnTo>
                    <a:pt x="1011583" y="4129"/>
                  </a:lnTo>
                  <a:lnTo>
                    <a:pt x="1037625" y="2541"/>
                  </a:lnTo>
                  <a:lnTo>
                    <a:pt x="1063666" y="953"/>
                  </a:lnTo>
                  <a:lnTo>
                    <a:pt x="1089072" y="635"/>
                  </a:lnTo>
                  <a:lnTo>
                    <a:pt x="11151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566107" y="2557617"/>
            <a:ext cx="1123045" cy="1302732"/>
            <a:chOff x="5902096" y="2650185"/>
            <a:chExt cx="1123045" cy="1302732"/>
          </a:xfrm>
        </p:grpSpPr>
        <p:sp>
          <p:nvSpPr>
            <p:cNvPr id="26" name="六边形 25"/>
            <p:cNvSpPr/>
            <p:nvPr/>
          </p:nvSpPr>
          <p:spPr>
            <a:xfrm rot="5400000">
              <a:off x="5812253" y="2740028"/>
              <a:ext cx="1302732" cy="1123045"/>
            </a:xfrm>
            <a:prstGeom prst="hexagon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KSO_Shape"/>
            <p:cNvSpPr>
              <a:spLocks noChangeArrowheads="1"/>
            </p:cNvSpPr>
            <p:nvPr/>
          </p:nvSpPr>
          <p:spPr bwMode="auto">
            <a:xfrm>
              <a:off x="6218596" y="3069394"/>
              <a:ext cx="490046" cy="460643"/>
            </a:xfrm>
            <a:custGeom>
              <a:avLst/>
              <a:gdLst>
                <a:gd name="T0" fmla="*/ 186557 w 1993900"/>
                <a:gd name="T1" fmla="*/ 1472016 h 1873250"/>
                <a:gd name="T2" fmla="*/ 1296550 w 1993900"/>
                <a:gd name="T3" fmla="*/ 576666 h 1873250"/>
                <a:gd name="T4" fmla="*/ 1153710 w 1993900"/>
                <a:gd name="T5" fmla="*/ 1135821 h 1873250"/>
                <a:gd name="T6" fmla="*/ 1097106 w 1993900"/>
                <a:gd name="T7" fmla="*/ 797974 h 1873250"/>
                <a:gd name="T8" fmla="*/ 1032144 w 1993900"/>
                <a:gd name="T9" fmla="*/ 704592 h 1873250"/>
                <a:gd name="T10" fmla="*/ 1078871 w 1993900"/>
                <a:gd name="T11" fmla="*/ 694343 h 1873250"/>
                <a:gd name="T12" fmla="*/ 1116861 w 1993900"/>
                <a:gd name="T13" fmla="*/ 676502 h 1873250"/>
                <a:gd name="T14" fmla="*/ 1146872 w 1993900"/>
                <a:gd name="T15" fmla="*/ 652207 h 1873250"/>
                <a:gd name="T16" fmla="*/ 1168526 w 1993900"/>
                <a:gd name="T17" fmla="*/ 620700 h 1873250"/>
                <a:gd name="T18" fmla="*/ 1184861 w 1993900"/>
                <a:gd name="T19" fmla="*/ 576666 h 1873250"/>
                <a:gd name="T20" fmla="*/ 568770 w 1993900"/>
                <a:gd name="T21" fmla="*/ 1239833 h 1873250"/>
                <a:gd name="T22" fmla="*/ 673241 w 1993900"/>
                <a:gd name="T23" fmla="*/ 791901 h 1873250"/>
                <a:gd name="T24" fmla="*/ 568770 w 1993900"/>
                <a:gd name="T25" fmla="*/ 802909 h 1873250"/>
                <a:gd name="T26" fmla="*/ 609419 w 1993900"/>
                <a:gd name="T27" fmla="*/ 698519 h 1873250"/>
                <a:gd name="T28" fmla="*/ 650068 w 1993900"/>
                <a:gd name="T29" fmla="*/ 682954 h 1873250"/>
                <a:gd name="T30" fmla="*/ 682739 w 1993900"/>
                <a:gd name="T31" fmla="*/ 660938 h 1873250"/>
                <a:gd name="T32" fmla="*/ 707052 w 1993900"/>
                <a:gd name="T33" fmla="*/ 632088 h 1873250"/>
                <a:gd name="T34" fmla="*/ 724147 w 1993900"/>
                <a:gd name="T35" fmla="*/ 596405 h 1873250"/>
                <a:gd name="T36" fmla="*/ 214659 w 1993900"/>
                <a:gd name="T37" fmla="*/ 266708 h 1873250"/>
                <a:gd name="T38" fmla="*/ 171803 w 1993900"/>
                <a:gd name="T39" fmla="*/ 295920 h 1873250"/>
                <a:gd name="T40" fmla="*/ 151323 w 1993900"/>
                <a:gd name="T41" fmla="*/ 344102 h 1873250"/>
                <a:gd name="T42" fmla="*/ 158150 w 1993900"/>
                <a:gd name="T43" fmla="*/ 1583935 h 1873250"/>
                <a:gd name="T44" fmla="*/ 190766 w 1993900"/>
                <a:gd name="T45" fmla="*/ 1623770 h 1873250"/>
                <a:gd name="T46" fmla="*/ 241586 w 1993900"/>
                <a:gd name="T47" fmla="*/ 1639325 h 1873250"/>
                <a:gd name="T48" fmla="*/ 1706270 w 1993900"/>
                <a:gd name="T49" fmla="*/ 1627944 h 1873250"/>
                <a:gd name="T50" fmla="*/ 1743058 w 1993900"/>
                <a:gd name="T51" fmla="*/ 1591902 h 1873250"/>
                <a:gd name="T52" fmla="*/ 1754056 w 1993900"/>
                <a:gd name="T53" fmla="*/ 353207 h 1873250"/>
                <a:gd name="T54" fmla="*/ 1738127 w 1993900"/>
                <a:gd name="T55" fmla="*/ 302749 h 1873250"/>
                <a:gd name="T56" fmla="*/ 1698306 w 1993900"/>
                <a:gd name="T57" fmla="*/ 269743 h 1873250"/>
                <a:gd name="T58" fmla="*/ 1541294 w 1993900"/>
                <a:gd name="T59" fmla="*/ 323995 h 1873250"/>
                <a:gd name="T60" fmla="*/ 334125 w 1993900"/>
                <a:gd name="T61" fmla="*/ 262534 h 1873250"/>
                <a:gd name="T62" fmla="*/ 1334979 w 1993900"/>
                <a:gd name="T63" fmla="*/ 206006 h 1873250"/>
                <a:gd name="T64" fmla="*/ 1663414 w 1993900"/>
                <a:gd name="T65" fmla="*/ 111160 h 1873250"/>
                <a:gd name="T66" fmla="*/ 1735094 w 1993900"/>
                <a:gd name="T67" fmla="*/ 122162 h 1873250"/>
                <a:gd name="T68" fmla="*/ 1798429 w 1993900"/>
                <a:gd name="T69" fmla="*/ 152513 h 1873250"/>
                <a:gd name="T70" fmla="*/ 1849629 w 1993900"/>
                <a:gd name="T71" fmla="*/ 199557 h 1873250"/>
                <a:gd name="T72" fmla="*/ 1886037 w 1993900"/>
                <a:gd name="T73" fmla="*/ 259120 h 1873250"/>
                <a:gd name="T74" fmla="*/ 1903862 w 1993900"/>
                <a:gd name="T75" fmla="*/ 328927 h 1873250"/>
                <a:gd name="T76" fmla="*/ 1902346 w 1993900"/>
                <a:gd name="T77" fmla="*/ 1585453 h 1873250"/>
                <a:gd name="T78" fmla="*/ 1881107 w 1993900"/>
                <a:gd name="T79" fmla="*/ 1653362 h 1873250"/>
                <a:gd name="T80" fmla="*/ 1842044 w 1993900"/>
                <a:gd name="T81" fmla="*/ 1711029 h 1873250"/>
                <a:gd name="T82" fmla="*/ 1788568 w 1993900"/>
                <a:gd name="T83" fmla="*/ 1755417 h 1873250"/>
                <a:gd name="T84" fmla="*/ 1723716 w 1993900"/>
                <a:gd name="T85" fmla="*/ 1782733 h 1873250"/>
                <a:gd name="T86" fmla="*/ 241586 w 1993900"/>
                <a:gd name="T87" fmla="*/ 1790700 h 1873250"/>
                <a:gd name="T88" fmla="*/ 169906 w 1993900"/>
                <a:gd name="T89" fmla="*/ 1779698 h 1873250"/>
                <a:gd name="T90" fmla="*/ 106191 w 1993900"/>
                <a:gd name="T91" fmla="*/ 1748968 h 1873250"/>
                <a:gd name="T92" fmla="*/ 54992 w 1993900"/>
                <a:gd name="T93" fmla="*/ 1702303 h 1873250"/>
                <a:gd name="T94" fmla="*/ 18963 w 1993900"/>
                <a:gd name="T95" fmla="*/ 1642740 h 1873250"/>
                <a:gd name="T96" fmla="*/ 1138 w 1993900"/>
                <a:gd name="T97" fmla="*/ 1573312 h 1873250"/>
                <a:gd name="T98" fmla="*/ 2655 w 1993900"/>
                <a:gd name="T99" fmla="*/ 316408 h 1873250"/>
                <a:gd name="T100" fmla="*/ 23514 w 1993900"/>
                <a:gd name="T101" fmla="*/ 248497 h 1873250"/>
                <a:gd name="T102" fmla="*/ 62577 w 1993900"/>
                <a:gd name="T103" fmla="*/ 190451 h 1873250"/>
                <a:gd name="T104" fmla="*/ 116432 w 1993900"/>
                <a:gd name="T105" fmla="*/ 146064 h 1873250"/>
                <a:gd name="T106" fmla="*/ 181284 w 1993900"/>
                <a:gd name="T107" fmla="*/ 118748 h 1873250"/>
                <a:gd name="T108" fmla="*/ 363706 w 1993900"/>
                <a:gd name="T109" fmla="*/ 111160 h 18732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93900" h="1873250">
                  <a:moveTo>
                    <a:pt x="195263" y="1631950"/>
                  </a:moveTo>
                  <a:lnTo>
                    <a:pt x="1766888" y="1631950"/>
                  </a:lnTo>
                  <a:lnTo>
                    <a:pt x="1766888" y="1663700"/>
                  </a:lnTo>
                  <a:lnTo>
                    <a:pt x="195263" y="1663700"/>
                  </a:lnTo>
                  <a:lnTo>
                    <a:pt x="195263" y="1631950"/>
                  </a:lnTo>
                  <a:close/>
                  <a:moveTo>
                    <a:pt x="195263" y="1539875"/>
                  </a:moveTo>
                  <a:lnTo>
                    <a:pt x="1766888" y="1539875"/>
                  </a:lnTo>
                  <a:lnTo>
                    <a:pt x="1766888" y="1570038"/>
                  </a:lnTo>
                  <a:lnTo>
                    <a:pt x="195263" y="1570038"/>
                  </a:lnTo>
                  <a:lnTo>
                    <a:pt x="195263" y="1539875"/>
                  </a:lnTo>
                  <a:close/>
                  <a:moveTo>
                    <a:pt x="1240155" y="603250"/>
                  </a:moveTo>
                  <a:lnTo>
                    <a:pt x="1357056" y="603250"/>
                  </a:lnTo>
                  <a:lnTo>
                    <a:pt x="1357056" y="1188182"/>
                  </a:lnTo>
                  <a:lnTo>
                    <a:pt x="1493838" y="1188182"/>
                  </a:lnTo>
                  <a:lnTo>
                    <a:pt x="1493838" y="1296988"/>
                  </a:lnTo>
                  <a:lnTo>
                    <a:pt x="1071563" y="1296988"/>
                  </a:lnTo>
                  <a:lnTo>
                    <a:pt x="1071563" y="1188182"/>
                  </a:lnTo>
                  <a:lnTo>
                    <a:pt x="1207550" y="1188182"/>
                  </a:lnTo>
                  <a:lnTo>
                    <a:pt x="1207550" y="820068"/>
                  </a:lnTo>
                  <a:lnTo>
                    <a:pt x="1201586" y="822053"/>
                  </a:lnTo>
                  <a:lnTo>
                    <a:pt x="1194826" y="824833"/>
                  </a:lnTo>
                  <a:lnTo>
                    <a:pt x="1180909" y="828407"/>
                  </a:lnTo>
                  <a:lnTo>
                    <a:pt x="1165402" y="831981"/>
                  </a:lnTo>
                  <a:lnTo>
                    <a:pt x="1148304" y="834760"/>
                  </a:lnTo>
                  <a:lnTo>
                    <a:pt x="1130809" y="837143"/>
                  </a:lnTo>
                  <a:lnTo>
                    <a:pt x="1111723" y="838732"/>
                  </a:lnTo>
                  <a:lnTo>
                    <a:pt x="1091842" y="839526"/>
                  </a:lnTo>
                  <a:lnTo>
                    <a:pt x="1071563" y="839923"/>
                  </a:lnTo>
                  <a:lnTo>
                    <a:pt x="1071563" y="738265"/>
                  </a:lnTo>
                  <a:lnTo>
                    <a:pt x="1080311" y="737073"/>
                  </a:lnTo>
                  <a:lnTo>
                    <a:pt x="1089456" y="735882"/>
                  </a:lnTo>
                  <a:lnTo>
                    <a:pt x="1097806" y="734294"/>
                  </a:lnTo>
                  <a:lnTo>
                    <a:pt x="1106156" y="732705"/>
                  </a:lnTo>
                  <a:lnTo>
                    <a:pt x="1114109" y="730720"/>
                  </a:lnTo>
                  <a:lnTo>
                    <a:pt x="1121664" y="728734"/>
                  </a:lnTo>
                  <a:lnTo>
                    <a:pt x="1129218" y="726352"/>
                  </a:lnTo>
                  <a:lnTo>
                    <a:pt x="1136376" y="723969"/>
                  </a:lnTo>
                  <a:lnTo>
                    <a:pt x="1143931" y="720792"/>
                  </a:lnTo>
                  <a:lnTo>
                    <a:pt x="1150690" y="718012"/>
                  </a:lnTo>
                  <a:lnTo>
                    <a:pt x="1156654" y="714438"/>
                  </a:lnTo>
                  <a:lnTo>
                    <a:pt x="1163016" y="711262"/>
                  </a:lnTo>
                  <a:lnTo>
                    <a:pt x="1168981" y="707688"/>
                  </a:lnTo>
                  <a:lnTo>
                    <a:pt x="1174945" y="704114"/>
                  </a:lnTo>
                  <a:lnTo>
                    <a:pt x="1180512" y="699746"/>
                  </a:lnTo>
                  <a:lnTo>
                    <a:pt x="1186079" y="695775"/>
                  </a:lnTo>
                  <a:lnTo>
                    <a:pt x="1191248" y="691407"/>
                  </a:lnTo>
                  <a:lnTo>
                    <a:pt x="1195621" y="686641"/>
                  </a:lnTo>
                  <a:lnTo>
                    <a:pt x="1200393" y="682273"/>
                  </a:lnTo>
                  <a:lnTo>
                    <a:pt x="1204767" y="677111"/>
                  </a:lnTo>
                  <a:lnTo>
                    <a:pt x="1208743" y="671551"/>
                  </a:lnTo>
                  <a:lnTo>
                    <a:pt x="1213117" y="666389"/>
                  </a:lnTo>
                  <a:lnTo>
                    <a:pt x="1216298" y="661227"/>
                  </a:lnTo>
                  <a:lnTo>
                    <a:pt x="1220274" y="655270"/>
                  </a:lnTo>
                  <a:lnTo>
                    <a:pt x="1223057" y="649314"/>
                  </a:lnTo>
                  <a:lnTo>
                    <a:pt x="1226636" y="643357"/>
                  </a:lnTo>
                  <a:lnTo>
                    <a:pt x="1229022" y="637003"/>
                  </a:lnTo>
                  <a:lnTo>
                    <a:pt x="1231407" y="630650"/>
                  </a:lnTo>
                  <a:lnTo>
                    <a:pt x="1234191" y="623899"/>
                  </a:lnTo>
                  <a:lnTo>
                    <a:pt x="1236179" y="617148"/>
                  </a:lnTo>
                  <a:lnTo>
                    <a:pt x="1240155" y="603250"/>
                  </a:lnTo>
                  <a:close/>
                  <a:moveTo>
                    <a:pt x="763507" y="603250"/>
                  </a:moveTo>
                  <a:lnTo>
                    <a:pt x="880806" y="603250"/>
                  </a:lnTo>
                  <a:lnTo>
                    <a:pt x="880806" y="1188182"/>
                  </a:lnTo>
                  <a:lnTo>
                    <a:pt x="1017588" y="1188182"/>
                  </a:lnTo>
                  <a:lnTo>
                    <a:pt x="1017588" y="1296988"/>
                  </a:lnTo>
                  <a:lnTo>
                    <a:pt x="595313" y="1296988"/>
                  </a:lnTo>
                  <a:lnTo>
                    <a:pt x="595313" y="1188182"/>
                  </a:lnTo>
                  <a:lnTo>
                    <a:pt x="731300" y="1188182"/>
                  </a:lnTo>
                  <a:lnTo>
                    <a:pt x="731300" y="820068"/>
                  </a:lnTo>
                  <a:lnTo>
                    <a:pt x="725336" y="822053"/>
                  </a:lnTo>
                  <a:lnTo>
                    <a:pt x="718576" y="824833"/>
                  </a:lnTo>
                  <a:lnTo>
                    <a:pt x="704659" y="828407"/>
                  </a:lnTo>
                  <a:lnTo>
                    <a:pt x="688754" y="831981"/>
                  </a:lnTo>
                  <a:lnTo>
                    <a:pt x="672054" y="834760"/>
                  </a:lnTo>
                  <a:lnTo>
                    <a:pt x="654161" y="837143"/>
                  </a:lnTo>
                  <a:lnTo>
                    <a:pt x="635473" y="838732"/>
                  </a:lnTo>
                  <a:lnTo>
                    <a:pt x="615592" y="839526"/>
                  </a:lnTo>
                  <a:lnTo>
                    <a:pt x="595313" y="839923"/>
                  </a:lnTo>
                  <a:lnTo>
                    <a:pt x="595313" y="738265"/>
                  </a:lnTo>
                  <a:lnTo>
                    <a:pt x="604061" y="737073"/>
                  </a:lnTo>
                  <a:lnTo>
                    <a:pt x="612809" y="735882"/>
                  </a:lnTo>
                  <a:lnTo>
                    <a:pt x="621159" y="734294"/>
                  </a:lnTo>
                  <a:lnTo>
                    <a:pt x="629906" y="732705"/>
                  </a:lnTo>
                  <a:lnTo>
                    <a:pt x="637859" y="730720"/>
                  </a:lnTo>
                  <a:lnTo>
                    <a:pt x="645414" y="728734"/>
                  </a:lnTo>
                  <a:lnTo>
                    <a:pt x="652968" y="726352"/>
                  </a:lnTo>
                  <a:lnTo>
                    <a:pt x="660126" y="723969"/>
                  </a:lnTo>
                  <a:lnTo>
                    <a:pt x="667283" y="720792"/>
                  </a:lnTo>
                  <a:lnTo>
                    <a:pt x="674042" y="718012"/>
                  </a:lnTo>
                  <a:lnTo>
                    <a:pt x="680404" y="714438"/>
                  </a:lnTo>
                  <a:lnTo>
                    <a:pt x="686766" y="711262"/>
                  </a:lnTo>
                  <a:lnTo>
                    <a:pt x="692731" y="707688"/>
                  </a:lnTo>
                  <a:lnTo>
                    <a:pt x="698695" y="704114"/>
                  </a:lnTo>
                  <a:lnTo>
                    <a:pt x="704262" y="699746"/>
                  </a:lnTo>
                  <a:lnTo>
                    <a:pt x="709431" y="695775"/>
                  </a:lnTo>
                  <a:lnTo>
                    <a:pt x="714600" y="691407"/>
                  </a:lnTo>
                  <a:lnTo>
                    <a:pt x="719371" y="686641"/>
                  </a:lnTo>
                  <a:lnTo>
                    <a:pt x="724143" y="682273"/>
                  </a:lnTo>
                  <a:lnTo>
                    <a:pt x="728119" y="677111"/>
                  </a:lnTo>
                  <a:lnTo>
                    <a:pt x="732493" y="671551"/>
                  </a:lnTo>
                  <a:lnTo>
                    <a:pt x="736469" y="666389"/>
                  </a:lnTo>
                  <a:lnTo>
                    <a:pt x="740048" y="661227"/>
                  </a:lnTo>
                  <a:lnTo>
                    <a:pt x="744024" y="655270"/>
                  </a:lnTo>
                  <a:lnTo>
                    <a:pt x="746807" y="649314"/>
                  </a:lnTo>
                  <a:lnTo>
                    <a:pt x="749988" y="643357"/>
                  </a:lnTo>
                  <a:lnTo>
                    <a:pt x="752772" y="637003"/>
                  </a:lnTo>
                  <a:lnTo>
                    <a:pt x="755157" y="630650"/>
                  </a:lnTo>
                  <a:lnTo>
                    <a:pt x="757941" y="623899"/>
                  </a:lnTo>
                  <a:lnTo>
                    <a:pt x="759929" y="617148"/>
                  </a:lnTo>
                  <a:lnTo>
                    <a:pt x="763507" y="603250"/>
                  </a:lnTo>
                  <a:close/>
                  <a:moveTo>
                    <a:pt x="252860" y="274637"/>
                  </a:moveTo>
                  <a:lnTo>
                    <a:pt x="243333" y="275431"/>
                  </a:lnTo>
                  <a:lnTo>
                    <a:pt x="233806" y="276622"/>
                  </a:lnTo>
                  <a:lnTo>
                    <a:pt x="224676" y="279003"/>
                  </a:lnTo>
                  <a:lnTo>
                    <a:pt x="216340" y="282178"/>
                  </a:lnTo>
                  <a:lnTo>
                    <a:pt x="207607" y="286147"/>
                  </a:lnTo>
                  <a:lnTo>
                    <a:pt x="199668" y="290909"/>
                  </a:lnTo>
                  <a:lnTo>
                    <a:pt x="192523" y="296465"/>
                  </a:lnTo>
                  <a:lnTo>
                    <a:pt x="185774" y="302815"/>
                  </a:lnTo>
                  <a:lnTo>
                    <a:pt x="179820" y="309562"/>
                  </a:lnTo>
                  <a:lnTo>
                    <a:pt x="174263" y="316706"/>
                  </a:lnTo>
                  <a:lnTo>
                    <a:pt x="169499" y="324644"/>
                  </a:lnTo>
                  <a:lnTo>
                    <a:pt x="165530" y="332581"/>
                  </a:lnTo>
                  <a:lnTo>
                    <a:pt x="162354" y="341312"/>
                  </a:lnTo>
                  <a:lnTo>
                    <a:pt x="159972" y="350837"/>
                  </a:lnTo>
                  <a:lnTo>
                    <a:pt x="158385" y="359965"/>
                  </a:lnTo>
                  <a:lnTo>
                    <a:pt x="157988" y="369490"/>
                  </a:lnTo>
                  <a:lnTo>
                    <a:pt x="157988" y="1619647"/>
                  </a:lnTo>
                  <a:lnTo>
                    <a:pt x="158385" y="1629569"/>
                  </a:lnTo>
                  <a:lnTo>
                    <a:pt x="159972" y="1639094"/>
                  </a:lnTo>
                  <a:lnTo>
                    <a:pt x="162354" y="1647825"/>
                  </a:lnTo>
                  <a:lnTo>
                    <a:pt x="165530" y="1656953"/>
                  </a:lnTo>
                  <a:lnTo>
                    <a:pt x="169499" y="1665288"/>
                  </a:lnTo>
                  <a:lnTo>
                    <a:pt x="174263" y="1672828"/>
                  </a:lnTo>
                  <a:lnTo>
                    <a:pt x="179820" y="1679972"/>
                  </a:lnTo>
                  <a:lnTo>
                    <a:pt x="185774" y="1686719"/>
                  </a:lnTo>
                  <a:lnTo>
                    <a:pt x="192523" y="1693069"/>
                  </a:lnTo>
                  <a:lnTo>
                    <a:pt x="199668" y="1698625"/>
                  </a:lnTo>
                  <a:lnTo>
                    <a:pt x="207607" y="1702991"/>
                  </a:lnTo>
                  <a:lnTo>
                    <a:pt x="216340" y="1707356"/>
                  </a:lnTo>
                  <a:lnTo>
                    <a:pt x="224676" y="1710531"/>
                  </a:lnTo>
                  <a:lnTo>
                    <a:pt x="233806" y="1712913"/>
                  </a:lnTo>
                  <a:lnTo>
                    <a:pt x="243333" y="1714103"/>
                  </a:lnTo>
                  <a:lnTo>
                    <a:pt x="252860" y="1714897"/>
                  </a:lnTo>
                  <a:lnTo>
                    <a:pt x="1741040" y="1714897"/>
                  </a:lnTo>
                  <a:lnTo>
                    <a:pt x="1750567" y="1714103"/>
                  </a:lnTo>
                  <a:lnTo>
                    <a:pt x="1759697" y="1712913"/>
                  </a:lnTo>
                  <a:lnTo>
                    <a:pt x="1769224" y="1710531"/>
                  </a:lnTo>
                  <a:lnTo>
                    <a:pt x="1777560" y="1707356"/>
                  </a:lnTo>
                  <a:lnTo>
                    <a:pt x="1785896" y="1702991"/>
                  </a:lnTo>
                  <a:lnTo>
                    <a:pt x="1794232" y="1698625"/>
                  </a:lnTo>
                  <a:lnTo>
                    <a:pt x="1801377" y="1693069"/>
                  </a:lnTo>
                  <a:lnTo>
                    <a:pt x="1808126" y="1686719"/>
                  </a:lnTo>
                  <a:lnTo>
                    <a:pt x="1813683" y="1679972"/>
                  </a:lnTo>
                  <a:lnTo>
                    <a:pt x="1819240" y="1672828"/>
                  </a:lnTo>
                  <a:lnTo>
                    <a:pt x="1824401" y="1665288"/>
                  </a:lnTo>
                  <a:lnTo>
                    <a:pt x="1828370" y="1656953"/>
                  </a:lnTo>
                  <a:lnTo>
                    <a:pt x="1831546" y="1647825"/>
                  </a:lnTo>
                  <a:lnTo>
                    <a:pt x="1833531" y="1639094"/>
                  </a:lnTo>
                  <a:lnTo>
                    <a:pt x="1835516" y="1629569"/>
                  </a:lnTo>
                  <a:lnTo>
                    <a:pt x="1835912" y="1619647"/>
                  </a:lnTo>
                  <a:lnTo>
                    <a:pt x="1835912" y="369490"/>
                  </a:lnTo>
                  <a:lnTo>
                    <a:pt x="1835516" y="359965"/>
                  </a:lnTo>
                  <a:lnTo>
                    <a:pt x="1833531" y="350837"/>
                  </a:lnTo>
                  <a:lnTo>
                    <a:pt x="1831546" y="341312"/>
                  </a:lnTo>
                  <a:lnTo>
                    <a:pt x="1828370" y="332581"/>
                  </a:lnTo>
                  <a:lnTo>
                    <a:pt x="1824401" y="324644"/>
                  </a:lnTo>
                  <a:lnTo>
                    <a:pt x="1819240" y="316706"/>
                  </a:lnTo>
                  <a:lnTo>
                    <a:pt x="1813683" y="309562"/>
                  </a:lnTo>
                  <a:lnTo>
                    <a:pt x="1808126" y="302815"/>
                  </a:lnTo>
                  <a:lnTo>
                    <a:pt x="1801377" y="296465"/>
                  </a:lnTo>
                  <a:lnTo>
                    <a:pt x="1794232" y="290909"/>
                  </a:lnTo>
                  <a:lnTo>
                    <a:pt x="1785896" y="286147"/>
                  </a:lnTo>
                  <a:lnTo>
                    <a:pt x="1777560" y="282178"/>
                  </a:lnTo>
                  <a:lnTo>
                    <a:pt x="1769224" y="279003"/>
                  </a:lnTo>
                  <a:lnTo>
                    <a:pt x="1759697" y="276622"/>
                  </a:lnTo>
                  <a:lnTo>
                    <a:pt x="1750567" y="275431"/>
                  </a:lnTo>
                  <a:lnTo>
                    <a:pt x="1741040" y="274637"/>
                  </a:lnTo>
                  <a:lnTo>
                    <a:pt x="1613221" y="274637"/>
                  </a:lnTo>
                  <a:lnTo>
                    <a:pt x="1613221" y="338931"/>
                  </a:lnTo>
                  <a:lnTo>
                    <a:pt x="1366316" y="338931"/>
                  </a:lnTo>
                  <a:lnTo>
                    <a:pt x="1366316" y="274637"/>
                  </a:lnTo>
                  <a:lnTo>
                    <a:pt x="596622" y="274637"/>
                  </a:lnTo>
                  <a:lnTo>
                    <a:pt x="596622" y="338931"/>
                  </a:lnTo>
                  <a:lnTo>
                    <a:pt x="349717" y="338931"/>
                  </a:lnTo>
                  <a:lnTo>
                    <a:pt x="349717" y="274637"/>
                  </a:lnTo>
                  <a:lnTo>
                    <a:pt x="252860" y="274637"/>
                  </a:lnTo>
                  <a:close/>
                  <a:moveTo>
                    <a:pt x="442207" y="0"/>
                  </a:moveTo>
                  <a:lnTo>
                    <a:pt x="565660" y="0"/>
                  </a:lnTo>
                  <a:lnTo>
                    <a:pt x="565660" y="116284"/>
                  </a:lnTo>
                  <a:lnTo>
                    <a:pt x="1397278" y="116284"/>
                  </a:lnTo>
                  <a:lnTo>
                    <a:pt x="1397278" y="215503"/>
                  </a:lnTo>
                  <a:lnTo>
                    <a:pt x="1397278" y="307975"/>
                  </a:lnTo>
                  <a:lnTo>
                    <a:pt x="1461188" y="307975"/>
                  </a:lnTo>
                  <a:lnTo>
                    <a:pt x="1461188" y="0"/>
                  </a:lnTo>
                  <a:lnTo>
                    <a:pt x="1551296" y="0"/>
                  </a:lnTo>
                  <a:lnTo>
                    <a:pt x="1551296" y="116284"/>
                  </a:lnTo>
                  <a:lnTo>
                    <a:pt x="1741040" y="116284"/>
                  </a:lnTo>
                  <a:lnTo>
                    <a:pt x="1754140" y="116681"/>
                  </a:lnTo>
                  <a:lnTo>
                    <a:pt x="1766446" y="117475"/>
                  </a:lnTo>
                  <a:lnTo>
                    <a:pt x="1779148" y="119062"/>
                  </a:lnTo>
                  <a:lnTo>
                    <a:pt x="1791851" y="121840"/>
                  </a:lnTo>
                  <a:lnTo>
                    <a:pt x="1804156" y="124222"/>
                  </a:lnTo>
                  <a:lnTo>
                    <a:pt x="1816065" y="127794"/>
                  </a:lnTo>
                  <a:lnTo>
                    <a:pt x="1827973" y="131762"/>
                  </a:lnTo>
                  <a:lnTo>
                    <a:pt x="1839088" y="136525"/>
                  </a:lnTo>
                  <a:lnTo>
                    <a:pt x="1850600" y="141684"/>
                  </a:lnTo>
                  <a:lnTo>
                    <a:pt x="1861318" y="147240"/>
                  </a:lnTo>
                  <a:lnTo>
                    <a:pt x="1872035" y="152797"/>
                  </a:lnTo>
                  <a:lnTo>
                    <a:pt x="1882356" y="159544"/>
                  </a:lnTo>
                  <a:lnTo>
                    <a:pt x="1892280" y="167084"/>
                  </a:lnTo>
                  <a:lnTo>
                    <a:pt x="1901807" y="174228"/>
                  </a:lnTo>
                  <a:lnTo>
                    <a:pt x="1911334" y="182165"/>
                  </a:lnTo>
                  <a:lnTo>
                    <a:pt x="1919670" y="190500"/>
                  </a:lnTo>
                  <a:lnTo>
                    <a:pt x="1928006" y="199231"/>
                  </a:lnTo>
                  <a:lnTo>
                    <a:pt x="1935945" y="208756"/>
                  </a:lnTo>
                  <a:lnTo>
                    <a:pt x="1943884" y="218281"/>
                  </a:lnTo>
                  <a:lnTo>
                    <a:pt x="1951029" y="228203"/>
                  </a:lnTo>
                  <a:lnTo>
                    <a:pt x="1957380" y="238125"/>
                  </a:lnTo>
                  <a:lnTo>
                    <a:pt x="1963732" y="249237"/>
                  </a:lnTo>
                  <a:lnTo>
                    <a:pt x="1968892" y="259953"/>
                  </a:lnTo>
                  <a:lnTo>
                    <a:pt x="1974052" y="271065"/>
                  </a:lnTo>
                  <a:lnTo>
                    <a:pt x="1978816" y="282575"/>
                  </a:lnTo>
                  <a:lnTo>
                    <a:pt x="1982389" y="294084"/>
                  </a:lnTo>
                  <a:lnTo>
                    <a:pt x="1985961" y="306387"/>
                  </a:lnTo>
                  <a:lnTo>
                    <a:pt x="1988740" y="318690"/>
                  </a:lnTo>
                  <a:lnTo>
                    <a:pt x="1991122" y="330994"/>
                  </a:lnTo>
                  <a:lnTo>
                    <a:pt x="1992709" y="344090"/>
                  </a:lnTo>
                  <a:lnTo>
                    <a:pt x="1993503" y="356790"/>
                  </a:lnTo>
                  <a:lnTo>
                    <a:pt x="1993900" y="369490"/>
                  </a:lnTo>
                  <a:lnTo>
                    <a:pt x="1993900" y="1619647"/>
                  </a:lnTo>
                  <a:lnTo>
                    <a:pt x="1993503" y="1632744"/>
                  </a:lnTo>
                  <a:lnTo>
                    <a:pt x="1992709" y="1645841"/>
                  </a:lnTo>
                  <a:lnTo>
                    <a:pt x="1991122" y="1658541"/>
                  </a:lnTo>
                  <a:lnTo>
                    <a:pt x="1988740" y="1670844"/>
                  </a:lnTo>
                  <a:lnTo>
                    <a:pt x="1985961" y="1682750"/>
                  </a:lnTo>
                  <a:lnTo>
                    <a:pt x="1982389" y="1695053"/>
                  </a:lnTo>
                  <a:lnTo>
                    <a:pt x="1978816" y="1706960"/>
                  </a:lnTo>
                  <a:lnTo>
                    <a:pt x="1974052" y="1718469"/>
                  </a:lnTo>
                  <a:lnTo>
                    <a:pt x="1968892" y="1729581"/>
                  </a:lnTo>
                  <a:lnTo>
                    <a:pt x="1963732" y="1740694"/>
                  </a:lnTo>
                  <a:lnTo>
                    <a:pt x="1957380" y="1751410"/>
                  </a:lnTo>
                  <a:lnTo>
                    <a:pt x="1951029" y="1761331"/>
                  </a:lnTo>
                  <a:lnTo>
                    <a:pt x="1943884" y="1771650"/>
                  </a:lnTo>
                  <a:lnTo>
                    <a:pt x="1935945" y="1780778"/>
                  </a:lnTo>
                  <a:lnTo>
                    <a:pt x="1928006" y="1789906"/>
                  </a:lnTo>
                  <a:lnTo>
                    <a:pt x="1919670" y="1799035"/>
                  </a:lnTo>
                  <a:lnTo>
                    <a:pt x="1911334" y="1807369"/>
                  </a:lnTo>
                  <a:lnTo>
                    <a:pt x="1901807" y="1815306"/>
                  </a:lnTo>
                  <a:lnTo>
                    <a:pt x="1892280" y="1822847"/>
                  </a:lnTo>
                  <a:lnTo>
                    <a:pt x="1882356" y="1829594"/>
                  </a:lnTo>
                  <a:lnTo>
                    <a:pt x="1872035" y="1836341"/>
                  </a:lnTo>
                  <a:lnTo>
                    <a:pt x="1861318" y="1842294"/>
                  </a:lnTo>
                  <a:lnTo>
                    <a:pt x="1850600" y="1848247"/>
                  </a:lnTo>
                  <a:lnTo>
                    <a:pt x="1839088" y="1853406"/>
                  </a:lnTo>
                  <a:lnTo>
                    <a:pt x="1827973" y="1857375"/>
                  </a:lnTo>
                  <a:lnTo>
                    <a:pt x="1816065" y="1861741"/>
                  </a:lnTo>
                  <a:lnTo>
                    <a:pt x="1804156" y="1864916"/>
                  </a:lnTo>
                  <a:lnTo>
                    <a:pt x="1791851" y="1868091"/>
                  </a:lnTo>
                  <a:lnTo>
                    <a:pt x="1779148" y="1870075"/>
                  </a:lnTo>
                  <a:lnTo>
                    <a:pt x="1766446" y="1871663"/>
                  </a:lnTo>
                  <a:lnTo>
                    <a:pt x="1754140" y="1872456"/>
                  </a:lnTo>
                  <a:lnTo>
                    <a:pt x="1741040" y="1873250"/>
                  </a:lnTo>
                  <a:lnTo>
                    <a:pt x="252860" y="1873250"/>
                  </a:lnTo>
                  <a:lnTo>
                    <a:pt x="239760" y="1872456"/>
                  </a:lnTo>
                  <a:lnTo>
                    <a:pt x="227058" y="1871663"/>
                  </a:lnTo>
                  <a:lnTo>
                    <a:pt x="214355" y="1870075"/>
                  </a:lnTo>
                  <a:lnTo>
                    <a:pt x="201653" y="1868091"/>
                  </a:lnTo>
                  <a:lnTo>
                    <a:pt x="189744" y="1864916"/>
                  </a:lnTo>
                  <a:lnTo>
                    <a:pt x="177835" y="1861741"/>
                  </a:lnTo>
                  <a:lnTo>
                    <a:pt x="165927" y="1857375"/>
                  </a:lnTo>
                  <a:lnTo>
                    <a:pt x="154018" y="1853406"/>
                  </a:lnTo>
                  <a:lnTo>
                    <a:pt x="143300" y="1848247"/>
                  </a:lnTo>
                  <a:lnTo>
                    <a:pt x="132186" y="1842294"/>
                  </a:lnTo>
                  <a:lnTo>
                    <a:pt x="121865" y="1836341"/>
                  </a:lnTo>
                  <a:lnTo>
                    <a:pt x="111147" y="1829594"/>
                  </a:lnTo>
                  <a:lnTo>
                    <a:pt x="101620" y="1822847"/>
                  </a:lnTo>
                  <a:lnTo>
                    <a:pt x="91696" y="1815306"/>
                  </a:lnTo>
                  <a:lnTo>
                    <a:pt x="82566" y="1807369"/>
                  </a:lnTo>
                  <a:lnTo>
                    <a:pt x="74230" y="1799035"/>
                  </a:lnTo>
                  <a:lnTo>
                    <a:pt x="65497" y="1789906"/>
                  </a:lnTo>
                  <a:lnTo>
                    <a:pt x="57558" y="1780778"/>
                  </a:lnTo>
                  <a:lnTo>
                    <a:pt x="50016" y="1771650"/>
                  </a:lnTo>
                  <a:lnTo>
                    <a:pt x="42871" y="1761331"/>
                  </a:lnTo>
                  <a:lnTo>
                    <a:pt x="36520" y="1751410"/>
                  </a:lnTo>
                  <a:lnTo>
                    <a:pt x="30168" y="1740694"/>
                  </a:lnTo>
                  <a:lnTo>
                    <a:pt x="24611" y="1729581"/>
                  </a:lnTo>
                  <a:lnTo>
                    <a:pt x="19848" y="1718469"/>
                  </a:lnTo>
                  <a:lnTo>
                    <a:pt x="15084" y="1706960"/>
                  </a:lnTo>
                  <a:lnTo>
                    <a:pt x="11115" y="1695053"/>
                  </a:lnTo>
                  <a:lnTo>
                    <a:pt x="7939" y="1682750"/>
                  </a:lnTo>
                  <a:lnTo>
                    <a:pt x="4763" y="1670844"/>
                  </a:lnTo>
                  <a:lnTo>
                    <a:pt x="2779" y="1658541"/>
                  </a:lnTo>
                  <a:lnTo>
                    <a:pt x="1191" y="1645841"/>
                  </a:lnTo>
                  <a:lnTo>
                    <a:pt x="0" y="1632744"/>
                  </a:lnTo>
                  <a:lnTo>
                    <a:pt x="0" y="1619647"/>
                  </a:lnTo>
                  <a:lnTo>
                    <a:pt x="0" y="369490"/>
                  </a:lnTo>
                  <a:lnTo>
                    <a:pt x="0" y="356790"/>
                  </a:lnTo>
                  <a:lnTo>
                    <a:pt x="1191" y="344090"/>
                  </a:lnTo>
                  <a:lnTo>
                    <a:pt x="2779" y="330994"/>
                  </a:lnTo>
                  <a:lnTo>
                    <a:pt x="4763" y="318690"/>
                  </a:lnTo>
                  <a:lnTo>
                    <a:pt x="7939" y="306387"/>
                  </a:lnTo>
                  <a:lnTo>
                    <a:pt x="11115" y="294084"/>
                  </a:lnTo>
                  <a:lnTo>
                    <a:pt x="15084" y="282575"/>
                  </a:lnTo>
                  <a:lnTo>
                    <a:pt x="19848" y="271065"/>
                  </a:lnTo>
                  <a:lnTo>
                    <a:pt x="24611" y="259953"/>
                  </a:lnTo>
                  <a:lnTo>
                    <a:pt x="30168" y="249237"/>
                  </a:lnTo>
                  <a:lnTo>
                    <a:pt x="36520" y="238125"/>
                  </a:lnTo>
                  <a:lnTo>
                    <a:pt x="42871" y="228203"/>
                  </a:lnTo>
                  <a:lnTo>
                    <a:pt x="50016" y="218281"/>
                  </a:lnTo>
                  <a:lnTo>
                    <a:pt x="57558" y="208756"/>
                  </a:lnTo>
                  <a:lnTo>
                    <a:pt x="65497" y="199231"/>
                  </a:lnTo>
                  <a:lnTo>
                    <a:pt x="74230" y="190500"/>
                  </a:lnTo>
                  <a:lnTo>
                    <a:pt x="82566" y="182165"/>
                  </a:lnTo>
                  <a:lnTo>
                    <a:pt x="91696" y="174228"/>
                  </a:lnTo>
                  <a:lnTo>
                    <a:pt x="101620" y="167084"/>
                  </a:lnTo>
                  <a:lnTo>
                    <a:pt x="111147" y="159544"/>
                  </a:lnTo>
                  <a:lnTo>
                    <a:pt x="121865" y="152797"/>
                  </a:lnTo>
                  <a:lnTo>
                    <a:pt x="132186" y="147240"/>
                  </a:lnTo>
                  <a:lnTo>
                    <a:pt x="143300" y="141684"/>
                  </a:lnTo>
                  <a:lnTo>
                    <a:pt x="154018" y="136525"/>
                  </a:lnTo>
                  <a:lnTo>
                    <a:pt x="165927" y="131762"/>
                  </a:lnTo>
                  <a:lnTo>
                    <a:pt x="177835" y="127794"/>
                  </a:lnTo>
                  <a:lnTo>
                    <a:pt x="189744" y="124222"/>
                  </a:lnTo>
                  <a:lnTo>
                    <a:pt x="201653" y="121840"/>
                  </a:lnTo>
                  <a:lnTo>
                    <a:pt x="214355" y="119062"/>
                  </a:lnTo>
                  <a:lnTo>
                    <a:pt x="227058" y="117475"/>
                  </a:lnTo>
                  <a:lnTo>
                    <a:pt x="239760" y="116681"/>
                  </a:lnTo>
                  <a:lnTo>
                    <a:pt x="252860" y="116284"/>
                  </a:lnTo>
                  <a:lnTo>
                    <a:pt x="380679" y="116284"/>
                  </a:lnTo>
                  <a:lnTo>
                    <a:pt x="380679" y="215503"/>
                  </a:lnTo>
                  <a:lnTo>
                    <a:pt x="380679" y="307975"/>
                  </a:lnTo>
                  <a:lnTo>
                    <a:pt x="442207" y="307975"/>
                  </a:lnTo>
                  <a:lnTo>
                    <a:pt x="44220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965690" y="3631448"/>
            <a:ext cx="1123045" cy="1302732"/>
            <a:chOff x="5301679" y="3724016"/>
            <a:chExt cx="1123045" cy="1302732"/>
          </a:xfrm>
        </p:grpSpPr>
        <p:sp>
          <p:nvSpPr>
            <p:cNvPr id="29" name="六边形 28"/>
            <p:cNvSpPr/>
            <p:nvPr/>
          </p:nvSpPr>
          <p:spPr>
            <a:xfrm rot="5400000">
              <a:off x="5211836" y="3813859"/>
              <a:ext cx="1302732" cy="1123045"/>
            </a:xfrm>
            <a:prstGeom prst="hexagon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KSO_Shape"/>
            <p:cNvSpPr>
              <a:spLocks/>
            </p:cNvSpPr>
            <p:nvPr/>
          </p:nvSpPr>
          <p:spPr bwMode="auto">
            <a:xfrm>
              <a:off x="5622788" y="4143426"/>
              <a:ext cx="480825" cy="453578"/>
            </a:xfrm>
            <a:custGeom>
              <a:avLst/>
              <a:gdLst>
                <a:gd name="T0" fmla="*/ 186247 w 2959101"/>
                <a:gd name="T1" fmla="*/ 1226349 h 2789237"/>
                <a:gd name="T2" fmla="*/ 230689 w 2959101"/>
                <a:gd name="T3" fmla="*/ 1237612 h 2789237"/>
                <a:gd name="T4" fmla="*/ 288413 w 2959101"/>
                <a:gd name="T5" fmla="*/ 1242988 h 2789237"/>
                <a:gd name="T6" fmla="*/ 479719 w 2959101"/>
                <a:gd name="T7" fmla="*/ 1671247 h 2789237"/>
                <a:gd name="T8" fmla="*/ 447792 w 2959101"/>
                <a:gd name="T9" fmla="*/ 1667919 h 2789237"/>
                <a:gd name="T10" fmla="*/ 425571 w 2959101"/>
                <a:gd name="T11" fmla="*/ 1655632 h 2789237"/>
                <a:gd name="T12" fmla="*/ 406415 w 2959101"/>
                <a:gd name="T13" fmla="*/ 1632337 h 2789237"/>
                <a:gd name="T14" fmla="*/ 1684037 w 2959101"/>
                <a:gd name="T15" fmla="*/ 1235155 h 2789237"/>
                <a:gd name="T16" fmla="*/ 1739462 w 2959101"/>
                <a:gd name="T17" fmla="*/ 1231059 h 2789237"/>
                <a:gd name="T18" fmla="*/ 1778540 w 2959101"/>
                <a:gd name="T19" fmla="*/ 1219540 h 2789237"/>
                <a:gd name="T20" fmla="*/ 1816086 w 2959101"/>
                <a:gd name="T21" fmla="*/ 1198804 h 2789237"/>
                <a:gd name="T22" fmla="*/ 1573698 w 2959101"/>
                <a:gd name="T23" fmla="*/ 1645505 h 2789237"/>
                <a:gd name="T24" fmla="*/ 1560927 w 2959101"/>
                <a:gd name="T25" fmla="*/ 1659840 h 2789237"/>
                <a:gd name="T26" fmla="*/ 1547390 w 2959101"/>
                <a:gd name="T27" fmla="*/ 1666496 h 2789237"/>
                <a:gd name="T28" fmla="*/ 1509589 w 2959101"/>
                <a:gd name="T29" fmla="*/ 1671104 h 2789237"/>
                <a:gd name="T30" fmla="*/ 1044479 w 2959101"/>
                <a:gd name="T31" fmla="*/ 1465033 h 2789237"/>
                <a:gd name="T32" fmla="*/ 653055 w 2959101"/>
                <a:gd name="T33" fmla="*/ 989868 h 2789237"/>
                <a:gd name="T34" fmla="*/ 262244 w 2959101"/>
                <a:gd name="T35" fmla="*/ 1208432 h 2789237"/>
                <a:gd name="T36" fmla="*/ 203201 w 2959101"/>
                <a:gd name="T37" fmla="*/ 1197683 h 2789237"/>
                <a:gd name="T38" fmla="*/ 151059 w 2959101"/>
                <a:gd name="T39" fmla="*/ 1173369 h 2789237"/>
                <a:gd name="T40" fmla="*/ 106841 w 2959101"/>
                <a:gd name="T41" fmla="*/ 1139075 h 2789237"/>
                <a:gd name="T42" fmla="*/ 72846 w 2959101"/>
                <a:gd name="T43" fmla="*/ 1097359 h 2789237"/>
                <a:gd name="T44" fmla="*/ 49586 w 2959101"/>
                <a:gd name="T45" fmla="*/ 1051547 h 2789237"/>
                <a:gd name="T46" fmla="*/ 39874 w 2959101"/>
                <a:gd name="T47" fmla="*/ 1004712 h 2789237"/>
                <a:gd name="T48" fmla="*/ 44474 w 2959101"/>
                <a:gd name="T49" fmla="*/ 953782 h 2789237"/>
                <a:gd name="T50" fmla="*/ 156427 w 2959101"/>
                <a:gd name="T51" fmla="*/ 723445 h 2789237"/>
                <a:gd name="T52" fmla="*/ 1881769 w 2959101"/>
                <a:gd name="T53" fmla="*/ 891877 h 2789237"/>
                <a:gd name="T54" fmla="*/ 1894788 w 2959101"/>
                <a:gd name="T55" fmla="*/ 923328 h 2789237"/>
                <a:gd name="T56" fmla="*/ 1902958 w 2959101"/>
                <a:gd name="T57" fmla="*/ 957080 h 2789237"/>
                <a:gd name="T58" fmla="*/ 1904745 w 2959101"/>
                <a:gd name="T59" fmla="*/ 994156 h 2789237"/>
                <a:gd name="T60" fmla="*/ 1893767 w 2959101"/>
                <a:gd name="T61" fmla="*/ 1047342 h 2789237"/>
                <a:gd name="T62" fmla="*/ 1869771 w 2959101"/>
                <a:gd name="T63" fmla="*/ 1095413 h 2789237"/>
                <a:gd name="T64" fmla="*/ 1834797 w 2959101"/>
                <a:gd name="T65" fmla="*/ 1136069 h 2789237"/>
                <a:gd name="T66" fmla="*/ 1792164 w 2959101"/>
                <a:gd name="T67" fmla="*/ 1167520 h 2789237"/>
                <a:gd name="T68" fmla="*/ 1744425 w 2959101"/>
                <a:gd name="T69" fmla="*/ 1188999 h 2789237"/>
                <a:gd name="T70" fmla="*/ 1694645 w 2959101"/>
                <a:gd name="T71" fmla="*/ 1198460 h 2789237"/>
                <a:gd name="T72" fmla="*/ 1531517 w 2959101"/>
                <a:gd name="T73" fmla="*/ 727463 h 2789237"/>
                <a:gd name="T74" fmla="*/ 1310612 w 2959101"/>
                <a:gd name="T75" fmla="*/ 512 h 2789237"/>
                <a:gd name="T76" fmla="*/ 1333869 w 2959101"/>
                <a:gd name="T77" fmla="*/ 7934 h 2789237"/>
                <a:gd name="T78" fmla="*/ 1352526 w 2959101"/>
                <a:gd name="T79" fmla="*/ 26874 h 2789237"/>
                <a:gd name="T80" fmla="*/ 1493861 w 2959101"/>
                <a:gd name="T81" fmla="*/ 264384 h 2789237"/>
                <a:gd name="T82" fmla="*/ 892487 w 2959101"/>
                <a:gd name="T83" fmla="*/ 95976 h 2789237"/>
                <a:gd name="T84" fmla="*/ 832682 w 2959101"/>
                <a:gd name="T85" fmla="*/ 21499 h 2789237"/>
                <a:gd name="T86" fmla="*/ 658932 w 2959101"/>
                <a:gd name="T87" fmla="*/ 0 h 2789237"/>
                <a:gd name="T88" fmla="*/ 706710 w 2959101"/>
                <a:gd name="T89" fmla="*/ 3069 h 2789237"/>
                <a:gd name="T90" fmla="*/ 746568 w 2959101"/>
                <a:gd name="T91" fmla="*/ 12022 h 2789237"/>
                <a:gd name="T92" fmla="*/ 779783 w 2959101"/>
                <a:gd name="T93" fmla="*/ 26347 h 2789237"/>
                <a:gd name="T94" fmla="*/ 807888 w 2959101"/>
                <a:gd name="T95" fmla="*/ 45788 h 2789237"/>
                <a:gd name="T96" fmla="*/ 831905 w 2959101"/>
                <a:gd name="T97" fmla="*/ 69578 h 2789237"/>
                <a:gd name="T98" fmla="*/ 862565 w 2959101"/>
                <a:gd name="T99" fmla="*/ 112553 h 2789237"/>
                <a:gd name="T100" fmla="*/ 861798 w 2959101"/>
                <a:gd name="T101" fmla="*/ 328704 h 2789237"/>
                <a:gd name="T102" fmla="*/ 501800 w 2959101"/>
                <a:gd name="T103" fmla="*/ 83903 h 2789237"/>
                <a:gd name="T104" fmla="*/ 531183 w 2959101"/>
                <a:gd name="T105" fmla="*/ 43998 h 2789237"/>
                <a:gd name="T106" fmla="*/ 566697 w 2959101"/>
                <a:gd name="T107" fmla="*/ 17394 h 2789237"/>
                <a:gd name="T108" fmla="*/ 612431 w 2959101"/>
                <a:gd name="T109" fmla="*/ 3325 h 2789237"/>
                <a:gd name="T110" fmla="*/ 658932 w 2959101"/>
                <a:gd name="T111" fmla="*/ 0 h 27892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59101" h="2789237">
                  <a:moveTo>
                    <a:pt x="230188" y="1878012"/>
                  </a:moveTo>
                  <a:lnTo>
                    <a:pt x="253199" y="1889137"/>
                  </a:lnTo>
                  <a:lnTo>
                    <a:pt x="265102" y="1894302"/>
                  </a:lnTo>
                  <a:lnTo>
                    <a:pt x="277004" y="1898673"/>
                  </a:lnTo>
                  <a:lnTo>
                    <a:pt x="289303" y="1903440"/>
                  </a:lnTo>
                  <a:lnTo>
                    <a:pt x="301999" y="1907414"/>
                  </a:lnTo>
                  <a:lnTo>
                    <a:pt x="315092" y="1911387"/>
                  </a:lnTo>
                  <a:lnTo>
                    <a:pt x="328978" y="1914963"/>
                  </a:lnTo>
                  <a:lnTo>
                    <a:pt x="343657" y="1918538"/>
                  </a:lnTo>
                  <a:lnTo>
                    <a:pt x="358337" y="1920922"/>
                  </a:lnTo>
                  <a:lnTo>
                    <a:pt x="374207" y="1923704"/>
                  </a:lnTo>
                  <a:lnTo>
                    <a:pt x="391267" y="1925690"/>
                  </a:lnTo>
                  <a:lnTo>
                    <a:pt x="408724" y="1927279"/>
                  </a:lnTo>
                  <a:lnTo>
                    <a:pt x="427767" y="1928471"/>
                  </a:lnTo>
                  <a:lnTo>
                    <a:pt x="448001" y="1929266"/>
                  </a:lnTo>
                  <a:lnTo>
                    <a:pt x="469029" y="1929266"/>
                  </a:lnTo>
                  <a:lnTo>
                    <a:pt x="1446213" y="1929266"/>
                  </a:lnTo>
                  <a:lnTo>
                    <a:pt x="1293069" y="2273739"/>
                  </a:lnTo>
                  <a:lnTo>
                    <a:pt x="1446213" y="2593975"/>
                  </a:lnTo>
                  <a:lnTo>
                    <a:pt x="745164" y="2593975"/>
                  </a:lnTo>
                  <a:lnTo>
                    <a:pt x="733261" y="2593975"/>
                  </a:lnTo>
                  <a:lnTo>
                    <a:pt x="722946" y="2593181"/>
                  </a:lnTo>
                  <a:lnTo>
                    <a:pt x="713424" y="2591989"/>
                  </a:lnTo>
                  <a:lnTo>
                    <a:pt x="703902" y="2590399"/>
                  </a:lnTo>
                  <a:lnTo>
                    <a:pt x="695571" y="2588810"/>
                  </a:lnTo>
                  <a:lnTo>
                    <a:pt x="688032" y="2586029"/>
                  </a:lnTo>
                  <a:lnTo>
                    <a:pt x="680891" y="2582850"/>
                  </a:lnTo>
                  <a:lnTo>
                    <a:pt x="673750" y="2578877"/>
                  </a:lnTo>
                  <a:lnTo>
                    <a:pt x="667402" y="2574507"/>
                  </a:lnTo>
                  <a:lnTo>
                    <a:pt x="661054" y="2569739"/>
                  </a:lnTo>
                  <a:lnTo>
                    <a:pt x="655103" y="2564177"/>
                  </a:lnTo>
                  <a:lnTo>
                    <a:pt x="649151" y="2557422"/>
                  </a:lnTo>
                  <a:lnTo>
                    <a:pt x="643200" y="2550668"/>
                  </a:lnTo>
                  <a:lnTo>
                    <a:pt x="637646" y="2542324"/>
                  </a:lnTo>
                  <a:lnTo>
                    <a:pt x="631298" y="2533583"/>
                  </a:lnTo>
                  <a:lnTo>
                    <a:pt x="625347" y="2523650"/>
                  </a:lnTo>
                  <a:lnTo>
                    <a:pt x="230188" y="1878012"/>
                  </a:lnTo>
                  <a:close/>
                  <a:moveTo>
                    <a:pt x="1932679" y="1738312"/>
                  </a:moveTo>
                  <a:lnTo>
                    <a:pt x="1932679" y="1917109"/>
                  </a:lnTo>
                  <a:lnTo>
                    <a:pt x="2615872" y="1917109"/>
                  </a:lnTo>
                  <a:lnTo>
                    <a:pt x="2636106" y="1916711"/>
                  </a:lnTo>
                  <a:lnTo>
                    <a:pt x="2654356" y="1915917"/>
                  </a:lnTo>
                  <a:lnTo>
                    <a:pt x="2671416" y="1914725"/>
                  </a:lnTo>
                  <a:lnTo>
                    <a:pt x="2687286" y="1912738"/>
                  </a:lnTo>
                  <a:lnTo>
                    <a:pt x="2701965" y="1910751"/>
                  </a:lnTo>
                  <a:lnTo>
                    <a:pt x="2715851" y="1907970"/>
                  </a:lnTo>
                  <a:lnTo>
                    <a:pt x="2728547" y="1904791"/>
                  </a:lnTo>
                  <a:lnTo>
                    <a:pt x="2740449" y="1901216"/>
                  </a:lnTo>
                  <a:lnTo>
                    <a:pt x="2751955" y="1897640"/>
                  </a:lnTo>
                  <a:lnTo>
                    <a:pt x="2762667" y="1892872"/>
                  </a:lnTo>
                  <a:lnTo>
                    <a:pt x="2772982" y="1888104"/>
                  </a:lnTo>
                  <a:lnTo>
                    <a:pt x="2782901" y="1883336"/>
                  </a:lnTo>
                  <a:lnTo>
                    <a:pt x="2792423" y="1878171"/>
                  </a:lnTo>
                  <a:lnTo>
                    <a:pt x="2802341" y="1872608"/>
                  </a:lnTo>
                  <a:lnTo>
                    <a:pt x="2820988" y="1860688"/>
                  </a:lnTo>
                  <a:lnTo>
                    <a:pt x="2473441" y="2504355"/>
                  </a:lnTo>
                  <a:lnTo>
                    <a:pt x="2465506" y="2519056"/>
                  </a:lnTo>
                  <a:lnTo>
                    <a:pt x="2458364" y="2532168"/>
                  </a:lnTo>
                  <a:lnTo>
                    <a:pt x="2451223" y="2544088"/>
                  </a:lnTo>
                  <a:lnTo>
                    <a:pt x="2444478" y="2554021"/>
                  </a:lnTo>
                  <a:lnTo>
                    <a:pt x="2438130" y="2562365"/>
                  </a:lnTo>
                  <a:lnTo>
                    <a:pt x="2434956" y="2566338"/>
                  </a:lnTo>
                  <a:lnTo>
                    <a:pt x="2431386" y="2569914"/>
                  </a:lnTo>
                  <a:lnTo>
                    <a:pt x="2428212" y="2573092"/>
                  </a:lnTo>
                  <a:lnTo>
                    <a:pt x="2424641" y="2576271"/>
                  </a:lnTo>
                  <a:lnTo>
                    <a:pt x="2420674" y="2578655"/>
                  </a:lnTo>
                  <a:lnTo>
                    <a:pt x="2416706" y="2581039"/>
                  </a:lnTo>
                  <a:lnTo>
                    <a:pt x="2412342" y="2583025"/>
                  </a:lnTo>
                  <a:lnTo>
                    <a:pt x="2407978" y="2585012"/>
                  </a:lnTo>
                  <a:lnTo>
                    <a:pt x="2403614" y="2586601"/>
                  </a:lnTo>
                  <a:lnTo>
                    <a:pt x="2398059" y="2587793"/>
                  </a:lnTo>
                  <a:lnTo>
                    <a:pt x="2387347" y="2590575"/>
                  </a:lnTo>
                  <a:lnTo>
                    <a:pt x="2375048" y="2591767"/>
                  </a:lnTo>
                  <a:lnTo>
                    <a:pt x="2361162" y="2593356"/>
                  </a:lnTo>
                  <a:lnTo>
                    <a:pt x="2344896" y="2593753"/>
                  </a:lnTo>
                  <a:lnTo>
                    <a:pt x="2326645" y="2594151"/>
                  </a:lnTo>
                  <a:lnTo>
                    <a:pt x="2306411" y="2594151"/>
                  </a:lnTo>
                  <a:lnTo>
                    <a:pt x="1958864" y="2594151"/>
                  </a:lnTo>
                  <a:lnTo>
                    <a:pt x="1958864" y="2789237"/>
                  </a:lnTo>
                  <a:lnTo>
                    <a:pt x="1622425" y="2273907"/>
                  </a:lnTo>
                  <a:lnTo>
                    <a:pt x="1932679" y="1738312"/>
                  </a:lnTo>
                  <a:close/>
                  <a:moveTo>
                    <a:pt x="0" y="995362"/>
                  </a:moveTo>
                  <a:lnTo>
                    <a:pt x="674158" y="995362"/>
                  </a:lnTo>
                  <a:lnTo>
                    <a:pt x="950888" y="1437085"/>
                  </a:lnTo>
                  <a:lnTo>
                    <a:pt x="1014413" y="1536394"/>
                  </a:lnTo>
                  <a:lnTo>
                    <a:pt x="950888" y="1504615"/>
                  </a:lnTo>
                  <a:lnTo>
                    <a:pt x="840911" y="1449797"/>
                  </a:lnTo>
                  <a:lnTo>
                    <a:pt x="608251" y="1876425"/>
                  </a:lnTo>
                  <a:lnTo>
                    <a:pt x="426411" y="1876425"/>
                  </a:lnTo>
                  <a:lnTo>
                    <a:pt x="407353" y="1875631"/>
                  </a:lnTo>
                  <a:lnTo>
                    <a:pt x="388296" y="1874439"/>
                  </a:lnTo>
                  <a:lnTo>
                    <a:pt x="369635" y="1871658"/>
                  </a:lnTo>
                  <a:lnTo>
                    <a:pt x="350975" y="1868083"/>
                  </a:lnTo>
                  <a:lnTo>
                    <a:pt x="333506" y="1864111"/>
                  </a:lnTo>
                  <a:lnTo>
                    <a:pt x="315639" y="1858947"/>
                  </a:lnTo>
                  <a:lnTo>
                    <a:pt x="298567" y="1852988"/>
                  </a:lnTo>
                  <a:lnTo>
                    <a:pt x="281892" y="1845838"/>
                  </a:lnTo>
                  <a:lnTo>
                    <a:pt x="265614" y="1838291"/>
                  </a:lnTo>
                  <a:lnTo>
                    <a:pt x="249732" y="1829949"/>
                  </a:lnTo>
                  <a:lnTo>
                    <a:pt x="234645" y="1821210"/>
                  </a:lnTo>
                  <a:lnTo>
                    <a:pt x="219955" y="1811676"/>
                  </a:lnTo>
                  <a:lnTo>
                    <a:pt x="205662" y="1801745"/>
                  </a:lnTo>
                  <a:lnTo>
                    <a:pt x="192163" y="1791020"/>
                  </a:lnTo>
                  <a:lnTo>
                    <a:pt x="179061" y="1779500"/>
                  </a:lnTo>
                  <a:lnTo>
                    <a:pt x="165959" y="1767981"/>
                  </a:lnTo>
                  <a:lnTo>
                    <a:pt x="154445" y="1755666"/>
                  </a:lnTo>
                  <a:lnTo>
                    <a:pt x="142931" y="1743352"/>
                  </a:lnTo>
                  <a:lnTo>
                    <a:pt x="132211" y="1730243"/>
                  </a:lnTo>
                  <a:lnTo>
                    <a:pt x="122285" y="1716738"/>
                  </a:lnTo>
                  <a:lnTo>
                    <a:pt x="113154" y="1703232"/>
                  </a:lnTo>
                  <a:lnTo>
                    <a:pt x="104419" y="1689328"/>
                  </a:lnTo>
                  <a:lnTo>
                    <a:pt x="96479" y="1675425"/>
                  </a:lnTo>
                  <a:lnTo>
                    <a:pt x="89332" y="1661125"/>
                  </a:lnTo>
                  <a:lnTo>
                    <a:pt x="82979" y="1646824"/>
                  </a:lnTo>
                  <a:lnTo>
                    <a:pt x="77024" y="1632127"/>
                  </a:lnTo>
                  <a:lnTo>
                    <a:pt x="72657" y="1617826"/>
                  </a:lnTo>
                  <a:lnTo>
                    <a:pt x="68289" y="1602732"/>
                  </a:lnTo>
                  <a:lnTo>
                    <a:pt x="65510" y="1588431"/>
                  </a:lnTo>
                  <a:lnTo>
                    <a:pt x="63128" y="1574131"/>
                  </a:lnTo>
                  <a:lnTo>
                    <a:pt x="61937" y="1559433"/>
                  </a:lnTo>
                  <a:lnTo>
                    <a:pt x="61540" y="1545133"/>
                  </a:lnTo>
                  <a:lnTo>
                    <a:pt x="61937" y="1528846"/>
                  </a:lnTo>
                  <a:lnTo>
                    <a:pt x="63128" y="1512560"/>
                  </a:lnTo>
                  <a:lnTo>
                    <a:pt x="65907" y="1496273"/>
                  </a:lnTo>
                  <a:lnTo>
                    <a:pt x="69083" y="1480384"/>
                  </a:lnTo>
                  <a:lnTo>
                    <a:pt x="73848" y="1465289"/>
                  </a:lnTo>
                  <a:lnTo>
                    <a:pt x="79009" y="1449400"/>
                  </a:lnTo>
                  <a:lnTo>
                    <a:pt x="85362" y="1433908"/>
                  </a:lnTo>
                  <a:lnTo>
                    <a:pt x="92508" y="1418813"/>
                  </a:lnTo>
                  <a:lnTo>
                    <a:pt x="242983" y="1122874"/>
                  </a:lnTo>
                  <a:lnTo>
                    <a:pt x="0" y="995362"/>
                  </a:lnTo>
                  <a:close/>
                  <a:moveTo>
                    <a:pt x="2574057" y="833437"/>
                  </a:moveTo>
                  <a:lnTo>
                    <a:pt x="2912705" y="1366837"/>
                  </a:lnTo>
                  <a:lnTo>
                    <a:pt x="2917861" y="1375172"/>
                  </a:lnTo>
                  <a:lnTo>
                    <a:pt x="2923016" y="1384300"/>
                  </a:lnTo>
                  <a:lnTo>
                    <a:pt x="2927378" y="1393428"/>
                  </a:lnTo>
                  <a:lnTo>
                    <a:pt x="2931740" y="1402953"/>
                  </a:lnTo>
                  <a:lnTo>
                    <a:pt x="2936102" y="1412478"/>
                  </a:lnTo>
                  <a:lnTo>
                    <a:pt x="2940067" y="1422797"/>
                  </a:lnTo>
                  <a:lnTo>
                    <a:pt x="2943239" y="1433116"/>
                  </a:lnTo>
                  <a:lnTo>
                    <a:pt x="2946808" y="1443434"/>
                  </a:lnTo>
                  <a:lnTo>
                    <a:pt x="2949188" y="1453753"/>
                  </a:lnTo>
                  <a:lnTo>
                    <a:pt x="2951963" y="1464469"/>
                  </a:lnTo>
                  <a:lnTo>
                    <a:pt x="2954343" y="1474788"/>
                  </a:lnTo>
                  <a:lnTo>
                    <a:pt x="2955929" y="1485503"/>
                  </a:lnTo>
                  <a:lnTo>
                    <a:pt x="2957118" y="1495822"/>
                  </a:lnTo>
                  <a:lnTo>
                    <a:pt x="2958308" y="1505744"/>
                  </a:lnTo>
                  <a:lnTo>
                    <a:pt x="2958705" y="1516063"/>
                  </a:lnTo>
                  <a:lnTo>
                    <a:pt x="2959101" y="1525588"/>
                  </a:lnTo>
                  <a:lnTo>
                    <a:pt x="2958705" y="1543050"/>
                  </a:lnTo>
                  <a:lnTo>
                    <a:pt x="2956722" y="1560116"/>
                  </a:lnTo>
                  <a:lnTo>
                    <a:pt x="2954739" y="1576784"/>
                  </a:lnTo>
                  <a:lnTo>
                    <a:pt x="2951170" y="1593453"/>
                  </a:lnTo>
                  <a:lnTo>
                    <a:pt x="2946808" y="1609725"/>
                  </a:lnTo>
                  <a:lnTo>
                    <a:pt x="2941653" y="1625600"/>
                  </a:lnTo>
                  <a:lnTo>
                    <a:pt x="2935705" y="1641475"/>
                  </a:lnTo>
                  <a:lnTo>
                    <a:pt x="2928964" y="1656556"/>
                  </a:lnTo>
                  <a:lnTo>
                    <a:pt x="2921429" y="1671638"/>
                  </a:lnTo>
                  <a:lnTo>
                    <a:pt x="2913102" y="1685925"/>
                  </a:lnTo>
                  <a:lnTo>
                    <a:pt x="2904378" y="1700213"/>
                  </a:lnTo>
                  <a:lnTo>
                    <a:pt x="2894464" y="1713706"/>
                  </a:lnTo>
                  <a:lnTo>
                    <a:pt x="2884154" y="1726803"/>
                  </a:lnTo>
                  <a:lnTo>
                    <a:pt x="2873448" y="1739106"/>
                  </a:lnTo>
                  <a:lnTo>
                    <a:pt x="2862344" y="1751410"/>
                  </a:lnTo>
                  <a:lnTo>
                    <a:pt x="2850052" y="1763316"/>
                  </a:lnTo>
                  <a:lnTo>
                    <a:pt x="2837759" y="1774031"/>
                  </a:lnTo>
                  <a:lnTo>
                    <a:pt x="2825069" y="1784747"/>
                  </a:lnTo>
                  <a:lnTo>
                    <a:pt x="2811983" y="1794272"/>
                  </a:lnTo>
                  <a:lnTo>
                    <a:pt x="2797708" y="1803797"/>
                  </a:lnTo>
                  <a:lnTo>
                    <a:pt x="2783829" y="1812131"/>
                  </a:lnTo>
                  <a:lnTo>
                    <a:pt x="2769950" y="1820466"/>
                  </a:lnTo>
                  <a:lnTo>
                    <a:pt x="2754881" y="1827610"/>
                  </a:lnTo>
                  <a:lnTo>
                    <a:pt x="2740209" y="1834753"/>
                  </a:lnTo>
                  <a:lnTo>
                    <a:pt x="2725140" y="1840310"/>
                  </a:lnTo>
                  <a:lnTo>
                    <a:pt x="2709675" y="1845469"/>
                  </a:lnTo>
                  <a:lnTo>
                    <a:pt x="2694606" y="1849835"/>
                  </a:lnTo>
                  <a:lnTo>
                    <a:pt x="2679141" y="1853803"/>
                  </a:lnTo>
                  <a:lnTo>
                    <a:pt x="2663279" y="1856978"/>
                  </a:lnTo>
                  <a:lnTo>
                    <a:pt x="2648211" y="1858566"/>
                  </a:lnTo>
                  <a:lnTo>
                    <a:pt x="2632349" y="1860153"/>
                  </a:lnTo>
                  <a:lnTo>
                    <a:pt x="2616487" y="1860550"/>
                  </a:lnTo>
                  <a:lnTo>
                    <a:pt x="2418215" y="1860550"/>
                  </a:lnTo>
                  <a:lnTo>
                    <a:pt x="2078376" y="1290637"/>
                  </a:lnTo>
                  <a:lnTo>
                    <a:pt x="2008188" y="1171972"/>
                  </a:lnTo>
                  <a:lnTo>
                    <a:pt x="2378957" y="1129109"/>
                  </a:lnTo>
                  <a:lnTo>
                    <a:pt x="2574057" y="833437"/>
                  </a:lnTo>
                  <a:close/>
                  <a:moveTo>
                    <a:pt x="1239838" y="0"/>
                  </a:moveTo>
                  <a:lnTo>
                    <a:pt x="2017953" y="0"/>
                  </a:lnTo>
                  <a:lnTo>
                    <a:pt x="2027084" y="397"/>
                  </a:lnTo>
                  <a:lnTo>
                    <a:pt x="2035818" y="794"/>
                  </a:lnTo>
                  <a:lnTo>
                    <a:pt x="2044155" y="1986"/>
                  </a:lnTo>
                  <a:lnTo>
                    <a:pt x="2051697" y="3178"/>
                  </a:lnTo>
                  <a:lnTo>
                    <a:pt x="2058843" y="5561"/>
                  </a:lnTo>
                  <a:lnTo>
                    <a:pt x="2065195" y="8739"/>
                  </a:lnTo>
                  <a:lnTo>
                    <a:pt x="2071944" y="12314"/>
                  </a:lnTo>
                  <a:lnTo>
                    <a:pt x="2077899" y="16684"/>
                  </a:lnTo>
                  <a:lnTo>
                    <a:pt x="2083854" y="21451"/>
                  </a:lnTo>
                  <a:lnTo>
                    <a:pt x="2089015" y="27013"/>
                  </a:lnTo>
                  <a:lnTo>
                    <a:pt x="2094970" y="34163"/>
                  </a:lnTo>
                  <a:lnTo>
                    <a:pt x="2100925" y="41711"/>
                  </a:lnTo>
                  <a:lnTo>
                    <a:pt x="2106880" y="50053"/>
                  </a:lnTo>
                  <a:lnTo>
                    <a:pt x="2112835" y="59587"/>
                  </a:lnTo>
                  <a:lnTo>
                    <a:pt x="2119584" y="69518"/>
                  </a:lnTo>
                  <a:lnTo>
                    <a:pt x="2126730" y="81435"/>
                  </a:lnTo>
                  <a:lnTo>
                    <a:pt x="2320465" y="410355"/>
                  </a:lnTo>
                  <a:lnTo>
                    <a:pt x="2530476" y="296742"/>
                  </a:lnTo>
                  <a:lnTo>
                    <a:pt x="2219230" y="850900"/>
                  </a:lnTo>
                  <a:lnTo>
                    <a:pt x="1584035" y="850900"/>
                  </a:lnTo>
                  <a:lnTo>
                    <a:pt x="1749979" y="743246"/>
                  </a:lnTo>
                  <a:lnTo>
                    <a:pt x="1386330" y="148967"/>
                  </a:lnTo>
                  <a:lnTo>
                    <a:pt x="1337499" y="76668"/>
                  </a:lnTo>
                  <a:lnTo>
                    <a:pt x="1327177" y="64354"/>
                  </a:lnTo>
                  <a:lnTo>
                    <a:pt x="1316061" y="52834"/>
                  </a:lnTo>
                  <a:lnTo>
                    <a:pt x="1304945" y="42902"/>
                  </a:lnTo>
                  <a:lnTo>
                    <a:pt x="1293433" y="33369"/>
                  </a:lnTo>
                  <a:lnTo>
                    <a:pt x="1281126" y="23835"/>
                  </a:lnTo>
                  <a:lnTo>
                    <a:pt x="1268422" y="15492"/>
                  </a:lnTo>
                  <a:lnTo>
                    <a:pt x="1254527" y="7945"/>
                  </a:lnTo>
                  <a:lnTo>
                    <a:pt x="1239838" y="0"/>
                  </a:lnTo>
                  <a:close/>
                  <a:moveTo>
                    <a:pt x="1023541" y="0"/>
                  </a:moveTo>
                  <a:lnTo>
                    <a:pt x="1039416" y="397"/>
                  </a:lnTo>
                  <a:lnTo>
                    <a:pt x="1054895" y="794"/>
                  </a:lnTo>
                  <a:lnTo>
                    <a:pt x="1069579" y="1588"/>
                  </a:lnTo>
                  <a:lnTo>
                    <a:pt x="1084263" y="2779"/>
                  </a:lnTo>
                  <a:lnTo>
                    <a:pt x="1097757" y="4764"/>
                  </a:lnTo>
                  <a:lnTo>
                    <a:pt x="1110854" y="6749"/>
                  </a:lnTo>
                  <a:lnTo>
                    <a:pt x="1123951" y="9132"/>
                  </a:lnTo>
                  <a:lnTo>
                    <a:pt x="1136254" y="12308"/>
                  </a:lnTo>
                  <a:lnTo>
                    <a:pt x="1148160" y="15087"/>
                  </a:lnTo>
                  <a:lnTo>
                    <a:pt x="1159670" y="18660"/>
                  </a:lnTo>
                  <a:lnTo>
                    <a:pt x="1170385" y="22234"/>
                  </a:lnTo>
                  <a:lnTo>
                    <a:pt x="1181498" y="26601"/>
                  </a:lnTo>
                  <a:lnTo>
                    <a:pt x="1191420" y="30968"/>
                  </a:lnTo>
                  <a:lnTo>
                    <a:pt x="1201738" y="35733"/>
                  </a:lnTo>
                  <a:lnTo>
                    <a:pt x="1211263" y="40894"/>
                  </a:lnTo>
                  <a:lnTo>
                    <a:pt x="1220391" y="46453"/>
                  </a:lnTo>
                  <a:lnTo>
                    <a:pt x="1229520" y="52011"/>
                  </a:lnTo>
                  <a:lnTo>
                    <a:pt x="1238251" y="57967"/>
                  </a:lnTo>
                  <a:lnTo>
                    <a:pt x="1246585" y="64319"/>
                  </a:lnTo>
                  <a:lnTo>
                    <a:pt x="1254920" y="71069"/>
                  </a:lnTo>
                  <a:lnTo>
                    <a:pt x="1262857" y="77818"/>
                  </a:lnTo>
                  <a:lnTo>
                    <a:pt x="1270398" y="85362"/>
                  </a:lnTo>
                  <a:lnTo>
                    <a:pt x="1277938" y="92906"/>
                  </a:lnTo>
                  <a:lnTo>
                    <a:pt x="1285082" y="100052"/>
                  </a:lnTo>
                  <a:lnTo>
                    <a:pt x="1292226" y="107993"/>
                  </a:lnTo>
                  <a:lnTo>
                    <a:pt x="1299370" y="116331"/>
                  </a:lnTo>
                  <a:lnTo>
                    <a:pt x="1312863" y="133800"/>
                  </a:lnTo>
                  <a:lnTo>
                    <a:pt x="1325960" y="152064"/>
                  </a:lnTo>
                  <a:lnTo>
                    <a:pt x="1338660" y="171121"/>
                  </a:lnTo>
                  <a:lnTo>
                    <a:pt x="1339851" y="174695"/>
                  </a:lnTo>
                  <a:lnTo>
                    <a:pt x="1341835" y="178268"/>
                  </a:lnTo>
                  <a:lnTo>
                    <a:pt x="1343423" y="181047"/>
                  </a:lnTo>
                  <a:lnTo>
                    <a:pt x="1345010" y="183826"/>
                  </a:lnTo>
                  <a:lnTo>
                    <a:pt x="1435101" y="335096"/>
                  </a:lnTo>
                  <a:lnTo>
                    <a:pt x="1338660" y="510188"/>
                  </a:lnTo>
                  <a:lnTo>
                    <a:pt x="1069579" y="995363"/>
                  </a:lnTo>
                  <a:lnTo>
                    <a:pt x="835820" y="696397"/>
                  </a:lnTo>
                  <a:lnTo>
                    <a:pt x="481013" y="681706"/>
                  </a:lnTo>
                  <a:lnTo>
                    <a:pt x="771129" y="144917"/>
                  </a:lnTo>
                  <a:lnTo>
                    <a:pt x="779463" y="130227"/>
                  </a:lnTo>
                  <a:lnTo>
                    <a:pt x="788194" y="115934"/>
                  </a:lnTo>
                  <a:lnTo>
                    <a:pt x="796926" y="102832"/>
                  </a:lnTo>
                  <a:lnTo>
                    <a:pt x="806451" y="90524"/>
                  </a:lnTo>
                  <a:lnTo>
                    <a:pt x="815579" y="78613"/>
                  </a:lnTo>
                  <a:lnTo>
                    <a:pt x="825104" y="68290"/>
                  </a:lnTo>
                  <a:lnTo>
                    <a:pt x="835026" y="57967"/>
                  </a:lnTo>
                  <a:lnTo>
                    <a:pt x="845741" y="49232"/>
                  </a:lnTo>
                  <a:lnTo>
                    <a:pt x="856854" y="40894"/>
                  </a:lnTo>
                  <a:lnTo>
                    <a:pt x="867966" y="33748"/>
                  </a:lnTo>
                  <a:lnTo>
                    <a:pt x="880269" y="26998"/>
                  </a:lnTo>
                  <a:lnTo>
                    <a:pt x="892970" y="21440"/>
                  </a:lnTo>
                  <a:lnTo>
                    <a:pt x="906066" y="15881"/>
                  </a:lnTo>
                  <a:lnTo>
                    <a:pt x="920751" y="11514"/>
                  </a:lnTo>
                  <a:lnTo>
                    <a:pt x="935435" y="8338"/>
                  </a:lnTo>
                  <a:lnTo>
                    <a:pt x="951310" y="5161"/>
                  </a:lnTo>
                  <a:lnTo>
                    <a:pt x="959248" y="3970"/>
                  </a:lnTo>
                  <a:lnTo>
                    <a:pt x="967582" y="2779"/>
                  </a:lnTo>
                  <a:lnTo>
                    <a:pt x="985441" y="1191"/>
                  </a:lnTo>
                  <a:lnTo>
                    <a:pt x="1004491" y="397"/>
                  </a:lnTo>
                  <a:lnTo>
                    <a:pt x="10235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1410967" y="2135650"/>
            <a:ext cx="3311090" cy="0"/>
          </a:xfrm>
          <a:prstGeom prst="line">
            <a:avLst/>
          </a:prstGeom>
          <a:ln w="9525">
            <a:solidFill>
              <a:srgbClr val="5C6D7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6231124" y="1718353"/>
            <a:ext cx="4100531" cy="1153868"/>
            <a:chOff x="6567113" y="1810921"/>
            <a:chExt cx="4100531" cy="1153868"/>
          </a:xfrm>
        </p:grpSpPr>
        <p:sp>
          <p:nvSpPr>
            <p:cNvPr id="33" name="文本框 69"/>
            <p:cNvSpPr txBox="1"/>
            <p:nvPr/>
          </p:nvSpPr>
          <p:spPr>
            <a:xfrm>
              <a:off x="6567113" y="1810921"/>
              <a:ext cx="916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 smtClean="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800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7395055" y="1888159"/>
              <a:ext cx="3272589" cy="1076630"/>
              <a:chOff x="6968290" y="1783887"/>
              <a:chExt cx="3272589" cy="1076630"/>
            </a:xfrm>
          </p:grpSpPr>
          <p:sp>
            <p:nvSpPr>
              <p:cNvPr id="39" name="文本框 9"/>
              <p:cNvSpPr txBox="1"/>
              <p:nvPr/>
            </p:nvSpPr>
            <p:spPr>
              <a:xfrm>
                <a:off x="6968290" y="1783887"/>
                <a:ext cx="23293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 smtClean="0">
                    <a:solidFill>
                      <a:srgbClr val="5C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zh-CN" altLang="en-US" sz="1600" b="1" dirty="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文本框 11"/>
              <p:cNvSpPr txBox="1"/>
              <p:nvPr/>
            </p:nvSpPr>
            <p:spPr>
              <a:xfrm>
                <a:off x="6968290" y="2029520"/>
                <a:ext cx="32725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srgbClr val="5C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在此输入详细介绍，以表达项目工作的详细资料和文字信息。在此输入详细介绍，以表达项目工作的详细资料和文字信息。</a:t>
                </a:r>
              </a:p>
              <a:p>
                <a:endParaRPr lang="zh-CN" altLang="en-US" sz="1200" dirty="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41" name="直接连接符 40"/>
          <p:cNvCxnSpPr/>
          <p:nvPr/>
        </p:nvCxnSpPr>
        <p:spPr>
          <a:xfrm>
            <a:off x="6933940" y="3191073"/>
            <a:ext cx="3311090" cy="0"/>
          </a:xfrm>
          <a:prstGeom prst="line">
            <a:avLst/>
          </a:prstGeom>
          <a:ln w="9525">
            <a:solidFill>
              <a:srgbClr val="5C6D7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1188368" y="2775574"/>
            <a:ext cx="4188647" cy="969202"/>
            <a:chOff x="1524357" y="2868142"/>
            <a:chExt cx="4188647" cy="969202"/>
          </a:xfrm>
        </p:grpSpPr>
        <p:sp>
          <p:nvSpPr>
            <p:cNvPr id="43" name="文本框 75"/>
            <p:cNvSpPr txBox="1"/>
            <p:nvPr/>
          </p:nvSpPr>
          <p:spPr>
            <a:xfrm>
              <a:off x="4796946" y="2868142"/>
              <a:ext cx="916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 smtClean="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800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1524357" y="2945380"/>
              <a:ext cx="3272589" cy="891964"/>
              <a:chOff x="6968290" y="1783887"/>
              <a:chExt cx="3272589" cy="891964"/>
            </a:xfrm>
          </p:grpSpPr>
          <p:sp>
            <p:nvSpPr>
              <p:cNvPr id="45" name="文本框 77"/>
              <p:cNvSpPr txBox="1"/>
              <p:nvPr/>
            </p:nvSpPr>
            <p:spPr>
              <a:xfrm>
                <a:off x="7911566" y="1783887"/>
                <a:ext cx="23293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600" b="1" dirty="0" smtClean="0">
                    <a:solidFill>
                      <a:srgbClr val="5C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zh-CN" altLang="en-US" sz="1600" b="1" dirty="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文本框 80"/>
              <p:cNvSpPr txBox="1"/>
              <p:nvPr/>
            </p:nvSpPr>
            <p:spPr>
              <a:xfrm>
                <a:off x="6968290" y="2029520"/>
                <a:ext cx="3272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srgbClr val="5C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由在此输入详细介绍，以表达项目工作的详细资料和文字信息。在此输入详细介绍，以表达项目工作的详细资料和文字信息。</a:t>
                </a:r>
              </a:p>
            </p:txBody>
          </p:sp>
        </p:grpSp>
      </p:grpSp>
      <p:cxnSp>
        <p:nvCxnSpPr>
          <p:cNvPr id="47" name="直接连接符 46"/>
          <p:cNvCxnSpPr/>
          <p:nvPr/>
        </p:nvCxnSpPr>
        <p:spPr>
          <a:xfrm>
            <a:off x="1410967" y="4277647"/>
            <a:ext cx="3311090" cy="0"/>
          </a:xfrm>
          <a:prstGeom prst="line">
            <a:avLst/>
          </a:prstGeom>
          <a:ln w="9525">
            <a:solidFill>
              <a:srgbClr val="5C6D7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6231124" y="3879370"/>
            <a:ext cx="4100531" cy="1153868"/>
            <a:chOff x="6567113" y="3971938"/>
            <a:chExt cx="4100531" cy="1153868"/>
          </a:xfrm>
        </p:grpSpPr>
        <p:sp>
          <p:nvSpPr>
            <p:cNvPr id="49" name="文本框 101"/>
            <p:cNvSpPr txBox="1"/>
            <p:nvPr/>
          </p:nvSpPr>
          <p:spPr>
            <a:xfrm>
              <a:off x="6567113" y="3971938"/>
              <a:ext cx="916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 smtClean="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800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7395055" y="4049176"/>
              <a:ext cx="3272589" cy="1076630"/>
              <a:chOff x="6968290" y="1783887"/>
              <a:chExt cx="3272589" cy="1076630"/>
            </a:xfrm>
          </p:grpSpPr>
          <p:sp>
            <p:nvSpPr>
              <p:cNvPr id="51" name="文本框 103"/>
              <p:cNvSpPr txBox="1"/>
              <p:nvPr/>
            </p:nvSpPr>
            <p:spPr>
              <a:xfrm>
                <a:off x="6968290" y="1783887"/>
                <a:ext cx="23293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 smtClean="0">
                    <a:solidFill>
                      <a:srgbClr val="5C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zh-CN" altLang="en-US" sz="1600" b="1" dirty="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文本框 104"/>
              <p:cNvSpPr txBox="1"/>
              <p:nvPr/>
            </p:nvSpPr>
            <p:spPr>
              <a:xfrm>
                <a:off x="6968290" y="2029520"/>
                <a:ext cx="32725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srgbClr val="5C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在此输入详细介绍，以表达项目工作的详细资料和文字信息。在此输入详细介绍，以表达项目工作的详细资料和文字信息。</a:t>
                </a:r>
              </a:p>
              <a:p>
                <a:endParaRPr lang="zh-CN" altLang="en-US" sz="1200" dirty="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53" name="直接连接符 52"/>
          <p:cNvCxnSpPr/>
          <p:nvPr/>
        </p:nvCxnSpPr>
        <p:spPr>
          <a:xfrm>
            <a:off x="6933940" y="5350978"/>
            <a:ext cx="3311090" cy="0"/>
          </a:xfrm>
          <a:prstGeom prst="line">
            <a:avLst/>
          </a:prstGeom>
          <a:ln w="9525">
            <a:solidFill>
              <a:srgbClr val="5C6D7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/>
          <p:cNvGrpSpPr/>
          <p:nvPr/>
        </p:nvGrpSpPr>
        <p:grpSpPr>
          <a:xfrm>
            <a:off x="1201043" y="5046275"/>
            <a:ext cx="4188647" cy="969202"/>
            <a:chOff x="1524357" y="2868142"/>
            <a:chExt cx="4188647" cy="969202"/>
          </a:xfrm>
        </p:grpSpPr>
        <p:sp>
          <p:nvSpPr>
            <p:cNvPr id="58" name="文本框 75"/>
            <p:cNvSpPr txBox="1"/>
            <p:nvPr/>
          </p:nvSpPr>
          <p:spPr>
            <a:xfrm>
              <a:off x="4796946" y="2868142"/>
              <a:ext cx="916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 smtClean="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800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1524357" y="2945380"/>
              <a:ext cx="3272589" cy="891964"/>
              <a:chOff x="6968290" y="1783887"/>
              <a:chExt cx="3272589" cy="891964"/>
            </a:xfrm>
          </p:grpSpPr>
          <p:sp>
            <p:nvSpPr>
              <p:cNvPr id="60" name="文本框 77"/>
              <p:cNvSpPr txBox="1"/>
              <p:nvPr/>
            </p:nvSpPr>
            <p:spPr>
              <a:xfrm>
                <a:off x="7911566" y="1783887"/>
                <a:ext cx="23293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600" b="1" dirty="0" smtClean="0">
                    <a:solidFill>
                      <a:srgbClr val="5C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zh-CN" altLang="en-US" sz="1600" b="1" dirty="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文本框 80"/>
              <p:cNvSpPr txBox="1"/>
              <p:nvPr/>
            </p:nvSpPr>
            <p:spPr>
              <a:xfrm>
                <a:off x="6968290" y="2029520"/>
                <a:ext cx="3272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srgbClr val="5C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由在此输入详细介绍，以表达项目工作的详细资料和文字信息。在此输入详细介绍，以表达项目工作的详细资料和文字信息。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550606" y="4704901"/>
            <a:ext cx="1123045" cy="1302732"/>
            <a:chOff x="5550606" y="4704901"/>
            <a:chExt cx="1123045" cy="1302732"/>
          </a:xfrm>
        </p:grpSpPr>
        <p:sp>
          <p:nvSpPr>
            <p:cNvPr id="55" name="六边形 54"/>
            <p:cNvSpPr/>
            <p:nvPr/>
          </p:nvSpPr>
          <p:spPr>
            <a:xfrm rot="5400000">
              <a:off x="5460763" y="4794744"/>
              <a:ext cx="1302732" cy="1123045"/>
            </a:xfrm>
            <a:prstGeom prst="hexagon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5923329" y="5169661"/>
              <a:ext cx="348517" cy="446576"/>
              <a:chOff x="3095876" y="2479873"/>
              <a:chExt cx="366231" cy="470769"/>
            </a:xfrm>
          </p:grpSpPr>
          <p:sp>
            <p:nvSpPr>
              <p:cNvPr id="63" name="Freeform 108"/>
              <p:cNvSpPr>
                <a:spLocks/>
              </p:cNvSpPr>
              <p:nvPr/>
            </p:nvSpPr>
            <p:spPr bwMode="auto">
              <a:xfrm flipH="1">
                <a:off x="3095876" y="2898027"/>
                <a:ext cx="51923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203">
                  <a:defRPr/>
                </a:pPr>
                <a:endParaRPr lang="zh-CN" altLang="en-US" sz="15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4" name="Freeform 109"/>
              <p:cNvSpPr>
                <a:spLocks noEditPoints="1"/>
              </p:cNvSpPr>
              <p:nvPr/>
            </p:nvSpPr>
            <p:spPr bwMode="auto">
              <a:xfrm flipH="1">
                <a:off x="3095876" y="2479873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203">
                  <a:defRPr/>
                </a:pPr>
                <a:endParaRPr lang="zh-CN" altLang="en-US" sz="15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5" name="Rectangle 110"/>
              <p:cNvSpPr>
                <a:spLocks noChangeArrowheads="1"/>
              </p:cNvSpPr>
              <p:nvPr/>
            </p:nvSpPr>
            <p:spPr bwMode="auto">
              <a:xfrm flipH="1">
                <a:off x="3095876" y="2741565"/>
                <a:ext cx="51923" cy="519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203">
                  <a:defRPr/>
                </a:pPr>
                <a:endParaRPr lang="zh-CN" altLang="en-US" sz="15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6" name="Rectangle 111"/>
              <p:cNvSpPr>
                <a:spLocks noChangeArrowheads="1"/>
              </p:cNvSpPr>
              <p:nvPr/>
            </p:nvSpPr>
            <p:spPr bwMode="auto">
              <a:xfrm flipH="1">
                <a:off x="3095876" y="2819796"/>
                <a:ext cx="51923" cy="52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203">
                  <a:defRPr/>
                </a:pPr>
                <a:endParaRPr lang="zh-CN" altLang="en-US" sz="15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471890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25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5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25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750"/>
                            </p:stCondLst>
                            <p:childTnLst>
                              <p:par>
                                <p:cTn id="5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250"/>
                            </p:stCondLst>
                            <p:childTnLst>
                              <p:par>
                                <p:cTn id="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75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250"/>
                            </p:stCondLst>
                            <p:childTnLst>
                              <p:par>
                                <p:cTn id="7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750"/>
                            </p:stCondLst>
                            <p:childTnLst>
                              <p:par>
                                <p:cTn id="8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25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750"/>
                            </p:stCondLst>
                            <p:childTnLst>
                              <p:par>
                                <p:cTn id="9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>
            <a:spLocks/>
          </p:cNvSpPr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>
            <a:spLocks/>
          </p:cNvSpPr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807980" y="1643213"/>
            <a:ext cx="0" cy="422674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3454408" y="1892630"/>
            <a:ext cx="2877871" cy="338962"/>
            <a:chOff x="3249264" y="1751685"/>
            <a:chExt cx="2994025" cy="338961"/>
          </a:xfrm>
        </p:grpSpPr>
        <p:grpSp>
          <p:nvGrpSpPr>
            <p:cNvPr id="22" name="组合 21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rgbClr val="B4B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FC4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文本框 4"/>
            <p:cNvSpPr txBox="1"/>
            <p:nvPr/>
          </p:nvSpPr>
          <p:spPr>
            <a:xfrm>
              <a:off x="5335260" y="1751685"/>
              <a:ext cx="673754" cy="338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70%</a:t>
              </a:r>
              <a:endParaRPr lang="zh-CN" altLang="en-US" sz="1467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454408" y="2303696"/>
            <a:ext cx="2877871" cy="338362"/>
            <a:chOff x="3249264" y="2162753"/>
            <a:chExt cx="2994025" cy="338362"/>
          </a:xfrm>
        </p:grpSpPr>
        <p:grpSp>
          <p:nvGrpSpPr>
            <p:cNvPr id="27" name="组合 26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rgbClr val="B4B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FC4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文本框 9"/>
            <p:cNvSpPr txBox="1"/>
            <p:nvPr/>
          </p:nvSpPr>
          <p:spPr>
            <a:xfrm>
              <a:off x="4118871" y="2162753"/>
              <a:ext cx="673754" cy="33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lang="zh-CN" altLang="en-US" sz="1467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449413" y="4073884"/>
            <a:ext cx="2894725" cy="352594"/>
            <a:chOff x="3244272" y="3932941"/>
            <a:chExt cx="3011560" cy="352593"/>
          </a:xfrm>
        </p:grpSpPr>
        <p:sp>
          <p:nvSpPr>
            <p:cNvPr id="32" name="圆角矩形 31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rgbClr val="B4B7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5" name="文本框 15"/>
            <p:cNvSpPr txBox="1"/>
            <p:nvPr/>
          </p:nvSpPr>
          <p:spPr>
            <a:xfrm>
              <a:off x="4418923" y="3932941"/>
              <a:ext cx="907694" cy="338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40%</a:t>
              </a:r>
              <a:endParaRPr lang="zh-CN" altLang="en-US" sz="1467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449418" y="4465916"/>
            <a:ext cx="2891825" cy="351887"/>
            <a:chOff x="3244272" y="4324968"/>
            <a:chExt cx="3008542" cy="351885"/>
          </a:xfrm>
        </p:grpSpPr>
        <p:sp>
          <p:nvSpPr>
            <p:cNvPr id="38" name="圆角矩形 37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rgbClr val="B4B7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文本框 19"/>
            <p:cNvSpPr txBox="1"/>
            <p:nvPr/>
          </p:nvSpPr>
          <p:spPr>
            <a:xfrm>
              <a:off x="5326614" y="4324968"/>
              <a:ext cx="673754" cy="338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lang="zh-CN" altLang="en-US" sz="1467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>
            <a:grpSpLocks noChangeAspect="1"/>
          </p:cNvGrpSpPr>
          <p:nvPr/>
        </p:nvGrpSpPr>
        <p:grpSpPr>
          <a:xfrm>
            <a:off x="1489075" y="1588621"/>
            <a:ext cx="2158455" cy="2196000"/>
            <a:chOff x="5397500" y="5734050"/>
            <a:chExt cx="365125" cy="371476"/>
          </a:xfrm>
          <a:solidFill>
            <a:srgbClr val="FC4B41"/>
          </a:solidFill>
        </p:grpSpPr>
        <p:sp>
          <p:nvSpPr>
            <p:cNvPr id="42" name="Freeform 288"/>
            <p:cNvSpPr>
              <a:spLocks/>
            </p:cNvSpPr>
            <p:nvPr/>
          </p:nvSpPr>
          <p:spPr bwMode="auto">
            <a:xfrm>
              <a:off x="5532438" y="5907088"/>
              <a:ext cx="71438" cy="68263"/>
            </a:xfrm>
            <a:custGeom>
              <a:avLst/>
              <a:gdLst>
                <a:gd name="T0" fmla="*/ 45 w 45"/>
                <a:gd name="T1" fmla="*/ 17 h 43"/>
                <a:gd name="T2" fmla="*/ 17 w 45"/>
                <a:gd name="T3" fmla="*/ 43 h 43"/>
                <a:gd name="T4" fmla="*/ 0 w 45"/>
                <a:gd name="T5" fmla="*/ 26 h 43"/>
                <a:gd name="T6" fmla="*/ 29 w 45"/>
                <a:gd name="T7" fmla="*/ 0 h 43"/>
                <a:gd name="T8" fmla="*/ 45 w 45"/>
                <a:gd name="T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3" name="Freeform 289"/>
            <p:cNvSpPr>
              <a:spLocks noEditPoints="1"/>
            </p:cNvSpPr>
            <p:nvPr/>
          </p:nvSpPr>
          <p:spPr bwMode="auto">
            <a:xfrm>
              <a:off x="5537200" y="5734050"/>
              <a:ext cx="225425" cy="225425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  <a:gd name="T10" fmla="*/ 30 w 60"/>
                <a:gd name="T11" fmla="*/ 51 h 60"/>
                <a:gd name="T12" fmla="*/ 8 w 60"/>
                <a:gd name="T13" fmla="*/ 30 h 60"/>
                <a:gd name="T14" fmla="*/ 30 w 60"/>
                <a:gd name="T15" fmla="*/ 8 h 60"/>
                <a:gd name="T16" fmla="*/ 52 w 60"/>
                <a:gd name="T17" fmla="*/ 30 h 60"/>
                <a:gd name="T18" fmla="*/ 30 w 60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291"/>
            <p:cNvSpPr>
              <a:spLocks/>
            </p:cNvSpPr>
            <p:nvPr/>
          </p:nvSpPr>
          <p:spPr bwMode="auto">
            <a:xfrm>
              <a:off x="5397500" y="5951538"/>
              <a:ext cx="158750" cy="153988"/>
            </a:xfrm>
            <a:custGeom>
              <a:avLst/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>
            <a:grpSpLocks noChangeAspect="1"/>
          </p:cNvGrpSpPr>
          <p:nvPr/>
        </p:nvGrpSpPr>
        <p:grpSpPr>
          <a:xfrm>
            <a:off x="1499150" y="3802653"/>
            <a:ext cx="2158455" cy="2196000"/>
            <a:chOff x="5397500" y="5734050"/>
            <a:chExt cx="365125" cy="371476"/>
          </a:xfrm>
          <a:solidFill>
            <a:srgbClr val="5C6D7D"/>
          </a:solidFill>
        </p:grpSpPr>
        <p:sp>
          <p:nvSpPr>
            <p:cNvPr id="46" name="Freeform 288"/>
            <p:cNvSpPr>
              <a:spLocks/>
            </p:cNvSpPr>
            <p:nvPr/>
          </p:nvSpPr>
          <p:spPr bwMode="auto">
            <a:xfrm>
              <a:off x="5532438" y="5907088"/>
              <a:ext cx="71438" cy="68263"/>
            </a:xfrm>
            <a:custGeom>
              <a:avLst/>
              <a:gdLst>
                <a:gd name="T0" fmla="*/ 45 w 45"/>
                <a:gd name="T1" fmla="*/ 17 h 43"/>
                <a:gd name="T2" fmla="*/ 17 w 45"/>
                <a:gd name="T3" fmla="*/ 43 h 43"/>
                <a:gd name="T4" fmla="*/ 0 w 45"/>
                <a:gd name="T5" fmla="*/ 26 h 43"/>
                <a:gd name="T6" fmla="*/ 29 w 45"/>
                <a:gd name="T7" fmla="*/ 0 h 43"/>
                <a:gd name="T8" fmla="*/ 45 w 45"/>
                <a:gd name="T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289"/>
            <p:cNvSpPr>
              <a:spLocks noEditPoints="1"/>
            </p:cNvSpPr>
            <p:nvPr/>
          </p:nvSpPr>
          <p:spPr bwMode="auto">
            <a:xfrm>
              <a:off x="5537200" y="5734050"/>
              <a:ext cx="225425" cy="225425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  <a:gd name="T10" fmla="*/ 30 w 60"/>
                <a:gd name="T11" fmla="*/ 51 h 60"/>
                <a:gd name="T12" fmla="*/ 8 w 60"/>
                <a:gd name="T13" fmla="*/ 30 h 60"/>
                <a:gd name="T14" fmla="*/ 30 w 60"/>
                <a:gd name="T15" fmla="*/ 8 h 60"/>
                <a:gd name="T16" fmla="*/ 52 w 60"/>
                <a:gd name="T17" fmla="*/ 30 h 60"/>
                <a:gd name="T18" fmla="*/ 30 w 60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8" name="Freeform 291"/>
            <p:cNvSpPr>
              <a:spLocks/>
            </p:cNvSpPr>
            <p:nvPr/>
          </p:nvSpPr>
          <p:spPr bwMode="auto">
            <a:xfrm>
              <a:off x="5397500" y="5951538"/>
              <a:ext cx="158750" cy="153988"/>
            </a:xfrm>
            <a:custGeom>
              <a:avLst/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240597" y="1621474"/>
            <a:ext cx="3621551" cy="1256221"/>
            <a:chOff x="7240597" y="1621474"/>
            <a:chExt cx="3621551" cy="1256221"/>
          </a:xfrm>
        </p:grpSpPr>
        <p:sp>
          <p:nvSpPr>
            <p:cNvPr id="50" name="矩形 49"/>
            <p:cNvSpPr/>
            <p:nvPr/>
          </p:nvSpPr>
          <p:spPr>
            <a:xfrm>
              <a:off x="7240597" y="1621474"/>
              <a:ext cx="1313162" cy="430879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r>
                <a:rPr lang="zh-CN" altLang="en-US" sz="2200" b="1" dirty="0">
                  <a:solidFill>
                    <a:srgbClr val="333333"/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en-US" altLang="zh-CN" sz="22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矩形 47"/>
            <p:cNvSpPr>
              <a:spLocks noChangeArrowheads="1"/>
            </p:cNvSpPr>
            <p:nvPr/>
          </p:nvSpPr>
          <p:spPr bwMode="auto">
            <a:xfrm>
              <a:off x="7240597" y="2009773"/>
              <a:ext cx="3621551" cy="867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333333"/>
                  </a:solidFill>
                  <a:sym typeface="微软雅黑" pitchFamily="34" charset="-122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240597" y="3145399"/>
            <a:ext cx="3621551" cy="1256220"/>
            <a:chOff x="7240597" y="3145399"/>
            <a:chExt cx="3621551" cy="1256220"/>
          </a:xfrm>
        </p:grpSpPr>
        <p:sp>
          <p:nvSpPr>
            <p:cNvPr id="53" name="矩形 52"/>
            <p:cNvSpPr/>
            <p:nvPr/>
          </p:nvSpPr>
          <p:spPr>
            <a:xfrm>
              <a:off x="7240597" y="3145399"/>
              <a:ext cx="1313162" cy="430879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r>
                <a:rPr lang="zh-CN" altLang="en-US" sz="2200" b="1" dirty="0">
                  <a:solidFill>
                    <a:srgbClr val="333333"/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en-US" altLang="zh-CN" sz="22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4" name="矩形 47"/>
            <p:cNvSpPr>
              <a:spLocks noChangeArrowheads="1"/>
            </p:cNvSpPr>
            <p:nvPr/>
          </p:nvSpPr>
          <p:spPr bwMode="auto">
            <a:xfrm>
              <a:off x="7240597" y="3533697"/>
              <a:ext cx="3621551" cy="867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333333"/>
                  </a:solidFill>
                  <a:sym typeface="微软雅黑" pitchFamily="34" charset="-122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240597" y="4669323"/>
            <a:ext cx="3621551" cy="1256219"/>
            <a:chOff x="7240597" y="4669323"/>
            <a:chExt cx="3621551" cy="1256219"/>
          </a:xfrm>
        </p:grpSpPr>
        <p:sp>
          <p:nvSpPr>
            <p:cNvPr id="56" name="矩形 55"/>
            <p:cNvSpPr/>
            <p:nvPr/>
          </p:nvSpPr>
          <p:spPr>
            <a:xfrm>
              <a:off x="7240597" y="4669323"/>
              <a:ext cx="1313162" cy="430879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r>
                <a:rPr lang="zh-CN" altLang="en-US" sz="2200" b="1" dirty="0">
                  <a:solidFill>
                    <a:srgbClr val="333333"/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en-US" altLang="zh-CN" sz="22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矩形 47"/>
            <p:cNvSpPr>
              <a:spLocks noChangeArrowheads="1"/>
            </p:cNvSpPr>
            <p:nvPr/>
          </p:nvSpPr>
          <p:spPr bwMode="auto">
            <a:xfrm>
              <a:off x="7240597" y="5057620"/>
              <a:ext cx="3621551" cy="867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333333"/>
                  </a:solidFill>
                  <a:sym typeface="微软雅黑" pitchFamily="34" charset="-122"/>
                </a:rPr>
                <a:t>在此录入上述图表的综合描述说明，在此录入上述图表的综合描述说明，在此录入上述图表的描述说明。</a:t>
              </a:r>
            </a:p>
          </p:txBody>
        </p:sp>
      </p:grpSp>
      <p:sp>
        <p:nvSpPr>
          <p:cNvPr id="58" name="矩形 57"/>
          <p:cNvSpPr/>
          <p:nvPr/>
        </p:nvSpPr>
        <p:spPr>
          <a:xfrm>
            <a:off x="3547241" y="1490957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输入名称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3531478" y="2673030"/>
            <a:ext cx="2812663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333333"/>
                </a:solidFill>
                <a:sym typeface="微软雅黑" pitchFamily="34" charset="-122"/>
              </a:rPr>
              <a:t>在此录入上述图表的综合描述说明，在此录入上述图表的综合描述</a:t>
            </a:r>
            <a:r>
              <a:rPr lang="zh-CN" altLang="en-US" sz="1200" dirty="0" smtClean="0">
                <a:solidFill>
                  <a:srgbClr val="333333"/>
                </a:solidFill>
                <a:sym typeface="微软雅黑" pitchFamily="34" charset="-122"/>
              </a:rPr>
              <a:t>说明。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547241" y="3696339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输入名称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矩形 47"/>
          <p:cNvSpPr>
            <a:spLocks noChangeArrowheads="1"/>
          </p:cNvSpPr>
          <p:nvPr/>
        </p:nvSpPr>
        <p:spPr bwMode="auto">
          <a:xfrm>
            <a:off x="3531478" y="4862648"/>
            <a:ext cx="2812663" cy="51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333333"/>
                </a:solidFill>
                <a:sym typeface="微软雅黑" pitchFamily="34" charset="-122"/>
              </a:rPr>
              <a:t>在此录入上述图表的综合描述说明，在此录入上述图表的综合描述说明。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3231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5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58" grpId="0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>
            <a:spLocks/>
          </p:cNvSpPr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>
            <a:spLocks/>
          </p:cNvSpPr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lowchart: Off-page Connector 63"/>
          <p:cNvSpPr/>
          <p:nvPr/>
        </p:nvSpPr>
        <p:spPr>
          <a:xfrm>
            <a:off x="8329835" y="1795908"/>
            <a:ext cx="381508" cy="499852"/>
          </a:xfrm>
          <a:prstGeom prst="flowChartOffpageConnector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5"/>
          <p:cNvSpPr txBox="1"/>
          <p:nvPr/>
        </p:nvSpPr>
        <p:spPr>
          <a:xfrm>
            <a:off x="8900255" y="1769462"/>
            <a:ext cx="235463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请在此输入文字介绍信息，输入详细文本。请在此输入文字介绍信息。</a:t>
            </a:r>
            <a:endParaRPr lang="zh-CN" altLang="en-US" sz="14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lowchart: Off-page Connector 63"/>
          <p:cNvSpPr/>
          <p:nvPr/>
        </p:nvSpPr>
        <p:spPr>
          <a:xfrm>
            <a:off x="8329835" y="3098947"/>
            <a:ext cx="381508" cy="499852"/>
          </a:xfrm>
          <a:prstGeom prst="flowChartOffpageConnector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8"/>
          <p:cNvSpPr txBox="1"/>
          <p:nvPr/>
        </p:nvSpPr>
        <p:spPr>
          <a:xfrm>
            <a:off x="8900255" y="3072501"/>
            <a:ext cx="235463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请在此输入文字介绍信息，输入详细文本。请在此输入文字介绍信息。</a:t>
            </a:r>
            <a:endParaRPr lang="zh-CN" altLang="en-US" sz="14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lowchart: Off-page Connector 63"/>
          <p:cNvSpPr/>
          <p:nvPr/>
        </p:nvSpPr>
        <p:spPr>
          <a:xfrm>
            <a:off x="8329835" y="4467099"/>
            <a:ext cx="381508" cy="499852"/>
          </a:xfrm>
          <a:prstGeom prst="flowChartOffpageConnector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0"/>
          <p:cNvSpPr txBox="1"/>
          <p:nvPr/>
        </p:nvSpPr>
        <p:spPr>
          <a:xfrm>
            <a:off x="8900255" y="4440653"/>
            <a:ext cx="235463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请在此输入文字介绍信息，输入详细文本。请在此输入文字介绍信息。</a:t>
            </a:r>
            <a:endParaRPr lang="zh-CN" altLang="en-US" sz="14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30"/>
          <p:cNvSpPr>
            <a:spLocks/>
          </p:cNvSpPr>
          <p:nvPr/>
        </p:nvSpPr>
        <p:spPr bwMode="auto">
          <a:xfrm>
            <a:off x="2264185" y="3494990"/>
            <a:ext cx="9668" cy="12084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6"/>
              </a:cxn>
              <a:cxn ang="0">
                <a:pos x="4" y="6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5" h="6">
                <a:moveTo>
                  <a:pt x="3" y="0"/>
                </a:moveTo>
                <a:cubicBezTo>
                  <a:pt x="0" y="2"/>
                  <a:pt x="0" y="3"/>
                  <a:pt x="0" y="6"/>
                </a:cubicBezTo>
                <a:cubicBezTo>
                  <a:pt x="2" y="6"/>
                  <a:pt x="4" y="6"/>
                  <a:pt x="4" y="6"/>
                </a:cubicBezTo>
                <a:cubicBezTo>
                  <a:pt x="4" y="3"/>
                  <a:pt x="5" y="2"/>
                  <a:pt x="5" y="0"/>
                </a:cubicBezTo>
                <a:cubicBezTo>
                  <a:pt x="4" y="0"/>
                  <a:pt x="3" y="0"/>
                  <a:pt x="3" y="0"/>
                </a:cubicBezTo>
                <a:close/>
              </a:path>
            </a:pathLst>
          </a:custGeom>
          <a:solidFill>
            <a:srgbClr val="84CBC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163"/>
          <p:cNvSpPr>
            <a:spLocks/>
          </p:cNvSpPr>
          <p:nvPr/>
        </p:nvSpPr>
        <p:spPr bwMode="auto">
          <a:xfrm>
            <a:off x="2636379" y="2412245"/>
            <a:ext cx="43502" cy="38670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22" y="19"/>
              </a:cxn>
              <a:cxn ang="0">
                <a:pos x="8" y="0"/>
              </a:cxn>
              <a:cxn ang="0">
                <a:pos x="8" y="1"/>
              </a:cxn>
              <a:cxn ang="0">
                <a:pos x="7" y="0"/>
              </a:cxn>
            </a:cxnLst>
            <a:rect l="0" t="0" r="r" b="b"/>
            <a:pathLst>
              <a:path w="22" h="19">
                <a:moveTo>
                  <a:pt x="7" y="0"/>
                </a:moveTo>
                <a:cubicBezTo>
                  <a:pt x="13" y="7"/>
                  <a:pt x="19" y="9"/>
                  <a:pt x="22" y="19"/>
                </a:cubicBezTo>
                <a:cubicBezTo>
                  <a:pt x="13" y="17"/>
                  <a:pt x="0" y="3"/>
                  <a:pt x="8" y="0"/>
                </a:cubicBezTo>
                <a:cubicBezTo>
                  <a:pt x="8" y="1"/>
                  <a:pt x="8" y="1"/>
                  <a:pt x="8" y="1"/>
                </a:cubicBezTo>
                <a:lnTo>
                  <a:pt x="7" y="0"/>
                </a:lnTo>
                <a:close/>
              </a:path>
            </a:pathLst>
          </a:custGeom>
          <a:solidFill>
            <a:srgbClr val="84CBC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8" name="Group 341"/>
          <p:cNvGrpSpPr/>
          <p:nvPr/>
        </p:nvGrpSpPr>
        <p:grpSpPr>
          <a:xfrm>
            <a:off x="3894482" y="3525427"/>
            <a:ext cx="1274285" cy="1425142"/>
            <a:chOff x="4097338" y="2217738"/>
            <a:chExt cx="1139825" cy="1274763"/>
          </a:xfrm>
          <a:solidFill>
            <a:srgbClr val="5C6D7D"/>
          </a:solidFill>
        </p:grpSpPr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5102225" y="3086100"/>
              <a:ext cx="120650" cy="233363"/>
            </a:xfrm>
            <a:custGeom>
              <a:avLst/>
              <a:gdLst/>
              <a:ahLst/>
              <a:cxnLst>
                <a:cxn ang="0">
                  <a:pos x="9" y="114"/>
                </a:cxn>
                <a:cxn ang="0">
                  <a:pos x="18" y="94"/>
                </a:cxn>
                <a:cxn ang="0">
                  <a:pos x="11" y="71"/>
                </a:cxn>
                <a:cxn ang="0">
                  <a:pos x="40" y="43"/>
                </a:cxn>
                <a:cxn ang="0">
                  <a:pos x="71" y="13"/>
                </a:cxn>
                <a:cxn ang="0">
                  <a:pos x="73" y="0"/>
                </a:cxn>
                <a:cxn ang="0">
                  <a:pos x="91" y="42"/>
                </a:cxn>
                <a:cxn ang="0">
                  <a:pos x="91" y="49"/>
                </a:cxn>
                <a:cxn ang="0">
                  <a:pos x="84" y="47"/>
                </a:cxn>
                <a:cxn ang="0">
                  <a:pos x="64" y="126"/>
                </a:cxn>
                <a:cxn ang="0">
                  <a:pos x="25" y="175"/>
                </a:cxn>
                <a:cxn ang="0">
                  <a:pos x="5" y="151"/>
                </a:cxn>
                <a:cxn ang="0">
                  <a:pos x="5" y="140"/>
                </a:cxn>
                <a:cxn ang="0">
                  <a:pos x="0" y="122"/>
                </a:cxn>
                <a:cxn ang="0">
                  <a:pos x="9" y="114"/>
                </a:cxn>
              </a:cxnLst>
              <a:rect l="0" t="0" r="r" b="b"/>
              <a:pathLst>
                <a:path w="91" h="175">
                  <a:moveTo>
                    <a:pt x="9" y="114"/>
                  </a:moveTo>
                  <a:cubicBezTo>
                    <a:pt x="9" y="114"/>
                    <a:pt x="18" y="95"/>
                    <a:pt x="18" y="94"/>
                  </a:cubicBezTo>
                  <a:cubicBezTo>
                    <a:pt x="18" y="89"/>
                    <a:pt x="11" y="78"/>
                    <a:pt x="11" y="71"/>
                  </a:cubicBezTo>
                  <a:cubicBezTo>
                    <a:pt x="11" y="49"/>
                    <a:pt x="27" y="50"/>
                    <a:pt x="40" y="43"/>
                  </a:cubicBezTo>
                  <a:cubicBezTo>
                    <a:pt x="50" y="37"/>
                    <a:pt x="64" y="20"/>
                    <a:pt x="71" y="13"/>
                  </a:cubicBezTo>
                  <a:cubicBezTo>
                    <a:pt x="73" y="11"/>
                    <a:pt x="72" y="4"/>
                    <a:pt x="73" y="0"/>
                  </a:cubicBezTo>
                  <a:cubicBezTo>
                    <a:pt x="88" y="2"/>
                    <a:pt x="87" y="31"/>
                    <a:pt x="91" y="42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89" y="48"/>
                    <a:pt x="85" y="47"/>
                    <a:pt x="84" y="47"/>
                  </a:cubicBezTo>
                  <a:cubicBezTo>
                    <a:pt x="84" y="79"/>
                    <a:pt x="74" y="101"/>
                    <a:pt x="64" y="126"/>
                  </a:cubicBezTo>
                  <a:cubicBezTo>
                    <a:pt x="56" y="146"/>
                    <a:pt x="52" y="175"/>
                    <a:pt x="25" y="175"/>
                  </a:cubicBezTo>
                  <a:cubicBezTo>
                    <a:pt x="14" y="175"/>
                    <a:pt x="5" y="163"/>
                    <a:pt x="5" y="151"/>
                  </a:cubicBezTo>
                  <a:cubicBezTo>
                    <a:pt x="5" y="145"/>
                    <a:pt x="6" y="143"/>
                    <a:pt x="5" y="140"/>
                  </a:cubicBezTo>
                  <a:cubicBezTo>
                    <a:pt x="0" y="136"/>
                    <a:pt x="0" y="129"/>
                    <a:pt x="0" y="122"/>
                  </a:cubicBezTo>
                  <a:cubicBezTo>
                    <a:pt x="0" y="121"/>
                    <a:pt x="8" y="114"/>
                    <a:pt x="9" y="1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4097338" y="2217738"/>
              <a:ext cx="1139825" cy="1274763"/>
            </a:xfrm>
            <a:custGeom>
              <a:avLst/>
              <a:gdLst/>
              <a:ahLst/>
              <a:cxnLst>
                <a:cxn ang="0">
                  <a:pos x="499" y="66"/>
                </a:cxn>
                <a:cxn ang="0">
                  <a:pos x="527" y="81"/>
                </a:cxn>
                <a:cxn ang="0">
                  <a:pos x="609" y="86"/>
                </a:cxn>
                <a:cxn ang="0">
                  <a:pos x="644" y="89"/>
                </a:cxn>
                <a:cxn ang="0">
                  <a:pos x="644" y="136"/>
                </a:cxn>
                <a:cxn ang="0">
                  <a:pos x="620" y="115"/>
                </a:cxn>
                <a:cxn ang="0">
                  <a:pos x="679" y="223"/>
                </a:cxn>
                <a:cxn ang="0">
                  <a:pos x="699" y="267"/>
                </a:cxn>
                <a:cxn ang="0">
                  <a:pos x="730" y="310"/>
                </a:cxn>
                <a:cxn ang="0">
                  <a:pos x="755" y="348"/>
                </a:cxn>
                <a:cxn ang="0">
                  <a:pos x="787" y="359"/>
                </a:cxn>
                <a:cxn ang="0">
                  <a:pos x="853" y="346"/>
                </a:cxn>
                <a:cxn ang="0">
                  <a:pos x="826" y="425"/>
                </a:cxn>
                <a:cxn ang="0">
                  <a:pos x="719" y="541"/>
                </a:cxn>
                <a:cxn ang="0">
                  <a:pos x="708" y="600"/>
                </a:cxn>
                <a:cxn ang="0">
                  <a:pos x="721" y="638"/>
                </a:cxn>
                <a:cxn ang="0">
                  <a:pos x="720" y="676"/>
                </a:cxn>
                <a:cxn ang="0">
                  <a:pos x="660" y="745"/>
                </a:cxn>
                <a:cxn ang="0">
                  <a:pos x="659" y="788"/>
                </a:cxn>
                <a:cxn ang="0">
                  <a:pos x="643" y="816"/>
                </a:cxn>
                <a:cxn ang="0">
                  <a:pos x="627" y="846"/>
                </a:cxn>
                <a:cxn ang="0">
                  <a:pos x="592" y="902"/>
                </a:cxn>
                <a:cxn ang="0">
                  <a:pos x="538" y="946"/>
                </a:cxn>
                <a:cxn ang="0">
                  <a:pos x="512" y="944"/>
                </a:cxn>
                <a:cxn ang="0">
                  <a:pos x="452" y="949"/>
                </a:cxn>
                <a:cxn ang="0">
                  <a:pos x="440" y="929"/>
                </a:cxn>
                <a:cxn ang="0">
                  <a:pos x="431" y="893"/>
                </a:cxn>
                <a:cxn ang="0">
                  <a:pos x="395" y="789"/>
                </a:cxn>
                <a:cxn ang="0">
                  <a:pos x="360" y="708"/>
                </a:cxn>
                <a:cxn ang="0">
                  <a:pos x="382" y="621"/>
                </a:cxn>
                <a:cxn ang="0">
                  <a:pos x="364" y="558"/>
                </a:cxn>
                <a:cxn ang="0">
                  <a:pos x="337" y="490"/>
                </a:cxn>
                <a:cxn ang="0">
                  <a:pos x="342" y="461"/>
                </a:cxn>
                <a:cxn ang="0">
                  <a:pos x="295" y="443"/>
                </a:cxn>
                <a:cxn ang="0">
                  <a:pos x="206" y="433"/>
                </a:cxn>
                <a:cxn ang="0">
                  <a:pos x="164" y="434"/>
                </a:cxn>
                <a:cxn ang="0">
                  <a:pos x="109" y="439"/>
                </a:cxn>
                <a:cxn ang="0">
                  <a:pos x="40" y="369"/>
                </a:cxn>
                <a:cxn ang="0">
                  <a:pos x="7" y="338"/>
                </a:cxn>
                <a:cxn ang="0">
                  <a:pos x="7" y="324"/>
                </a:cxn>
                <a:cxn ang="0">
                  <a:pos x="18" y="269"/>
                </a:cxn>
                <a:cxn ang="0">
                  <a:pos x="22" y="199"/>
                </a:cxn>
                <a:cxn ang="0">
                  <a:pos x="77" y="132"/>
                </a:cxn>
                <a:cxn ang="0">
                  <a:pos x="104" y="77"/>
                </a:cxn>
                <a:cxn ang="0">
                  <a:pos x="141" y="36"/>
                </a:cxn>
                <a:cxn ang="0">
                  <a:pos x="187" y="35"/>
                </a:cxn>
                <a:cxn ang="0">
                  <a:pos x="273" y="6"/>
                </a:cxn>
                <a:cxn ang="0">
                  <a:pos x="307" y="4"/>
                </a:cxn>
                <a:cxn ang="0">
                  <a:pos x="338" y="0"/>
                </a:cxn>
                <a:cxn ang="0">
                  <a:pos x="358" y="6"/>
                </a:cxn>
                <a:cxn ang="0">
                  <a:pos x="357" y="27"/>
                </a:cxn>
                <a:cxn ang="0">
                  <a:pos x="371" y="64"/>
                </a:cxn>
                <a:cxn ang="0">
                  <a:pos x="455" y="100"/>
                </a:cxn>
                <a:cxn ang="0">
                  <a:pos x="464" y="84"/>
                </a:cxn>
                <a:cxn ang="0">
                  <a:pos x="490" y="66"/>
                </a:cxn>
              </a:cxnLst>
              <a:rect l="0" t="0" r="r" b="b"/>
              <a:pathLst>
                <a:path w="856" h="957">
                  <a:moveTo>
                    <a:pt x="490" y="66"/>
                  </a:moveTo>
                  <a:cubicBezTo>
                    <a:pt x="499" y="66"/>
                    <a:pt x="499" y="66"/>
                    <a:pt x="499" y="66"/>
                  </a:cubicBezTo>
                  <a:cubicBezTo>
                    <a:pt x="499" y="73"/>
                    <a:pt x="504" y="74"/>
                    <a:pt x="506" y="77"/>
                  </a:cubicBezTo>
                  <a:cubicBezTo>
                    <a:pt x="510" y="82"/>
                    <a:pt x="520" y="78"/>
                    <a:pt x="527" y="81"/>
                  </a:cubicBezTo>
                  <a:cubicBezTo>
                    <a:pt x="541" y="86"/>
                    <a:pt x="561" y="93"/>
                    <a:pt x="576" y="93"/>
                  </a:cubicBezTo>
                  <a:cubicBezTo>
                    <a:pt x="591" y="93"/>
                    <a:pt x="595" y="86"/>
                    <a:pt x="609" y="86"/>
                  </a:cubicBezTo>
                  <a:cubicBezTo>
                    <a:pt x="617" y="86"/>
                    <a:pt x="622" y="92"/>
                    <a:pt x="632" y="92"/>
                  </a:cubicBezTo>
                  <a:cubicBezTo>
                    <a:pt x="638" y="92"/>
                    <a:pt x="638" y="90"/>
                    <a:pt x="644" y="89"/>
                  </a:cubicBezTo>
                  <a:cubicBezTo>
                    <a:pt x="647" y="96"/>
                    <a:pt x="653" y="102"/>
                    <a:pt x="653" y="111"/>
                  </a:cubicBezTo>
                  <a:cubicBezTo>
                    <a:pt x="653" y="115"/>
                    <a:pt x="646" y="131"/>
                    <a:pt x="644" y="136"/>
                  </a:cubicBezTo>
                  <a:cubicBezTo>
                    <a:pt x="635" y="135"/>
                    <a:pt x="627" y="115"/>
                    <a:pt x="620" y="107"/>
                  </a:cubicBezTo>
                  <a:cubicBezTo>
                    <a:pt x="620" y="115"/>
                    <a:pt x="620" y="115"/>
                    <a:pt x="620" y="115"/>
                  </a:cubicBezTo>
                  <a:cubicBezTo>
                    <a:pt x="662" y="189"/>
                    <a:pt x="662" y="189"/>
                    <a:pt x="662" y="189"/>
                  </a:cubicBezTo>
                  <a:cubicBezTo>
                    <a:pt x="659" y="198"/>
                    <a:pt x="673" y="218"/>
                    <a:pt x="679" y="223"/>
                  </a:cubicBezTo>
                  <a:cubicBezTo>
                    <a:pt x="679" y="246"/>
                    <a:pt x="679" y="246"/>
                    <a:pt x="679" y="246"/>
                  </a:cubicBezTo>
                  <a:cubicBezTo>
                    <a:pt x="684" y="258"/>
                    <a:pt x="692" y="258"/>
                    <a:pt x="699" y="267"/>
                  </a:cubicBezTo>
                  <a:cubicBezTo>
                    <a:pt x="707" y="278"/>
                    <a:pt x="702" y="289"/>
                    <a:pt x="710" y="297"/>
                  </a:cubicBezTo>
                  <a:cubicBezTo>
                    <a:pt x="717" y="304"/>
                    <a:pt x="722" y="305"/>
                    <a:pt x="730" y="310"/>
                  </a:cubicBezTo>
                  <a:cubicBezTo>
                    <a:pt x="737" y="316"/>
                    <a:pt x="741" y="334"/>
                    <a:pt x="755" y="334"/>
                  </a:cubicBezTo>
                  <a:cubicBezTo>
                    <a:pt x="755" y="341"/>
                    <a:pt x="759" y="343"/>
                    <a:pt x="755" y="348"/>
                  </a:cubicBezTo>
                  <a:cubicBezTo>
                    <a:pt x="761" y="352"/>
                    <a:pt x="767" y="366"/>
                    <a:pt x="774" y="366"/>
                  </a:cubicBezTo>
                  <a:cubicBezTo>
                    <a:pt x="781" y="366"/>
                    <a:pt x="782" y="361"/>
                    <a:pt x="787" y="359"/>
                  </a:cubicBezTo>
                  <a:cubicBezTo>
                    <a:pt x="794" y="357"/>
                    <a:pt x="798" y="360"/>
                    <a:pt x="805" y="359"/>
                  </a:cubicBezTo>
                  <a:cubicBezTo>
                    <a:pt x="822" y="356"/>
                    <a:pt x="838" y="350"/>
                    <a:pt x="853" y="346"/>
                  </a:cubicBezTo>
                  <a:cubicBezTo>
                    <a:pt x="855" y="348"/>
                    <a:pt x="856" y="350"/>
                    <a:pt x="856" y="352"/>
                  </a:cubicBezTo>
                  <a:cubicBezTo>
                    <a:pt x="856" y="377"/>
                    <a:pt x="837" y="410"/>
                    <a:pt x="826" y="425"/>
                  </a:cubicBezTo>
                  <a:cubicBezTo>
                    <a:pt x="812" y="443"/>
                    <a:pt x="807" y="459"/>
                    <a:pt x="790" y="471"/>
                  </a:cubicBezTo>
                  <a:cubicBezTo>
                    <a:pt x="761" y="494"/>
                    <a:pt x="730" y="501"/>
                    <a:pt x="719" y="541"/>
                  </a:cubicBezTo>
                  <a:cubicBezTo>
                    <a:pt x="716" y="552"/>
                    <a:pt x="704" y="555"/>
                    <a:pt x="704" y="567"/>
                  </a:cubicBezTo>
                  <a:cubicBezTo>
                    <a:pt x="704" y="581"/>
                    <a:pt x="708" y="587"/>
                    <a:pt x="708" y="600"/>
                  </a:cubicBezTo>
                  <a:cubicBezTo>
                    <a:pt x="708" y="615"/>
                    <a:pt x="724" y="623"/>
                    <a:pt x="724" y="631"/>
                  </a:cubicBezTo>
                  <a:cubicBezTo>
                    <a:pt x="724" y="634"/>
                    <a:pt x="722" y="637"/>
                    <a:pt x="721" y="638"/>
                  </a:cubicBezTo>
                  <a:cubicBezTo>
                    <a:pt x="721" y="649"/>
                    <a:pt x="721" y="649"/>
                    <a:pt x="721" y="649"/>
                  </a:cubicBezTo>
                  <a:cubicBezTo>
                    <a:pt x="721" y="656"/>
                    <a:pt x="720" y="664"/>
                    <a:pt x="720" y="676"/>
                  </a:cubicBezTo>
                  <a:cubicBezTo>
                    <a:pt x="722" y="679"/>
                    <a:pt x="723" y="682"/>
                    <a:pt x="723" y="685"/>
                  </a:cubicBezTo>
                  <a:cubicBezTo>
                    <a:pt x="723" y="720"/>
                    <a:pt x="665" y="716"/>
                    <a:pt x="660" y="745"/>
                  </a:cubicBezTo>
                  <a:cubicBezTo>
                    <a:pt x="654" y="746"/>
                    <a:pt x="647" y="753"/>
                    <a:pt x="647" y="758"/>
                  </a:cubicBezTo>
                  <a:cubicBezTo>
                    <a:pt x="647" y="768"/>
                    <a:pt x="659" y="774"/>
                    <a:pt x="659" y="788"/>
                  </a:cubicBezTo>
                  <a:cubicBezTo>
                    <a:pt x="659" y="795"/>
                    <a:pt x="658" y="809"/>
                    <a:pt x="656" y="813"/>
                  </a:cubicBezTo>
                  <a:cubicBezTo>
                    <a:pt x="653" y="817"/>
                    <a:pt x="646" y="815"/>
                    <a:pt x="643" y="816"/>
                  </a:cubicBezTo>
                  <a:cubicBezTo>
                    <a:pt x="632" y="822"/>
                    <a:pt x="626" y="826"/>
                    <a:pt x="621" y="837"/>
                  </a:cubicBezTo>
                  <a:cubicBezTo>
                    <a:pt x="624" y="839"/>
                    <a:pt x="627" y="842"/>
                    <a:pt x="627" y="846"/>
                  </a:cubicBezTo>
                  <a:cubicBezTo>
                    <a:pt x="627" y="859"/>
                    <a:pt x="615" y="868"/>
                    <a:pt x="610" y="874"/>
                  </a:cubicBezTo>
                  <a:cubicBezTo>
                    <a:pt x="600" y="883"/>
                    <a:pt x="599" y="893"/>
                    <a:pt x="592" y="902"/>
                  </a:cubicBezTo>
                  <a:cubicBezTo>
                    <a:pt x="581" y="916"/>
                    <a:pt x="576" y="929"/>
                    <a:pt x="558" y="938"/>
                  </a:cubicBezTo>
                  <a:cubicBezTo>
                    <a:pt x="550" y="941"/>
                    <a:pt x="539" y="938"/>
                    <a:pt x="538" y="946"/>
                  </a:cubicBezTo>
                  <a:cubicBezTo>
                    <a:pt x="532" y="946"/>
                    <a:pt x="529" y="949"/>
                    <a:pt x="525" y="949"/>
                  </a:cubicBezTo>
                  <a:cubicBezTo>
                    <a:pt x="520" y="949"/>
                    <a:pt x="517" y="944"/>
                    <a:pt x="512" y="944"/>
                  </a:cubicBezTo>
                  <a:cubicBezTo>
                    <a:pt x="494" y="944"/>
                    <a:pt x="483" y="957"/>
                    <a:pt x="466" y="957"/>
                  </a:cubicBezTo>
                  <a:cubicBezTo>
                    <a:pt x="459" y="957"/>
                    <a:pt x="455" y="953"/>
                    <a:pt x="452" y="949"/>
                  </a:cubicBezTo>
                  <a:cubicBezTo>
                    <a:pt x="449" y="949"/>
                    <a:pt x="449" y="950"/>
                    <a:pt x="448" y="951"/>
                  </a:cubicBezTo>
                  <a:cubicBezTo>
                    <a:pt x="448" y="942"/>
                    <a:pt x="443" y="932"/>
                    <a:pt x="440" y="929"/>
                  </a:cubicBezTo>
                  <a:cubicBezTo>
                    <a:pt x="443" y="925"/>
                    <a:pt x="445" y="922"/>
                    <a:pt x="445" y="917"/>
                  </a:cubicBezTo>
                  <a:cubicBezTo>
                    <a:pt x="445" y="910"/>
                    <a:pt x="433" y="897"/>
                    <a:pt x="431" y="893"/>
                  </a:cubicBezTo>
                  <a:cubicBezTo>
                    <a:pt x="415" y="866"/>
                    <a:pt x="395" y="840"/>
                    <a:pt x="395" y="801"/>
                  </a:cubicBezTo>
                  <a:cubicBezTo>
                    <a:pt x="395" y="794"/>
                    <a:pt x="395" y="792"/>
                    <a:pt x="395" y="789"/>
                  </a:cubicBezTo>
                  <a:cubicBezTo>
                    <a:pt x="395" y="783"/>
                    <a:pt x="389" y="781"/>
                    <a:pt x="386" y="774"/>
                  </a:cubicBezTo>
                  <a:cubicBezTo>
                    <a:pt x="374" y="754"/>
                    <a:pt x="360" y="737"/>
                    <a:pt x="360" y="708"/>
                  </a:cubicBezTo>
                  <a:cubicBezTo>
                    <a:pt x="360" y="677"/>
                    <a:pt x="388" y="670"/>
                    <a:pt x="388" y="646"/>
                  </a:cubicBezTo>
                  <a:cubicBezTo>
                    <a:pt x="388" y="635"/>
                    <a:pt x="384" y="631"/>
                    <a:pt x="382" y="621"/>
                  </a:cubicBezTo>
                  <a:cubicBezTo>
                    <a:pt x="379" y="602"/>
                    <a:pt x="376" y="596"/>
                    <a:pt x="371" y="585"/>
                  </a:cubicBezTo>
                  <a:cubicBezTo>
                    <a:pt x="368" y="576"/>
                    <a:pt x="370" y="566"/>
                    <a:pt x="364" y="558"/>
                  </a:cubicBezTo>
                  <a:cubicBezTo>
                    <a:pt x="352" y="544"/>
                    <a:pt x="327" y="528"/>
                    <a:pt x="327" y="508"/>
                  </a:cubicBezTo>
                  <a:cubicBezTo>
                    <a:pt x="327" y="503"/>
                    <a:pt x="334" y="492"/>
                    <a:pt x="337" y="490"/>
                  </a:cubicBezTo>
                  <a:cubicBezTo>
                    <a:pt x="336" y="486"/>
                    <a:pt x="337" y="485"/>
                    <a:pt x="337" y="483"/>
                  </a:cubicBezTo>
                  <a:cubicBezTo>
                    <a:pt x="337" y="478"/>
                    <a:pt x="337" y="465"/>
                    <a:pt x="342" y="461"/>
                  </a:cubicBezTo>
                  <a:cubicBezTo>
                    <a:pt x="337" y="451"/>
                    <a:pt x="329" y="443"/>
                    <a:pt x="314" y="443"/>
                  </a:cubicBezTo>
                  <a:cubicBezTo>
                    <a:pt x="306" y="443"/>
                    <a:pt x="299" y="443"/>
                    <a:pt x="295" y="443"/>
                  </a:cubicBezTo>
                  <a:cubicBezTo>
                    <a:pt x="282" y="443"/>
                    <a:pt x="279" y="417"/>
                    <a:pt x="261" y="417"/>
                  </a:cubicBezTo>
                  <a:cubicBezTo>
                    <a:pt x="239" y="417"/>
                    <a:pt x="223" y="427"/>
                    <a:pt x="206" y="433"/>
                  </a:cubicBezTo>
                  <a:cubicBezTo>
                    <a:pt x="199" y="435"/>
                    <a:pt x="197" y="440"/>
                    <a:pt x="191" y="440"/>
                  </a:cubicBezTo>
                  <a:cubicBezTo>
                    <a:pt x="184" y="440"/>
                    <a:pt x="173" y="434"/>
                    <a:pt x="164" y="434"/>
                  </a:cubicBezTo>
                  <a:cubicBezTo>
                    <a:pt x="147" y="434"/>
                    <a:pt x="139" y="443"/>
                    <a:pt x="122" y="443"/>
                  </a:cubicBezTo>
                  <a:cubicBezTo>
                    <a:pt x="117" y="443"/>
                    <a:pt x="111" y="440"/>
                    <a:pt x="109" y="439"/>
                  </a:cubicBezTo>
                  <a:cubicBezTo>
                    <a:pt x="97" y="430"/>
                    <a:pt x="71" y="415"/>
                    <a:pt x="62" y="401"/>
                  </a:cubicBezTo>
                  <a:cubicBezTo>
                    <a:pt x="53" y="388"/>
                    <a:pt x="51" y="377"/>
                    <a:pt x="40" y="369"/>
                  </a:cubicBezTo>
                  <a:cubicBezTo>
                    <a:pt x="37" y="366"/>
                    <a:pt x="13" y="346"/>
                    <a:pt x="13" y="344"/>
                  </a:cubicBezTo>
                  <a:cubicBezTo>
                    <a:pt x="11" y="341"/>
                    <a:pt x="10" y="340"/>
                    <a:pt x="7" y="338"/>
                  </a:cubicBezTo>
                  <a:cubicBezTo>
                    <a:pt x="9" y="338"/>
                    <a:pt x="9" y="338"/>
                    <a:pt x="9" y="338"/>
                  </a:cubicBezTo>
                  <a:cubicBezTo>
                    <a:pt x="9" y="331"/>
                    <a:pt x="7" y="328"/>
                    <a:pt x="7" y="324"/>
                  </a:cubicBezTo>
                  <a:cubicBezTo>
                    <a:pt x="7" y="317"/>
                    <a:pt x="3" y="315"/>
                    <a:pt x="0" y="309"/>
                  </a:cubicBezTo>
                  <a:cubicBezTo>
                    <a:pt x="10" y="304"/>
                    <a:pt x="18" y="280"/>
                    <a:pt x="18" y="269"/>
                  </a:cubicBezTo>
                  <a:cubicBezTo>
                    <a:pt x="18" y="250"/>
                    <a:pt x="10" y="238"/>
                    <a:pt x="10" y="220"/>
                  </a:cubicBezTo>
                  <a:cubicBezTo>
                    <a:pt x="10" y="211"/>
                    <a:pt x="20" y="206"/>
                    <a:pt x="22" y="199"/>
                  </a:cubicBezTo>
                  <a:cubicBezTo>
                    <a:pt x="28" y="182"/>
                    <a:pt x="41" y="158"/>
                    <a:pt x="52" y="144"/>
                  </a:cubicBezTo>
                  <a:cubicBezTo>
                    <a:pt x="58" y="135"/>
                    <a:pt x="69" y="136"/>
                    <a:pt x="77" y="132"/>
                  </a:cubicBezTo>
                  <a:cubicBezTo>
                    <a:pt x="84" y="128"/>
                    <a:pt x="95" y="119"/>
                    <a:pt x="97" y="112"/>
                  </a:cubicBezTo>
                  <a:cubicBezTo>
                    <a:pt x="102" y="96"/>
                    <a:pt x="96" y="89"/>
                    <a:pt x="104" y="77"/>
                  </a:cubicBezTo>
                  <a:cubicBezTo>
                    <a:pt x="116" y="63"/>
                    <a:pt x="131" y="49"/>
                    <a:pt x="142" y="3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5" y="31"/>
                    <a:pt x="146" y="27"/>
                    <a:pt x="150" y="24"/>
                  </a:cubicBezTo>
                  <a:cubicBezTo>
                    <a:pt x="161" y="32"/>
                    <a:pt x="172" y="35"/>
                    <a:pt x="187" y="35"/>
                  </a:cubicBezTo>
                  <a:cubicBezTo>
                    <a:pt x="197" y="35"/>
                    <a:pt x="198" y="29"/>
                    <a:pt x="204" y="27"/>
                  </a:cubicBezTo>
                  <a:cubicBezTo>
                    <a:pt x="221" y="18"/>
                    <a:pt x="254" y="6"/>
                    <a:pt x="273" y="6"/>
                  </a:cubicBezTo>
                  <a:cubicBezTo>
                    <a:pt x="280" y="6"/>
                    <a:pt x="285" y="10"/>
                    <a:pt x="289" y="10"/>
                  </a:cubicBezTo>
                  <a:cubicBezTo>
                    <a:pt x="294" y="10"/>
                    <a:pt x="301" y="4"/>
                    <a:pt x="307" y="4"/>
                  </a:cubicBezTo>
                  <a:cubicBezTo>
                    <a:pt x="313" y="4"/>
                    <a:pt x="316" y="7"/>
                    <a:pt x="321" y="7"/>
                  </a:cubicBezTo>
                  <a:cubicBezTo>
                    <a:pt x="329" y="7"/>
                    <a:pt x="330" y="0"/>
                    <a:pt x="338" y="0"/>
                  </a:cubicBezTo>
                  <a:cubicBezTo>
                    <a:pt x="347" y="0"/>
                    <a:pt x="344" y="8"/>
                    <a:pt x="351" y="8"/>
                  </a:cubicBezTo>
                  <a:cubicBezTo>
                    <a:pt x="354" y="8"/>
                    <a:pt x="355" y="6"/>
                    <a:pt x="358" y="6"/>
                  </a:cubicBezTo>
                  <a:cubicBezTo>
                    <a:pt x="358" y="12"/>
                    <a:pt x="351" y="11"/>
                    <a:pt x="351" y="17"/>
                  </a:cubicBezTo>
                  <a:cubicBezTo>
                    <a:pt x="351" y="21"/>
                    <a:pt x="357" y="23"/>
                    <a:pt x="357" y="27"/>
                  </a:cubicBezTo>
                  <a:cubicBezTo>
                    <a:pt x="357" y="33"/>
                    <a:pt x="351" y="37"/>
                    <a:pt x="351" y="44"/>
                  </a:cubicBezTo>
                  <a:cubicBezTo>
                    <a:pt x="351" y="55"/>
                    <a:pt x="363" y="64"/>
                    <a:pt x="371" y="64"/>
                  </a:cubicBezTo>
                  <a:cubicBezTo>
                    <a:pt x="377" y="64"/>
                    <a:pt x="380" y="64"/>
                    <a:pt x="384" y="64"/>
                  </a:cubicBezTo>
                  <a:cubicBezTo>
                    <a:pt x="412" y="64"/>
                    <a:pt x="423" y="100"/>
                    <a:pt x="455" y="100"/>
                  </a:cubicBezTo>
                  <a:cubicBezTo>
                    <a:pt x="459" y="100"/>
                    <a:pt x="464" y="95"/>
                    <a:pt x="464" y="93"/>
                  </a:cubicBezTo>
                  <a:cubicBezTo>
                    <a:pt x="464" y="90"/>
                    <a:pt x="464" y="87"/>
                    <a:pt x="464" y="84"/>
                  </a:cubicBezTo>
                  <a:cubicBezTo>
                    <a:pt x="464" y="70"/>
                    <a:pt x="475" y="70"/>
                    <a:pt x="488" y="66"/>
                  </a:cubicBezTo>
                  <a:lnTo>
                    <a:pt x="490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1" name="Group 274"/>
          <p:cNvGrpSpPr/>
          <p:nvPr/>
        </p:nvGrpSpPr>
        <p:grpSpPr>
          <a:xfrm>
            <a:off x="2701837" y="4036560"/>
            <a:ext cx="871413" cy="1407394"/>
            <a:chOff x="3030538" y="2674938"/>
            <a:chExt cx="779463" cy="1258888"/>
          </a:xfrm>
          <a:solidFill>
            <a:srgbClr val="5C6D7D"/>
          </a:solidFill>
        </p:grpSpPr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541713" y="2881313"/>
              <a:ext cx="39688" cy="317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4"/>
                </a:cxn>
                <a:cxn ang="0">
                  <a:pos x="27" y="5"/>
                </a:cxn>
                <a:cxn ang="0">
                  <a:pos x="30" y="9"/>
                </a:cxn>
                <a:cxn ang="0">
                  <a:pos x="18" y="23"/>
                </a:cxn>
                <a:cxn ang="0">
                  <a:pos x="0" y="11"/>
                </a:cxn>
                <a:cxn ang="0">
                  <a:pos x="9" y="0"/>
                </a:cxn>
                <a:cxn ang="0">
                  <a:pos x="10" y="0"/>
                </a:cxn>
              </a:cxnLst>
              <a:rect l="0" t="0" r="r" b="b"/>
              <a:pathLst>
                <a:path w="30" h="23">
                  <a:moveTo>
                    <a:pt x="10" y="0"/>
                  </a:moveTo>
                  <a:cubicBezTo>
                    <a:pt x="13" y="1"/>
                    <a:pt x="16" y="4"/>
                    <a:pt x="20" y="4"/>
                  </a:cubicBezTo>
                  <a:cubicBezTo>
                    <a:pt x="21" y="9"/>
                    <a:pt x="25" y="5"/>
                    <a:pt x="27" y="5"/>
                  </a:cubicBezTo>
                  <a:cubicBezTo>
                    <a:pt x="29" y="5"/>
                    <a:pt x="30" y="8"/>
                    <a:pt x="30" y="9"/>
                  </a:cubicBezTo>
                  <a:cubicBezTo>
                    <a:pt x="30" y="12"/>
                    <a:pt x="23" y="23"/>
                    <a:pt x="18" y="23"/>
                  </a:cubicBezTo>
                  <a:cubicBezTo>
                    <a:pt x="11" y="23"/>
                    <a:pt x="0" y="15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3030538" y="2674938"/>
              <a:ext cx="779463" cy="1258888"/>
            </a:xfrm>
            <a:custGeom>
              <a:avLst/>
              <a:gdLst/>
              <a:ahLst/>
              <a:cxnLst>
                <a:cxn ang="0">
                  <a:pos x="46" y="91"/>
                </a:cxn>
                <a:cxn ang="0">
                  <a:pos x="51" y="51"/>
                </a:cxn>
                <a:cxn ang="0">
                  <a:pos x="59" y="46"/>
                </a:cxn>
                <a:cxn ang="0">
                  <a:pos x="82" y="18"/>
                </a:cxn>
                <a:cxn ang="0">
                  <a:pos x="128" y="6"/>
                </a:cxn>
                <a:cxn ang="0">
                  <a:pos x="126" y="42"/>
                </a:cxn>
                <a:cxn ang="0">
                  <a:pos x="136" y="13"/>
                </a:cxn>
                <a:cxn ang="0">
                  <a:pos x="146" y="5"/>
                </a:cxn>
                <a:cxn ang="0">
                  <a:pos x="194" y="24"/>
                </a:cxn>
                <a:cxn ang="0">
                  <a:pos x="227" y="20"/>
                </a:cxn>
                <a:cxn ang="0">
                  <a:pos x="233" y="26"/>
                </a:cxn>
                <a:cxn ang="0">
                  <a:pos x="270" y="50"/>
                </a:cxn>
                <a:cxn ang="0">
                  <a:pos x="328" y="84"/>
                </a:cxn>
                <a:cxn ang="0">
                  <a:pos x="354" y="89"/>
                </a:cxn>
                <a:cxn ang="0">
                  <a:pos x="389" y="130"/>
                </a:cxn>
                <a:cxn ang="0">
                  <a:pos x="383" y="170"/>
                </a:cxn>
                <a:cxn ang="0">
                  <a:pos x="403" y="185"/>
                </a:cxn>
                <a:cxn ang="0">
                  <a:pos x="454" y="175"/>
                </a:cxn>
                <a:cxn ang="0">
                  <a:pos x="467" y="191"/>
                </a:cxn>
                <a:cxn ang="0">
                  <a:pos x="513" y="191"/>
                </a:cxn>
                <a:cxn ang="0">
                  <a:pos x="575" y="220"/>
                </a:cxn>
                <a:cxn ang="0">
                  <a:pos x="549" y="310"/>
                </a:cxn>
                <a:cxn ang="0">
                  <a:pos x="532" y="374"/>
                </a:cxn>
                <a:cxn ang="0">
                  <a:pos x="522" y="405"/>
                </a:cxn>
                <a:cxn ang="0">
                  <a:pos x="485" y="449"/>
                </a:cxn>
                <a:cxn ang="0">
                  <a:pos x="429" y="474"/>
                </a:cxn>
                <a:cxn ang="0">
                  <a:pos x="412" y="524"/>
                </a:cxn>
                <a:cxn ang="0">
                  <a:pos x="388" y="559"/>
                </a:cxn>
                <a:cxn ang="0">
                  <a:pos x="311" y="614"/>
                </a:cxn>
                <a:cxn ang="0">
                  <a:pos x="297" y="619"/>
                </a:cxn>
                <a:cxn ang="0">
                  <a:pos x="308" y="654"/>
                </a:cxn>
                <a:cxn ang="0">
                  <a:pos x="244" y="677"/>
                </a:cxn>
                <a:cxn ang="0">
                  <a:pos x="240" y="707"/>
                </a:cxn>
                <a:cxn ang="0">
                  <a:pos x="205" y="711"/>
                </a:cxn>
                <a:cxn ang="0">
                  <a:pos x="225" y="730"/>
                </a:cxn>
                <a:cxn ang="0">
                  <a:pos x="214" y="739"/>
                </a:cxn>
                <a:cxn ang="0">
                  <a:pos x="178" y="787"/>
                </a:cxn>
                <a:cxn ang="0">
                  <a:pos x="176" y="846"/>
                </a:cxn>
                <a:cxn ang="0">
                  <a:pos x="161" y="884"/>
                </a:cxn>
                <a:cxn ang="0">
                  <a:pos x="200" y="935"/>
                </a:cxn>
                <a:cxn ang="0">
                  <a:pos x="169" y="945"/>
                </a:cxn>
                <a:cxn ang="0">
                  <a:pos x="127" y="921"/>
                </a:cxn>
                <a:cxn ang="0">
                  <a:pos x="92" y="903"/>
                </a:cxn>
                <a:cxn ang="0">
                  <a:pos x="93" y="889"/>
                </a:cxn>
                <a:cxn ang="0">
                  <a:pos x="84" y="857"/>
                </a:cxn>
                <a:cxn ang="0">
                  <a:pos x="82" y="791"/>
                </a:cxn>
                <a:cxn ang="0">
                  <a:pos x="86" y="782"/>
                </a:cxn>
                <a:cxn ang="0">
                  <a:pos x="112" y="718"/>
                </a:cxn>
                <a:cxn ang="0">
                  <a:pos x="95" y="708"/>
                </a:cxn>
                <a:cxn ang="0">
                  <a:pos x="102" y="680"/>
                </a:cxn>
                <a:cxn ang="0">
                  <a:pos x="114" y="626"/>
                </a:cxn>
                <a:cxn ang="0">
                  <a:pos x="124" y="562"/>
                </a:cxn>
                <a:cxn ang="0">
                  <a:pos x="136" y="494"/>
                </a:cxn>
                <a:cxn ang="0">
                  <a:pos x="143" y="434"/>
                </a:cxn>
                <a:cxn ang="0">
                  <a:pos x="104" y="370"/>
                </a:cxn>
                <a:cxn ang="0">
                  <a:pos x="62" y="330"/>
                </a:cxn>
                <a:cxn ang="0">
                  <a:pos x="28" y="261"/>
                </a:cxn>
                <a:cxn ang="0">
                  <a:pos x="11" y="242"/>
                </a:cxn>
                <a:cxn ang="0">
                  <a:pos x="18" y="191"/>
                </a:cxn>
                <a:cxn ang="0">
                  <a:pos x="14" y="148"/>
                </a:cxn>
                <a:cxn ang="0">
                  <a:pos x="47" y="106"/>
                </a:cxn>
              </a:cxnLst>
              <a:rect l="0" t="0" r="r" b="b"/>
              <a:pathLst>
                <a:path w="586" h="945">
                  <a:moveTo>
                    <a:pt x="49" y="103"/>
                  </a:moveTo>
                  <a:cubicBezTo>
                    <a:pt x="49" y="102"/>
                    <a:pt x="49" y="101"/>
                    <a:pt x="49" y="100"/>
                  </a:cubicBezTo>
                  <a:cubicBezTo>
                    <a:pt x="49" y="97"/>
                    <a:pt x="46" y="94"/>
                    <a:pt x="46" y="91"/>
                  </a:cubicBezTo>
                  <a:cubicBezTo>
                    <a:pt x="46" y="85"/>
                    <a:pt x="48" y="84"/>
                    <a:pt x="48" y="79"/>
                  </a:cubicBezTo>
                  <a:cubicBezTo>
                    <a:pt x="48" y="70"/>
                    <a:pt x="40" y="71"/>
                    <a:pt x="40" y="63"/>
                  </a:cubicBezTo>
                  <a:cubicBezTo>
                    <a:pt x="40" y="57"/>
                    <a:pt x="49" y="55"/>
                    <a:pt x="51" y="51"/>
                  </a:cubicBezTo>
                  <a:cubicBezTo>
                    <a:pt x="55" y="52"/>
                    <a:pt x="53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8"/>
                    <a:pt x="58" y="46"/>
                    <a:pt x="59" y="46"/>
                  </a:cubicBezTo>
                  <a:cubicBezTo>
                    <a:pt x="59" y="42"/>
                    <a:pt x="64" y="40"/>
                    <a:pt x="66" y="39"/>
                  </a:cubicBezTo>
                  <a:cubicBezTo>
                    <a:pt x="69" y="37"/>
                    <a:pt x="69" y="31"/>
                    <a:pt x="70" y="28"/>
                  </a:cubicBezTo>
                  <a:cubicBezTo>
                    <a:pt x="72" y="21"/>
                    <a:pt x="76" y="19"/>
                    <a:pt x="82" y="18"/>
                  </a:cubicBezTo>
                  <a:cubicBezTo>
                    <a:pt x="93" y="14"/>
                    <a:pt x="100" y="12"/>
                    <a:pt x="111" y="9"/>
                  </a:cubicBezTo>
                  <a:cubicBezTo>
                    <a:pt x="117" y="7"/>
                    <a:pt x="118" y="0"/>
                    <a:pt x="124" y="0"/>
                  </a:cubicBezTo>
                  <a:cubicBezTo>
                    <a:pt x="126" y="0"/>
                    <a:pt x="128" y="5"/>
                    <a:pt x="128" y="6"/>
                  </a:cubicBezTo>
                  <a:cubicBezTo>
                    <a:pt x="128" y="9"/>
                    <a:pt x="125" y="11"/>
                    <a:pt x="123" y="11"/>
                  </a:cubicBezTo>
                  <a:cubicBezTo>
                    <a:pt x="122" y="18"/>
                    <a:pt x="119" y="25"/>
                    <a:pt x="119" y="29"/>
                  </a:cubicBezTo>
                  <a:cubicBezTo>
                    <a:pt x="119" y="34"/>
                    <a:pt x="122" y="42"/>
                    <a:pt x="126" y="42"/>
                  </a:cubicBezTo>
                  <a:cubicBezTo>
                    <a:pt x="128" y="42"/>
                    <a:pt x="131" y="37"/>
                    <a:pt x="131" y="35"/>
                  </a:cubicBezTo>
                  <a:cubicBezTo>
                    <a:pt x="131" y="30"/>
                    <a:pt x="125" y="27"/>
                    <a:pt x="125" y="21"/>
                  </a:cubicBezTo>
                  <a:cubicBezTo>
                    <a:pt x="125" y="15"/>
                    <a:pt x="132" y="16"/>
                    <a:pt x="136" y="13"/>
                  </a:cubicBezTo>
                  <a:cubicBezTo>
                    <a:pt x="147" y="13"/>
                    <a:pt x="147" y="13"/>
                    <a:pt x="147" y="13"/>
                  </a:cubicBezTo>
                  <a:cubicBezTo>
                    <a:pt x="145" y="8"/>
                    <a:pt x="139" y="10"/>
                    <a:pt x="139" y="5"/>
                  </a:cubicBezTo>
                  <a:cubicBezTo>
                    <a:pt x="146" y="5"/>
                    <a:pt x="146" y="5"/>
                    <a:pt x="146" y="5"/>
                  </a:cubicBezTo>
                  <a:cubicBezTo>
                    <a:pt x="148" y="12"/>
                    <a:pt x="158" y="14"/>
                    <a:pt x="165" y="16"/>
                  </a:cubicBezTo>
                  <a:cubicBezTo>
                    <a:pt x="165" y="20"/>
                    <a:pt x="167" y="23"/>
                    <a:pt x="170" y="24"/>
                  </a:cubicBezTo>
                  <a:cubicBezTo>
                    <a:pt x="177" y="24"/>
                    <a:pt x="190" y="24"/>
                    <a:pt x="194" y="24"/>
                  </a:cubicBezTo>
                  <a:cubicBezTo>
                    <a:pt x="194" y="28"/>
                    <a:pt x="199" y="29"/>
                    <a:pt x="203" y="29"/>
                  </a:cubicBezTo>
                  <a:cubicBezTo>
                    <a:pt x="209" y="28"/>
                    <a:pt x="214" y="28"/>
                    <a:pt x="216" y="22"/>
                  </a:cubicBezTo>
                  <a:cubicBezTo>
                    <a:pt x="217" y="21"/>
                    <a:pt x="226" y="21"/>
                    <a:pt x="227" y="20"/>
                  </a:cubicBezTo>
                  <a:cubicBezTo>
                    <a:pt x="232" y="20"/>
                    <a:pt x="240" y="21"/>
                    <a:pt x="240" y="21"/>
                  </a:cubicBezTo>
                  <a:cubicBezTo>
                    <a:pt x="238" y="23"/>
                    <a:pt x="234" y="23"/>
                    <a:pt x="233" y="22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236" y="32"/>
                    <a:pt x="245" y="33"/>
                    <a:pt x="252" y="36"/>
                  </a:cubicBezTo>
                  <a:cubicBezTo>
                    <a:pt x="258" y="37"/>
                    <a:pt x="256" y="44"/>
                    <a:pt x="258" y="50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79" y="58"/>
                    <a:pt x="283" y="57"/>
                    <a:pt x="288" y="68"/>
                  </a:cubicBezTo>
                  <a:cubicBezTo>
                    <a:pt x="289" y="70"/>
                    <a:pt x="293" y="70"/>
                    <a:pt x="295" y="70"/>
                  </a:cubicBezTo>
                  <a:cubicBezTo>
                    <a:pt x="298" y="83"/>
                    <a:pt x="316" y="81"/>
                    <a:pt x="328" y="84"/>
                  </a:cubicBezTo>
                  <a:cubicBezTo>
                    <a:pt x="340" y="84"/>
                    <a:pt x="340" y="84"/>
                    <a:pt x="340" y="84"/>
                  </a:cubicBezTo>
                  <a:cubicBezTo>
                    <a:pt x="343" y="85"/>
                    <a:pt x="350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5" y="89"/>
                    <a:pt x="356" y="89"/>
                    <a:pt x="357" y="89"/>
                  </a:cubicBezTo>
                  <a:cubicBezTo>
                    <a:pt x="364" y="89"/>
                    <a:pt x="373" y="104"/>
                    <a:pt x="381" y="106"/>
                  </a:cubicBezTo>
                  <a:cubicBezTo>
                    <a:pt x="381" y="111"/>
                    <a:pt x="386" y="125"/>
                    <a:pt x="389" y="130"/>
                  </a:cubicBezTo>
                  <a:cubicBezTo>
                    <a:pt x="391" y="134"/>
                    <a:pt x="397" y="134"/>
                    <a:pt x="397" y="139"/>
                  </a:cubicBezTo>
                  <a:cubicBezTo>
                    <a:pt x="390" y="148"/>
                    <a:pt x="377" y="152"/>
                    <a:pt x="377" y="165"/>
                  </a:cubicBezTo>
                  <a:cubicBezTo>
                    <a:pt x="377" y="170"/>
                    <a:pt x="381" y="169"/>
                    <a:pt x="383" y="170"/>
                  </a:cubicBezTo>
                  <a:cubicBezTo>
                    <a:pt x="387" y="172"/>
                    <a:pt x="390" y="176"/>
                    <a:pt x="390" y="180"/>
                  </a:cubicBezTo>
                  <a:cubicBezTo>
                    <a:pt x="401" y="180"/>
                    <a:pt x="401" y="180"/>
                    <a:pt x="401" y="180"/>
                  </a:cubicBezTo>
                  <a:cubicBezTo>
                    <a:pt x="401" y="182"/>
                    <a:pt x="402" y="185"/>
                    <a:pt x="403" y="185"/>
                  </a:cubicBezTo>
                  <a:cubicBezTo>
                    <a:pt x="405" y="185"/>
                    <a:pt x="407" y="182"/>
                    <a:pt x="408" y="180"/>
                  </a:cubicBezTo>
                  <a:cubicBezTo>
                    <a:pt x="413" y="173"/>
                    <a:pt x="418" y="164"/>
                    <a:pt x="425" y="164"/>
                  </a:cubicBezTo>
                  <a:cubicBezTo>
                    <a:pt x="433" y="164"/>
                    <a:pt x="449" y="172"/>
                    <a:pt x="454" y="175"/>
                  </a:cubicBezTo>
                  <a:cubicBezTo>
                    <a:pt x="458" y="178"/>
                    <a:pt x="462" y="177"/>
                    <a:pt x="463" y="180"/>
                  </a:cubicBezTo>
                  <a:cubicBezTo>
                    <a:pt x="464" y="184"/>
                    <a:pt x="464" y="187"/>
                    <a:pt x="464" y="191"/>
                  </a:cubicBezTo>
                  <a:cubicBezTo>
                    <a:pt x="467" y="191"/>
                    <a:pt x="467" y="191"/>
                    <a:pt x="467" y="191"/>
                  </a:cubicBezTo>
                  <a:cubicBezTo>
                    <a:pt x="471" y="190"/>
                    <a:pt x="472" y="186"/>
                    <a:pt x="476" y="186"/>
                  </a:cubicBezTo>
                  <a:cubicBezTo>
                    <a:pt x="486" y="186"/>
                    <a:pt x="487" y="194"/>
                    <a:pt x="496" y="194"/>
                  </a:cubicBezTo>
                  <a:cubicBezTo>
                    <a:pt x="513" y="191"/>
                    <a:pt x="513" y="191"/>
                    <a:pt x="513" y="191"/>
                  </a:cubicBezTo>
                  <a:cubicBezTo>
                    <a:pt x="521" y="193"/>
                    <a:pt x="529" y="196"/>
                    <a:pt x="534" y="198"/>
                  </a:cubicBezTo>
                  <a:cubicBezTo>
                    <a:pt x="538" y="205"/>
                    <a:pt x="551" y="217"/>
                    <a:pt x="558" y="220"/>
                  </a:cubicBezTo>
                  <a:cubicBezTo>
                    <a:pt x="565" y="221"/>
                    <a:pt x="569" y="219"/>
                    <a:pt x="575" y="220"/>
                  </a:cubicBezTo>
                  <a:cubicBezTo>
                    <a:pt x="584" y="223"/>
                    <a:pt x="586" y="232"/>
                    <a:pt x="586" y="242"/>
                  </a:cubicBezTo>
                  <a:cubicBezTo>
                    <a:pt x="586" y="274"/>
                    <a:pt x="568" y="283"/>
                    <a:pt x="556" y="301"/>
                  </a:cubicBezTo>
                  <a:cubicBezTo>
                    <a:pt x="553" y="305"/>
                    <a:pt x="551" y="306"/>
                    <a:pt x="549" y="310"/>
                  </a:cubicBezTo>
                  <a:cubicBezTo>
                    <a:pt x="544" y="317"/>
                    <a:pt x="540" y="317"/>
                    <a:pt x="535" y="322"/>
                  </a:cubicBezTo>
                  <a:cubicBezTo>
                    <a:pt x="529" y="328"/>
                    <a:pt x="535" y="343"/>
                    <a:pt x="535" y="353"/>
                  </a:cubicBezTo>
                  <a:cubicBezTo>
                    <a:pt x="535" y="361"/>
                    <a:pt x="532" y="369"/>
                    <a:pt x="532" y="374"/>
                  </a:cubicBezTo>
                  <a:cubicBezTo>
                    <a:pt x="532" y="377"/>
                    <a:pt x="530" y="378"/>
                    <a:pt x="530" y="380"/>
                  </a:cubicBezTo>
                  <a:cubicBezTo>
                    <a:pt x="528" y="382"/>
                    <a:pt x="524" y="386"/>
                    <a:pt x="524" y="390"/>
                  </a:cubicBezTo>
                  <a:cubicBezTo>
                    <a:pt x="524" y="394"/>
                    <a:pt x="523" y="403"/>
                    <a:pt x="522" y="405"/>
                  </a:cubicBezTo>
                  <a:cubicBezTo>
                    <a:pt x="515" y="415"/>
                    <a:pt x="513" y="419"/>
                    <a:pt x="506" y="428"/>
                  </a:cubicBezTo>
                  <a:cubicBezTo>
                    <a:pt x="505" y="431"/>
                    <a:pt x="505" y="436"/>
                    <a:pt x="504" y="438"/>
                  </a:cubicBezTo>
                  <a:cubicBezTo>
                    <a:pt x="502" y="443"/>
                    <a:pt x="492" y="449"/>
                    <a:pt x="485" y="449"/>
                  </a:cubicBezTo>
                  <a:cubicBezTo>
                    <a:pt x="476" y="449"/>
                    <a:pt x="470" y="449"/>
                    <a:pt x="463" y="452"/>
                  </a:cubicBezTo>
                  <a:cubicBezTo>
                    <a:pt x="461" y="453"/>
                    <a:pt x="460" y="455"/>
                    <a:pt x="459" y="457"/>
                  </a:cubicBezTo>
                  <a:cubicBezTo>
                    <a:pt x="448" y="467"/>
                    <a:pt x="437" y="461"/>
                    <a:pt x="429" y="474"/>
                  </a:cubicBezTo>
                  <a:cubicBezTo>
                    <a:pt x="426" y="479"/>
                    <a:pt x="420" y="479"/>
                    <a:pt x="416" y="483"/>
                  </a:cubicBezTo>
                  <a:cubicBezTo>
                    <a:pt x="411" y="489"/>
                    <a:pt x="412" y="495"/>
                    <a:pt x="412" y="503"/>
                  </a:cubicBezTo>
                  <a:cubicBezTo>
                    <a:pt x="412" y="524"/>
                    <a:pt x="412" y="524"/>
                    <a:pt x="412" y="524"/>
                  </a:cubicBezTo>
                  <a:cubicBezTo>
                    <a:pt x="403" y="528"/>
                    <a:pt x="398" y="536"/>
                    <a:pt x="394" y="545"/>
                  </a:cubicBezTo>
                  <a:cubicBezTo>
                    <a:pt x="394" y="545"/>
                    <a:pt x="394" y="545"/>
                    <a:pt x="394" y="545"/>
                  </a:cubicBezTo>
                  <a:cubicBezTo>
                    <a:pt x="391" y="550"/>
                    <a:pt x="391" y="553"/>
                    <a:pt x="388" y="559"/>
                  </a:cubicBezTo>
                  <a:cubicBezTo>
                    <a:pt x="380" y="571"/>
                    <a:pt x="371" y="572"/>
                    <a:pt x="364" y="584"/>
                  </a:cubicBezTo>
                  <a:cubicBezTo>
                    <a:pt x="355" y="597"/>
                    <a:pt x="351" y="619"/>
                    <a:pt x="331" y="619"/>
                  </a:cubicBezTo>
                  <a:cubicBezTo>
                    <a:pt x="324" y="619"/>
                    <a:pt x="314" y="614"/>
                    <a:pt x="311" y="614"/>
                  </a:cubicBezTo>
                  <a:cubicBezTo>
                    <a:pt x="305" y="614"/>
                    <a:pt x="299" y="609"/>
                    <a:pt x="293" y="609"/>
                  </a:cubicBezTo>
                  <a:cubicBezTo>
                    <a:pt x="291" y="609"/>
                    <a:pt x="289" y="610"/>
                    <a:pt x="289" y="611"/>
                  </a:cubicBezTo>
                  <a:cubicBezTo>
                    <a:pt x="289" y="615"/>
                    <a:pt x="296" y="617"/>
                    <a:pt x="297" y="619"/>
                  </a:cubicBezTo>
                  <a:cubicBezTo>
                    <a:pt x="300" y="622"/>
                    <a:pt x="300" y="627"/>
                    <a:pt x="302" y="632"/>
                  </a:cubicBezTo>
                  <a:cubicBezTo>
                    <a:pt x="304" y="637"/>
                    <a:pt x="311" y="637"/>
                    <a:pt x="311" y="642"/>
                  </a:cubicBezTo>
                  <a:cubicBezTo>
                    <a:pt x="311" y="647"/>
                    <a:pt x="311" y="650"/>
                    <a:pt x="308" y="654"/>
                  </a:cubicBezTo>
                  <a:cubicBezTo>
                    <a:pt x="304" y="660"/>
                    <a:pt x="301" y="663"/>
                    <a:pt x="297" y="667"/>
                  </a:cubicBezTo>
                  <a:cubicBezTo>
                    <a:pt x="289" y="675"/>
                    <a:pt x="280" y="673"/>
                    <a:pt x="270" y="676"/>
                  </a:cubicBezTo>
                  <a:cubicBezTo>
                    <a:pt x="263" y="678"/>
                    <a:pt x="248" y="673"/>
                    <a:pt x="244" y="677"/>
                  </a:cubicBezTo>
                  <a:cubicBezTo>
                    <a:pt x="238" y="683"/>
                    <a:pt x="243" y="696"/>
                    <a:pt x="240" y="703"/>
                  </a:cubicBezTo>
                  <a:cubicBezTo>
                    <a:pt x="240" y="702"/>
                    <a:pt x="240" y="702"/>
                    <a:pt x="240" y="702"/>
                  </a:cubicBezTo>
                  <a:cubicBezTo>
                    <a:pt x="240" y="703"/>
                    <a:pt x="240" y="706"/>
                    <a:pt x="240" y="707"/>
                  </a:cubicBezTo>
                  <a:cubicBezTo>
                    <a:pt x="240" y="709"/>
                    <a:pt x="233" y="712"/>
                    <a:pt x="229" y="712"/>
                  </a:cubicBezTo>
                  <a:cubicBezTo>
                    <a:pt x="220" y="712"/>
                    <a:pt x="218" y="706"/>
                    <a:pt x="210" y="706"/>
                  </a:cubicBezTo>
                  <a:cubicBezTo>
                    <a:pt x="207" y="706"/>
                    <a:pt x="205" y="709"/>
                    <a:pt x="205" y="711"/>
                  </a:cubicBezTo>
                  <a:cubicBezTo>
                    <a:pt x="205" y="717"/>
                    <a:pt x="211" y="729"/>
                    <a:pt x="214" y="729"/>
                  </a:cubicBezTo>
                  <a:cubicBezTo>
                    <a:pt x="217" y="729"/>
                    <a:pt x="219" y="726"/>
                    <a:pt x="221" y="726"/>
                  </a:cubicBezTo>
                  <a:cubicBezTo>
                    <a:pt x="222" y="728"/>
                    <a:pt x="225" y="728"/>
                    <a:pt x="225" y="730"/>
                  </a:cubicBezTo>
                  <a:cubicBezTo>
                    <a:pt x="225" y="733"/>
                    <a:pt x="221" y="736"/>
                    <a:pt x="220" y="736"/>
                  </a:cubicBezTo>
                  <a:cubicBezTo>
                    <a:pt x="215" y="736"/>
                    <a:pt x="213" y="732"/>
                    <a:pt x="209" y="732"/>
                  </a:cubicBezTo>
                  <a:cubicBezTo>
                    <a:pt x="209" y="737"/>
                    <a:pt x="211" y="738"/>
                    <a:pt x="214" y="739"/>
                  </a:cubicBezTo>
                  <a:cubicBezTo>
                    <a:pt x="206" y="747"/>
                    <a:pt x="206" y="755"/>
                    <a:pt x="203" y="766"/>
                  </a:cubicBezTo>
                  <a:cubicBezTo>
                    <a:pt x="202" y="770"/>
                    <a:pt x="194" y="771"/>
                    <a:pt x="191" y="771"/>
                  </a:cubicBezTo>
                  <a:cubicBezTo>
                    <a:pt x="184" y="773"/>
                    <a:pt x="178" y="779"/>
                    <a:pt x="178" y="787"/>
                  </a:cubicBezTo>
                  <a:cubicBezTo>
                    <a:pt x="178" y="804"/>
                    <a:pt x="198" y="798"/>
                    <a:pt x="198" y="811"/>
                  </a:cubicBezTo>
                  <a:cubicBezTo>
                    <a:pt x="198" y="824"/>
                    <a:pt x="187" y="825"/>
                    <a:pt x="181" y="831"/>
                  </a:cubicBezTo>
                  <a:cubicBezTo>
                    <a:pt x="177" y="835"/>
                    <a:pt x="178" y="841"/>
                    <a:pt x="176" y="846"/>
                  </a:cubicBezTo>
                  <a:cubicBezTo>
                    <a:pt x="173" y="852"/>
                    <a:pt x="166" y="850"/>
                    <a:pt x="162" y="854"/>
                  </a:cubicBezTo>
                  <a:cubicBezTo>
                    <a:pt x="156" y="859"/>
                    <a:pt x="154" y="865"/>
                    <a:pt x="154" y="874"/>
                  </a:cubicBezTo>
                  <a:cubicBezTo>
                    <a:pt x="154" y="878"/>
                    <a:pt x="158" y="883"/>
                    <a:pt x="161" y="884"/>
                  </a:cubicBezTo>
                  <a:cubicBezTo>
                    <a:pt x="169" y="888"/>
                    <a:pt x="168" y="908"/>
                    <a:pt x="174" y="914"/>
                  </a:cubicBezTo>
                  <a:cubicBezTo>
                    <a:pt x="184" y="924"/>
                    <a:pt x="196" y="928"/>
                    <a:pt x="207" y="934"/>
                  </a:cubicBezTo>
                  <a:cubicBezTo>
                    <a:pt x="206" y="936"/>
                    <a:pt x="203" y="935"/>
                    <a:pt x="200" y="935"/>
                  </a:cubicBezTo>
                  <a:cubicBezTo>
                    <a:pt x="194" y="935"/>
                    <a:pt x="183" y="943"/>
                    <a:pt x="179" y="943"/>
                  </a:cubicBezTo>
                  <a:cubicBezTo>
                    <a:pt x="176" y="943"/>
                    <a:pt x="176" y="943"/>
                    <a:pt x="174" y="943"/>
                  </a:cubicBezTo>
                  <a:cubicBezTo>
                    <a:pt x="173" y="943"/>
                    <a:pt x="171" y="945"/>
                    <a:pt x="169" y="945"/>
                  </a:cubicBezTo>
                  <a:cubicBezTo>
                    <a:pt x="165" y="945"/>
                    <a:pt x="162" y="945"/>
                    <a:pt x="157" y="945"/>
                  </a:cubicBezTo>
                  <a:cubicBezTo>
                    <a:pt x="147" y="945"/>
                    <a:pt x="151" y="933"/>
                    <a:pt x="143" y="931"/>
                  </a:cubicBezTo>
                  <a:cubicBezTo>
                    <a:pt x="137" y="929"/>
                    <a:pt x="127" y="929"/>
                    <a:pt x="127" y="921"/>
                  </a:cubicBezTo>
                  <a:cubicBezTo>
                    <a:pt x="124" y="921"/>
                    <a:pt x="122" y="921"/>
                    <a:pt x="119" y="921"/>
                  </a:cubicBezTo>
                  <a:cubicBezTo>
                    <a:pt x="115" y="921"/>
                    <a:pt x="114" y="917"/>
                    <a:pt x="114" y="915"/>
                  </a:cubicBezTo>
                  <a:cubicBezTo>
                    <a:pt x="102" y="915"/>
                    <a:pt x="98" y="909"/>
                    <a:pt x="92" y="903"/>
                  </a:cubicBezTo>
                  <a:cubicBezTo>
                    <a:pt x="91" y="902"/>
                    <a:pt x="88" y="900"/>
                    <a:pt x="88" y="899"/>
                  </a:cubicBezTo>
                  <a:cubicBezTo>
                    <a:pt x="88" y="895"/>
                    <a:pt x="96" y="895"/>
                    <a:pt x="97" y="891"/>
                  </a:cubicBezTo>
                  <a:cubicBezTo>
                    <a:pt x="95" y="891"/>
                    <a:pt x="94" y="890"/>
                    <a:pt x="93" y="889"/>
                  </a:cubicBezTo>
                  <a:cubicBezTo>
                    <a:pt x="94" y="887"/>
                    <a:pt x="96" y="884"/>
                    <a:pt x="96" y="882"/>
                  </a:cubicBezTo>
                  <a:cubicBezTo>
                    <a:pt x="96" y="871"/>
                    <a:pt x="84" y="873"/>
                    <a:pt x="84" y="863"/>
                  </a:cubicBezTo>
                  <a:cubicBezTo>
                    <a:pt x="84" y="860"/>
                    <a:pt x="84" y="859"/>
                    <a:pt x="84" y="857"/>
                  </a:cubicBezTo>
                  <a:cubicBezTo>
                    <a:pt x="84" y="848"/>
                    <a:pt x="78" y="832"/>
                    <a:pt x="78" y="825"/>
                  </a:cubicBezTo>
                  <a:cubicBezTo>
                    <a:pt x="78" y="817"/>
                    <a:pt x="88" y="814"/>
                    <a:pt x="88" y="807"/>
                  </a:cubicBezTo>
                  <a:cubicBezTo>
                    <a:pt x="88" y="803"/>
                    <a:pt x="83" y="796"/>
                    <a:pt x="82" y="791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4"/>
                    <a:pt x="84" y="782"/>
                    <a:pt x="86" y="782"/>
                  </a:cubicBezTo>
                  <a:cubicBezTo>
                    <a:pt x="94" y="782"/>
                    <a:pt x="91" y="790"/>
                    <a:pt x="98" y="790"/>
                  </a:cubicBezTo>
                  <a:cubicBezTo>
                    <a:pt x="112" y="725"/>
                    <a:pt x="112" y="725"/>
                    <a:pt x="112" y="725"/>
                  </a:cubicBezTo>
                  <a:cubicBezTo>
                    <a:pt x="112" y="718"/>
                    <a:pt x="112" y="718"/>
                    <a:pt x="112" y="718"/>
                  </a:cubicBezTo>
                  <a:cubicBezTo>
                    <a:pt x="111" y="718"/>
                    <a:pt x="109" y="717"/>
                    <a:pt x="108" y="718"/>
                  </a:cubicBezTo>
                  <a:cubicBezTo>
                    <a:pt x="105" y="719"/>
                    <a:pt x="105" y="723"/>
                    <a:pt x="102" y="723"/>
                  </a:cubicBezTo>
                  <a:cubicBezTo>
                    <a:pt x="98" y="723"/>
                    <a:pt x="95" y="713"/>
                    <a:pt x="95" y="708"/>
                  </a:cubicBezTo>
                  <a:cubicBezTo>
                    <a:pt x="95" y="699"/>
                    <a:pt x="98" y="696"/>
                    <a:pt x="100" y="688"/>
                  </a:cubicBezTo>
                  <a:cubicBezTo>
                    <a:pt x="103" y="688"/>
                    <a:pt x="104" y="687"/>
                    <a:pt x="104" y="685"/>
                  </a:cubicBezTo>
                  <a:cubicBezTo>
                    <a:pt x="104" y="683"/>
                    <a:pt x="102" y="680"/>
                    <a:pt x="102" y="680"/>
                  </a:cubicBezTo>
                  <a:cubicBezTo>
                    <a:pt x="100" y="680"/>
                    <a:pt x="99" y="668"/>
                    <a:pt x="99" y="665"/>
                  </a:cubicBezTo>
                  <a:cubicBezTo>
                    <a:pt x="99" y="655"/>
                    <a:pt x="106" y="645"/>
                    <a:pt x="109" y="639"/>
                  </a:cubicBezTo>
                  <a:cubicBezTo>
                    <a:pt x="111" y="635"/>
                    <a:pt x="112" y="629"/>
                    <a:pt x="114" y="626"/>
                  </a:cubicBezTo>
                  <a:cubicBezTo>
                    <a:pt x="116" y="624"/>
                    <a:pt x="118" y="625"/>
                    <a:pt x="118" y="623"/>
                  </a:cubicBezTo>
                  <a:cubicBezTo>
                    <a:pt x="121" y="613"/>
                    <a:pt x="121" y="605"/>
                    <a:pt x="124" y="595"/>
                  </a:cubicBezTo>
                  <a:cubicBezTo>
                    <a:pt x="124" y="562"/>
                    <a:pt x="124" y="562"/>
                    <a:pt x="124" y="562"/>
                  </a:cubicBezTo>
                  <a:cubicBezTo>
                    <a:pt x="121" y="554"/>
                    <a:pt x="126" y="548"/>
                    <a:pt x="126" y="541"/>
                  </a:cubicBezTo>
                  <a:cubicBezTo>
                    <a:pt x="126" y="524"/>
                    <a:pt x="136" y="513"/>
                    <a:pt x="136" y="498"/>
                  </a:cubicBezTo>
                  <a:cubicBezTo>
                    <a:pt x="136" y="497"/>
                    <a:pt x="136" y="495"/>
                    <a:pt x="136" y="494"/>
                  </a:cubicBezTo>
                  <a:cubicBezTo>
                    <a:pt x="136" y="491"/>
                    <a:pt x="138" y="483"/>
                    <a:pt x="139" y="478"/>
                  </a:cubicBezTo>
                  <a:cubicBezTo>
                    <a:pt x="139" y="465"/>
                    <a:pt x="139" y="465"/>
                    <a:pt x="139" y="459"/>
                  </a:cubicBezTo>
                  <a:cubicBezTo>
                    <a:pt x="139" y="453"/>
                    <a:pt x="143" y="441"/>
                    <a:pt x="143" y="434"/>
                  </a:cubicBezTo>
                  <a:cubicBezTo>
                    <a:pt x="143" y="429"/>
                    <a:pt x="141" y="403"/>
                    <a:pt x="140" y="399"/>
                  </a:cubicBezTo>
                  <a:cubicBezTo>
                    <a:pt x="136" y="388"/>
                    <a:pt x="128" y="381"/>
                    <a:pt x="121" y="377"/>
                  </a:cubicBezTo>
                  <a:cubicBezTo>
                    <a:pt x="114" y="374"/>
                    <a:pt x="109" y="375"/>
                    <a:pt x="104" y="370"/>
                  </a:cubicBezTo>
                  <a:cubicBezTo>
                    <a:pt x="99" y="365"/>
                    <a:pt x="96" y="363"/>
                    <a:pt x="90" y="362"/>
                  </a:cubicBezTo>
                  <a:cubicBezTo>
                    <a:pt x="78" y="358"/>
                    <a:pt x="72" y="351"/>
                    <a:pt x="64" y="343"/>
                  </a:cubicBezTo>
                  <a:cubicBezTo>
                    <a:pt x="60" y="340"/>
                    <a:pt x="62" y="335"/>
                    <a:pt x="62" y="330"/>
                  </a:cubicBezTo>
                  <a:cubicBezTo>
                    <a:pt x="62" y="323"/>
                    <a:pt x="55" y="319"/>
                    <a:pt x="53" y="313"/>
                  </a:cubicBezTo>
                  <a:cubicBezTo>
                    <a:pt x="50" y="302"/>
                    <a:pt x="41" y="294"/>
                    <a:pt x="38" y="285"/>
                  </a:cubicBezTo>
                  <a:cubicBezTo>
                    <a:pt x="35" y="275"/>
                    <a:pt x="32" y="269"/>
                    <a:pt x="28" y="261"/>
                  </a:cubicBezTo>
                  <a:cubicBezTo>
                    <a:pt x="27" y="258"/>
                    <a:pt x="24" y="259"/>
                    <a:pt x="23" y="257"/>
                  </a:cubicBezTo>
                  <a:cubicBezTo>
                    <a:pt x="20" y="254"/>
                    <a:pt x="19" y="248"/>
                    <a:pt x="17" y="245"/>
                  </a:cubicBezTo>
                  <a:cubicBezTo>
                    <a:pt x="16" y="242"/>
                    <a:pt x="12" y="243"/>
                    <a:pt x="11" y="242"/>
                  </a:cubicBezTo>
                  <a:cubicBezTo>
                    <a:pt x="6" y="237"/>
                    <a:pt x="0" y="228"/>
                    <a:pt x="0" y="220"/>
                  </a:cubicBezTo>
                  <a:cubicBezTo>
                    <a:pt x="0" y="215"/>
                    <a:pt x="3" y="209"/>
                    <a:pt x="5" y="207"/>
                  </a:cubicBezTo>
                  <a:cubicBezTo>
                    <a:pt x="8" y="200"/>
                    <a:pt x="16" y="198"/>
                    <a:pt x="18" y="191"/>
                  </a:cubicBezTo>
                  <a:cubicBezTo>
                    <a:pt x="14" y="189"/>
                    <a:pt x="15" y="191"/>
                    <a:pt x="12" y="191"/>
                  </a:cubicBezTo>
                  <a:cubicBezTo>
                    <a:pt x="5" y="191"/>
                    <a:pt x="5" y="182"/>
                    <a:pt x="5" y="176"/>
                  </a:cubicBezTo>
                  <a:cubicBezTo>
                    <a:pt x="5" y="166"/>
                    <a:pt x="16" y="168"/>
                    <a:pt x="14" y="148"/>
                  </a:cubicBezTo>
                  <a:cubicBezTo>
                    <a:pt x="26" y="148"/>
                    <a:pt x="29" y="136"/>
                    <a:pt x="32" y="129"/>
                  </a:cubicBezTo>
                  <a:cubicBezTo>
                    <a:pt x="37" y="119"/>
                    <a:pt x="49" y="123"/>
                    <a:pt x="51" y="111"/>
                  </a:cubicBezTo>
                  <a:cubicBezTo>
                    <a:pt x="49" y="110"/>
                    <a:pt x="47" y="107"/>
                    <a:pt x="47" y="106"/>
                  </a:cubicBezTo>
                  <a:cubicBezTo>
                    <a:pt x="49" y="103"/>
                    <a:pt x="49" y="103"/>
                    <a:pt x="49" y="10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5" name="Group 277"/>
          <p:cNvGrpSpPr/>
          <p:nvPr/>
        </p:nvGrpSpPr>
        <p:grpSpPr>
          <a:xfrm>
            <a:off x="1086795" y="2119807"/>
            <a:ext cx="2896426" cy="2017915"/>
            <a:chOff x="1585913" y="960438"/>
            <a:chExt cx="2590800" cy="1804987"/>
          </a:xfrm>
          <a:solidFill>
            <a:srgbClr val="5C6D7D"/>
          </a:solidFill>
        </p:grpSpPr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3359150" y="2703513"/>
              <a:ext cx="12700" cy="14288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9" y="4"/>
                </a:cxn>
              </a:cxnLst>
              <a:rect l="0" t="0" r="r" b="b"/>
              <a:pathLst>
                <a:path w="9" h="11">
                  <a:moveTo>
                    <a:pt x="9" y="4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2" y="0"/>
                    <a:pt x="0" y="5"/>
                    <a:pt x="0" y="9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6" y="9"/>
                    <a:pt x="8" y="5"/>
                    <a:pt x="9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3989388" y="1552575"/>
              <a:ext cx="169863" cy="77788"/>
            </a:xfrm>
            <a:custGeom>
              <a:avLst/>
              <a:gdLst/>
              <a:ahLst/>
              <a:cxnLst>
                <a:cxn ang="0">
                  <a:pos x="127" y="31"/>
                </a:cxn>
                <a:cxn ang="0">
                  <a:pos x="108" y="47"/>
                </a:cxn>
                <a:cxn ang="0">
                  <a:pos x="74" y="58"/>
                </a:cxn>
                <a:cxn ang="0">
                  <a:pos x="34" y="50"/>
                </a:cxn>
                <a:cxn ang="0">
                  <a:pos x="14" y="42"/>
                </a:cxn>
                <a:cxn ang="0">
                  <a:pos x="18" y="40"/>
                </a:cxn>
                <a:cxn ang="0">
                  <a:pos x="21" y="27"/>
                </a:cxn>
                <a:cxn ang="0">
                  <a:pos x="2" y="25"/>
                </a:cxn>
                <a:cxn ang="0">
                  <a:pos x="25" y="21"/>
                </a:cxn>
                <a:cxn ang="0">
                  <a:pos x="23" y="18"/>
                </a:cxn>
                <a:cxn ang="0">
                  <a:pos x="0" y="8"/>
                </a:cxn>
                <a:cxn ang="0">
                  <a:pos x="9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3" y="7"/>
                </a:cxn>
                <a:cxn ang="0">
                  <a:pos x="30" y="16"/>
                </a:cxn>
                <a:cxn ang="0">
                  <a:pos x="38" y="13"/>
                </a:cxn>
                <a:cxn ang="0">
                  <a:pos x="38" y="8"/>
                </a:cxn>
                <a:cxn ang="0">
                  <a:pos x="44" y="12"/>
                </a:cxn>
                <a:cxn ang="0">
                  <a:pos x="54" y="9"/>
                </a:cxn>
                <a:cxn ang="0">
                  <a:pos x="60" y="12"/>
                </a:cxn>
                <a:cxn ang="0">
                  <a:pos x="60" y="8"/>
                </a:cxn>
                <a:cxn ang="0">
                  <a:pos x="74" y="9"/>
                </a:cxn>
                <a:cxn ang="0">
                  <a:pos x="89" y="8"/>
                </a:cxn>
                <a:cxn ang="0">
                  <a:pos x="91" y="1"/>
                </a:cxn>
                <a:cxn ang="0">
                  <a:pos x="96" y="1"/>
                </a:cxn>
                <a:cxn ang="0">
                  <a:pos x="104" y="7"/>
                </a:cxn>
                <a:cxn ang="0">
                  <a:pos x="115" y="4"/>
                </a:cxn>
                <a:cxn ang="0">
                  <a:pos x="112" y="8"/>
                </a:cxn>
                <a:cxn ang="0">
                  <a:pos x="128" y="30"/>
                </a:cxn>
                <a:cxn ang="0">
                  <a:pos x="127" y="31"/>
                </a:cxn>
              </a:cxnLst>
              <a:rect l="0" t="0" r="r" b="b"/>
              <a:pathLst>
                <a:path w="128" h="58">
                  <a:moveTo>
                    <a:pt x="127" y="31"/>
                  </a:moveTo>
                  <a:cubicBezTo>
                    <a:pt x="124" y="38"/>
                    <a:pt x="113" y="45"/>
                    <a:pt x="108" y="47"/>
                  </a:cubicBezTo>
                  <a:cubicBezTo>
                    <a:pt x="97" y="51"/>
                    <a:pt x="89" y="58"/>
                    <a:pt x="74" y="58"/>
                  </a:cubicBezTo>
                  <a:cubicBezTo>
                    <a:pt x="57" y="58"/>
                    <a:pt x="46" y="54"/>
                    <a:pt x="34" y="50"/>
                  </a:cubicBezTo>
                  <a:cubicBezTo>
                    <a:pt x="28" y="49"/>
                    <a:pt x="24" y="42"/>
                    <a:pt x="14" y="42"/>
                  </a:cubicBezTo>
                  <a:cubicBezTo>
                    <a:pt x="16" y="41"/>
                    <a:pt x="17" y="40"/>
                    <a:pt x="18" y="40"/>
                  </a:cubicBezTo>
                  <a:cubicBezTo>
                    <a:pt x="18" y="34"/>
                    <a:pt x="20" y="32"/>
                    <a:pt x="21" y="27"/>
                  </a:cubicBezTo>
                  <a:cubicBezTo>
                    <a:pt x="14" y="25"/>
                    <a:pt x="6" y="30"/>
                    <a:pt x="2" y="25"/>
                  </a:cubicBezTo>
                  <a:cubicBezTo>
                    <a:pt x="8" y="25"/>
                    <a:pt x="20" y="23"/>
                    <a:pt x="25" y="21"/>
                  </a:cubicBezTo>
                  <a:cubicBezTo>
                    <a:pt x="23" y="20"/>
                    <a:pt x="23" y="19"/>
                    <a:pt x="23" y="18"/>
                  </a:cubicBezTo>
                  <a:cubicBezTo>
                    <a:pt x="18" y="18"/>
                    <a:pt x="1" y="13"/>
                    <a:pt x="0" y="8"/>
                  </a:cubicBezTo>
                  <a:cubicBezTo>
                    <a:pt x="4" y="7"/>
                    <a:pt x="7" y="8"/>
                    <a:pt x="9" y="9"/>
                  </a:cubicBezTo>
                  <a:cubicBezTo>
                    <a:pt x="9" y="8"/>
                    <a:pt x="9" y="7"/>
                    <a:pt x="9" y="5"/>
                  </a:cubicBezTo>
                  <a:cubicBezTo>
                    <a:pt x="13" y="5"/>
                    <a:pt x="14" y="0"/>
                    <a:pt x="17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1" y="3"/>
                    <a:pt x="23" y="4"/>
                    <a:pt x="23" y="7"/>
                  </a:cubicBezTo>
                  <a:cubicBezTo>
                    <a:pt x="23" y="10"/>
                    <a:pt x="27" y="16"/>
                    <a:pt x="30" y="16"/>
                  </a:cubicBezTo>
                  <a:cubicBezTo>
                    <a:pt x="33" y="16"/>
                    <a:pt x="36" y="14"/>
                    <a:pt x="38" y="13"/>
                  </a:cubicBezTo>
                  <a:cubicBezTo>
                    <a:pt x="37" y="10"/>
                    <a:pt x="37" y="9"/>
                    <a:pt x="38" y="8"/>
                  </a:cubicBezTo>
                  <a:cubicBezTo>
                    <a:pt x="40" y="9"/>
                    <a:pt x="41" y="12"/>
                    <a:pt x="44" y="12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8" y="10"/>
                    <a:pt x="59" y="11"/>
                    <a:pt x="60" y="12"/>
                  </a:cubicBezTo>
                  <a:cubicBezTo>
                    <a:pt x="60" y="11"/>
                    <a:pt x="60" y="9"/>
                    <a:pt x="60" y="8"/>
                  </a:cubicBezTo>
                  <a:cubicBezTo>
                    <a:pt x="67" y="8"/>
                    <a:pt x="70" y="9"/>
                    <a:pt x="74" y="9"/>
                  </a:cubicBezTo>
                  <a:cubicBezTo>
                    <a:pt x="80" y="9"/>
                    <a:pt x="85" y="4"/>
                    <a:pt x="89" y="8"/>
                  </a:cubicBezTo>
                  <a:cubicBezTo>
                    <a:pt x="89" y="4"/>
                    <a:pt x="90" y="3"/>
                    <a:pt x="91" y="1"/>
                  </a:cubicBezTo>
                  <a:cubicBezTo>
                    <a:pt x="94" y="2"/>
                    <a:pt x="94" y="2"/>
                    <a:pt x="96" y="1"/>
                  </a:cubicBezTo>
                  <a:cubicBezTo>
                    <a:pt x="96" y="6"/>
                    <a:pt x="100" y="7"/>
                    <a:pt x="104" y="7"/>
                  </a:cubicBezTo>
                  <a:cubicBezTo>
                    <a:pt x="108" y="7"/>
                    <a:pt x="111" y="4"/>
                    <a:pt x="115" y="4"/>
                  </a:cubicBezTo>
                  <a:cubicBezTo>
                    <a:pt x="113" y="5"/>
                    <a:pt x="112" y="7"/>
                    <a:pt x="112" y="8"/>
                  </a:cubicBezTo>
                  <a:cubicBezTo>
                    <a:pt x="112" y="21"/>
                    <a:pt x="128" y="18"/>
                    <a:pt x="128" y="30"/>
                  </a:cubicBezTo>
                  <a:lnTo>
                    <a:pt x="127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2971800" y="2487613"/>
              <a:ext cx="174625" cy="60325"/>
            </a:xfrm>
            <a:custGeom>
              <a:avLst/>
              <a:gdLst/>
              <a:ahLst/>
              <a:cxnLst>
                <a:cxn ang="0">
                  <a:pos x="131" y="40"/>
                </a:cxn>
                <a:cxn ang="0">
                  <a:pos x="114" y="45"/>
                </a:cxn>
                <a:cxn ang="0">
                  <a:pos x="88" y="42"/>
                </a:cxn>
                <a:cxn ang="0">
                  <a:pos x="88" y="39"/>
                </a:cxn>
                <a:cxn ang="0">
                  <a:pos x="93" y="35"/>
                </a:cxn>
                <a:cxn ang="0">
                  <a:pos x="78" y="26"/>
                </a:cxn>
                <a:cxn ang="0">
                  <a:pos x="73" y="22"/>
                </a:cxn>
                <a:cxn ang="0">
                  <a:pos x="64" y="22"/>
                </a:cxn>
                <a:cxn ang="0">
                  <a:pos x="48" y="15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28" y="9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6" y="0"/>
                </a:cxn>
                <a:cxn ang="0">
                  <a:pos x="79" y="11"/>
                </a:cxn>
                <a:cxn ang="0">
                  <a:pos x="86" y="17"/>
                </a:cxn>
                <a:cxn ang="0">
                  <a:pos x="114" y="28"/>
                </a:cxn>
                <a:cxn ang="0">
                  <a:pos x="114" y="31"/>
                </a:cxn>
                <a:cxn ang="0">
                  <a:pos x="120" y="31"/>
                </a:cxn>
                <a:cxn ang="0">
                  <a:pos x="131" y="40"/>
                </a:cxn>
              </a:cxnLst>
              <a:rect l="0" t="0" r="r" b="b"/>
              <a:pathLst>
                <a:path w="131" h="45">
                  <a:moveTo>
                    <a:pt x="131" y="40"/>
                  </a:moveTo>
                  <a:cubicBezTo>
                    <a:pt x="127" y="45"/>
                    <a:pt x="119" y="45"/>
                    <a:pt x="114" y="45"/>
                  </a:cubicBezTo>
                  <a:cubicBezTo>
                    <a:pt x="104" y="45"/>
                    <a:pt x="97" y="42"/>
                    <a:pt x="88" y="42"/>
                  </a:cubicBezTo>
                  <a:cubicBezTo>
                    <a:pt x="88" y="41"/>
                    <a:pt x="88" y="40"/>
                    <a:pt x="88" y="39"/>
                  </a:cubicBezTo>
                  <a:cubicBezTo>
                    <a:pt x="90" y="39"/>
                    <a:pt x="92" y="38"/>
                    <a:pt x="93" y="35"/>
                  </a:cubicBezTo>
                  <a:cubicBezTo>
                    <a:pt x="86" y="32"/>
                    <a:pt x="79" y="33"/>
                    <a:pt x="78" y="26"/>
                  </a:cubicBezTo>
                  <a:cubicBezTo>
                    <a:pt x="74" y="26"/>
                    <a:pt x="75" y="23"/>
                    <a:pt x="73" y="22"/>
                  </a:cubicBezTo>
                  <a:cubicBezTo>
                    <a:pt x="69" y="20"/>
                    <a:pt x="67" y="22"/>
                    <a:pt x="64" y="22"/>
                  </a:cubicBezTo>
                  <a:cubicBezTo>
                    <a:pt x="57" y="22"/>
                    <a:pt x="54" y="15"/>
                    <a:pt x="48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3" y="13"/>
                    <a:pt x="33" y="12"/>
                    <a:pt x="34" y="10"/>
                  </a:cubicBezTo>
                  <a:cubicBezTo>
                    <a:pt x="33" y="9"/>
                    <a:pt x="30" y="9"/>
                    <a:pt x="28" y="9"/>
                  </a:cubicBezTo>
                  <a:cubicBezTo>
                    <a:pt x="20" y="9"/>
                    <a:pt x="8" y="15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7" y="8"/>
                    <a:pt x="16" y="0"/>
                    <a:pt x="36" y="0"/>
                  </a:cubicBezTo>
                  <a:cubicBezTo>
                    <a:pt x="55" y="0"/>
                    <a:pt x="64" y="11"/>
                    <a:pt x="79" y="11"/>
                  </a:cubicBezTo>
                  <a:cubicBezTo>
                    <a:pt x="82" y="11"/>
                    <a:pt x="86" y="16"/>
                    <a:pt x="86" y="17"/>
                  </a:cubicBezTo>
                  <a:cubicBezTo>
                    <a:pt x="93" y="23"/>
                    <a:pt x="104" y="28"/>
                    <a:pt x="114" y="28"/>
                  </a:cubicBezTo>
                  <a:cubicBezTo>
                    <a:pt x="114" y="28"/>
                    <a:pt x="113" y="30"/>
                    <a:pt x="114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5" y="32"/>
                    <a:pt x="127" y="39"/>
                    <a:pt x="131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2995613" y="2509838"/>
              <a:ext cx="9525" cy="111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7"/>
                </a:cxn>
                <a:cxn ang="0">
                  <a:pos x="0" y="7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6" y="3"/>
                    <a:pt x="7" y="5"/>
                    <a:pt x="6" y="7"/>
                  </a:cubicBezTo>
                  <a:cubicBezTo>
                    <a:pt x="5" y="7"/>
                    <a:pt x="0" y="8"/>
                    <a:pt x="0" y="7"/>
                  </a:cubicBezTo>
                  <a:cubicBezTo>
                    <a:pt x="0" y="4"/>
                    <a:pt x="2" y="3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3082925" y="2568575"/>
              <a:ext cx="28575" cy="14288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22" y="7"/>
                </a:cxn>
                <a:cxn ang="0">
                  <a:pos x="7" y="10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9" y="4"/>
                </a:cxn>
                <a:cxn ang="0">
                  <a:pos x="18" y="3"/>
                </a:cxn>
              </a:cxnLst>
              <a:rect l="0" t="0" r="r" b="b"/>
              <a:pathLst>
                <a:path w="22" h="10">
                  <a:moveTo>
                    <a:pt x="18" y="3"/>
                  </a:moveTo>
                  <a:cubicBezTo>
                    <a:pt x="21" y="4"/>
                    <a:pt x="22" y="5"/>
                    <a:pt x="22" y="7"/>
                  </a:cubicBezTo>
                  <a:cubicBezTo>
                    <a:pt x="17" y="8"/>
                    <a:pt x="13" y="10"/>
                    <a:pt x="7" y="10"/>
                  </a:cubicBezTo>
                  <a:cubicBezTo>
                    <a:pt x="4" y="10"/>
                    <a:pt x="0" y="7"/>
                    <a:pt x="0" y="3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10" y="0"/>
                    <a:pt x="16" y="3"/>
                    <a:pt x="19" y="4"/>
                  </a:cubicBezTo>
                  <a:lnTo>
                    <a:pt x="18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3267075" y="2568575"/>
              <a:ext cx="23813" cy="9525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11" y="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18" y="4"/>
                </a:cxn>
              </a:cxnLst>
              <a:rect l="0" t="0" r="r" b="b"/>
              <a:pathLst>
                <a:path w="18" h="7">
                  <a:moveTo>
                    <a:pt x="18" y="4"/>
                  </a:moveTo>
                  <a:cubicBezTo>
                    <a:pt x="17" y="7"/>
                    <a:pt x="14" y="7"/>
                    <a:pt x="11" y="7"/>
                  </a:cubicBezTo>
                  <a:cubicBezTo>
                    <a:pt x="6" y="7"/>
                    <a:pt x="0" y="7"/>
                    <a:pt x="0" y="2"/>
                  </a:cubicBezTo>
                  <a:cubicBezTo>
                    <a:pt x="0" y="0"/>
                    <a:pt x="4" y="0"/>
                    <a:pt x="5" y="0"/>
                  </a:cubicBezTo>
                  <a:cubicBezTo>
                    <a:pt x="6" y="0"/>
                    <a:pt x="17" y="2"/>
                    <a:pt x="18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146425" y="2543175"/>
              <a:ext cx="100013" cy="39688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75" y="21"/>
                </a:cxn>
                <a:cxn ang="0">
                  <a:pos x="59" y="21"/>
                </a:cxn>
                <a:cxn ang="0">
                  <a:pos x="51" y="24"/>
                </a:cxn>
                <a:cxn ang="0">
                  <a:pos x="47" y="22"/>
                </a:cxn>
                <a:cxn ang="0">
                  <a:pos x="37" y="30"/>
                </a:cxn>
                <a:cxn ang="0">
                  <a:pos x="31" y="24"/>
                </a:cxn>
                <a:cxn ang="0">
                  <a:pos x="11" y="23"/>
                </a:cxn>
                <a:cxn ang="0">
                  <a:pos x="6" y="23"/>
                </a:cxn>
                <a:cxn ang="0">
                  <a:pos x="6" y="27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22" y="17"/>
                </a:cxn>
                <a:cxn ang="0">
                  <a:pos x="19" y="8"/>
                </a:cxn>
                <a:cxn ang="0">
                  <a:pos x="14" y="3"/>
                </a:cxn>
                <a:cxn ang="0">
                  <a:pos x="17" y="0"/>
                </a:cxn>
                <a:cxn ang="0">
                  <a:pos x="28" y="3"/>
                </a:cxn>
                <a:cxn ang="0">
                  <a:pos x="41" y="1"/>
                </a:cxn>
                <a:cxn ang="0">
                  <a:pos x="66" y="13"/>
                </a:cxn>
                <a:cxn ang="0">
                  <a:pos x="64" y="11"/>
                </a:cxn>
              </a:cxnLst>
              <a:rect l="0" t="0" r="r" b="b"/>
              <a:pathLst>
                <a:path w="75" h="30">
                  <a:moveTo>
                    <a:pt x="64" y="11"/>
                  </a:moveTo>
                  <a:cubicBezTo>
                    <a:pt x="68" y="15"/>
                    <a:pt x="72" y="16"/>
                    <a:pt x="75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4" y="24"/>
                    <a:pt x="51" y="24"/>
                  </a:cubicBezTo>
                  <a:cubicBezTo>
                    <a:pt x="49" y="24"/>
                    <a:pt x="49" y="22"/>
                    <a:pt x="47" y="22"/>
                  </a:cubicBezTo>
                  <a:cubicBezTo>
                    <a:pt x="41" y="22"/>
                    <a:pt x="41" y="30"/>
                    <a:pt x="37" y="30"/>
                  </a:cubicBezTo>
                  <a:cubicBezTo>
                    <a:pt x="33" y="30"/>
                    <a:pt x="34" y="26"/>
                    <a:pt x="31" y="24"/>
                  </a:cubicBezTo>
                  <a:cubicBezTo>
                    <a:pt x="27" y="22"/>
                    <a:pt x="17" y="23"/>
                    <a:pt x="11" y="23"/>
                  </a:cubicBezTo>
                  <a:cubicBezTo>
                    <a:pt x="8" y="23"/>
                    <a:pt x="8" y="24"/>
                    <a:pt x="6" y="23"/>
                  </a:cubicBezTo>
                  <a:cubicBezTo>
                    <a:pt x="6" y="24"/>
                    <a:pt x="6" y="25"/>
                    <a:pt x="6" y="27"/>
                  </a:cubicBezTo>
                  <a:cubicBezTo>
                    <a:pt x="3" y="26"/>
                    <a:pt x="0" y="22"/>
                    <a:pt x="0" y="19"/>
                  </a:cubicBezTo>
                  <a:cubicBezTo>
                    <a:pt x="1" y="19"/>
                    <a:pt x="2" y="18"/>
                    <a:pt x="3" y="18"/>
                  </a:cubicBezTo>
                  <a:cubicBezTo>
                    <a:pt x="13" y="18"/>
                    <a:pt x="17" y="20"/>
                    <a:pt x="22" y="17"/>
                  </a:cubicBezTo>
                  <a:cubicBezTo>
                    <a:pt x="20" y="15"/>
                    <a:pt x="19" y="12"/>
                    <a:pt x="19" y="8"/>
                  </a:cubicBezTo>
                  <a:cubicBezTo>
                    <a:pt x="17" y="8"/>
                    <a:pt x="14" y="6"/>
                    <a:pt x="14" y="3"/>
                  </a:cubicBezTo>
                  <a:cubicBezTo>
                    <a:pt x="14" y="2"/>
                    <a:pt x="16" y="0"/>
                    <a:pt x="17" y="0"/>
                  </a:cubicBezTo>
                  <a:cubicBezTo>
                    <a:pt x="21" y="0"/>
                    <a:pt x="24" y="3"/>
                    <a:pt x="28" y="3"/>
                  </a:cubicBezTo>
                  <a:cubicBezTo>
                    <a:pt x="34" y="3"/>
                    <a:pt x="36" y="1"/>
                    <a:pt x="41" y="1"/>
                  </a:cubicBezTo>
                  <a:cubicBezTo>
                    <a:pt x="55" y="1"/>
                    <a:pt x="58" y="9"/>
                    <a:pt x="66" y="13"/>
                  </a:cubicBez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3076575" y="2455863"/>
              <a:ext cx="9525" cy="111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6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cubicBezTo>
                    <a:pt x="6" y="0"/>
                    <a:pt x="7" y="3"/>
                    <a:pt x="7" y="6"/>
                  </a:cubicBezTo>
                  <a:cubicBezTo>
                    <a:pt x="7" y="7"/>
                    <a:pt x="6" y="8"/>
                    <a:pt x="5" y="8"/>
                  </a:cubicBezTo>
                  <a:cubicBezTo>
                    <a:pt x="0" y="8"/>
                    <a:pt x="0" y="3"/>
                    <a:pt x="0" y="0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3068638" y="2422525"/>
              <a:ext cx="14288" cy="47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0"/>
                </a:cxn>
                <a:cxn ang="0">
                  <a:pos x="11" y="3"/>
                </a:cxn>
                <a:cxn ang="0">
                  <a:pos x="0" y="3"/>
                </a:cxn>
              </a:cxnLst>
              <a:rect l="0" t="0" r="r" b="b"/>
              <a:pathLst>
                <a:path w="11" h="4">
                  <a:moveTo>
                    <a:pt x="0" y="3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0"/>
                    <a:pt x="10" y="2"/>
                    <a:pt x="11" y="3"/>
                  </a:cubicBezTo>
                  <a:cubicBezTo>
                    <a:pt x="7" y="4"/>
                    <a:pt x="2" y="3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3094038" y="2428875"/>
              <a:ext cx="4763" cy="635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0"/>
                </a:cxn>
                <a:cxn ang="0">
                  <a:pos x="3" y="4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2" y="4"/>
                    <a:pt x="0" y="1"/>
                    <a:pt x="1" y="0"/>
                  </a:cubicBezTo>
                  <a:lnTo>
                    <a:pt x="3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3154363" y="2517775"/>
              <a:ext cx="11113" cy="79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9" y="4"/>
                </a:cxn>
                <a:cxn ang="0">
                  <a:pos x="9" y="0"/>
                </a:cxn>
                <a:cxn ang="0">
                  <a:pos x="0" y="4"/>
                </a:cxn>
              </a:cxnLst>
              <a:rect l="0" t="0" r="r" b="b"/>
              <a:pathLst>
                <a:path w="9" h="7">
                  <a:moveTo>
                    <a:pt x="0" y="4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1" y="7"/>
                    <a:pt x="2" y="7"/>
                  </a:cubicBezTo>
                  <a:cubicBezTo>
                    <a:pt x="4" y="7"/>
                    <a:pt x="7" y="6"/>
                    <a:pt x="9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3"/>
                    <a:pt x="4" y="5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2301875" y="1979613"/>
              <a:ext cx="966788" cy="473075"/>
            </a:xfrm>
            <a:custGeom>
              <a:avLst/>
              <a:gdLst/>
              <a:ahLst/>
              <a:cxnLst>
                <a:cxn ang="0">
                  <a:pos x="543" y="285"/>
                </a:cxn>
                <a:cxn ang="0">
                  <a:pos x="555" y="317"/>
                </a:cxn>
                <a:cxn ang="0">
                  <a:pos x="560" y="338"/>
                </a:cxn>
                <a:cxn ang="0">
                  <a:pos x="542" y="345"/>
                </a:cxn>
                <a:cxn ang="0">
                  <a:pos x="507" y="287"/>
                </a:cxn>
                <a:cxn ang="0">
                  <a:pos x="474" y="283"/>
                </a:cxn>
                <a:cxn ang="0">
                  <a:pos x="460" y="283"/>
                </a:cxn>
                <a:cxn ang="0">
                  <a:pos x="443" y="286"/>
                </a:cxn>
                <a:cxn ang="0">
                  <a:pos x="412" y="292"/>
                </a:cxn>
                <a:cxn ang="0">
                  <a:pos x="393" y="291"/>
                </a:cxn>
                <a:cxn ang="0">
                  <a:pos x="357" y="309"/>
                </a:cxn>
                <a:cxn ang="0">
                  <a:pos x="343" y="342"/>
                </a:cxn>
                <a:cxn ang="0">
                  <a:pos x="282" y="290"/>
                </a:cxn>
                <a:cxn ang="0">
                  <a:pos x="246" y="281"/>
                </a:cxn>
                <a:cxn ang="0">
                  <a:pos x="207" y="262"/>
                </a:cxn>
                <a:cxn ang="0">
                  <a:pos x="170" y="268"/>
                </a:cxn>
                <a:cxn ang="0">
                  <a:pos x="95" y="252"/>
                </a:cxn>
                <a:cxn ang="0">
                  <a:pos x="47" y="214"/>
                </a:cxn>
                <a:cxn ang="0">
                  <a:pos x="4" y="141"/>
                </a:cxn>
                <a:cxn ang="0">
                  <a:pos x="4" y="95"/>
                </a:cxn>
                <a:cxn ang="0">
                  <a:pos x="0" y="23"/>
                </a:cxn>
                <a:cxn ang="0">
                  <a:pos x="20" y="27"/>
                </a:cxn>
                <a:cxn ang="0">
                  <a:pos x="20" y="5"/>
                </a:cxn>
                <a:cxn ang="0">
                  <a:pos x="373" y="0"/>
                </a:cxn>
                <a:cxn ang="0">
                  <a:pos x="406" y="11"/>
                </a:cxn>
                <a:cxn ang="0">
                  <a:pos x="408" y="45"/>
                </a:cxn>
                <a:cxn ang="0">
                  <a:pos x="423" y="42"/>
                </a:cxn>
                <a:cxn ang="0">
                  <a:pos x="441" y="40"/>
                </a:cxn>
                <a:cxn ang="0">
                  <a:pos x="456" y="42"/>
                </a:cxn>
                <a:cxn ang="0">
                  <a:pos x="472" y="47"/>
                </a:cxn>
                <a:cxn ang="0">
                  <a:pos x="510" y="48"/>
                </a:cxn>
                <a:cxn ang="0">
                  <a:pos x="490" y="54"/>
                </a:cxn>
                <a:cxn ang="0">
                  <a:pos x="472" y="69"/>
                </a:cxn>
                <a:cxn ang="0">
                  <a:pos x="471" y="121"/>
                </a:cxn>
                <a:cxn ang="0">
                  <a:pos x="480" y="88"/>
                </a:cxn>
                <a:cxn ang="0">
                  <a:pos x="501" y="57"/>
                </a:cxn>
                <a:cxn ang="0">
                  <a:pos x="516" y="87"/>
                </a:cxn>
                <a:cxn ang="0">
                  <a:pos x="531" y="97"/>
                </a:cxn>
                <a:cxn ang="0">
                  <a:pos x="527" y="123"/>
                </a:cxn>
                <a:cxn ang="0">
                  <a:pos x="564" y="97"/>
                </a:cxn>
                <a:cxn ang="0">
                  <a:pos x="610" y="84"/>
                </a:cxn>
                <a:cxn ang="0">
                  <a:pos x="653" y="65"/>
                </a:cxn>
                <a:cxn ang="0">
                  <a:pos x="675" y="63"/>
                </a:cxn>
                <a:cxn ang="0">
                  <a:pos x="699" y="28"/>
                </a:cxn>
                <a:cxn ang="0">
                  <a:pos x="726" y="73"/>
                </a:cxn>
                <a:cxn ang="0">
                  <a:pos x="701" y="80"/>
                </a:cxn>
                <a:cxn ang="0">
                  <a:pos x="681" y="113"/>
                </a:cxn>
                <a:cxn ang="0">
                  <a:pos x="690" y="118"/>
                </a:cxn>
                <a:cxn ang="0">
                  <a:pos x="676" y="122"/>
                </a:cxn>
                <a:cxn ang="0">
                  <a:pos x="648" y="132"/>
                </a:cxn>
                <a:cxn ang="0">
                  <a:pos x="642" y="134"/>
                </a:cxn>
                <a:cxn ang="0">
                  <a:pos x="635" y="137"/>
                </a:cxn>
                <a:cxn ang="0">
                  <a:pos x="627" y="161"/>
                </a:cxn>
                <a:cxn ang="0">
                  <a:pos x="622" y="159"/>
                </a:cxn>
                <a:cxn ang="0">
                  <a:pos x="615" y="186"/>
                </a:cxn>
                <a:cxn ang="0">
                  <a:pos x="614" y="178"/>
                </a:cxn>
                <a:cxn ang="0">
                  <a:pos x="608" y="170"/>
                </a:cxn>
                <a:cxn ang="0">
                  <a:pos x="611" y="192"/>
                </a:cxn>
                <a:cxn ang="0">
                  <a:pos x="614" y="196"/>
                </a:cxn>
                <a:cxn ang="0">
                  <a:pos x="614" y="205"/>
                </a:cxn>
                <a:cxn ang="0">
                  <a:pos x="607" y="213"/>
                </a:cxn>
                <a:cxn ang="0">
                  <a:pos x="607" y="221"/>
                </a:cxn>
                <a:cxn ang="0">
                  <a:pos x="589" y="232"/>
                </a:cxn>
              </a:cxnLst>
              <a:rect l="0" t="0" r="r" b="b"/>
              <a:pathLst>
                <a:path w="726" h="356">
                  <a:moveTo>
                    <a:pt x="590" y="233"/>
                  </a:moveTo>
                  <a:cubicBezTo>
                    <a:pt x="569" y="245"/>
                    <a:pt x="543" y="253"/>
                    <a:pt x="543" y="285"/>
                  </a:cubicBezTo>
                  <a:cubicBezTo>
                    <a:pt x="543" y="300"/>
                    <a:pt x="555" y="304"/>
                    <a:pt x="555" y="318"/>
                  </a:cubicBezTo>
                  <a:cubicBezTo>
                    <a:pt x="555" y="317"/>
                    <a:pt x="555" y="317"/>
                    <a:pt x="555" y="317"/>
                  </a:cubicBezTo>
                  <a:cubicBezTo>
                    <a:pt x="555" y="320"/>
                    <a:pt x="555" y="320"/>
                    <a:pt x="555" y="320"/>
                  </a:cubicBezTo>
                  <a:cubicBezTo>
                    <a:pt x="556" y="326"/>
                    <a:pt x="560" y="330"/>
                    <a:pt x="560" y="338"/>
                  </a:cubicBezTo>
                  <a:cubicBezTo>
                    <a:pt x="560" y="347"/>
                    <a:pt x="558" y="356"/>
                    <a:pt x="551" y="356"/>
                  </a:cubicBezTo>
                  <a:cubicBezTo>
                    <a:pt x="544" y="356"/>
                    <a:pt x="544" y="349"/>
                    <a:pt x="542" y="345"/>
                  </a:cubicBezTo>
                  <a:cubicBezTo>
                    <a:pt x="537" y="338"/>
                    <a:pt x="532" y="335"/>
                    <a:pt x="529" y="328"/>
                  </a:cubicBezTo>
                  <a:cubicBezTo>
                    <a:pt x="522" y="314"/>
                    <a:pt x="527" y="287"/>
                    <a:pt x="507" y="287"/>
                  </a:cubicBezTo>
                  <a:cubicBezTo>
                    <a:pt x="503" y="287"/>
                    <a:pt x="502" y="293"/>
                    <a:pt x="498" y="293"/>
                  </a:cubicBezTo>
                  <a:cubicBezTo>
                    <a:pt x="490" y="293"/>
                    <a:pt x="485" y="283"/>
                    <a:pt x="474" y="283"/>
                  </a:cubicBezTo>
                  <a:cubicBezTo>
                    <a:pt x="468" y="283"/>
                    <a:pt x="467" y="286"/>
                    <a:pt x="463" y="286"/>
                  </a:cubicBezTo>
                  <a:cubicBezTo>
                    <a:pt x="462" y="286"/>
                    <a:pt x="460" y="284"/>
                    <a:pt x="460" y="283"/>
                  </a:cubicBezTo>
                  <a:cubicBezTo>
                    <a:pt x="453" y="285"/>
                    <a:pt x="444" y="284"/>
                    <a:pt x="436" y="286"/>
                  </a:cubicBezTo>
                  <a:cubicBezTo>
                    <a:pt x="441" y="288"/>
                    <a:pt x="440" y="288"/>
                    <a:pt x="443" y="286"/>
                  </a:cubicBezTo>
                  <a:cubicBezTo>
                    <a:pt x="442" y="293"/>
                    <a:pt x="438" y="297"/>
                    <a:pt x="443" y="301"/>
                  </a:cubicBezTo>
                  <a:cubicBezTo>
                    <a:pt x="431" y="307"/>
                    <a:pt x="421" y="292"/>
                    <a:pt x="412" y="292"/>
                  </a:cubicBezTo>
                  <a:cubicBezTo>
                    <a:pt x="409" y="292"/>
                    <a:pt x="408" y="295"/>
                    <a:pt x="405" y="295"/>
                  </a:cubicBezTo>
                  <a:cubicBezTo>
                    <a:pt x="400" y="295"/>
                    <a:pt x="398" y="291"/>
                    <a:pt x="393" y="291"/>
                  </a:cubicBezTo>
                  <a:cubicBezTo>
                    <a:pt x="380" y="291"/>
                    <a:pt x="374" y="302"/>
                    <a:pt x="368" y="307"/>
                  </a:cubicBezTo>
                  <a:cubicBezTo>
                    <a:pt x="365" y="311"/>
                    <a:pt x="361" y="308"/>
                    <a:pt x="357" y="309"/>
                  </a:cubicBezTo>
                  <a:cubicBezTo>
                    <a:pt x="347" y="313"/>
                    <a:pt x="341" y="325"/>
                    <a:pt x="341" y="338"/>
                  </a:cubicBezTo>
                  <a:cubicBezTo>
                    <a:pt x="341" y="339"/>
                    <a:pt x="343" y="341"/>
                    <a:pt x="343" y="342"/>
                  </a:cubicBezTo>
                  <a:cubicBezTo>
                    <a:pt x="336" y="342"/>
                    <a:pt x="325" y="339"/>
                    <a:pt x="321" y="336"/>
                  </a:cubicBezTo>
                  <a:cubicBezTo>
                    <a:pt x="307" y="322"/>
                    <a:pt x="308" y="290"/>
                    <a:pt x="282" y="290"/>
                  </a:cubicBezTo>
                  <a:cubicBezTo>
                    <a:pt x="272" y="290"/>
                    <a:pt x="275" y="302"/>
                    <a:pt x="266" y="302"/>
                  </a:cubicBezTo>
                  <a:cubicBezTo>
                    <a:pt x="257" y="302"/>
                    <a:pt x="250" y="287"/>
                    <a:pt x="246" y="281"/>
                  </a:cubicBezTo>
                  <a:cubicBezTo>
                    <a:pt x="239" y="268"/>
                    <a:pt x="230" y="266"/>
                    <a:pt x="215" y="262"/>
                  </a:cubicBezTo>
                  <a:cubicBezTo>
                    <a:pt x="207" y="262"/>
                    <a:pt x="207" y="262"/>
                    <a:pt x="207" y="262"/>
                  </a:cubicBezTo>
                  <a:cubicBezTo>
                    <a:pt x="207" y="268"/>
                    <a:pt x="207" y="268"/>
                    <a:pt x="207" y="268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95" y="252"/>
                    <a:pt x="95" y="252"/>
                    <a:pt x="95" y="252"/>
                  </a:cubicBezTo>
                  <a:cubicBezTo>
                    <a:pt x="88" y="239"/>
                    <a:pt x="66" y="230"/>
                    <a:pt x="50" y="223"/>
                  </a:cubicBezTo>
                  <a:cubicBezTo>
                    <a:pt x="47" y="222"/>
                    <a:pt x="48" y="217"/>
                    <a:pt x="47" y="214"/>
                  </a:cubicBezTo>
                  <a:cubicBezTo>
                    <a:pt x="40" y="198"/>
                    <a:pt x="28" y="193"/>
                    <a:pt x="30" y="175"/>
                  </a:cubicBezTo>
                  <a:cubicBezTo>
                    <a:pt x="21" y="174"/>
                    <a:pt x="11" y="154"/>
                    <a:pt x="4" y="141"/>
                  </a:cubicBezTo>
                  <a:cubicBezTo>
                    <a:pt x="2" y="137"/>
                    <a:pt x="6" y="134"/>
                    <a:pt x="8" y="133"/>
                  </a:cubicBezTo>
                  <a:cubicBezTo>
                    <a:pt x="3" y="123"/>
                    <a:pt x="8" y="107"/>
                    <a:pt x="4" y="95"/>
                  </a:cubicBezTo>
                  <a:cubicBezTo>
                    <a:pt x="0" y="85"/>
                    <a:pt x="11" y="60"/>
                    <a:pt x="11" y="46"/>
                  </a:cubicBezTo>
                  <a:cubicBezTo>
                    <a:pt x="11" y="36"/>
                    <a:pt x="0" y="32"/>
                    <a:pt x="0" y="23"/>
                  </a:cubicBezTo>
                  <a:cubicBezTo>
                    <a:pt x="0" y="20"/>
                    <a:pt x="5" y="20"/>
                    <a:pt x="7" y="20"/>
                  </a:cubicBezTo>
                  <a:cubicBezTo>
                    <a:pt x="13" y="20"/>
                    <a:pt x="17" y="23"/>
                    <a:pt x="20" y="27"/>
                  </a:cubicBezTo>
                  <a:cubicBezTo>
                    <a:pt x="22" y="24"/>
                    <a:pt x="26" y="19"/>
                    <a:pt x="26" y="15"/>
                  </a:cubicBezTo>
                  <a:cubicBezTo>
                    <a:pt x="26" y="11"/>
                    <a:pt x="22" y="10"/>
                    <a:pt x="20" y="5"/>
                  </a:cubicBezTo>
                  <a:cubicBezTo>
                    <a:pt x="373" y="5"/>
                    <a:pt x="373" y="5"/>
                    <a:pt x="373" y="5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9" y="4"/>
                    <a:pt x="378" y="8"/>
                    <a:pt x="384" y="11"/>
                  </a:cubicBezTo>
                  <a:cubicBezTo>
                    <a:pt x="406" y="11"/>
                    <a:pt x="406" y="11"/>
                    <a:pt x="406" y="11"/>
                  </a:cubicBezTo>
                  <a:cubicBezTo>
                    <a:pt x="415" y="20"/>
                    <a:pt x="426" y="20"/>
                    <a:pt x="443" y="20"/>
                  </a:cubicBezTo>
                  <a:cubicBezTo>
                    <a:pt x="431" y="28"/>
                    <a:pt x="418" y="32"/>
                    <a:pt x="408" y="45"/>
                  </a:cubicBezTo>
                  <a:cubicBezTo>
                    <a:pt x="415" y="45"/>
                    <a:pt x="415" y="45"/>
                    <a:pt x="415" y="45"/>
                  </a:cubicBezTo>
                  <a:cubicBezTo>
                    <a:pt x="418" y="43"/>
                    <a:pt x="420" y="42"/>
                    <a:pt x="423" y="42"/>
                  </a:cubicBezTo>
                  <a:cubicBezTo>
                    <a:pt x="425" y="46"/>
                    <a:pt x="426" y="46"/>
                    <a:pt x="429" y="46"/>
                  </a:cubicBezTo>
                  <a:cubicBezTo>
                    <a:pt x="437" y="46"/>
                    <a:pt x="437" y="40"/>
                    <a:pt x="441" y="40"/>
                  </a:cubicBezTo>
                  <a:cubicBezTo>
                    <a:pt x="446" y="40"/>
                    <a:pt x="454" y="32"/>
                    <a:pt x="461" y="31"/>
                  </a:cubicBezTo>
                  <a:cubicBezTo>
                    <a:pt x="461" y="37"/>
                    <a:pt x="458" y="38"/>
                    <a:pt x="456" y="42"/>
                  </a:cubicBezTo>
                  <a:cubicBezTo>
                    <a:pt x="465" y="42"/>
                    <a:pt x="465" y="42"/>
                    <a:pt x="465" y="42"/>
                  </a:cubicBezTo>
                  <a:cubicBezTo>
                    <a:pt x="465" y="45"/>
                    <a:pt x="469" y="47"/>
                    <a:pt x="472" y="47"/>
                  </a:cubicBezTo>
                  <a:cubicBezTo>
                    <a:pt x="478" y="47"/>
                    <a:pt x="480" y="43"/>
                    <a:pt x="484" y="43"/>
                  </a:cubicBezTo>
                  <a:cubicBezTo>
                    <a:pt x="495" y="43"/>
                    <a:pt x="500" y="48"/>
                    <a:pt x="510" y="48"/>
                  </a:cubicBezTo>
                  <a:cubicBezTo>
                    <a:pt x="510" y="54"/>
                    <a:pt x="510" y="54"/>
                    <a:pt x="510" y="54"/>
                  </a:cubicBezTo>
                  <a:cubicBezTo>
                    <a:pt x="503" y="56"/>
                    <a:pt x="493" y="54"/>
                    <a:pt x="490" y="54"/>
                  </a:cubicBezTo>
                  <a:cubicBezTo>
                    <a:pt x="480" y="54"/>
                    <a:pt x="462" y="66"/>
                    <a:pt x="462" y="75"/>
                  </a:cubicBezTo>
                  <a:cubicBezTo>
                    <a:pt x="466" y="72"/>
                    <a:pt x="468" y="69"/>
                    <a:pt x="472" y="69"/>
                  </a:cubicBezTo>
                  <a:cubicBezTo>
                    <a:pt x="465" y="78"/>
                    <a:pt x="461" y="101"/>
                    <a:pt x="461" y="112"/>
                  </a:cubicBezTo>
                  <a:cubicBezTo>
                    <a:pt x="461" y="117"/>
                    <a:pt x="466" y="121"/>
                    <a:pt x="471" y="121"/>
                  </a:cubicBezTo>
                  <a:cubicBezTo>
                    <a:pt x="478" y="121"/>
                    <a:pt x="480" y="108"/>
                    <a:pt x="480" y="102"/>
                  </a:cubicBezTo>
                  <a:cubicBezTo>
                    <a:pt x="480" y="97"/>
                    <a:pt x="480" y="88"/>
                    <a:pt x="480" y="88"/>
                  </a:cubicBezTo>
                  <a:cubicBezTo>
                    <a:pt x="480" y="82"/>
                    <a:pt x="480" y="69"/>
                    <a:pt x="485" y="69"/>
                  </a:cubicBezTo>
                  <a:cubicBezTo>
                    <a:pt x="501" y="68"/>
                    <a:pt x="494" y="57"/>
                    <a:pt x="501" y="57"/>
                  </a:cubicBezTo>
                  <a:cubicBezTo>
                    <a:pt x="504" y="57"/>
                    <a:pt x="521" y="65"/>
                    <a:pt x="521" y="70"/>
                  </a:cubicBezTo>
                  <a:cubicBezTo>
                    <a:pt x="521" y="77"/>
                    <a:pt x="517" y="81"/>
                    <a:pt x="516" y="87"/>
                  </a:cubicBezTo>
                  <a:cubicBezTo>
                    <a:pt x="521" y="87"/>
                    <a:pt x="520" y="85"/>
                    <a:pt x="525" y="84"/>
                  </a:cubicBezTo>
                  <a:cubicBezTo>
                    <a:pt x="526" y="91"/>
                    <a:pt x="526" y="94"/>
                    <a:pt x="531" y="97"/>
                  </a:cubicBezTo>
                  <a:cubicBezTo>
                    <a:pt x="526" y="103"/>
                    <a:pt x="521" y="106"/>
                    <a:pt x="521" y="112"/>
                  </a:cubicBezTo>
                  <a:cubicBezTo>
                    <a:pt x="521" y="117"/>
                    <a:pt x="523" y="123"/>
                    <a:pt x="527" y="123"/>
                  </a:cubicBezTo>
                  <a:cubicBezTo>
                    <a:pt x="539" y="123"/>
                    <a:pt x="559" y="112"/>
                    <a:pt x="568" y="108"/>
                  </a:cubicBezTo>
                  <a:cubicBezTo>
                    <a:pt x="567" y="103"/>
                    <a:pt x="565" y="99"/>
                    <a:pt x="564" y="97"/>
                  </a:cubicBezTo>
                  <a:cubicBezTo>
                    <a:pt x="567" y="97"/>
                    <a:pt x="567" y="97"/>
                    <a:pt x="569" y="97"/>
                  </a:cubicBezTo>
                  <a:cubicBezTo>
                    <a:pt x="582" y="97"/>
                    <a:pt x="610" y="101"/>
                    <a:pt x="610" y="84"/>
                  </a:cubicBezTo>
                  <a:cubicBezTo>
                    <a:pt x="611" y="84"/>
                    <a:pt x="627" y="68"/>
                    <a:pt x="630" y="66"/>
                  </a:cubicBezTo>
                  <a:cubicBezTo>
                    <a:pt x="632" y="64"/>
                    <a:pt x="643" y="65"/>
                    <a:pt x="653" y="65"/>
                  </a:cubicBezTo>
                  <a:cubicBezTo>
                    <a:pt x="657" y="65"/>
                    <a:pt x="660" y="65"/>
                    <a:pt x="664" y="65"/>
                  </a:cubicBezTo>
                  <a:cubicBezTo>
                    <a:pt x="668" y="65"/>
                    <a:pt x="672" y="63"/>
                    <a:pt x="675" y="63"/>
                  </a:cubicBezTo>
                  <a:cubicBezTo>
                    <a:pt x="680" y="62"/>
                    <a:pt x="678" y="61"/>
                    <a:pt x="680" y="59"/>
                  </a:cubicBezTo>
                  <a:cubicBezTo>
                    <a:pt x="688" y="51"/>
                    <a:pt x="688" y="36"/>
                    <a:pt x="699" y="28"/>
                  </a:cubicBezTo>
                  <a:cubicBezTo>
                    <a:pt x="704" y="35"/>
                    <a:pt x="712" y="25"/>
                    <a:pt x="716" y="32"/>
                  </a:cubicBezTo>
                  <a:cubicBezTo>
                    <a:pt x="723" y="44"/>
                    <a:pt x="717" y="62"/>
                    <a:pt x="726" y="73"/>
                  </a:cubicBezTo>
                  <a:cubicBezTo>
                    <a:pt x="723" y="77"/>
                    <a:pt x="718" y="80"/>
                    <a:pt x="712" y="80"/>
                  </a:cubicBezTo>
                  <a:cubicBezTo>
                    <a:pt x="706" y="80"/>
                    <a:pt x="706" y="78"/>
                    <a:pt x="701" y="80"/>
                  </a:cubicBezTo>
                  <a:cubicBezTo>
                    <a:pt x="694" y="87"/>
                    <a:pt x="679" y="92"/>
                    <a:pt x="679" y="109"/>
                  </a:cubicBezTo>
                  <a:cubicBezTo>
                    <a:pt x="679" y="110"/>
                    <a:pt x="680" y="112"/>
                    <a:pt x="681" y="113"/>
                  </a:cubicBezTo>
                  <a:cubicBezTo>
                    <a:pt x="681" y="115"/>
                    <a:pt x="683" y="121"/>
                    <a:pt x="686" y="121"/>
                  </a:cubicBezTo>
                  <a:cubicBezTo>
                    <a:pt x="687" y="121"/>
                    <a:pt x="690" y="118"/>
                    <a:pt x="690" y="118"/>
                  </a:cubicBezTo>
                  <a:cubicBezTo>
                    <a:pt x="690" y="121"/>
                    <a:pt x="690" y="121"/>
                    <a:pt x="690" y="121"/>
                  </a:cubicBezTo>
                  <a:cubicBezTo>
                    <a:pt x="685" y="122"/>
                    <a:pt x="678" y="124"/>
                    <a:pt x="676" y="122"/>
                  </a:cubicBezTo>
                  <a:cubicBezTo>
                    <a:pt x="667" y="129"/>
                    <a:pt x="652" y="126"/>
                    <a:pt x="643" y="132"/>
                  </a:cubicBezTo>
                  <a:cubicBezTo>
                    <a:pt x="648" y="132"/>
                    <a:pt x="648" y="132"/>
                    <a:pt x="648" y="132"/>
                  </a:cubicBezTo>
                  <a:cubicBezTo>
                    <a:pt x="652" y="132"/>
                    <a:pt x="656" y="129"/>
                    <a:pt x="659" y="132"/>
                  </a:cubicBezTo>
                  <a:cubicBezTo>
                    <a:pt x="653" y="134"/>
                    <a:pt x="648" y="134"/>
                    <a:pt x="642" y="134"/>
                  </a:cubicBezTo>
                  <a:cubicBezTo>
                    <a:pt x="641" y="134"/>
                    <a:pt x="639" y="133"/>
                    <a:pt x="638" y="133"/>
                  </a:cubicBezTo>
                  <a:cubicBezTo>
                    <a:pt x="637" y="134"/>
                    <a:pt x="635" y="135"/>
                    <a:pt x="635" y="137"/>
                  </a:cubicBezTo>
                  <a:cubicBezTo>
                    <a:pt x="635" y="139"/>
                    <a:pt x="639" y="142"/>
                    <a:pt x="639" y="142"/>
                  </a:cubicBezTo>
                  <a:cubicBezTo>
                    <a:pt x="638" y="145"/>
                    <a:pt x="630" y="161"/>
                    <a:pt x="627" y="161"/>
                  </a:cubicBezTo>
                  <a:cubicBezTo>
                    <a:pt x="626" y="161"/>
                    <a:pt x="625" y="158"/>
                    <a:pt x="624" y="157"/>
                  </a:cubicBezTo>
                  <a:cubicBezTo>
                    <a:pt x="622" y="159"/>
                    <a:pt x="622" y="159"/>
                    <a:pt x="622" y="159"/>
                  </a:cubicBezTo>
                  <a:cubicBezTo>
                    <a:pt x="623" y="163"/>
                    <a:pt x="626" y="164"/>
                    <a:pt x="626" y="168"/>
                  </a:cubicBezTo>
                  <a:cubicBezTo>
                    <a:pt x="626" y="170"/>
                    <a:pt x="617" y="186"/>
                    <a:pt x="615" y="186"/>
                  </a:cubicBezTo>
                  <a:cubicBezTo>
                    <a:pt x="615" y="186"/>
                    <a:pt x="614" y="184"/>
                    <a:pt x="614" y="183"/>
                  </a:cubicBezTo>
                  <a:cubicBezTo>
                    <a:pt x="614" y="181"/>
                    <a:pt x="614" y="180"/>
                    <a:pt x="614" y="178"/>
                  </a:cubicBezTo>
                  <a:cubicBezTo>
                    <a:pt x="614" y="175"/>
                    <a:pt x="610" y="168"/>
                    <a:pt x="609" y="164"/>
                  </a:cubicBezTo>
                  <a:cubicBezTo>
                    <a:pt x="608" y="166"/>
                    <a:pt x="608" y="170"/>
                    <a:pt x="608" y="170"/>
                  </a:cubicBezTo>
                  <a:cubicBezTo>
                    <a:pt x="608" y="173"/>
                    <a:pt x="611" y="181"/>
                    <a:pt x="611" y="185"/>
                  </a:cubicBezTo>
                  <a:cubicBezTo>
                    <a:pt x="611" y="189"/>
                    <a:pt x="608" y="189"/>
                    <a:pt x="611" y="192"/>
                  </a:cubicBezTo>
                  <a:cubicBezTo>
                    <a:pt x="612" y="192"/>
                    <a:pt x="613" y="192"/>
                    <a:pt x="614" y="192"/>
                  </a:cubicBezTo>
                  <a:cubicBezTo>
                    <a:pt x="614" y="193"/>
                    <a:pt x="614" y="195"/>
                    <a:pt x="614" y="196"/>
                  </a:cubicBezTo>
                  <a:cubicBezTo>
                    <a:pt x="614" y="200"/>
                    <a:pt x="610" y="201"/>
                    <a:pt x="608" y="201"/>
                  </a:cubicBezTo>
                  <a:cubicBezTo>
                    <a:pt x="610" y="205"/>
                    <a:pt x="612" y="205"/>
                    <a:pt x="614" y="205"/>
                  </a:cubicBezTo>
                  <a:cubicBezTo>
                    <a:pt x="613" y="210"/>
                    <a:pt x="611" y="210"/>
                    <a:pt x="607" y="210"/>
                  </a:cubicBezTo>
                  <a:cubicBezTo>
                    <a:pt x="607" y="213"/>
                    <a:pt x="607" y="213"/>
                    <a:pt x="607" y="213"/>
                  </a:cubicBezTo>
                  <a:cubicBezTo>
                    <a:pt x="612" y="216"/>
                    <a:pt x="612" y="216"/>
                    <a:pt x="612" y="216"/>
                  </a:cubicBezTo>
                  <a:cubicBezTo>
                    <a:pt x="611" y="218"/>
                    <a:pt x="610" y="221"/>
                    <a:pt x="607" y="221"/>
                  </a:cubicBezTo>
                  <a:cubicBezTo>
                    <a:pt x="602" y="222"/>
                    <a:pt x="600" y="226"/>
                    <a:pt x="596" y="226"/>
                  </a:cubicBezTo>
                  <a:cubicBezTo>
                    <a:pt x="591" y="228"/>
                    <a:pt x="591" y="230"/>
                    <a:pt x="589" y="232"/>
                  </a:cubicBezTo>
                  <a:lnTo>
                    <a:pt x="590" y="2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2030413" y="1400175"/>
              <a:ext cx="1425575" cy="736600"/>
            </a:xfrm>
            <a:custGeom>
              <a:avLst/>
              <a:gdLst/>
              <a:ahLst/>
              <a:cxnLst>
                <a:cxn ang="0">
                  <a:pos x="950" y="501"/>
                </a:cxn>
                <a:cxn ang="0">
                  <a:pos x="950" y="527"/>
                </a:cxn>
                <a:cxn ang="0">
                  <a:pos x="955" y="469"/>
                </a:cxn>
                <a:cxn ang="0">
                  <a:pos x="944" y="436"/>
                </a:cxn>
                <a:cxn ang="0">
                  <a:pos x="982" y="418"/>
                </a:cxn>
                <a:cxn ang="0">
                  <a:pos x="1060" y="356"/>
                </a:cxn>
                <a:cxn ang="0">
                  <a:pos x="1050" y="346"/>
                </a:cxn>
                <a:cxn ang="0">
                  <a:pos x="991" y="310"/>
                </a:cxn>
                <a:cxn ang="0">
                  <a:pos x="965" y="247"/>
                </a:cxn>
                <a:cxn ang="0">
                  <a:pos x="908" y="267"/>
                </a:cxn>
                <a:cxn ang="0">
                  <a:pos x="831" y="204"/>
                </a:cxn>
                <a:cxn ang="0">
                  <a:pos x="794" y="247"/>
                </a:cxn>
                <a:cxn ang="0">
                  <a:pos x="783" y="387"/>
                </a:cxn>
                <a:cxn ang="0">
                  <a:pos x="726" y="334"/>
                </a:cxn>
                <a:cxn ang="0">
                  <a:pos x="607" y="306"/>
                </a:cxn>
                <a:cxn ang="0">
                  <a:pos x="595" y="216"/>
                </a:cxn>
                <a:cxn ang="0">
                  <a:pos x="633" y="178"/>
                </a:cxn>
                <a:cxn ang="0">
                  <a:pos x="675" y="146"/>
                </a:cxn>
                <a:cxn ang="0">
                  <a:pos x="686" y="127"/>
                </a:cxn>
                <a:cxn ang="0">
                  <a:pos x="722" y="120"/>
                </a:cxn>
                <a:cxn ang="0">
                  <a:pos x="746" y="61"/>
                </a:cxn>
                <a:cxn ang="0">
                  <a:pos x="702" y="67"/>
                </a:cxn>
                <a:cxn ang="0">
                  <a:pos x="665" y="74"/>
                </a:cxn>
                <a:cxn ang="0">
                  <a:pos x="625" y="55"/>
                </a:cxn>
                <a:cxn ang="0">
                  <a:pos x="574" y="0"/>
                </a:cxn>
                <a:cxn ang="0">
                  <a:pos x="555" y="38"/>
                </a:cxn>
                <a:cxn ang="0">
                  <a:pos x="567" y="98"/>
                </a:cxn>
                <a:cxn ang="0">
                  <a:pos x="492" y="92"/>
                </a:cxn>
                <a:cxn ang="0">
                  <a:pos x="430" y="75"/>
                </a:cxn>
                <a:cxn ang="0">
                  <a:pos x="387" y="89"/>
                </a:cxn>
                <a:cxn ang="0">
                  <a:pos x="333" y="81"/>
                </a:cxn>
                <a:cxn ang="0">
                  <a:pos x="202" y="42"/>
                </a:cxn>
                <a:cxn ang="0">
                  <a:pos x="138" y="40"/>
                </a:cxn>
                <a:cxn ang="0">
                  <a:pos x="61" y="70"/>
                </a:cxn>
                <a:cxn ang="0">
                  <a:pos x="0" y="242"/>
                </a:cxn>
                <a:cxn ang="0">
                  <a:pos x="67" y="253"/>
                </a:cxn>
                <a:cxn ang="0">
                  <a:pos x="124" y="316"/>
                </a:cxn>
                <a:cxn ang="0">
                  <a:pos x="136" y="366"/>
                </a:cxn>
                <a:cxn ang="0">
                  <a:pos x="181" y="413"/>
                </a:cxn>
                <a:cxn ang="0">
                  <a:pos x="224" y="440"/>
                </a:cxn>
                <a:cxn ang="0">
                  <a:pos x="610" y="446"/>
                </a:cxn>
                <a:cxn ang="0">
                  <a:pos x="676" y="453"/>
                </a:cxn>
                <a:cxn ang="0">
                  <a:pos x="705" y="477"/>
                </a:cxn>
                <a:cxn ang="0">
                  <a:pos x="759" y="512"/>
                </a:cxn>
                <a:cxn ang="0">
                  <a:pos x="732" y="553"/>
                </a:cxn>
                <a:cxn ang="0">
                  <a:pos x="772" y="543"/>
                </a:cxn>
                <a:cxn ang="0">
                  <a:pos x="814" y="519"/>
                </a:cxn>
                <a:cxn ang="0">
                  <a:pos x="879" y="498"/>
                </a:cxn>
                <a:cxn ang="0">
                  <a:pos x="928" y="505"/>
                </a:cxn>
              </a:cxnLst>
              <a:rect l="0" t="0" r="r" b="b"/>
              <a:pathLst>
                <a:path w="1071" h="553">
                  <a:moveTo>
                    <a:pt x="928" y="503"/>
                  </a:moveTo>
                  <a:cubicBezTo>
                    <a:pt x="928" y="502"/>
                    <a:pt x="928" y="502"/>
                    <a:pt x="928" y="502"/>
                  </a:cubicBezTo>
                  <a:cubicBezTo>
                    <a:pt x="928" y="502"/>
                    <a:pt x="931" y="502"/>
                    <a:pt x="932" y="502"/>
                  </a:cubicBezTo>
                  <a:cubicBezTo>
                    <a:pt x="935" y="502"/>
                    <a:pt x="946" y="504"/>
                    <a:pt x="950" y="501"/>
                  </a:cubicBezTo>
                  <a:cubicBezTo>
                    <a:pt x="954" y="498"/>
                    <a:pt x="954" y="493"/>
                    <a:pt x="960" y="492"/>
                  </a:cubicBezTo>
                  <a:cubicBezTo>
                    <a:pt x="960" y="498"/>
                    <a:pt x="960" y="499"/>
                    <a:pt x="967" y="499"/>
                  </a:cubicBezTo>
                  <a:cubicBezTo>
                    <a:pt x="957" y="500"/>
                    <a:pt x="941" y="507"/>
                    <a:pt x="941" y="516"/>
                  </a:cubicBezTo>
                  <a:cubicBezTo>
                    <a:pt x="941" y="520"/>
                    <a:pt x="947" y="527"/>
                    <a:pt x="950" y="527"/>
                  </a:cubicBezTo>
                  <a:cubicBezTo>
                    <a:pt x="953" y="527"/>
                    <a:pt x="961" y="516"/>
                    <a:pt x="970" y="513"/>
                  </a:cubicBezTo>
                  <a:cubicBezTo>
                    <a:pt x="972" y="513"/>
                    <a:pt x="1003" y="501"/>
                    <a:pt x="1003" y="497"/>
                  </a:cubicBezTo>
                  <a:cubicBezTo>
                    <a:pt x="1003" y="493"/>
                    <a:pt x="991" y="492"/>
                    <a:pt x="988" y="492"/>
                  </a:cubicBezTo>
                  <a:cubicBezTo>
                    <a:pt x="976" y="492"/>
                    <a:pt x="955" y="480"/>
                    <a:pt x="955" y="469"/>
                  </a:cubicBezTo>
                  <a:cubicBezTo>
                    <a:pt x="955" y="466"/>
                    <a:pt x="959" y="463"/>
                    <a:pt x="960" y="458"/>
                  </a:cubicBezTo>
                  <a:cubicBezTo>
                    <a:pt x="958" y="458"/>
                    <a:pt x="953" y="457"/>
                    <a:pt x="949" y="457"/>
                  </a:cubicBezTo>
                  <a:cubicBezTo>
                    <a:pt x="951" y="453"/>
                    <a:pt x="967" y="451"/>
                    <a:pt x="967" y="442"/>
                  </a:cubicBezTo>
                  <a:cubicBezTo>
                    <a:pt x="967" y="434"/>
                    <a:pt x="954" y="436"/>
                    <a:pt x="944" y="436"/>
                  </a:cubicBezTo>
                  <a:cubicBezTo>
                    <a:pt x="925" y="436"/>
                    <a:pt x="916" y="449"/>
                    <a:pt x="903" y="451"/>
                  </a:cubicBezTo>
                  <a:cubicBezTo>
                    <a:pt x="909" y="439"/>
                    <a:pt x="918" y="443"/>
                    <a:pt x="928" y="433"/>
                  </a:cubicBezTo>
                  <a:cubicBezTo>
                    <a:pt x="934" y="427"/>
                    <a:pt x="929" y="423"/>
                    <a:pt x="939" y="420"/>
                  </a:cubicBezTo>
                  <a:cubicBezTo>
                    <a:pt x="955" y="415"/>
                    <a:pt x="965" y="418"/>
                    <a:pt x="982" y="418"/>
                  </a:cubicBezTo>
                  <a:cubicBezTo>
                    <a:pt x="1004" y="418"/>
                    <a:pt x="1016" y="425"/>
                    <a:pt x="1029" y="408"/>
                  </a:cubicBezTo>
                  <a:cubicBezTo>
                    <a:pt x="1035" y="400"/>
                    <a:pt x="1071" y="398"/>
                    <a:pt x="1071" y="384"/>
                  </a:cubicBezTo>
                  <a:cubicBezTo>
                    <a:pt x="1071" y="374"/>
                    <a:pt x="1067" y="370"/>
                    <a:pt x="1063" y="363"/>
                  </a:cubicBezTo>
                  <a:cubicBezTo>
                    <a:pt x="1060" y="363"/>
                    <a:pt x="1065" y="359"/>
                    <a:pt x="1060" y="356"/>
                  </a:cubicBezTo>
                  <a:cubicBezTo>
                    <a:pt x="1060" y="351"/>
                    <a:pt x="1060" y="351"/>
                    <a:pt x="1060" y="351"/>
                  </a:cubicBezTo>
                  <a:cubicBezTo>
                    <a:pt x="1050" y="357"/>
                    <a:pt x="1029" y="364"/>
                    <a:pt x="1018" y="364"/>
                  </a:cubicBezTo>
                  <a:cubicBezTo>
                    <a:pt x="1017" y="364"/>
                    <a:pt x="1014" y="363"/>
                    <a:pt x="1014" y="362"/>
                  </a:cubicBezTo>
                  <a:cubicBezTo>
                    <a:pt x="1022" y="358"/>
                    <a:pt x="1047" y="354"/>
                    <a:pt x="1050" y="346"/>
                  </a:cubicBezTo>
                  <a:cubicBezTo>
                    <a:pt x="1050" y="344"/>
                    <a:pt x="1046" y="343"/>
                    <a:pt x="1046" y="341"/>
                  </a:cubicBezTo>
                  <a:cubicBezTo>
                    <a:pt x="1035" y="342"/>
                    <a:pt x="1013" y="337"/>
                    <a:pt x="1013" y="322"/>
                  </a:cubicBezTo>
                  <a:cubicBezTo>
                    <a:pt x="1013" y="321"/>
                    <a:pt x="1013" y="321"/>
                    <a:pt x="1013" y="321"/>
                  </a:cubicBezTo>
                  <a:cubicBezTo>
                    <a:pt x="1003" y="321"/>
                    <a:pt x="997" y="315"/>
                    <a:pt x="991" y="310"/>
                  </a:cubicBezTo>
                  <a:cubicBezTo>
                    <a:pt x="994" y="309"/>
                    <a:pt x="998" y="308"/>
                    <a:pt x="998" y="302"/>
                  </a:cubicBezTo>
                  <a:cubicBezTo>
                    <a:pt x="998" y="298"/>
                    <a:pt x="994" y="295"/>
                    <a:pt x="995" y="290"/>
                  </a:cubicBezTo>
                  <a:cubicBezTo>
                    <a:pt x="991" y="289"/>
                    <a:pt x="977" y="280"/>
                    <a:pt x="980" y="272"/>
                  </a:cubicBezTo>
                  <a:cubicBezTo>
                    <a:pt x="985" y="262"/>
                    <a:pt x="966" y="259"/>
                    <a:pt x="965" y="247"/>
                  </a:cubicBezTo>
                  <a:cubicBezTo>
                    <a:pt x="964" y="247"/>
                    <a:pt x="959" y="243"/>
                    <a:pt x="958" y="242"/>
                  </a:cubicBezTo>
                  <a:cubicBezTo>
                    <a:pt x="954" y="244"/>
                    <a:pt x="947" y="248"/>
                    <a:pt x="947" y="254"/>
                  </a:cubicBezTo>
                  <a:cubicBezTo>
                    <a:pt x="947" y="261"/>
                    <a:pt x="933" y="277"/>
                    <a:pt x="922" y="277"/>
                  </a:cubicBezTo>
                  <a:cubicBezTo>
                    <a:pt x="914" y="277"/>
                    <a:pt x="913" y="267"/>
                    <a:pt x="908" y="267"/>
                  </a:cubicBezTo>
                  <a:cubicBezTo>
                    <a:pt x="900" y="267"/>
                    <a:pt x="897" y="246"/>
                    <a:pt x="896" y="236"/>
                  </a:cubicBezTo>
                  <a:cubicBezTo>
                    <a:pt x="894" y="224"/>
                    <a:pt x="870" y="233"/>
                    <a:pt x="870" y="216"/>
                  </a:cubicBezTo>
                  <a:cubicBezTo>
                    <a:pt x="858" y="215"/>
                    <a:pt x="855" y="200"/>
                    <a:pt x="843" y="200"/>
                  </a:cubicBezTo>
                  <a:cubicBezTo>
                    <a:pt x="837" y="200"/>
                    <a:pt x="837" y="204"/>
                    <a:pt x="831" y="204"/>
                  </a:cubicBezTo>
                  <a:cubicBezTo>
                    <a:pt x="818" y="204"/>
                    <a:pt x="810" y="197"/>
                    <a:pt x="797" y="197"/>
                  </a:cubicBezTo>
                  <a:cubicBezTo>
                    <a:pt x="791" y="197"/>
                    <a:pt x="784" y="200"/>
                    <a:pt x="784" y="208"/>
                  </a:cubicBezTo>
                  <a:cubicBezTo>
                    <a:pt x="784" y="212"/>
                    <a:pt x="800" y="218"/>
                    <a:pt x="786" y="227"/>
                  </a:cubicBezTo>
                  <a:cubicBezTo>
                    <a:pt x="780" y="231"/>
                    <a:pt x="794" y="241"/>
                    <a:pt x="794" y="247"/>
                  </a:cubicBezTo>
                  <a:cubicBezTo>
                    <a:pt x="796" y="260"/>
                    <a:pt x="783" y="264"/>
                    <a:pt x="778" y="266"/>
                  </a:cubicBezTo>
                  <a:cubicBezTo>
                    <a:pt x="788" y="283"/>
                    <a:pt x="803" y="289"/>
                    <a:pt x="803" y="318"/>
                  </a:cubicBezTo>
                  <a:cubicBezTo>
                    <a:pt x="803" y="326"/>
                    <a:pt x="777" y="346"/>
                    <a:pt x="768" y="347"/>
                  </a:cubicBezTo>
                  <a:cubicBezTo>
                    <a:pt x="783" y="355"/>
                    <a:pt x="777" y="379"/>
                    <a:pt x="783" y="387"/>
                  </a:cubicBezTo>
                  <a:cubicBezTo>
                    <a:pt x="782" y="389"/>
                    <a:pt x="776" y="392"/>
                    <a:pt x="775" y="397"/>
                  </a:cubicBezTo>
                  <a:cubicBezTo>
                    <a:pt x="770" y="397"/>
                    <a:pt x="766" y="406"/>
                    <a:pt x="762" y="403"/>
                  </a:cubicBezTo>
                  <a:cubicBezTo>
                    <a:pt x="751" y="394"/>
                    <a:pt x="736" y="380"/>
                    <a:pt x="736" y="367"/>
                  </a:cubicBezTo>
                  <a:cubicBezTo>
                    <a:pt x="736" y="353"/>
                    <a:pt x="738" y="342"/>
                    <a:pt x="726" y="334"/>
                  </a:cubicBezTo>
                  <a:cubicBezTo>
                    <a:pt x="697" y="334"/>
                    <a:pt x="697" y="334"/>
                    <a:pt x="697" y="334"/>
                  </a:cubicBezTo>
                  <a:cubicBezTo>
                    <a:pt x="681" y="322"/>
                    <a:pt x="662" y="315"/>
                    <a:pt x="643" y="308"/>
                  </a:cubicBezTo>
                  <a:cubicBezTo>
                    <a:pt x="640" y="306"/>
                    <a:pt x="629" y="299"/>
                    <a:pt x="623" y="299"/>
                  </a:cubicBezTo>
                  <a:cubicBezTo>
                    <a:pt x="617" y="299"/>
                    <a:pt x="614" y="306"/>
                    <a:pt x="607" y="306"/>
                  </a:cubicBezTo>
                  <a:cubicBezTo>
                    <a:pt x="607" y="295"/>
                    <a:pt x="600" y="270"/>
                    <a:pt x="590" y="270"/>
                  </a:cubicBezTo>
                  <a:cubicBezTo>
                    <a:pt x="586" y="270"/>
                    <a:pt x="584" y="274"/>
                    <a:pt x="579" y="275"/>
                  </a:cubicBezTo>
                  <a:cubicBezTo>
                    <a:pt x="581" y="269"/>
                    <a:pt x="579" y="268"/>
                    <a:pt x="579" y="255"/>
                  </a:cubicBezTo>
                  <a:cubicBezTo>
                    <a:pt x="579" y="237"/>
                    <a:pt x="584" y="227"/>
                    <a:pt x="595" y="216"/>
                  </a:cubicBezTo>
                  <a:cubicBezTo>
                    <a:pt x="598" y="213"/>
                    <a:pt x="606" y="196"/>
                    <a:pt x="609" y="194"/>
                  </a:cubicBezTo>
                  <a:cubicBezTo>
                    <a:pt x="617" y="192"/>
                    <a:pt x="630" y="196"/>
                    <a:pt x="630" y="186"/>
                  </a:cubicBezTo>
                  <a:cubicBezTo>
                    <a:pt x="630" y="179"/>
                    <a:pt x="613" y="178"/>
                    <a:pt x="607" y="175"/>
                  </a:cubicBezTo>
                  <a:cubicBezTo>
                    <a:pt x="611" y="176"/>
                    <a:pt x="597" y="167"/>
                    <a:pt x="633" y="178"/>
                  </a:cubicBezTo>
                  <a:cubicBezTo>
                    <a:pt x="643" y="181"/>
                    <a:pt x="637" y="169"/>
                    <a:pt x="642" y="169"/>
                  </a:cubicBezTo>
                  <a:cubicBezTo>
                    <a:pt x="643" y="169"/>
                    <a:pt x="647" y="169"/>
                    <a:pt x="652" y="169"/>
                  </a:cubicBezTo>
                  <a:cubicBezTo>
                    <a:pt x="662" y="169"/>
                    <a:pt x="668" y="158"/>
                    <a:pt x="675" y="153"/>
                  </a:cubicBezTo>
                  <a:cubicBezTo>
                    <a:pt x="675" y="146"/>
                    <a:pt x="675" y="146"/>
                    <a:pt x="675" y="146"/>
                  </a:cubicBezTo>
                  <a:cubicBezTo>
                    <a:pt x="660" y="142"/>
                    <a:pt x="645" y="145"/>
                    <a:pt x="639" y="131"/>
                  </a:cubicBezTo>
                  <a:cubicBezTo>
                    <a:pt x="639" y="131"/>
                    <a:pt x="643" y="131"/>
                    <a:pt x="647" y="131"/>
                  </a:cubicBezTo>
                  <a:cubicBezTo>
                    <a:pt x="652" y="135"/>
                    <a:pt x="658" y="141"/>
                    <a:pt x="666" y="141"/>
                  </a:cubicBezTo>
                  <a:cubicBezTo>
                    <a:pt x="673" y="141"/>
                    <a:pt x="686" y="132"/>
                    <a:pt x="686" y="127"/>
                  </a:cubicBezTo>
                  <a:cubicBezTo>
                    <a:pt x="686" y="125"/>
                    <a:pt x="680" y="117"/>
                    <a:pt x="683" y="117"/>
                  </a:cubicBezTo>
                  <a:cubicBezTo>
                    <a:pt x="693" y="117"/>
                    <a:pt x="696" y="126"/>
                    <a:pt x="703" y="126"/>
                  </a:cubicBezTo>
                  <a:cubicBezTo>
                    <a:pt x="707" y="126"/>
                    <a:pt x="709" y="123"/>
                    <a:pt x="717" y="123"/>
                  </a:cubicBezTo>
                  <a:cubicBezTo>
                    <a:pt x="715" y="120"/>
                    <a:pt x="717" y="112"/>
                    <a:pt x="722" y="120"/>
                  </a:cubicBezTo>
                  <a:cubicBezTo>
                    <a:pt x="725" y="125"/>
                    <a:pt x="748" y="105"/>
                    <a:pt x="748" y="100"/>
                  </a:cubicBezTo>
                  <a:cubicBezTo>
                    <a:pt x="748" y="96"/>
                    <a:pt x="738" y="91"/>
                    <a:pt x="738" y="89"/>
                  </a:cubicBezTo>
                  <a:cubicBezTo>
                    <a:pt x="738" y="85"/>
                    <a:pt x="732" y="78"/>
                    <a:pt x="746" y="72"/>
                  </a:cubicBezTo>
                  <a:cubicBezTo>
                    <a:pt x="748" y="68"/>
                    <a:pt x="746" y="68"/>
                    <a:pt x="746" y="61"/>
                  </a:cubicBezTo>
                  <a:cubicBezTo>
                    <a:pt x="732" y="61"/>
                    <a:pt x="735" y="50"/>
                    <a:pt x="717" y="50"/>
                  </a:cubicBezTo>
                  <a:cubicBezTo>
                    <a:pt x="713" y="49"/>
                    <a:pt x="710" y="47"/>
                    <a:pt x="706" y="47"/>
                  </a:cubicBezTo>
                  <a:cubicBezTo>
                    <a:pt x="701" y="47"/>
                    <a:pt x="695" y="50"/>
                    <a:pt x="695" y="55"/>
                  </a:cubicBezTo>
                  <a:cubicBezTo>
                    <a:pt x="695" y="61"/>
                    <a:pt x="702" y="63"/>
                    <a:pt x="702" y="67"/>
                  </a:cubicBezTo>
                  <a:cubicBezTo>
                    <a:pt x="702" y="72"/>
                    <a:pt x="692" y="72"/>
                    <a:pt x="689" y="76"/>
                  </a:cubicBezTo>
                  <a:cubicBezTo>
                    <a:pt x="686" y="84"/>
                    <a:pt x="687" y="90"/>
                    <a:pt x="681" y="98"/>
                  </a:cubicBezTo>
                  <a:cubicBezTo>
                    <a:pt x="671" y="110"/>
                    <a:pt x="658" y="90"/>
                    <a:pt x="658" y="85"/>
                  </a:cubicBezTo>
                  <a:cubicBezTo>
                    <a:pt x="658" y="79"/>
                    <a:pt x="665" y="81"/>
                    <a:pt x="665" y="74"/>
                  </a:cubicBezTo>
                  <a:cubicBezTo>
                    <a:pt x="665" y="71"/>
                    <a:pt x="652" y="59"/>
                    <a:pt x="649" y="59"/>
                  </a:cubicBezTo>
                  <a:cubicBezTo>
                    <a:pt x="636" y="59"/>
                    <a:pt x="645" y="78"/>
                    <a:pt x="631" y="78"/>
                  </a:cubicBezTo>
                  <a:cubicBezTo>
                    <a:pt x="631" y="70"/>
                    <a:pt x="630" y="65"/>
                    <a:pt x="621" y="60"/>
                  </a:cubicBezTo>
                  <a:cubicBezTo>
                    <a:pt x="622" y="58"/>
                    <a:pt x="623" y="57"/>
                    <a:pt x="625" y="55"/>
                  </a:cubicBezTo>
                  <a:cubicBezTo>
                    <a:pt x="618" y="51"/>
                    <a:pt x="609" y="55"/>
                    <a:pt x="603" y="48"/>
                  </a:cubicBezTo>
                  <a:cubicBezTo>
                    <a:pt x="606" y="47"/>
                    <a:pt x="614" y="44"/>
                    <a:pt x="614" y="38"/>
                  </a:cubicBezTo>
                  <a:cubicBezTo>
                    <a:pt x="614" y="29"/>
                    <a:pt x="601" y="30"/>
                    <a:pt x="601" y="23"/>
                  </a:cubicBezTo>
                  <a:cubicBezTo>
                    <a:pt x="601" y="10"/>
                    <a:pt x="591" y="1"/>
                    <a:pt x="574" y="0"/>
                  </a:cubicBezTo>
                  <a:cubicBezTo>
                    <a:pt x="565" y="0"/>
                    <a:pt x="569" y="6"/>
                    <a:pt x="569" y="10"/>
                  </a:cubicBezTo>
                  <a:cubicBezTo>
                    <a:pt x="564" y="11"/>
                    <a:pt x="557" y="10"/>
                    <a:pt x="557" y="17"/>
                  </a:cubicBezTo>
                  <a:cubicBezTo>
                    <a:pt x="557" y="21"/>
                    <a:pt x="561" y="23"/>
                    <a:pt x="561" y="28"/>
                  </a:cubicBezTo>
                  <a:cubicBezTo>
                    <a:pt x="561" y="32"/>
                    <a:pt x="555" y="32"/>
                    <a:pt x="555" y="38"/>
                  </a:cubicBezTo>
                  <a:cubicBezTo>
                    <a:pt x="555" y="52"/>
                    <a:pt x="585" y="44"/>
                    <a:pt x="585" y="59"/>
                  </a:cubicBezTo>
                  <a:cubicBezTo>
                    <a:pt x="585" y="61"/>
                    <a:pt x="581" y="72"/>
                    <a:pt x="581" y="72"/>
                  </a:cubicBezTo>
                  <a:cubicBezTo>
                    <a:pt x="584" y="70"/>
                    <a:pt x="587" y="69"/>
                    <a:pt x="591" y="67"/>
                  </a:cubicBezTo>
                  <a:cubicBezTo>
                    <a:pt x="596" y="85"/>
                    <a:pt x="567" y="77"/>
                    <a:pt x="567" y="98"/>
                  </a:cubicBezTo>
                  <a:cubicBezTo>
                    <a:pt x="553" y="102"/>
                    <a:pt x="564" y="88"/>
                    <a:pt x="561" y="83"/>
                  </a:cubicBezTo>
                  <a:cubicBezTo>
                    <a:pt x="559" y="81"/>
                    <a:pt x="547" y="78"/>
                    <a:pt x="541" y="78"/>
                  </a:cubicBezTo>
                  <a:cubicBezTo>
                    <a:pt x="533" y="78"/>
                    <a:pt x="530" y="82"/>
                    <a:pt x="530" y="92"/>
                  </a:cubicBezTo>
                  <a:cubicBezTo>
                    <a:pt x="522" y="91"/>
                    <a:pt x="517" y="92"/>
                    <a:pt x="492" y="92"/>
                  </a:cubicBezTo>
                  <a:cubicBezTo>
                    <a:pt x="468" y="92"/>
                    <a:pt x="441" y="83"/>
                    <a:pt x="435" y="65"/>
                  </a:cubicBezTo>
                  <a:cubicBezTo>
                    <a:pt x="427" y="67"/>
                    <a:pt x="400" y="68"/>
                    <a:pt x="400" y="78"/>
                  </a:cubicBezTo>
                  <a:cubicBezTo>
                    <a:pt x="400" y="81"/>
                    <a:pt x="403" y="82"/>
                    <a:pt x="406" y="82"/>
                  </a:cubicBezTo>
                  <a:cubicBezTo>
                    <a:pt x="413" y="82"/>
                    <a:pt x="425" y="79"/>
                    <a:pt x="430" y="75"/>
                  </a:cubicBezTo>
                  <a:cubicBezTo>
                    <a:pt x="432" y="90"/>
                    <a:pt x="409" y="78"/>
                    <a:pt x="409" y="93"/>
                  </a:cubicBezTo>
                  <a:cubicBezTo>
                    <a:pt x="409" y="96"/>
                    <a:pt x="414" y="106"/>
                    <a:pt x="412" y="106"/>
                  </a:cubicBezTo>
                  <a:cubicBezTo>
                    <a:pt x="403" y="106"/>
                    <a:pt x="401" y="95"/>
                    <a:pt x="394" y="92"/>
                  </a:cubicBezTo>
                  <a:cubicBezTo>
                    <a:pt x="387" y="89"/>
                    <a:pt x="387" y="89"/>
                    <a:pt x="387" y="89"/>
                  </a:cubicBezTo>
                  <a:cubicBezTo>
                    <a:pt x="377" y="89"/>
                    <a:pt x="370" y="89"/>
                    <a:pt x="359" y="89"/>
                  </a:cubicBezTo>
                  <a:cubicBezTo>
                    <a:pt x="350" y="89"/>
                    <a:pt x="344" y="92"/>
                    <a:pt x="335" y="93"/>
                  </a:cubicBezTo>
                  <a:cubicBezTo>
                    <a:pt x="317" y="93"/>
                    <a:pt x="317" y="87"/>
                    <a:pt x="317" y="86"/>
                  </a:cubicBezTo>
                  <a:cubicBezTo>
                    <a:pt x="317" y="82"/>
                    <a:pt x="331" y="83"/>
                    <a:pt x="333" y="81"/>
                  </a:cubicBezTo>
                  <a:cubicBezTo>
                    <a:pt x="321" y="64"/>
                    <a:pt x="323" y="66"/>
                    <a:pt x="298" y="68"/>
                  </a:cubicBezTo>
                  <a:cubicBezTo>
                    <a:pt x="271" y="70"/>
                    <a:pt x="258" y="48"/>
                    <a:pt x="231" y="48"/>
                  </a:cubicBezTo>
                  <a:cubicBezTo>
                    <a:pt x="223" y="48"/>
                    <a:pt x="219" y="54"/>
                    <a:pt x="212" y="54"/>
                  </a:cubicBezTo>
                  <a:cubicBezTo>
                    <a:pt x="207" y="54"/>
                    <a:pt x="202" y="46"/>
                    <a:pt x="202" y="42"/>
                  </a:cubicBezTo>
                  <a:cubicBezTo>
                    <a:pt x="193" y="44"/>
                    <a:pt x="193" y="54"/>
                    <a:pt x="184" y="54"/>
                  </a:cubicBezTo>
                  <a:cubicBezTo>
                    <a:pt x="176" y="54"/>
                    <a:pt x="164" y="34"/>
                    <a:pt x="161" y="34"/>
                  </a:cubicBezTo>
                  <a:cubicBezTo>
                    <a:pt x="153" y="34"/>
                    <a:pt x="156" y="47"/>
                    <a:pt x="146" y="47"/>
                  </a:cubicBezTo>
                  <a:cubicBezTo>
                    <a:pt x="143" y="47"/>
                    <a:pt x="140" y="44"/>
                    <a:pt x="138" y="40"/>
                  </a:cubicBezTo>
                  <a:cubicBezTo>
                    <a:pt x="125" y="44"/>
                    <a:pt x="120" y="44"/>
                    <a:pt x="108" y="49"/>
                  </a:cubicBezTo>
                  <a:cubicBezTo>
                    <a:pt x="103" y="50"/>
                    <a:pt x="91" y="59"/>
                    <a:pt x="87" y="55"/>
                  </a:cubicBezTo>
                  <a:cubicBezTo>
                    <a:pt x="76" y="44"/>
                    <a:pt x="78" y="58"/>
                    <a:pt x="74" y="58"/>
                  </a:cubicBezTo>
                  <a:cubicBezTo>
                    <a:pt x="45" y="59"/>
                    <a:pt x="65" y="70"/>
                    <a:pt x="61" y="70"/>
                  </a:cubicBezTo>
                  <a:cubicBezTo>
                    <a:pt x="50" y="70"/>
                    <a:pt x="30" y="67"/>
                    <a:pt x="12" y="56"/>
                  </a:cubicBezTo>
                  <a:cubicBezTo>
                    <a:pt x="11" y="56"/>
                    <a:pt x="6" y="52"/>
                    <a:pt x="6" y="51"/>
                  </a:cubicBezTo>
                  <a:cubicBezTo>
                    <a:pt x="3" y="52"/>
                    <a:pt x="5" y="52"/>
                    <a:pt x="0" y="51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6" y="247"/>
                    <a:pt x="19" y="240"/>
                    <a:pt x="25" y="248"/>
                  </a:cubicBezTo>
                  <a:cubicBezTo>
                    <a:pt x="29" y="254"/>
                    <a:pt x="38" y="266"/>
                    <a:pt x="47" y="266"/>
                  </a:cubicBezTo>
                  <a:cubicBezTo>
                    <a:pt x="53" y="266"/>
                    <a:pt x="53" y="257"/>
                    <a:pt x="59" y="255"/>
                  </a:cubicBezTo>
                  <a:cubicBezTo>
                    <a:pt x="62" y="254"/>
                    <a:pt x="64" y="255"/>
                    <a:pt x="67" y="253"/>
                  </a:cubicBezTo>
                  <a:cubicBezTo>
                    <a:pt x="81" y="266"/>
                    <a:pt x="87" y="271"/>
                    <a:pt x="99" y="288"/>
                  </a:cubicBezTo>
                  <a:cubicBezTo>
                    <a:pt x="100" y="290"/>
                    <a:pt x="103" y="291"/>
                    <a:pt x="105" y="295"/>
                  </a:cubicBezTo>
                  <a:cubicBezTo>
                    <a:pt x="106" y="300"/>
                    <a:pt x="108" y="306"/>
                    <a:pt x="113" y="311"/>
                  </a:cubicBezTo>
                  <a:cubicBezTo>
                    <a:pt x="116" y="314"/>
                    <a:pt x="121" y="313"/>
                    <a:pt x="124" y="316"/>
                  </a:cubicBezTo>
                  <a:cubicBezTo>
                    <a:pt x="128" y="320"/>
                    <a:pt x="135" y="322"/>
                    <a:pt x="135" y="332"/>
                  </a:cubicBezTo>
                  <a:cubicBezTo>
                    <a:pt x="135" y="336"/>
                    <a:pt x="129" y="337"/>
                    <a:pt x="129" y="340"/>
                  </a:cubicBezTo>
                  <a:cubicBezTo>
                    <a:pt x="129" y="343"/>
                    <a:pt x="132" y="344"/>
                    <a:pt x="132" y="347"/>
                  </a:cubicBezTo>
                  <a:cubicBezTo>
                    <a:pt x="132" y="352"/>
                    <a:pt x="130" y="364"/>
                    <a:pt x="136" y="366"/>
                  </a:cubicBezTo>
                  <a:cubicBezTo>
                    <a:pt x="140" y="367"/>
                    <a:pt x="143" y="367"/>
                    <a:pt x="146" y="370"/>
                  </a:cubicBezTo>
                  <a:cubicBezTo>
                    <a:pt x="150" y="373"/>
                    <a:pt x="145" y="379"/>
                    <a:pt x="150" y="383"/>
                  </a:cubicBezTo>
                  <a:cubicBezTo>
                    <a:pt x="150" y="383"/>
                    <a:pt x="162" y="390"/>
                    <a:pt x="162" y="391"/>
                  </a:cubicBezTo>
                  <a:cubicBezTo>
                    <a:pt x="165" y="401"/>
                    <a:pt x="166" y="413"/>
                    <a:pt x="181" y="413"/>
                  </a:cubicBezTo>
                  <a:cubicBezTo>
                    <a:pt x="183" y="422"/>
                    <a:pt x="199" y="416"/>
                    <a:pt x="202" y="428"/>
                  </a:cubicBezTo>
                  <a:cubicBezTo>
                    <a:pt x="204" y="432"/>
                    <a:pt x="215" y="433"/>
                    <a:pt x="219" y="437"/>
                  </a:cubicBezTo>
                  <a:cubicBezTo>
                    <a:pt x="220" y="438"/>
                    <a:pt x="222" y="439"/>
                    <a:pt x="224" y="440"/>
                  </a:cubicBezTo>
                  <a:cubicBezTo>
                    <a:pt x="224" y="440"/>
                    <a:pt x="224" y="440"/>
                    <a:pt x="224" y="440"/>
                  </a:cubicBezTo>
                  <a:cubicBezTo>
                    <a:pt x="577" y="440"/>
                    <a:pt x="577" y="440"/>
                    <a:pt x="577" y="440"/>
                  </a:cubicBezTo>
                  <a:cubicBezTo>
                    <a:pt x="577" y="435"/>
                    <a:pt x="577" y="435"/>
                    <a:pt x="577" y="435"/>
                  </a:cubicBezTo>
                  <a:cubicBezTo>
                    <a:pt x="583" y="439"/>
                    <a:pt x="582" y="443"/>
                    <a:pt x="588" y="446"/>
                  </a:cubicBezTo>
                  <a:cubicBezTo>
                    <a:pt x="610" y="446"/>
                    <a:pt x="610" y="446"/>
                    <a:pt x="610" y="446"/>
                  </a:cubicBezTo>
                  <a:cubicBezTo>
                    <a:pt x="619" y="455"/>
                    <a:pt x="630" y="455"/>
                    <a:pt x="647" y="455"/>
                  </a:cubicBezTo>
                  <a:cubicBezTo>
                    <a:pt x="652" y="453"/>
                    <a:pt x="653" y="455"/>
                    <a:pt x="658" y="452"/>
                  </a:cubicBezTo>
                  <a:cubicBezTo>
                    <a:pt x="662" y="450"/>
                    <a:pt x="661" y="443"/>
                    <a:pt x="665" y="443"/>
                  </a:cubicBezTo>
                  <a:cubicBezTo>
                    <a:pt x="670" y="443"/>
                    <a:pt x="674" y="451"/>
                    <a:pt x="676" y="453"/>
                  </a:cubicBezTo>
                  <a:cubicBezTo>
                    <a:pt x="677" y="451"/>
                    <a:pt x="676" y="448"/>
                    <a:pt x="676" y="447"/>
                  </a:cubicBezTo>
                  <a:cubicBezTo>
                    <a:pt x="677" y="447"/>
                    <a:pt x="678" y="447"/>
                    <a:pt x="680" y="447"/>
                  </a:cubicBezTo>
                  <a:cubicBezTo>
                    <a:pt x="682" y="447"/>
                    <a:pt x="701" y="462"/>
                    <a:pt x="702" y="463"/>
                  </a:cubicBezTo>
                  <a:cubicBezTo>
                    <a:pt x="704" y="469"/>
                    <a:pt x="702" y="473"/>
                    <a:pt x="705" y="477"/>
                  </a:cubicBezTo>
                  <a:cubicBezTo>
                    <a:pt x="715" y="487"/>
                    <a:pt x="729" y="485"/>
                    <a:pt x="740" y="492"/>
                  </a:cubicBezTo>
                  <a:cubicBezTo>
                    <a:pt x="752" y="492"/>
                    <a:pt x="752" y="492"/>
                    <a:pt x="752" y="492"/>
                  </a:cubicBezTo>
                  <a:cubicBezTo>
                    <a:pt x="757" y="495"/>
                    <a:pt x="763" y="500"/>
                    <a:pt x="763" y="506"/>
                  </a:cubicBezTo>
                  <a:cubicBezTo>
                    <a:pt x="763" y="509"/>
                    <a:pt x="762" y="512"/>
                    <a:pt x="759" y="512"/>
                  </a:cubicBezTo>
                  <a:cubicBezTo>
                    <a:pt x="754" y="512"/>
                    <a:pt x="748" y="506"/>
                    <a:pt x="747" y="504"/>
                  </a:cubicBezTo>
                  <a:cubicBezTo>
                    <a:pt x="745" y="511"/>
                    <a:pt x="741" y="532"/>
                    <a:pt x="735" y="532"/>
                  </a:cubicBezTo>
                  <a:cubicBezTo>
                    <a:pt x="730" y="538"/>
                    <a:pt x="725" y="541"/>
                    <a:pt x="725" y="547"/>
                  </a:cubicBezTo>
                  <a:cubicBezTo>
                    <a:pt x="726" y="549"/>
                    <a:pt x="729" y="553"/>
                    <a:pt x="732" y="553"/>
                  </a:cubicBezTo>
                  <a:cubicBezTo>
                    <a:pt x="736" y="553"/>
                    <a:pt x="736" y="550"/>
                    <a:pt x="738" y="548"/>
                  </a:cubicBezTo>
                  <a:cubicBezTo>
                    <a:pt x="742" y="544"/>
                    <a:pt x="748" y="545"/>
                    <a:pt x="755" y="545"/>
                  </a:cubicBezTo>
                  <a:cubicBezTo>
                    <a:pt x="760" y="545"/>
                    <a:pt x="763" y="548"/>
                    <a:pt x="765" y="546"/>
                  </a:cubicBezTo>
                  <a:cubicBezTo>
                    <a:pt x="768" y="545"/>
                    <a:pt x="770" y="544"/>
                    <a:pt x="772" y="543"/>
                  </a:cubicBezTo>
                  <a:cubicBezTo>
                    <a:pt x="772" y="540"/>
                    <a:pt x="771" y="538"/>
                    <a:pt x="770" y="536"/>
                  </a:cubicBezTo>
                  <a:cubicBezTo>
                    <a:pt x="769" y="534"/>
                    <a:pt x="767" y="533"/>
                    <a:pt x="767" y="531"/>
                  </a:cubicBezTo>
                  <a:cubicBezTo>
                    <a:pt x="767" y="529"/>
                    <a:pt x="771" y="528"/>
                    <a:pt x="773" y="528"/>
                  </a:cubicBezTo>
                  <a:cubicBezTo>
                    <a:pt x="782" y="525"/>
                    <a:pt x="803" y="519"/>
                    <a:pt x="814" y="519"/>
                  </a:cubicBezTo>
                  <a:cubicBezTo>
                    <a:pt x="815" y="519"/>
                    <a:pt x="831" y="503"/>
                    <a:pt x="834" y="501"/>
                  </a:cubicBezTo>
                  <a:cubicBezTo>
                    <a:pt x="836" y="499"/>
                    <a:pt x="847" y="500"/>
                    <a:pt x="857" y="500"/>
                  </a:cubicBezTo>
                  <a:cubicBezTo>
                    <a:pt x="861" y="500"/>
                    <a:pt x="864" y="500"/>
                    <a:pt x="868" y="500"/>
                  </a:cubicBezTo>
                  <a:cubicBezTo>
                    <a:pt x="872" y="500"/>
                    <a:pt x="876" y="498"/>
                    <a:pt x="879" y="498"/>
                  </a:cubicBezTo>
                  <a:cubicBezTo>
                    <a:pt x="884" y="497"/>
                    <a:pt x="882" y="496"/>
                    <a:pt x="884" y="494"/>
                  </a:cubicBezTo>
                  <a:cubicBezTo>
                    <a:pt x="892" y="486"/>
                    <a:pt x="892" y="471"/>
                    <a:pt x="903" y="463"/>
                  </a:cubicBezTo>
                  <a:cubicBezTo>
                    <a:pt x="908" y="470"/>
                    <a:pt x="916" y="460"/>
                    <a:pt x="920" y="467"/>
                  </a:cubicBezTo>
                  <a:cubicBezTo>
                    <a:pt x="926" y="478"/>
                    <a:pt x="922" y="494"/>
                    <a:pt x="928" y="505"/>
                  </a:cubicBezTo>
                  <a:lnTo>
                    <a:pt x="928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1585913" y="1417638"/>
              <a:ext cx="623888" cy="457200"/>
            </a:xfrm>
            <a:custGeom>
              <a:avLst/>
              <a:gdLst/>
              <a:ahLst/>
              <a:cxnLst>
                <a:cxn ang="0">
                  <a:pos x="334" y="228"/>
                </a:cxn>
                <a:cxn ang="0">
                  <a:pos x="381" y="252"/>
                </a:cxn>
                <a:cxn ang="0">
                  <a:pos x="401" y="239"/>
                </a:cxn>
                <a:cxn ang="0">
                  <a:pos x="439" y="281"/>
                </a:cxn>
                <a:cxn ang="0">
                  <a:pos x="458" y="302"/>
                </a:cxn>
                <a:cxn ang="0">
                  <a:pos x="463" y="326"/>
                </a:cxn>
                <a:cxn ang="0">
                  <a:pos x="440" y="314"/>
                </a:cxn>
                <a:cxn ang="0">
                  <a:pos x="427" y="300"/>
                </a:cxn>
                <a:cxn ang="0">
                  <a:pos x="426" y="286"/>
                </a:cxn>
                <a:cxn ang="0">
                  <a:pos x="414" y="286"/>
                </a:cxn>
                <a:cxn ang="0">
                  <a:pos x="412" y="270"/>
                </a:cxn>
                <a:cxn ang="0">
                  <a:pos x="390" y="261"/>
                </a:cxn>
                <a:cxn ang="0">
                  <a:pos x="363" y="252"/>
                </a:cxn>
                <a:cxn ang="0">
                  <a:pos x="299" y="236"/>
                </a:cxn>
                <a:cxn ang="0">
                  <a:pos x="240" y="221"/>
                </a:cxn>
                <a:cxn ang="0">
                  <a:pos x="200" y="252"/>
                </a:cxn>
                <a:cxn ang="0">
                  <a:pos x="199" y="245"/>
                </a:cxn>
                <a:cxn ang="0">
                  <a:pos x="218" y="219"/>
                </a:cxn>
                <a:cxn ang="0">
                  <a:pos x="213" y="214"/>
                </a:cxn>
                <a:cxn ang="0">
                  <a:pos x="173" y="260"/>
                </a:cxn>
                <a:cxn ang="0">
                  <a:pos x="143" y="288"/>
                </a:cxn>
                <a:cxn ang="0">
                  <a:pos x="79" y="322"/>
                </a:cxn>
                <a:cxn ang="0">
                  <a:pos x="57" y="328"/>
                </a:cxn>
                <a:cxn ang="0">
                  <a:pos x="92" y="307"/>
                </a:cxn>
                <a:cxn ang="0">
                  <a:pos x="148" y="256"/>
                </a:cxn>
                <a:cxn ang="0">
                  <a:pos x="125" y="262"/>
                </a:cxn>
                <a:cxn ang="0">
                  <a:pos x="110" y="266"/>
                </a:cxn>
                <a:cxn ang="0">
                  <a:pos x="88" y="261"/>
                </a:cxn>
                <a:cxn ang="0">
                  <a:pos x="76" y="264"/>
                </a:cxn>
                <a:cxn ang="0">
                  <a:pos x="72" y="244"/>
                </a:cxn>
                <a:cxn ang="0">
                  <a:pos x="60" y="245"/>
                </a:cxn>
                <a:cxn ang="0">
                  <a:pos x="37" y="224"/>
                </a:cxn>
                <a:cxn ang="0">
                  <a:pos x="52" y="180"/>
                </a:cxn>
                <a:cxn ang="0">
                  <a:pos x="79" y="152"/>
                </a:cxn>
                <a:cxn ang="0">
                  <a:pos x="85" y="145"/>
                </a:cxn>
                <a:cxn ang="0">
                  <a:pos x="60" y="153"/>
                </a:cxn>
                <a:cxn ang="0">
                  <a:pos x="18" y="150"/>
                </a:cxn>
                <a:cxn ang="0">
                  <a:pos x="13" y="133"/>
                </a:cxn>
                <a:cxn ang="0">
                  <a:pos x="40" y="106"/>
                </a:cxn>
                <a:cxn ang="0">
                  <a:pos x="64" y="116"/>
                </a:cxn>
                <a:cxn ang="0">
                  <a:pos x="50" y="95"/>
                </a:cxn>
                <a:cxn ang="0">
                  <a:pos x="13" y="68"/>
                </a:cxn>
                <a:cxn ang="0">
                  <a:pos x="44" y="56"/>
                </a:cxn>
                <a:cxn ang="0">
                  <a:pos x="117" y="13"/>
                </a:cxn>
                <a:cxn ang="0">
                  <a:pos x="150" y="7"/>
                </a:cxn>
                <a:cxn ang="0">
                  <a:pos x="157" y="7"/>
                </a:cxn>
                <a:cxn ang="0">
                  <a:pos x="189" y="11"/>
                </a:cxn>
                <a:cxn ang="0">
                  <a:pos x="236" y="20"/>
                </a:cxn>
                <a:cxn ang="0">
                  <a:pos x="307" y="28"/>
                </a:cxn>
                <a:cxn ang="0">
                  <a:pos x="334" y="36"/>
                </a:cxn>
              </a:cxnLst>
              <a:rect l="0" t="0" r="r" b="b"/>
              <a:pathLst>
                <a:path w="469" h="343">
                  <a:moveTo>
                    <a:pt x="334" y="37"/>
                  </a:moveTo>
                  <a:cubicBezTo>
                    <a:pt x="334" y="228"/>
                    <a:pt x="334" y="228"/>
                    <a:pt x="334" y="228"/>
                  </a:cubicBezTo>
                  <a:cubicBezTo>
                    <a:pt x="340" y="233"/>
                    <a:pt x="353" y="226"/>
                    <a:pt x="359" y="234"/>
                  </a:cubicBezTo>
                  <a:cubicBezTo>
                    <a:pt x="363" y="240"/>
                    <a:pt x="372" y="252"/>
                    <a:pt x="381" y="252"/>
                  </a:cubicBezTo>
                  <a:cubicBezTo>
                    <a:pt x="387" y="252"/>
                    <a:pt x="387" y="243"/>
                    <a:pt x="393" y="241"/>
                  </a:cubicBezTo>
                  <a:cubicBezTo>
                    <a:pt x="396" y="240"/>
                    <a:pt x="398" y="241"/>
                    <a:pt x="401" y="239"/>
                  </a:cubicBezTo>
                  <a:cubicBezTo>
                    <a:pt x="415" y="252"/>
                    <a:pt x="421" y="257"/>
                    <a:pt x="433" y="274"/>
                  </a:cubicBezTo>
                  <a:cubicBezTo>
                    <a:pt x="434" y="276"/>
                    <a:pt x="437" y="277"/>
                    <a:pt x="439" y="281"/>
                  </a:cubicBezTo>
                  <a:cubicBezTo>
                    <a:pt x="440" y="286"/>
                    <a:pt x="442" y="292"/>
                    <a:pt x="447" y="297"/>
                  </a:cubicBezTo>
                  <a:cubicBezTo>
                    <a:pt x="450" y="300"/>
                    <a:pt x="455" y="299"/>
                    <a:pt x="458" y="302"/>
                  </a:cubicBezTo>
                  <a:cubicBezTo>
                    <a:pt x="462" y="306"/>
                    <a:pt x="469" y="308"/>
                    <a:pt x="469" y="318"/>
                  </a:cubicBezTo>
                  <a:cubicBezTo>
                    <a:pt x="469" y="322"/>
                    <a:pt x="463" y="323"/>
                    <a:pt x="463" y="326"/>
                  </a:cubicBezTo>
                  <a:cubicBezTo>
                    <a:pt x="461" y="326"/>
                    <a:pt x="461" y="327"/>
                    <a:pt x="459" y="327"/>
                  </a:cubicBezTo>
                  <a:cubicBezTo>
                    <a:pt x="451" y="327"/>
                    <a:pt x="440" y="318"/>
                    <a:pt x="440" y="314"/>
                  </a:cubicBezTo>
                  <a:cubicBezTo>
                    <a:pt x="440" y="310"/>
                    <a:pt x="440" y="311"/>
                    <a:pt x="440" y="307"/>
                  </a:cubicBezTo>
                  <a:cubicBezTo>
                    <a:pt x="440" y="300"/>
                    <a:pt x="435" y="300"/>
                    <a:pt x="427" y="300"/>
                  </a:cubicBezTo>
                  <a:cubicBezTo>
                    <a:pt x="421" y="300"/>
                    <a:pt x="419" y="296"/>
                    <a:pt x="419" y="294"/>
                  </a:cubicBezTo>
                  <a:cubicBezTo>
                    <a:pt x="419" y="290"/>
                    <a:pt x="426" y="290"/>
                    <a:pt x="426" y="286"/>
                  </a:cubicBezTo>
                  <a:cubicBezTo>
                    <a:pt x="426" y="283"/>
                    <a:pt x="426" y="281"/>
                    <a:pt x="426" y="281"/>
                  </a:cubicBezTo>
                  <a:cubicBezTo>
                    <a:pt x="417" y="281"/>
                    <a:pt x="420" y="286"/>
                    <a:pt x="414" y="286"/>
                  </a:cubicBezTo>
                  <a:cubicBezTo>
                    <a:pt x="412" y="286"/>
                    <a:pt x="407" y="282"/>
                    <a:pt x="407" y="280"/>
                  </a:cubicBezTo>
                  <a:cubicBezTo>
                    <a:pt x="407" y="274"/>
                    <a:pt x="410" y="273"/>
                    <a:pt x="412" y="270"/>
                  </a:cubicBezTo>
                  <a:cubicBezTo>
                    <a:pt x="409" y="268"/>
                    <a:pt x="405" y="264"/>
                    <a:pt x="404" y="267"/>
                  </a:cubicBezTo>
                  <a:cubicBezTo>
                    <a:pt x="397" y="267"/>
                    <a:pt x="394" y="264"/>
                    <a:pt x="390" y="261"/>
                  </a:cubicBezTo>
                  <a:cubicBezTo>
                    <a:pt x="389" y="264"/>
                    <a:pt x="387" y="269"/>
                    <a:pt x="384" y="269"/>
                  </a:cubicBezTo>
                  <a:cubicBezTo>
                    <a:pt x="375" y="269"/>
                    <a:pt x="368" y="256"/>
                    <a:pt x="363" y="252"/>
                  </a:cubicBezTo>
                  <a:cubicBezTo>
                    <a:pt x="352" y="243"/>
                    <a:pt x="337" y="244"/>
                    <a:pt x="323" y="236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285" y="232"/>
                    <a:pt x="265" y="230"/>
                    <a:pt x="258" y="214"/>
                  </a:cubicBezTo>
                  <a:cubicBezTo>
                    <a:pt x="252" y="217"/>
                    <a:pt x="244" y="219"/>
                    <a:pt x="240" y="221"/>
                  </a:cubicBezTo>
                  <a:cubicBezTo>
                    <a:pt x="241" y="224"/>
                    <a:pt x="242" y="225"/>
                    <a:pt x="244" y="227"/>
                  </a:cubicBezTo>
                  <a:cubicBezTo>
                    <a:pt x="238" y="236"/>
                    <a:pt x="210" y="252"/>
                    <a:pt x="200" y="252"/>
                  </a:cubicBezTo>
                  <a:cubicBezTo>
                    <a:pt x="198" y="252"/>
                    <a:pt x="195" y="251"/>
                    <a:pt x="195" y="249"/>
                  </a:cubicBezTo>
                  <a:cubicBezTo>
                    <a:pt x="195" y="246"/>
                    <a:pt x="198" y="246"/>
                    <a:pt x="199" y="245"/>
                  </a:cubicBezTo>
                  <a:cubicBezTo>
                    <a:pt x="197" y="242"/>
                    <a:pt x="199" y="242"/>
                    <a:pt x="199" y="240"/>
                  </a:cubicBezTo>
                  <a:cubicBezTo>
                    <a:pt x="199" y="230"/>
                    <a:pt x="205" y="223"/>
                    <a:pt x="218" y="219"/>
                  </a:cubicBezTo>
                  <a:cubicBezTo>
                    <a:pt x="218" y="217"/>
                    <a:pt x="218" y="216"/>
                    <a:pt x="218" y="214"/>
                  </a:cubicBezTo>
                  <a:cubicBezTo>
                    <a:pt x="214" y="214"/>
                    <a:pt x="215" y="214"/>
                    <a:pt x="213" y="214"/>
                  </a:cubicBezTo>
                  <a:cubicBezTo>
                    <a:pt x="203" y="214"/>
                    <a:pt x="173" y="239"/>
                    <a:pt x="173" y="253"/>
                  </a:cubicBezTo>
                  <a:cubicBezTo>
                    <a:pt x="173" y="255"/>
                    <a:pt x="173" y="258"/>
                    <a:pt x="173" y="260"/>
                  </a:cubicBezTo>
                  <a:cubicBezTo>
                    <a:pt x="173" y="270"/>
                    <a:pt x="164" y="273"/>
                    <a:pt x="154" y="277"/>
                  </a:cubicBezTo>
                  <a:cubicBezTo>
                    <a:pt x="148" y="280"/>
                    <a:pt x="146" y="284"/>
                    <a:pt x="143" y="288"/>
                  </a:cubicBezTo>
                  <a:cubicBezTo>
                    <a:pt x="136" y="297"/>
                    <a:pt x="121" y="301"/>
                    <a:pt x="114" y="308"/>
                  </a:cubicBezTo>
                  <a:cubicBezTo>
                    <a:pt x="107" y="315"/>
                    <a:pt x="91" y="320"/>
                    <a:pt x="79" y="322"/>
                  </a:cubicBezTo>
                  <a:cubicBezTo>
                    <a:pt x="63" y="324"/>
                    <a:pt x="54" y="343"/>
                    <a:pt x="35" y="337"/>
                  </a:cubicBezTo>
                  <a:cubicBezTo>
                    <a:pt x="41" y="329"/>
                    <a:pt x="49" y="333"/>
                    <a:pt x="57" y="328"/>
                  </a:cubicBezTo>
                  <a:cubicBezTo>
                    <a:pt x="62" y="325"/>
                    <a:pt x="66" y="316"/>
                    <a:pt x="71" y="314"/>
                  </a:cubicBezTo>
                  <a:cubicBezTo>
                    <a:pt x="78" y="309"/>
                    <a:pt x="87" y="314"/>
                    <a:pt x="92" y="307"/>
                  </a:cubicBezTo>
                  <a:cubicBezTo>
                    <a:pt x="99" y="297"/>
                    <a:pt x="117" y="290"/>
                    <a:pt x="127" y="283"/>
                  </a:cubicBezTo>
                  <a:cubicBezTo>
                    <a:pt x="137" y="276"/>
                    <a:pt x="137" y="263"/>
                    <a:pt x="148" y="256"/>
                  </a:cubicBezTo>
                  <a:cubicBezTo>
                    <a:pt x="141" y="256"/>
                    <a:pt x="141" y="256"/>
                    <a:pt x="141" y="256"/>
                  </a:cubicBezTo>
                  <a:cubicBezTo>
                    <a:pt x="135" y="259"/>
                    <a:pt x="132" y="262"/>
                    <a:pt x="125" y="262"/>
                  </a:cubicBezTo>
                  <a:cubicBezTo>
                    <a:pt x="120" y="262"/>
                    <a:pt x="117" y="260"/>
                    <a:pt x="113" y="258"/>
                  </a:cubicBezTo>
                  <a:cubicBezTo>
                    <a:pt x="112" y="262"/>
                    <a:pt x="110" y="263"/>
                    <a:pt x="110" y="266"/>
                  </a:cubicBezTo>
                  <a:cubicBezTo>
                    <a:pt x="99" y="262"/>
                    <a:pt x="96" y="260"/>
                    <a:pt x="89" y="254"/>
                  </a:cubicBezTo>
                  <a:cubicBezTo>
                    <a:pt x="88" y="257"/>
                    <a:pt x="88" y="259"/>
                    <a:pt x="88" y="261"/>
                  </a:cubicBezTo>
                  <a:cubicBezTo>
                    <a:pt x="84" y="261"/>
                    <a:pt x="85" y="261"/>
                    <a:pt x="83" y="261"/>
                  </a:cubicBezTo>
                  <a:cubicBezTo>
                    <a:pt x="80" y="261"/>
                    <a:pt x="78" y="264"/>
                    <a:pt x="76" y="264"/>
                  </a:cubicBezTo>
                  <a:cubicBezTo>
                    <a:pt x="74" y="264"/>
                    <a:pt x="72" y="257"/>
                    <a:pt x="72" y="253"/>
                  </a:cubicBezTo>
                  <a:cubicBezTo>
                    <a:pt x="72" y="248"/>
                    <a:pt x="72" y="248"/>
                    <a:pt x="72" y="244"/>
                  </a:cubicBezTo>
                  <a:cubicBezTo>
                    <a:pt x="72" y="243"/>
                    <a:pt x="72" y="238"/>
                    <a:pt x="68" y="238"/>
                  </a:cubicBezTo>
                  <a:cubicBezTo>
                    <a:pt x="65" y="238"/>
                    <a:pt x="61" y="245"/>
                    <a:pt x="60" y="245"/>
                  </a:cubicBezTo>
                  <a:cubicBezTo>
                    <a:pt x="54" y="245"/>
                    <a:pt x="33" y="229"/>
                    <a:pt x="30" y="225"/>
                  </a:cubicBezTo>
                  <a:cubicBezTo>
                    <a:pt x="32" y="225"/>
                    <a:pt x="35" y="224"/>
                    <a:pt x="37" y="224"/>
                  </a:cubicBezTo>
                  <a:cubicBezTo>
                    <a:pt x="33" y="214"/>
                    <a:pt x="19" y="212"/>
                    <a:pt x="19" y="205"/>
                  </a:cubicBezTo>
                  <a:cubicBezTo>
                    <a:pt x="19" y="191"/>
                    <a:pt x="43" y="180"/>
                    <a:pt x="52" y="180"/>
                  </a:cubicBezTo>
                  <a:cubicBezTo>
                    <a:pt x="56" y="180"/>
                    <a:pt x="86" y="169"/>
                    <a:pt x="86" y="163"/>
                  </a:cubicBezTo>
                  <a:cubicBezTo>
                    <a:pt x="86" y="160"/>
                    <a:pt x="79" y="153"/>
                    <a:pt x="79" y="152"/>
                  </a:cubicBezTo>
                  <a:cubicBezTo>
                    <a:pt x="83" y="150"/>
                    <a:pt x="82" y="150"/>
                    <a:pt x="85" y="152"/>
                  </a:cubicBezTo>
                  <a:cubicBezTo>
                    <a:pt x="85" y="145"/>
                    <a:pt x="85" y="145"/>
                    <a:pt x="85" y="145"/>
                  </a:cubicBezTo>
                  <a:cubicBezTo>
                    <a:pt x="81" y="145"/>
                    <a:pt x="81" y="145"/>
                    <a:pt x="79" y="145"/>
                  </a:cubicBezTo>
                  <a:cubicBezTo>
                    <a:pt x="72" y="145"/>
                    <a:pt x="69" y="153"/>
                    <a:pt x="60" y="153"/>
                  </a:cubicBezTo>
                  <a:cubicBezTo>
                    <a:pt x="51" y="153"/>
                    <a:pt x="48" y="148"/>
                    <a:pt x="41" y="150"/>
                  </a:cubicBezTo>
                  <a:cubicBezTo>
                    <a:pt x="32" y="150"/>
                    <a:pt x="21" y="150"/>
                    <a:pt x="18" y="150"/>
                  </a:cubicBezTo>
                  <a:cubicBezTo>
                    <a:pt x="17" y="143"/>
                    <a:pt x="12" y="141"/>
                    <a:pt x="12" y="137"/>
                  </a:cubicBezTo>
                  <a:cubicBezTo>
                    <a:pt x="12" y="136"/>
                    <a:pt x="13" y="134"/>
                    <a:pt x="13" y="133"/>
                  </a:cubicBezTo>
                  <a:cubicBezTo>
                    <a:pt x="6" y="133"/>
                    <a:pt x="2" y="130"/>
                    <a:pt x="0" y="126"/>
                  </a:cubicBezTo>
                  <a:cubicBezTo>
                    <a:pt x="11" y="119"/>
                    <a:pt x="29" y="113"/>
                    <a:pt x="40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8" y="120"/>
                    <a:pt x="55" y="116"/>
                    <a:pt x="64" y="116"/>
                  </a:cubicBezTo>
                  <a:cubicBezTo>
                    <a:pt x="70" y="116"/>
                    <a:pt x="71" y="118"/>
                    <a:pt x="76" y="116"/>
                  </a:cubicBezTo>
                  <a:cubicBezTo>
                    <a:pt x="72" y="102"/>
                    <a:pt x="63" y="101"/>
                    <a:pt x="50" y="95"/>
                  </a:cubicBezTo>
                  <a:cubicBezTo>
                    <a:pt x="46" y="94"/>
                    <a:pt x="41" y="80"/>
                    <a:pt x="37" y="78"/>
                  </a:cubicBezTo>
                  <a:cubicBezTo>
                    <a:pt x="31" y="75"/>
                    <a:pt x="13" y="71"/>
                    <a:pt x="13" y="68"/>
                  </a:cubicBezTo>
                  <a:cubicBezTo>
                    <a:pt x="13" y="68"/>
                    <a:pt x="20" y="57"/>
                    <a:pt x="20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57" y="38"/>
                    <a:pt x="77" y="21"/>
                    <a:pt x="101" y="14"/>
                  </a:cubicBezTo>
                  <a:cubicBezTo>
                    <a:pt x="107" y="12"/>
                    <a:pt x="111" y="15"/>
                    <a:pt x="117" y="13"/>
                  </a:cubicBezTo>
                  <a:cubicBezTo>
                    <a:pt x="124" y="10"/>
                    <a:pt x="128" y="0"/>
                    <a:pt x="136" y="0"/>
                  </a:cubicBezTo>
                  <a:cubicBezTo>
                    <a:pt x="142" y="0"/>
                    <a:pt x="144" y="5"/>
                    <a:pt x="150" y="7"/>
                  </a:cubicBezTo>
                  <a:cubicBezTo>
                    <a:pt x="147" y="10"/>
                    <a:pt x="147" y="11"/>
                    <a:pt x="146" y="13"/>
                  </a:cubicBezTo>
                  <a:cubicBezTo>
                    <a:pt x="150" y="14"/>
                    <a:pt x="154" y="11"/>
                    <a:pt x="157" y="7"/>
                  </a:cubicBezTo>
                  <a:cubicBezTo>
                    <a:pt x="162" y="9"/>
                    <a:pt x="163" y="10"/>
                    <a:pt x="167" y="11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94" y="15"/>
                    <a:pt x="196" y="17"/>
                    <a:pt x="202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45" y="29"/>
                    <a:pt x="272" y="31"/>
                    <a:pt x="286" y="31"/>
                  </a:cubicBezTo>
                  <a:cubicBezTo>
                    <a:pt x="294" y="31"/>
                    <a:pt x="299" y="28"/>
                    <a:pt x="307" y="28"/>
                  </a:cubicBezTo>
                  <a:cubicBezTo>
                    <a:pt x="319" y="28"/>
                    <a:pt x="323" y="34"/>
                    <a:pt x="334" y="37"/>
                  </a:cubicBezTo>
                  <a:cubicBezTo>
                    <a:pt x="334" y="36"/>
                    <a:pt x="334" y="36"/>
                    <a:pt x="334" y="36"/>
                  </a:cubicBezTo>
                  <a:lnTo>
                    <a:pt x="334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2149475" y="1820863"/>
              <a:ext cx="28575" cy="38100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0" y="11"/>
                </a:cxn>
                <a:cxn ang="0">
                  <a:pos x="11" y="2"/>
                </a:cxn>
                <a:cxn ang="0">
                  <a:pos x="22" y="25"/>
                </a:cxn>
                <a:cxn ang="0">
                  <a:pos x="18" y="29"/>
                </a:cxn>
                <a:cxn ang="0">
                  <a:pos x="9" y="20"/>
                </a:cxn>
                <a:cxn ang="0">
                  <a:pos x="9" y="11"/>
                </a:cxn>
              </a:cxnLst>
              <a:rect l="0" t="0" r="r" b="b"/>
              <a:pathLst>
                <a:path w="22" h="29">
                  <a:moveTo>
                    <a:pt x="9" y="11"/>
                  </a:moveTo>
                  <a:cubicBezTo>
                    <a:pt x="2" y="9"/>
                    <a:pt x="5" y="7"/>
                    <a:pt x="0" y="11"/>
                  </a:cubicBezTo>
                  <a:cubicBezTo>
                    <a:pt x="0" y="0"/>
                    <a:pt x="2" y="0"/>
                    <a:pt x="11" y="2"/>
                  </a:cubicBezTo>
                  <a:cubicBezTo>
                    <a:pt x="10" y="14"/>
                    <a:pt x="22" y="15"/>
                    <a:pt x="22" y="25"/>
                  </a:cubicBezTo>
                  <a:cubicBezTo>
                    <a:pt x="22" y="28"/>
                    <a:pt x="20" y="29"/>
                    <a:pt x="18" y="29"/>
                  </a:cubicBezTo>
                  <a:cubicBezTo>
                    <a:pt x="14" y="29"/>
                    <a:pt x="9" y="20"/>
                    <a:pt x="9" y="20"/>
                  </a:cubicBezTo>
                  <a:cubicBezTo>
                    <a:pt x="9" y="16"/>
                    <a:pt x="8" y="13"/>
                    <a:pt x="9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2105025" y="1776413"/>
              <a:ext cx="30163" cy="46038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9" y="18"/>
                </a:cxn>
                <a:cxn ang="0">
                  <a:pos x="19" y="35"/>
                </a:cxn>
                <a:cxn ang="0">
                  <a:pos x="11" y="17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5" y="0"/>
                </a:cxn>
                <a:cxn ang="0">
                  <a:pos x="15" y="18"/>
                </a:cxn>
              </a:cxnLst>
              <a:rect l="0" t="0" r="r" b="b"/>
              <a:pathLst>
                <a:path w="23" h="35">
                  <a:moveTo>
                    <a:pt x="15" y="18"/>
                  </a:moveTo>
                  <a:cubicBezTo>
                    <a:pt x="15" y="19"/>
                    <a:pt x="19" y="19"/>
                    <a:pt x="19" y="18"/>
                  </a:cubicBezTo>
                  <a:cubicBezTo>
                    <a:pt x="19" y="24"/>
                    <a:pt x="23" y="30"/>
                    <a:pt x="19" y="35"/>
                  </a:cubicBezTo>
                  <a:cubicBezTo>
                    <a:pt x="13" y="30"/>
                    <a:pt x="11" y="24"/>
                    <a:pt x="11" y="17"/>
                  </a:cubicBezTo>
                  <a:cubicBezTo>
                    <a:pt x="5" y="16"/>
                    <a:pt x="0" y="11"/>
                    <a:pt x="0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13" y="0"/>
                    <a:pt x="9" y="3"/>
                    <a:pt x="15" y="0"/>
                  </a:cubicBezTo>
                  <a:cubicBezTo>
                    <a:pt x="15" y="11"/>
                    <a:pt x="13" y="11"/>
                    <a:pt x="15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2389188" y="1335088"/>
              <a:ext cx="307975" cy="161925"/>
            </a:xfrm>
            <a:custGeom>
              <a:avLst/>
              <a:gdLst/>
              <a:ahLst/>
              <a:cxnLst>
                <a:cxn ang="0">
                  <a:pos x="214" y="96"/>
                </a:cxn>
                <a:cxn ang="0">
                  <a:pos x="209" y="100"/>
                </a:cxn>
                <a:cxn ang="0">
                  <a:pos x="215" y="103"/>
                </a:cxn>
                <a:cxn ang="0">
                  <a:pos x="220" y="110"/>
                </a:cxn>
                <a:cxn ang="0">
                  <a:pos x="195" y="118"/>
                </a:cxn>
                <a:cxn ang="0">
                  <a:pos x="158" y="104"/>
                </a:cxn>
                <a:cxn ang="0">
                  <a:pos x="147" y="112"/>
                </a:cxn>
                <a:cxn ang="0">
                  <a:pos x="115" y="121"/>
                </a:cxn>
                <a:cxn ang="0">
                  <a:pos x="75" y="121"/>
                </a:cxn>
                <a:cxn ang="0">
                  <a:pos x="68" y="110"/>
                </a:cxn>
                <a:cxn ang="0">
                  <a:pos x="43" y="108"/>
                </a:cxn>
                <a:cxn ang="0">
                  <a:pos x="23" y="92"/>
                </a:cxn>
                <a:cxn ang="0">
                  <a:pos x="65" y="82"/>
                </a:cxn>
                <a:cxn ang="0">
                  <a:pos x="80" y="81"/>
                </a:cxn>
                <a:cxn ang="0">
                  <a:pos x="69" y="77"/>
                </a:cxn>
                <a:cxn ang="0">
                  <a:pos x="45" y="77"/>
                </a:cxn>
                <a:cxn ang="0">
                  <a:pos x="12" y="69"/>
                </a:cxn>
                <a:cxn ang="0">
                  <a:pos x="29" y="60"/>
                </a:cxn>
                <a:cxn ang="0">
                  <a:pos x="14" y="59"/>
                </a:cxn>
                <a:cxn ang="0">
                  <a:pos x="0" y="51"/>
                </a:cxn>
                <a:cxn ang="0">
                  <a:pos x="56" y="13"/>
                </a:cxn>
                <a:cxn ang="0">
                  <a:pos x="64" y="29"/>
                </a:cxn>
                <a:cxn ang="0">
                  <a:pos x="78" y="21"/>
                </a:cxn>
                <a:cxn ang="0">
                  <a:pos x="98" y="34"/>
                </a:cxn>
                <a:cxn ang="0">
                  <a:pos x="111" y="31"/>
                </a:cxn>
                <a:cxn ang="0">
                  <a:pos x="109" y="23"/>
                </a:cxn>
                <a:cxn ang="0">
                  <a:pos x="118" y="23"/>
                </a:cxn>
                <a:cxn ang="0">
                  <a:pos x="133" y="35"/>
                </a:cxn>
                <a:cxn ang="0">
                  <a:pos x="140" y="51"/>
                </a:cxn>
                <a:cxn ang="0">
                  <a:pos x="146" y="48"/>
                </a:cxn>
                <a:cxn ang="0">
                  <a:pos x="136" y="17"/>
                </a:cxn>
                <a:cxn ang="0">
                  <a:pos x="144" y="12"/>
                </a:cxn>
                <a:cxn ang="0">
                  <a:pos x="156" y="12"/>
                </a:cxn>
                <a:cxn ang="0">
                  <a:pos x="156" y="7"/>
                </a:cxn>
                <a:cxn ang="0">
                  <a:pos x="169" y="0"/>
                </a:cxn>
                <a:cxn ang="0">
                  <a:pos x="184" y="10"/>
                </a:cxn>
                <a:cxn ang="0">
                  <a:pos x="175" y="24"/>
                </a:cxn>
                <a:cxn ang="0">
                  <a:pos x="187" y="62"/>
                </a:cxn>
                <a:cxn ang="0">
                  <a:pos x="232" y="92"/>
                </a:cxn>
                <a:cxn ang="0">
                  <a:pos x="214" y="96"/>
                </a:cxn>
              </a:cxnLst>
              <a:rect l="0" t="0" r="r" b="b"/>
              <a:pathLst>
                <a:path w="232" h="121">
                  <a:moveTo>
                    <a:pt x="214" y="96"/>
                  </a:moveTo>
                  <a:cubicBezTo>
                    <a:pt x="211" y="96"/>
                    <a:pt x="209" y="97"/>
                    <a:pt x="209" y="100"/>
                  </a:cubicBezTo>
                  <a:cubicBezTo>
                    <a:pt x="209" y="103"/>
                    <a:pt x="214" y="103"/>
                    <a:pt x="215" y="103"/>
                  </a:cubicBezTo>
                  <a:cubicBezTo>
                    <a:pt x="216" y="107"/>
                    <a:pt x="218" y="108"/>
                    <a:pt x="220" y="110"/>
                  </a:cubicBezTo>
                  <a:cubicBezTo>
                    <a:pt x="216" y="118"/>
                    <a:pt x="206" y="118"/>
                    <a:pt x="195" y="118"/>
                  </a:cubicBezTo>
                  <a:cubicBezTo>
                    <a:pt x="177" y="118"/>
                    <a:pt x="171" y="104"/>
                    <a:pt x="158" y="104"/>
                  </a:cubicBezTo>
                  <a:cubicBezTo>
                    <a:pt x="150" y="104"/>
                    <a:pt x="154" y="109"/>
                    <a:pt x="147" y="112"/>
                  </a:cubicBezTo>
                  <a:cubicBezTo>
                    <a:pt x="135" y="118"/>
                    <a:pt x="124" y="115"/>
                    <a:pt x="115" y="121"/>
                  </a:cubicBezTo>
                  <a:cubicBezTo>
                    <a:pt x="95" y="121"/>
                    <a:pt x="87" y="121"/>
                    <a:pt x="75" y="121"/>
                  </a:cubicBezTo>
                  <a:cubicBezTo>
                    <a:pt x="68" y="121"/>
                    <a:pt x="73" y="114"/>
                    <a:pt x="68" y="110"/>
                  </a:cubicBezTo>
                  <a:cubicBezTo>
                    <a:pt x="63" y="107"/>
                    <a:pt x="49" y="108"/>
                    <a:pt x="43" y="108"/>
                  </a:cubicBezTo>
                  <a:cubicBezTo>
                    <a:pt x="34" y="108"/>
                    <a:pt x="26" y="98"/>
                    <a:pt x="23" y="92"/>
                  </a:cubicBezTo>
                  <a:cubicBezTo>
                    <a:pt x="33" y="85"/>
                    <a:pt x="47" y="82"/>
                    <a:pt x="65" y="82"/>
                  </a:cubicBezTo>
                  <a:cubicBezTo>
                    <a:pt x="72" y="82"/>
                    <a:pt x="75" y="82"/>
                    <a:pt x="80" y="81"/>
                  </a:cubicBezTo>
                  <a:cubicBezTo>
                    <a:pt x="77" y="80"/>
                    <a:pt x="73" y="77"/>
                    <a:pt x="69" y="77"/>
                  </a:cubicBezTo>
                  <a:cubicBezTo>
                    <a:pt x="60" y="77"/>
                    <a:pt x="50" y="77"/>
                    <a:pt x="45" y="77"/>
                  </a:cubicBezTo>
                  <a:cubicBezTo>
                    <a:pt x="36" y="77"/>
                    <a:pt x="12" y="81"/>
                    <a:pt x="12" y="69"/>
                  </a:cubicBezTo>
                  <a:cubicBezTo>
                    <a:pt x="12" y="59"/>
                    <a:pt x="24" y="63"/>
                    <a:pt x="29" y="60"/>
                  </a:cubicBezTo>
                  <a:cubicBezTo>
                    <a:pt x="22" y="58"/>
                    <a:pt x="19" y="59"/>
                    <a:pt x="14" y="59"/>
                  </a:cubicBezTo>
                  <a:cubicBezTo>
                    <a:pt x="9" y="59"/>
                    <a:pt x="0" y="53"/>
                    <a:pt x="0" y="51"/>
                  </a:cubicBezTo>
                  <a:cubicBezTo>
                    <a:pt x="0" y="29"/>
                    <a:pt x="41" y="13"/>
                    <a:pt x="56" y="13"/>
                  </a:cubicBezTo>
                  <a:cubicBezTo>
                    <a:pt x="63" y="13"/>
                    <a:pt x="62" y="26"/>
                    <a:pt x="64" y="29"/>
                  </a:cubicBezTo>
                  <a:cubicBezTo>
                    <a:pt x="68" y="26"/>
                    <a:pt x="71" y="21"/>
                    <a:pt x="78" y="21"/>
                  </a:cubicBezTo>
                  <a:cubicBezTo>
                    <a:pt x="90" y="21"/>
                    <a:pt x="94" y="26"/>
                    <a:pt x="98" y="34"/>
                  </a:cubicBezTo>
                  <a:cubicBezTo>
                    <a:pt x="102" y="33"/>
                    <a:pt x="106" y="32"/>
                    <a:pt x="111" y="31"/>
                  </a:cubicBezTo>
                  <a:cubicBezTo>
                    <a:pt x="110" y="27"/>
                    <a:pt x="109" y="25"/>
                    <a:pt x="109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4" y="25"/>
                    <a:pt x="131" y="30"/>
                    <a:pt x="133" y="35"/>
                  </a:cubicBezTo>
                  <a:cubicBezTo>
                    <a:pt x="135" y="40"/>
                    <a:pt x="132" y="51"/>
                    <a:pt x="140" y="51"/>
                  </a:cubicBezTo>
                  <a:cubicBezTo>
                    <a:pt x="144" y="51"/>
                    <a:pt x="144" y="50"/>
                    <a:pt x="146" y="48"/>
                  </a:cubicBezTo>
                  <a:cubicBezTo>
                    <a:pt x="142" y="42"/>
                    <a:pt x="136" y="21"/>
                    <a:pt x="136" y="17"/>
                  </a:cubicBezTo>
                  <a:cubicBezTo>
                    <a:pt x="136" y="14"/>
                    <a:pt x="140" y="12"/>
                    <a:pt x="144" y="12"/>
                  </a:cubicBezTo>
                  <a:cubicBezTo>
                    <a:pt x="152" y="12"/>
                    <a:pt x="149" y="15"/>
                    <a:pt x="156" y="12"/>
                  </a:cubicBezTo>
                  <a:cubicBezTo>
                    <a:pt x="156" y="10"/>
                    <a:pt x="156" y="9"/>
                    <a:pt x="156" y="7"/>
                  </a:cubicBezTo>
                  <a:cubicBezTo>
                    <a:pt x="156" y="3"/>
                    <a:pt x="162" y="0"/>
                    <a:pt x="169" y="0"/>
                  </a:cubicBezTo>
                  <a:cubicBezTo>
                    <a:pt x="177" y="0"/>
                    <a:pt x="184" y="3"/>
                    <a:pt x="184" y="10"/>
                  </a:cubicBezTo>
                  <a:cubicBezTo>
                    <a:pt x="184" y="16"/>
                    <a:pt x="175" y="20"/>
                    <a:pt x="175" y="24"/>
                  </a:cubicBezTo>
                  <a:cubicBezTo>
                    <a:pt x="175" y="40"/>
                    <a:pt x="187" y="50"/>
                    <a:pt x="187" y="62"/>
                  </a:cubicBezTo>
                  <a:cubicBezTo>
                    <a:pt x="187" y="76"/>
                    <a:pt x="224" y="85"/>
                    <a:pt x="232" y="92"/>
                  </a:cubicBezTo>
                  <a:cubicBezTo>
                    <a:pt x="224" y="97"/>
                    <a:pt x="222" y="96"/>
                    <a:pt x="214" y="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2274888" y="1309688"/>
              <a:ext cx="173038" cy="114300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22" y="73"/>
                </a:cxn>
                <a:cxn ang="0">
                  <a:pos x="0" y="64"/>
                </a:cxn>
                <a:cxn ang="0">
                  <a:pos x="22" y="21"/>
                </a:cxn>
                <a:cxn ang="0">
                  <a:pos x="16" y="5"/>
                </a:cxn>
                <a:cxn ang="0">
                  <a:pos x="42" y="5"/>
                </a:cxn>
                <a:cxn ang="0">
                  <a:pos x="60" y="2"/>
                </a:cxn>
                <a:cxn ang="0">
                  <a:pos x="84" y="11"/>
                </a:cxn>
                <a:cxn ang="0">
                  <a:pos x="99" y="10"/>
                </a:cxn>
                <a:cxn ang="0">
                  <a:pos x="130" y="29"/>
                </a:cxn>
                <a:cxn ang="0">
                  <a:pos x="102" y="38"/>
                </a:cxn>
                <a:cxn ang="0">
                  <a:pos x="69" y="71"/>
                </a:cxn>
                <a:cxn ang="0">
                  <a:pos x="35" y="86"/>
                </a:cxn>
                <a:cxn ang="0">
                  <a:pos x="28" y="82"/>
                </a:cxn>
              </a:cxnLst>
              <a:rect l="0" t="0" r="r" b="b"/>
              <a:pathLst>
                <a:path w="130" h="86">
                  <a:moveTo>
                    <a:pt x="28" y="82"/>
                  </a:moveTo>
                  <a:cubicBezTo>
                    <a:pt x="26" y="82"/>
                    <a:pt x="23" y="75"/>
                    <a:pt x="22" y="73"/>
                  </a:cubicBezTo>
                  <a:cubicBezTo>
                    <a:pt x="18" y="68"/>
                    <a:pt x="0" y="69"/>
                    <a:pt x="0" y="64"/>
                  </a:cubicBezTo>
                  <a:cubicBezTo>
                    <a:pt x="0" y="49"/>
                    <a:pt x="22" y="37"/>
                    <a:pt x="22" y="21"/>
                  </a:cubicBezTo>
                  <a:cubicBezTo>
                    <a:pt x="22" y="17"/>
                    <a:pt x="16" y="10"/>
                    <a:pt x="16" y="5"/>
                  </a:cubicBezTo>
                  <a:cubicBezTo>
                    <a:pt x="27" y="1"/>
                    <a:pt x="32" y="5"/>
                    <a:pt x="42" y="5"/>
                  </a:cubicBezTo>
                  <a:cubicBezTo>
                    <a:pt x="48" y="5"/>
                    <a:pt x="52" y="0"/>
                    <a:pt x="60" y="2"/>
                  </a:cubicBezTo>
                  <a:cubicBezTo>
                    <a:pt x="70" y="5"/>
                    <a:pt x="74" y="10"/>
                    <a:pt x="84" y="11"/>
                  </a:cubicBezTo>
                  <a:cubicBezTo>
                    <a:pt x="88" y="15"/>
                    <a:pt x="93" y="10"/>
                    <a:pt x="99" y="10"/>
                  </a:cubicBezTo>
                  <a:cubicBezTo>
                    <a:pt x="108" y="10"/>
                    <a:pt x="130" y="19"/>
                    <a:pt x="130" y="29"/>
                  </a:cubicBezTo>
                  <a:cubicBezTo>
                    <a:pt x="130" y="34"/>
                    <a:pt x="106" y="37"/>
                    <a:pt x="102" y="38"/>
                  </a:cubicBezTo>
                  <a:cubicBezTo>
                    <a:pt x="88" y="43"/>
                    <a:pt x="69" y="61"/>
                    <a:pt x="69" y="71"/>
                  </a:cubicBezTo>
                  <a:cubicBezTo>
                    <a:pt x="69" y="75"/>
                    <a:pt x="38" y="86"/>
                    <a:pt x="35" y="86"/>
                  </a:cubicBezTo>
                  <a:cubicBezTo>
                    <a:pt x="32" y="86"/>
                    <a:pt x="30" y="82"/>
                    <a:pt x="28" y="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2413000" y="1228725"/>
              <a:ext cx="204788" cy="87313"/>
            </a:xfrm>
            <a:custGeom>
              <a:avLst/>
              <a:gdLst/>
              <a:ahLst/>
              <a:cxnLst>
                <a:cxn ang="0">
                  <a:pos x="53" y="65"/>
                </a:cxn>
                <a:cxn ang="0">
                  <a:pos x="41" y="59"/>
                </a:cxn>
                <a:cxn ang="0">
                  <a:pos x="53" y="53"/>
                </a:cxn>
                <a:cxn ang="0">
                  <a:pos x="46" y="43"/>
                </a:cxn>
                <a:cxn ang="0">
                  <a:pos x="41" y="49"/>
                </a:cxn>
                <a:cxn ang="0">
                  <a:pos x="22" y="52"/>
                </a:cxn>
                <a:cxn ang="0">
                  <a:pos x="7" y="49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11" y="31"/>
                </a:cxn>
                <a:cxn ang="0">
                  <a:pos x="31" y="36"/>
                </a:cxn>
                <a:cxn ang="0">
                  <a:pos x="11" y="30"/>
                </a:cxn>
                <a:cxn ang="0">
                  <a:pos x="11" y="23"/>
                </a:cxn>
                <a:cxn ang="0">
                  <a:pos x="19" y="23"/>
                </a:cxn>
                <a:cxn ang="0">
                  <a:pos x="38" y="26"/>
                </a:cxn>
                <a:cxn ang="0">
                  <a:pos x="16" y="22"/>
                </a:cxn>
                <a:cxn ang="0">
                  <a:pos x="25" y="17"/>
                </a:cxn>
                <a:cxn ang="0">
                  <a:pos x="36" y="18"/>
                </a:cxn>
                <a:cxn ang="0">
                  <a:pos x="23" y="12"/>
                </a:cxn>
                <a:cxn ang="0">
                  <a:pos x="38" y="12"/>
                </a:cxn>
                <a:cxn ang="0">
                  <a:pos x="45" y="19"/>
                </a:cxn>
                <a:cxn ang="0">
                  <a:pos x="55" y="19"/>
                </a:cxn>
                <a:cxn ang="0">
                  <a:pos x="97" y="36"/>
                </a:cxn>
                <a:cxn ang="0">
                  <a:pos x="107" y="30"/>
                </a:cxn>
                <a:cxn ang="0">
                  <a:pos x="98" y="29"/>
                </a:cxn>
                <a:cxn ang="0">
                  <a:pos x="102" y="27"/>
                </a:cxn>
                <a:cxn ang="0">
                  <a:pos x="102" y="21"/>
                </a:cxn>
                <a:cxn ang="0">
                  <a:pos x="91" y="15"/>
                </a:cxn>
                <a:cxn ang="0">
                  <a:pos x="107" y="0"/>
                </a:cxn>
                <a:cxn ang="0">
                  <a:pos x="116" y="4"/>
                </a:cxn>
                <a:cxn ang="0">
                  <a:pos x="116" y="9"/>
                </a:cxn>
                <a:cxn ang="0">
                  <a:pos x="132" y="26"/>
                </a:cxn>
                <a:cxn ang="0">
                  <a:pos x="144" y="20"/>
                </a:cxn>
                <a:cxn ang="0">
                  <a:pos x="154" y="31"/>
                </a:cxn>
                <a:cxn ang="0">
                  <a:pos x="140" y="52"/>
                </a:cxn>
                <a:cxn ang="0">
                  <a:pos x="111" y="51"/>
                </a:cxn>
                <a:cxn ang="0">
                  <a:pos x="82" y="59"/>
                </a:cxn>
                <a:cxn ang="0">
                  <a:pos x="53" y="65"/>
                </a:cxn>
              </a:cxnLst>
              <a:rect l="0" t="0" r="r" b="b"/>
              <a:pathLst>
                <a:path w="154" h="65">
                  <a:moveTo>
                    <a:pt x="53" y="65"/>
                  </a:moveTo>
                  <a:cubicBezTo>
                    <a:pt x="48" y="65"/>
                    <a:pt x="41" y="61"/>
                    <a:pt x="41" y="59"/>
                  </a:cubicBezTo>
                  <a:cubicBezTo>
                    <a:pt x="41" y="52"/>
                    <a:pt x="47" y="53"/>
                    <a:pt x="53" y="53"/>
                  </a:cubicBezTo>
                  <a:cubicBezTo>
                    <a:pt x="50" y="50"/>
                    <a:pt x="46" y="48"/>
                    <a:pt x="46" y="43"/>
                  </a:cubicBezTo>
                  <a:cubicBezTo>
                    <a:pt x="43" y="44"/>
                    <a:pt x="41" y="46"/>
                    <a:pt x="41" y="49"/>
                  </a:cubicBezTo>
                  <a:cubicBezTo>
                    <a:pt x="33" y="50"/>
                    <a:pt x="27" y="52"/>
                    <a:pt x="22" y="52"/>
                  </a:cubicBezTo>
                  <a:cubicBezTo>
                    <a:pt x="16" y="52"/>
                    <a:pt x="10" y="49"/>
                    <a:pt x="7" y="49"/>
                  </a:cubicBezTo>
                  <a:cubicBezTo>
                    <a:pt x="3" y="49"/>
                    <a:pt x="0" y="46"/>
                    <a:pt x="0" y="42"/>
                  </a:cubicBezTo>
                  <a:cubicBezTo>
                    <a:pt x="0" y="38"/>
                    <a:pt x="2" y="39"/>
                    <a:pt x="0" y="36"/>
                  </a:cubicBezTo>
                  <a:cubicBezTo>
                    <a:pt x="5" y="35"/>
                    <a:pt x="7" y="31"/>
                    <a:pt x="11" y="31"/>
                  </a:cubicBezTo>
                  <a:cubicBezTo>
                    <a:pt x="20" y="31"/>
                    <a:pt x="24" y="35"/>
                    <a:pt x="31" y="36"/>
                  </a:cubicBezTo>
                  <a:cubicBezTo>
                    <a:pt x="24" y="35"/>
                    <a:pt x="17" y="32"/>
                    <a:pt x="11" y="3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5" y="23"/>
                    <a:pt x="19" y="23"/>
                    <a:pt x="19" y="23"/>
                  </a:cubicBezTo>
                  <a:cubicBezTo>
                    <a:pt x="20" y="23"/>
                    <a:pt x="34" y="26"/>
                    <a:pt x="38" y="26"/>
                  </a:cubicBezTo>
                  <a:cubicBezTo>
                    <a:pt x="30" y="25"/>
                    <a:pt x="23" y="26"/>
                    <a:pt x="16" y="22"/>
                  </a:cubicBezTo>
                  <a:cubicBezTo>
                    <a:pt x="18" y="19"/>
                    <a:pt x="22" y="17"/>
                    <a:pt x="25" y="17"/>
                  </a:cubicBezTo>
                  <a:cubicBezTo>
                    <a:pt x="31" y="17"/>
                    <a:pt x="32" y="19"/>
                    <a:pt x="36" y="18"/>
                  </a:cubicBezTo>
                  <a:cubicBezTo>
                    <a:pt x="31" y="19"/>
                    <a:pt x="23" y="18"/>
                    <a:pt x="23" y="12"/>
                  </a:cubicBezTo>
                  <a:cubicBezTo>
                    <a:pt x="31" y="11"/>
                    <a:pt x="34" y="12"/>
                    <a:pt x="38" y="12"/>
                  </a:cubicBezTo>
                  <a:cubicBezTo>
                    <a:pt x="39" y="12"/>
                    <a:pt x="45" y="14"/>
                    <a:pt x="45" y="19"/>
                  </a:cubicBezTo>
                  <a:cubicBezTo>
                    <a:pt x="50" y="19"/>
                    <a:pt x="54" y="19"/>
                    <a:pt x="55" y="19"/>
                  </a:cubicBezTo>
                  <a:cubicBezTo>
                    <a:pt x="68" y="19"/>
                    <a:pt x="78" y="36"/>
                    <a:pt x="97" y="36"/>
                  </a:cubicBezTo>
                  <a:cubicBezTo>
                    <a:pt x="103" y="36"/>
                    <a:pt x="105" y="34"/>
                    <a:pt x="107" y="30"/>
                  </a:cubicBezTo>
                  <a:cubicBezTo>
                    <a:pt x="102" y="30"/>
                    <a:pt x="100" y="30"/>
                    <a:pt x="98" y="29"/>
                  </a:cubicBezTo>
                  <a:cubicBezTo>
                    <a:pt x="98" y="28"/>
                    <a:pt x="101" y="27"/>
                    <a:pt x="102" y="27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9" y="21"/>
                    <a:pt x="91" y="19"/>
                    <a:pt x="91" y="15"/>
                  </a:cubicBezTo>
                  <a:cubicBezTo>
                    <a:pt x="91" y="7"/>
                    <a:pt x="103" y="4"/>
                    <a:pt x="107" y="0"/>
                  </a:cubicBezTo>
                  <a:cubicBezTo>
                    <a:pt x="110" y="2"/>
                    <a:pt x="113" y="4"/>
                    <a:pt x="116" y="4"/>
                  </a:cubicBezTo>
                  <a:cubicBezTo>
                    <a:pt x="115" y="7"/>
                    <a:pt x="116" y="8"/>
                    <a:pt x="116" y="9"/>
                  </a:cubicBezTo>
                  <a:cubicBezTo>
                    <a:pt x="116" y="16"/>
                    <a:pt x="124" y="26"/>
                    <a:pt x="132" y="26"/>
                  </a:cubicBezTo>
                  <a:cubicBezTo>
                    <a:pt x="136" y="26"/>
                    <a:pt x="139" y="20"/>
                    <a:pt x="144" y="20"/>
                  </a:cubicBezTo>
                  <a:cubicBezTo>
                    <a:pt x="150" y="20"/>
                    <a:pt x="154" y="26"/>
                    <a:pt x="154" y="31"/>
                  </a:cubicBezTo>
                  <a:cubicBezTo>
                    <a:pt x="154" y="37"/>
                    <a:pt x="144" y="51"/>
                    <a:pt x="140" y="52"/>
                  </a:cubicBezTo>
                  <a:cubicBezTo>
                    <a:pt x="137" y="53"/>
                    <a:pt x="111" y="50"/>
                    <a:pt x="111" y="51"/>
                  </a:cubicBezTo>
                  <a:cubicBezTo>
                    <a:pt x="111" y="52"/>
                    <a:pt x="83" y="58"/>
                    <a:pt x="82" y="59"/>
                  </a:cubicBezTo>
                  <a:cubicBezTo>
                    <a:pt x="73" y="62"/>
                    <a:pt x="64" y="65"/>
                    <a:pt x="53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2382838" y="1260475"/>
              <a:ext cx="28575" cy="20638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11"/>
                </a:cxn>
                <a:cxn ang="0">
                  <a:pos x="21" y="0"/>
                </a:cxn>
                <a:cxn ang="0">
                  <a:pos x="8" y="16"/>
                </a:cxn>
              </a:cxnLst>
              <a:rect l="0" t="0" r="r" b="b"/>
              <a:pathLst>
                <a:path w="21" h="16">
                  <a:moveTo>
                    <a:pt x="8" y="16"/>
                  </a:moveTo>
                  <a:cubicBezTo>
                    <a:pt x="4" y="16"/>
                    <a:pt x="0" y="14"/>
                    <a:pt x="0" y="11"/>
                  </a:cubicBezTo>
                  <a:cubicBezTo>
                    <a:pt x="0" y="3"/>
                    <a:pt x="16" y="0"/>
                    <a:pt x="21" y="0"/>
                  </a:cubicBezTo>
                  <a:cubicBezTo>
                    <a:pt x="20" y="7"/>
                    <a:pt x="13" y="16"/>
                    <a:pt x="8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2457450" y="1230313"/>
              <a:ext cx="22225" cy="7938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6"/>
                </a:cxn>
                <a:cxn ang="0">
                  <a:pos x="6" y="6"/>
                </a:cxn>
              </a:cxnLst>
              <a:rect l="0" t="0" r="r" b="b"/>
              <a:pathLst>
                <a:path w="16" h="6">
                  <a:moveTo>
                    <a:pt x="6" y="6"/>
                  </a:moveTo>
                  <a:cubicBezTo>
                    <a:pt x="4" y="6"/>
                    <a:pt x="0" y="4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6"/>
                    <a:pt x="6" y="6"/>
                    <a:pt x="6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2324100" y="1203325"/>
              <a:ext cx="117475" cy="65088"/>
            </a:xfrm>
            <a:custGeom>
              <a:avLst/>
              <a:gdLst/>
              <a:ahLst/>
              <a:cxnLst>
                <a:cxn ang="0">
                  <a:pos x="88" y="8"/>
                </a:cxn>
                <a:cxn ang="0">
                  <a:pos x="82" y="15"/>
                </a:cxn>
                <a:cxn ang="0">
                  <a:pos x="86" y="24"/>
                </a:cxn>
                <a:cxn ang="0">
                  <a:pos x="67" y="38"/>
                </a:cxn>
                <a:cxn ang="0">
                  <a:pos x="56" y="26"/>
                </a:cxn>
                <a:cxn ang="0">
                  <a:pos x="41" y="39"/>
                </a:cxn>
                <a:cxn ang="0">
                  <a:pos x="32" y="49"/>
                </a:cxn>
                <a:cxn ang="0">
                  <a:pos x="24" y="42"/>
                </a:cxn>
                <a:cxn ang="0">
                  <a:pos x="12" y="42"/>
                </a:cxn>
                <a:cxn ang="0">
                  <a:pos x="4" y="46"/>
                </a:cxn>
                <a:cxn ang="0">
                  <a:pos x="0" y="39"/>
                </a:cxn>
                <a:cxn ang="0">
                  <a:pos x="10" y="31"/>
                </a:cxn>
                <a:cxn ang="0">
                  <a:pos x="31" y="23"/>
                </a:cxn>
                <a:cxn ang="0">
                  <a:pos x="54" y="6"/>
                </a:cxn>
                <a:cxn ang="0">
                  <a:pos x="62" y="7"/>
                </a:cxn>
                <a:cxn ang="0">
                  <a:pos x="88" y="8"/>
                </a:cxn>
              </a:cxnLst>
              <a:rect l="0" t="0" r="r" b="b"/>
              <a:pathLst>
                <a:path w="88" h="49">
                  <a:moveTo>
                    <a:pt x="88" y="8"/>
                  </a:moveTo>
                  <a:cubicBezTo>
                    <a:pt x="88" y="11"/>
                    <a:pt x="86" y="14"/>
                    <a:pt x="82" y="15"/>
                  </a:cubicBezTo>
                  <a:cubicBezTo>
                    <a:pt x="83" y="19"/>
                    <a:pt x="86" y="20"/>
                    <a:pt x="86" y="24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0" y="38"/>
                    <a:pt x="60" y="28"/>
                    <a:pt x="56" y="26"/>
                  </a:cubicBezTo>
                  <a:cubicBezTo>
                    <a:pt x="55" y="33"/>
                    <a:pt x="48" y="40"/>
                    <a:pt x="41" y="39"/>
                  </a:cubicBezTo>
                  <a:cubicBezTo>
                    <a:pt x="40" y="44"/>
                    <a:pt x="37" y="49"/>
                    <a:pt x="32" y="49"/>
                  </a:cubicBezTo>
                  <a:cubicBezTo>
                    <a:pt x="28" y="49"/>
                    <a:pt x="25" y="44"/>
                    <a:pt x="24" y="42"/>
                  </a:cubicBezTo>
                  <a:cubicBezTo>
                    <a:pt x="19" y="45"/>
                    <a:pt x="16" y="42"/>
                    <a:pt x="12" y="42"/>
                  </a:cubicBezTo>
                  <a:cubicBezTo>
                    <a:pt x="9" y="42"/>
                    <a:pt x="8" y="45"/>
                    <a:pt x="4" y="46"/>
                  </a:cubicBezTo>
                  <a:cubicBezTo>
                    <a:pt x="4" y="43"/>
                    <a:pt x="0" y="41"/>
                    <a:pt x="0" y="39"/>
                  </a:cubicBezTo>
                  <a:cubicBezTo>
                    <a:pt x="0" y="38"/>
                    <a:pt x="8" y="32"/>
                    <a:pt x="10" y="31"/>
                  </a:cubicBezTo>
                  <a:cubicBezTo>
                    <a:pt x="17" y="28"/>
                    <a:pt x="23" y="27"/>
                    <a:pt x="31" y="23"/>
                  </a:cubicBezTo>
                  <a:cubicBezTo>
                    <a:pt x="39" y="18"/>
                    <a:pt x="41" y="6"/>
                    <a:pt x="54" y="6"/>
                  </a:cubicBezTo>
                  <a:cubicBezTo>
                    <a:pt x="57" y="6"/>
                    <a:pt x="58" y="7"/>
                    <a:pt x="62" y="7"/>
                  </a:cubicBezTo>
                  <a:cubicBezTo>
                    <a:pt x="62" y="7"/>
                    <a:pt x="88" y="0"/>
                    <a:pt x="88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2481263" y="1162050"/>
              <a:ext cx="66675" cy="20638"/>
            </a:xfrm>
            <a:custGeom>
              <a:avLst/>
              <a:gdLst/>
              <a:ahLst/>
              <a:cxnLst>
                <a:cxn ang="0">
                  <a:pos x="20" y="15"/>
                </a:cxn>
                <a:cxn ang="0">
                  <a:pos x="9" y="12"/>
                </a:cxn>
                <a:cxn ang="0">
                  <a:pos x="0" y="15"/>
                </a:cxn>
                <a:cxn ang="0">
                  <a:pos x="32" y="0"/>
                </a:cxn>
                <a:cxn ang="0">
                  <a:pos x="50" y="11"/>
                </a:cxn>
                <a:cxn ang="0">
                  <a:pos x="39" y="15"/>
                </a:cxn>
                <a:cxn ang="0">
                  <a:pos x="20" y="15"/>
                </a:cxn>
              </a:cxnLst>
              <a:rect l="0" t="0" r="r" b="b"/>
              <a:pathLst>
                <a:path w="50" h="15">
                  <a:moveTo>
                    <a:pt x="20" y="15"/>
                  </a:moveTo>
                  <a:cubicBezTo>
                    <a:pt x="14" y="15"/>
                    <a:pt x="13" y="12"/>
                    <a:pt x="9" y="12"/>
                  </a:cubicBezTo>
                  <a:cubicBezTo>
                    <a:pt x="5" y="12"/>
                    <a:pt x="3" y="15"/>
                    <a:pt x="0" y="15"/>
                  </a:cubicBezTo>
                  <a:cubicBezTo>
                    <a:pt x="0" y="9"/>
                    <a:pt x="26" y="0"/>
                    <a:pt x="32" y="0"/>
                  </a:cubicBezTo>
                  <a:cubicBezTo>
                    <a:pt x="41" y="0"/>
                    <a:pt x="49" y="5"/>
                    <a:pt x="50" y="11"/>
                  </a:cubicBezTo>
                  <a:cubicBezTo>
                    <a:pt x="47" y="12"/>
                    <a:pt x="44" y="15"/>
                    <a:pt x="39" y="15"/>
                  </a:cubicBezTo>
                  <a:cubicBezTo>
                    <a:pt x="27" y="15"/>
                    <a:pt x="29" y="15"/>
                    <a:pt x="20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2482850" y="1185863"/>
              <a:ext cx="58738" cy="30163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14" y="23"/>
                </a:cxn>
                <a:cxn ang="0">
                  <a:pos x="0" y="11"/>
                </a:cxn>
                <a:cxn ang="0">
                  <a:pos x="36" y="0"/>
                </a:cxn>
                <a:cxn ang="0">
                  <a:pos x="44" y="5"/>
                </a:cxn>
                <a:cxn ang="0">
                  <a:pos x="25" y="10"/>
                </a:cxn>
                <a:cxn ang="0">
                  <a:pos x="38" y="10"/>
                </a:cxn>
              </a:cxnLst>
              <a:rect l="0" t="0" r="r" b="b"/>
              <a:pathLst>
                <a:path w="44" h="23">
                  <a:moveTo>
                    <a:pt x="38" y="10"/>
                  </a:moveTo>
                  <a:cubicBezTo>
                    <a:pt x="38" y="19"/>
                    <a:pt x="24" y="23"/>
                    <a:pt x="14" y="23"/>
                  </a:cubicBezTo>
                  <a:cubicBezTo>
                    <a:pt x="8" y="23"/>
                    <a:pt x="0" y="15"/>
                    <a:pt x="0" y="11"/>
                  </a:cubicBezTo>
                  <a:cubicBezTo>
                    <a:pt x="0" y="1"/>
                    <a:pt x="27" y="0"/>
                    <a:pt x="36" y="0"/>
                  </a:cubicBezTo>
                  <a:cubicBezTo>
                    <a:pt x="41" y="0"/>
                    <a:pt x="43" y="3"/>
                    <a:pt x="44" y="5"/>
                  </a:cubicBezTo>
                  <a:cubicBezTo>
                    <a:pt x="39" y="9"/>
                    <a:pt x="32" y="10"/>
                    <a:pt x="25" y="10"/>
                  </a:cubicBezTo>
                  <a:lnTo>
                    <a:pt x="38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2454275" y="1181100"/>
              <a:ext cx="20638" cy="22225"/>
            </a:xfrm>
            <a:custGeom>
              <a:avLst/>
              <a:gdLst/>
              <a:ahLst/>
              <a:cxnLst>
                <a:cxn ang="0">
                  <a:pos x="15" y="12"/>
                </a:cxn>
                <a:cxn ang="0">
                  <a:pos x="9" y="17"/>
                </a:cxn>
                <a:cxn ang="0">
                  <a:pos x="0" y="11"/>
                </a:cxn>
                <a:cxn ang="0">
                  <a:pos x="15" y="12"/>
                </a:cxn>
              </a:cxnLst>
              <a:rect l="0" t="0" r="r" b="b"/>
              <a:pathLst>
                <a:path w="15" h="17">
                  <a:moveTo>
                    <a:pt x="15" y="12"/>
                  </a:moveTo>
                  <a:cubicBezTo>
                    <a:pt x="13" y="15"/>
                    <a:pt x="12" y="17"/>
                    <a:pt x="9" y="17"/>
                  </a:cubicBezTo>
                  <a:cubicBezTo>
                    <a:pt x="5" y="17"/>
                    <a:pt x="0" y="13"/>
                    <a:pt x="0" y="11"/>
                  </a:cubicBezTo>
                  <a:cubicBezTo>
                    <a:pt x="0" y="0"/>
                    <a:pt x="12" y="11"/>
                    <a:pt x="15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2671763" y="1335088"/>
              <a:ext cx="100013" cy="80963"/>
            </a:xfrm>
            <a:custGeom>
              <a:avLst/>
              <a:gdLst/>
              <a:ahLst/>
              <a:cxnLst>
                <a:cxn ang="0">
                  <a:pos x="66" y="23"/>
                </a:cxn>
                <a:cxn ang="0">
                  <a:pos x="65" y="30"/>
                </a:cxn>
                <a:cxn ang="0">
                  <a:pos x="75" y="32"/>
                </a:cxn>
                <a:cxn ang="0">
                  <a:pos x="57" y="55"/>
                </a:cxn>
                <a:cxn ang="0">
                  <a:pos x="49" y="61"/>
                </a:cxn>
                <a:cxn ang="0">
                  <a:pos x="39" y="54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20" y="28"/>
                </a:cxn>
                <a:cxn ang="0">
                  <a:pos x="27" y="28"/>
                </a:cxn>
                <a:cxn ang="0">
                  <a:pos x="27" y="16"/>
                </a:cxn>
                <a:cxn ang="0">
                  <a:pos x="12" y="11"/>
                </a:cxn>
                <a:cxn ang="0">
                  <a:pos x="16" y="7"/>
                </a:cxn>
                <a:cxn ang="0">
                  <a:pos x="42" y="2"/>
                </a:cxn>
                <a:cxn ang="0">
                  <a:pos x="60" y="2"/>
                </a:cxn>
                <a:cxn ang="0">
                  <a:pos x="64" y="6"/>
                </a:cxn>
                <a:cxn ang="0">
                  <a:pos x="50" y="22"/>
                </a:cxn>
                <a:cxn ang="0">
                  <a:pos x="66" y="23"/>
                </a:cxn>
              </a:cxnLst>
              <a:rect l="0" t="0" r="r" b="b"/>
              <a:pathLst>
                <a:path w="75" h="61">
                  <a:moveTo>
                    <a:pt x="66" y="23"/>
                  </a:moveTo>
                  <a:cubicBezTo>
                    <a:pt x="66" y="29"/>
                    <a:pt x="65" y="25"/>
                    <a:pt x="65" y="30"/>
                  </a:cubicBezTo>
                  <a:cubicBezTo>
                    <a:pt x="67" y="30"/>
                    <a:pt x="72" y="31"/>
                    <a:pt x="75" y="32"/>
                  </a:cubicBezTo>
                  <a:cubicBezTo>
                    <a:pt x="73" y="56"/>
                    <a:pt x="72" y="49"/>
                    <a:pt x="57" y="55"/>
                  </a:cubicBezTo>
                  <a:cubicBezTo>
                    <a:pt x="53" y="56"/>
                    <a:pt x="53" y="61"/>
                    <a:pt x="49" y="61"/>
                  </a:cubicBezTo>
                  <a:cubicBezTo>
                    <a:pt x="42" y="61"/>
                    <a:pt x="42" y="56"/>
                    <a:pt x="39" y="54"/>
                  </a:cubicBezTo>
                  <a:cubicBezTo>
                    <a:pt x="27" y="41"/>
                    <a:pt x="13" y="43"/>
                    <a:pt x="0" y="3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" y="23"/>
                    <a:pt x="12" y="28"/>
                    <a:pt x="20" y="28"/>
                  </a:cubicBezTo>
                  <a:cubicBezTo>
                    <a:pt x="24" y="28"/>
                    <a:pt x="23" y="28"/>
                    <a:pt x="27" y="28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1" y="15"/>
                    <a:pt x="12" y="16"/>
                    <a:pt x="12" y="11"/>
                  </a:cubicBezTo>
                  <a:cubicBezTo>
                    <a:pt x="12" y="9"/>
                    <a:pt x="15" y="8"/>
                    <a:pt x="16" y="7"/>
                  </a:cubicBezTo>
                  <a:cubicBezTo>
                    <a:pt x="23" y="0"/>
                    <a:pt x="32" y="2"/>
                    <a:pt x="42" y="2"/>
                  </a:cubicBezTo>
                  <a:cubicBezTo>
                    <a:pt x="50" y="2"/>
                    <a:pt x="60" y="2"/>
                    <a:pt x="60" y="2"/>
                  </a:cubicBezTo>
                  <a:cubicBezTo>
                    <a:pt x="61" y="2"/>
                    <a:pt x="64" y="4"/>
                    <a:pt x="64" y="6"/>
                  </a:cubicBezTo>
                  <a:cubicBezTo>
                    <a:pt x="64" y="15"/>
                    <a:pt x="53" y="18"/>
                    <a:pt x="50" y="22"/>
                  </a:cubicBezTo>
                  <a:cubicBezTo>
                    <a:pt x="53" y="22"/>
                    <a:pt x="66" y="18"/>
                    <a:pt x="66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2636838" y="1236663"/>
              <a:ext cx="111125" cy="60325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38" y="20"/>
                </a:cxn>
                <a:cxn ang="0">
                  <a:pos x="29" y="13"/>
                </a:cxn>
                <a:cxn ang="0">
                  <a:pos x="29" y="8"/>
                </a:cxn>
                <a:cxn ang="0">
                  <a:pos x="54" y="17"/>
                </a:cxn>
                <a:cxn ang="0">
                  <a:pos x="54" y="8"/>
                </a:cxn>
                <a:cxn ang="0">
                  <a:pos x="38" y="1"/>
                </a:cxn>
                <a:cxn ang="0">
                  <a:pos x="46" y="1"/>
                </a:cxn>
                <a:cxn ang="0">
                  <a:pos x="66" y="5"/>
                </a:cxn>
                <a:cxn ang="0">
                  <a:pos x="75" y="2"/>
                </a:cxn>
                <a:cxn ang="0">
                  <a:pos x="84" y="13"/>
                </a:cxn>
                <a:cxn ang="0">
                  <a:pos x="80" y="41"/>
                </a:cxn>
                <a:cxn ang="0">
                  <a:pos x="62" y="43"/>
                </a:cxn>
                <a:cxn ang="0">
                  <a:pos x="48" y="41"/>
                </a:cxn>
                <a:cxn ang="0">
                  <a:pos x="51" y="36"/>
                </a:cxn>
                <a:cxn ang="0">
                  <a:pos x="51" y="32"/>
                </a:cxn>
                <a:cxn ang="0">
                  <a:pos x="62" y="25"/>
                </a:cxn>
                <a:cxn ang="0">
                  <a:pos x="57" y="24"/>
                </a:cxn>
                <a:cxn ang="0">
                  <a:pos x="25" y="28"/>
                </a:cxn>
                <a:cxn ang="0">
                  <a:pos x="20" y="23"/>
                </a:cxn>
                <a:cxn ang="0">
                  <a:pos x="13" y="23"/>
                </a:cxn>
                <a:cxn ang="0">
                  <a:pos x="12" y="19"/>
                </a:cxn>
                <a:cxn ang="0">
                  <a:pos x="1" y="14"/>
                </a:cxn>
                <a:cxn ang="0">
                  <a:pos x="1" y="6"/>
                </a:cxn>
                <a:cxn ang="0">
                  <a:pos x="4" y="11"/>
                </a:cxn>
              </a:cxnLst>
              <a:rect l="0" t="0" r="r" b="b"/>
              <a:pathLst>
                <a:path w="84" h="45">
                  <a:moveTo>
                    <a:pt x="4" y="11"/>
                  </a:moveTo>
                  <a:cubicBezTo>
                    <a:pt x="2" y="9"/>
                    <a:pt x="0" y="6"/>
                    <a:pt x="0" y="2"/>
                  </a:cubicBezTo>
                  <a:cubicBezTo>
                    <a:pt x="1" y="2"/>
                    <a:pt x="3" y="2"/>
                    <a:pt x="5" y="2"/>
                  </a:cubicBezTo>
                  <a:cubicBezTo>
                    <a:pt x="18" y="2"/>
                    <a:pt x="24" y="24"/>
                    <a:pt x="38" y="20"/>
                  </a:cubicBezTo>
                  <a:cubicBezTo>
                    <a:pt x="35" y="18"/>
                    <a:pt x="31" y="15"/>
                    <a:pt x="29" y="13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9" y="8"/>
                    <a:pt x="43" y="17"/>
                    <a:pt x="54" y="1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46" y="8"/>
                    <a:pt x="40" y="8"/>
                    <a:pt x="38" y="1"/>
                  </a:cubicBezTo>
                  <a:cubicBezTo>
                    <a:pt x="41" y="0"/>
                    <a:pt x="43" y="1"/>
                    <a:pt x="46" y="1"/>
                  </a:cubicBezTo>
                  <a:cubicBezTo>
                    <a:pt x="53" y="1"/>
                    <a:pt x="58" y="5"/>
                    <a:pt x="66" y="5"/>
                  </a:cubicBezTo>
                  <a:cubicBezTo>
                    <a:pt x="69" y="5"/>
                    <a:pt x="71" y="2"/>
                    <a:pt x="75" y="2"/>
                  </a:cubicBezTo>
                  <a:cubicBezTo>
                    <a:pt x="83" y="2"/>
                    <a:pt x="84" y="6"/>
                    <a:pt x="84" y="13"/>
                  </a:cubicBezTo>
                  <a:cubicBezTo>
                    <a:pt x="84" y="23"/>
                    <a:pt x="78" y="28"/>
                    <a:pt x="80" y="41"/>
                  </a:cubicBezTo>
                  <a:cubicBezTo>
                    <a:pt x="73" y="43"/>
                    <a:pt x="64" y="43"/>
                    <a:pt x="62" y="43"/>
                  </a:cubicBezTo>
                  <a:cubicBezTo>
                    <a:pt x="60" y="43"/>
                    <a:pt x="48" y="45"/>
                    <a:pt x="48" y="41"/>
                  </a:cubicBezTo>
                  <a:cubicBezTo>
                    <a:pt x="48" y="39"/>
                    <a:pt x="50" y="37"/>
                    <a:pt x="51" y="36"/>
                  </a:cubicBezTo>
                  <a:cubicBezTo>
                    <a:pt x="51" y="35"/>
                    <a:pt x="51" y="33"/>
                    <a:pt x="51" y="32"/>
                  </a:cubicBezTo>
                  <a:cubicBezTo>
                    <a:pt x="51" y="28"/>
                    <a:pt x="60" y="28"/>
                    <a:pt x="62" y="25"/>
                  </a:cubicBezTo>
                  <a:cubicBezTo>
                    <a:pt x="61" y="24"/>
                    <a:pt x="59" y="24"/>
                    <a:pt x="57" y="24"/>
                  </a:cubicBezTo>
                  <a:cubicBezTo>
                    <a:pt x="49" y="24"/>
                    <a:pt x="34" y="28"/>
                    <a:pt x="25" y="28"/>
                  </a:cubicBezTo>
                  <a:cubicBezTo>
                    <a:pt x="22" y="28"/>
                    <a:pt x="20" y="26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7" y="20"/>
                    <a:pt x="4" y="17"/>
                    <a:pt x="1" y="14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2720975" y="1462088"/>
              <a:ext cx="65088" cy="38100"/>
            </a:xfrm>
            <a:custGeom>
              <a:avLst/>
              <a:gdLst/>
              <a:ahLst/>
              <a:cxnLst>
                <a:cxn ang="0">
                  <a:pos x="38" y="29"/>
                </a:cxn>
                <a:cxn ang="0">
                  <a:pos x="0" y="16"/>
                </a:cxn>
                <a:cxn ang="0">
                  <a:pos x="9" y="14"/>
                </a:cxn>
                <a:cxn ang="0">
                  <a:pos x="22" y="0"/>
                </a:cxn>
                <a:cxn ang="0">
                  <a:pos x="49" y="22"/>
                </a:cxn>
                <a:cxn ang="0">
                  <a:pos x="38" y="29"/>
                </a:cxn>
              </a:cxnLst>
              <a:rect l="0" t="0" r="r" b="b"/>
              <a:pathLst>
                <a:path w="49" h="29">
                  <a:moveTo>
                    <a:pt x="38" y="29"/>
                  </a:moveTo>
                  <a:cubicBezTo>
                    <a:pt x="32" y="29"/>
                    <a:pt x="0" y="17"/>
                    <a:pt x="0" y="16"/>
                  </a:cubicBezTo>
                  <a:cubicBezTo>
                    <a:pt x="0" y="12"/>
                    <a:pt x="8" y="14"/>
                    <a:pt x="9" y="14"/>
                  </a:cubicBezTo>
                  <a:cubicBezTo>
                    <a:pt x="15" y="12"/>
                    <a:pt x="13" y="0"/>
                    <a:pt x="22" y="0"/>
                  </a:cubicBezTo>
                  <a:cubicBezTo>
                    <a:pt x="28" y="0"/>
                    <a:pt x="46" y="16"/>
                    <a:pt x="49" y="22"/>
                  </a:cubicBezTo>
                  <a:cubicBezTo>
                    <a:pt x="45" y="25"/>
                    <a:pt x="43" y="29"/>
                    <a:pt x="38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2784475" y="1323975"/>
              <a:ext cx="85725" cy="69850"/>
            </a:xfrm>
            <a:custGeom>
              <a:avLst/>
              <a:gdLst/>
              <a:ahLst/>
              <a:cxnLst>
                <a:cxn ang="0">
                  <a:pos x="65" y="11"/>
                </a:cxn>
                <a:cxn ang="0">
                  <a:pos x="57" y="18"/>
                </a:cxn>
                <a:cxn ang="0">
                  <a:pos x="32" y="35"/>
                </a:cxn>
                <a:cxn ang="0">
                  <a:pos x="20" y="38"/>
                </a:cxn>
                <a:cxn ang="0">
                  <a:pos x="25" y="38"/>
                </a:cxn>
                <a:cxn ang="0">
                  <a:pos x="15" y="53"/>
                </a:cxn>
                <a:cxn ang="0">
                  <a:pos x="6" y="53"/>
                </a:cxn>
                <a:cxn ang="0">
                  <a:pos x="7" y="40"/>
                </a:cxn>
                <a:cxn ang="0">
                  <a:pos x="0" y="19"/>
                </a:cxn>
                <a:cxn ang="0">
                  <a:pos x="0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22" y="0"/>
                </a:cxn>
                <a:cxn ang="0">
                  <a:pos x="65" y="5"/>
                </a:cxn>
                <a:cxn ang="0">
                  <a:pos x="65" y="11"/>
                </a:cxn>
              </a:cxnLst>
              <a:rect l="0" t="0" r="r" b="b"/>
              <a:pathLst>
                <a:path w="65" h="53">
                  <a:moveTo>
                    <a:pt x="65" y="11"/>
                  </a:moveTo>
                  <a:cubicBezTo>
                    <a:pt x="65" y="12"/>
                    <a:pt x="57" y="18"/>
                    <a:pt x="57" y="18"/>
                  </a:cubicBezTo>
                  <a:cubicBezTo>
                    <a:pt x="51" y="26"/>
                    <a:pt x="45" y="35"/>
                    <a:pt x="32" y="35"/>
                  </a:cubicBezTo>
                  <a:cubicBezTo>
                    <a:pt x="22" y="35"/>
                    <a:pt x="22" y="30"/>
                    <a:pt x="20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46"/>
                    <a:pt x="21" y="48"/>
                    <a:pt x="15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47"/>
                    <a:pt x="6" y="42"/>
                    <a:pt x="7" y="40"/>
                  </a:cubicBezTo>
                  <a:cubicBezTo>
                    <a:pt x="0" y="33"/>
                    <a:pt x="3" y="27"/>
                    <a:pt x="0" y="1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1"/>
                    <a:pt x="8" y="11"/>
                    <a:pt x="10" y="11"/>
                  </a:cubicBezTo>
                  <a:cubicBezTo>
                    <a:pt x="9" y="11"/>
                    <a:pt x="10" y="8"/>
                    <a:pt x="10" y="7"/>
                  </a:cubicBezTo>
                  <a:cubicBezTo>
                    <a:pt x="10" y="6"/>
                    <a:pt x="13" y="0"/>
                    <a:pt x="22" y="0"/>
                  </a:cubicBezTo>
                  <a:cubicBezTo>
                    <a:pt x="37" y="0"/>
                    <a:pt x="49" y="5"/>
                    <a:pt x="65" y="5"/>
                  </a:cubicBezTo>
                  <a:cubicBezTo>
                    <a:pt x="65" y="8"/>
                    <a:pt x="65" y="9"/>
                    <a:pt x="65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2608263" y="1198563"/>
              <a:ext cx="28575" cy="23813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15" y="18"/>
                </a:cxn>
                <a:cxn ang="0">
                  <a:pos x="0" y="0"/>
                </a:cxn>
                <a:cxn ang="0">
                  <a:pos x="21" y="12"/>
                </a:cxn>
              </a:cxnLst>
              <a:rect l="0" t="0" r="r" b="b"/>
              <a:pathLst>
                <a:path w="21" h="18">
                  <a:moveTo>
                    <a:pt x="21" y="12"/>
                  </a:moveTo>
                  <a:cubicBezTo>
                    <a:pt x="21" y="16"/>
                    <a:pt x="18" y="18"/>
                    <a:pt x="15" y="18"/>
                  </a:cubicBezTo>
                  <a:cubicBezTo>
                    <a:pt x="10" y="18"/>
                    <a:pt x="0" y="6"/>
                    <a:pt x="0" y="0"/>
                  </a:cubicBezTo>
                  <a:cubicBezTo>
                    <a:pt x="11" y="0"/>
                    <a:pt x="12" y="9"/>
                    <a:pt x="2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2625725" y="1277938"/>
              <a:ext cx="19050" cy="158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5" y="6"/>
                </a:cxn>
                <a:cxn ang="0">
                  <a:pos x="9" y="12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cubicBezTo>
                    <a:pt x="13" y="2"/>
                    <a:pt x="15" y="3"/>
                    <a:pt x="15" y="6"/>
                  </a:cubicBezTo>
                  <a:cubicBezTo>
                    <a:pt x="15" y="12"/>
                    <a:pt x="11" y="12"/>
                    <a:pt x="9" y="12"/>
                  </a:cubicBezTo>
                  <a:cubicBezTo>
                    <a:pt x="4" y="12"/>
                    <a:pt x="3" y="11"/>
                    <a:pt x="0" y="12"/>
                  </a:cubicBezTo>
                  <a:cubicBezTo>
                    <a:pt x="2" y="4"/>
                    <a:pt x="6" y="2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2614613" y="1139825"/>
              <a:ext cx="109538" cy="57150"/>
            </a:xfrm>
            <a:custGeom>
              <a:avLst/>
              <a:gdLst/>
              <a:ahLst/>
              <a:cxnLst>
                <a:cxn ang="0">
                  <a:pos x="54" y="32"/>
                </a:cxn>
                <a:cxn ang="0">
                  <a:pos x="33" y="30"/>
                </a:cxn>
                <a:cxn ang="0">
                  <a:pos x="19" y="29"/>
                </a:cxn>
                <a:cxn ang="0">
                  <a:pos x="7" y="25"/>
                </a:cxn>
                <a:cxn ang="0">
                  <a:pos x="20" y="20"/>
                </a:cxn>
                <a:cxn ang="0">
                  <a:pos x="20" y="15"/>
                </a:cxn>
                <a:cxn ang="0">
                  <a:pos x="5" y="15"/>
                </a:cxn>
                <a:cxn ang="0">
                  <a:pos x="8" y="10"/>
                </a:cxn>
                <a:cxn ang="0">
                  <a:pos x="0" y="3"/>
                </a:cxn>
                <a:cxn ang="0">
                  <a:pos x="14" y="0"/>
                </a:cxn>
                <a:cxn ang="0">
                  <a:pos x="31" y="8"/>
                </a:cxn>
                <a:cxn ang="0">
                  <a:pos x="40" y="4"/>
                </a:cxn>
                <a:cxn ang="0">
                  <a:pos x="53" y="15"/>
                </a:cxn>
                <a:cxn ang="0">
                  <a:pos x="60" y="11"/>
                </a:cxn>
                <a:cxn ang="0">
                  <a:pos x="73" y="21"/>
                </a:cxn>
                <a:cxn ang="0">
                  <a:pos x="70" y="26"/>
                </a:cxn>
                <a:cxn ang="0">
                  <a:pos x="82" y="37"/>
                </a:cxn>
                <a:cxn ang="0">
                  <a:pos x="74" y="43"/>
                </a:cxn>
                <a:cxn ang="0">
                  <a:pos x="54" y="32"/>
                </a:cxn>
              </a:cxnLst>
              <a:rect l="0" t="0" r="r" b="b"/>
              <a:pathLst>
                <a:path w="82" h="43">
                  <a:moveTo>
                    <a:pt x="54" y="32"/>
                  </a:moveTo>
                  <a:cubicBezTo>
                    <a:pt x="46" y="32"/>
                    <a:pt x="41" y="29"/>
                    <a:pt x="33" y="30"/>
                  </a:cubicBezTo>
                  <a:cubicBezTo>
                    <a:pt x="31" y="26"/>
                    <a:pt x="25" y="29"/>
                    <a:pt x="19" y="29"/>
                  </a:cubicBezTo>
                  <a:cubicBezTo>
                    <a:pt x="13" y="29"/>
                    <a:pt x="11" y="29"/>
                    <a:pt x="7" y="25"/>
                  </a:cubicBezTo>
                  <a:cubicBezTo>
                    <a:pt x="11" y="21"/>
                    <a:pt x="15" y="22"/>
                    <a:pt x="20" y="20"/>
                  </a:cubicBezTo>
                  <a:cubicBezTo>
                    <a:pt x="19" y="18"/>
                    <a:pt x="19" y="16"/>
                    <a:pt x="20" y="15"/>
                  </a:cubicBezTo>
                  <a:cubicBezTo>
                    <a:pt x="10" y="15"/>
                    <a:pt x="8" y="17"/>
                    <a:pt x="5" y="15"/>
                  </a:cubicBezTo>
                  <a:cubicBezTo>
                    <a:pt x="6" y="14"/>
                    <a:pt x="7" y="12"/>
                    <a:pt x="8" y="10"/>
                  </a:cubicBezTo>
                  <a:cubicBezTo>
                    <a:pt x="2" y="10"/>
                    <a:pt x="0" y="9"/>
                    <a:pt x="0" y="3"/>
                  </a:cubicBezTo>
                  <a:cubicBezTo>
                    <a:pt x="6" y="3"/>
                    <a:pt x="9" y="0"/>
                    <a:pt x="14" y="0"/>
                  </a:cubicBezTo>
                  <a:cubicBezTo>
                    <a:pt x="24" y="0"/>
                    <a:pt x="26" y="8"/>
                    <a:pt x="31" y="8"/>
                  </a:cubicBezTo>
                  <a:cubicBezTo>
                    <a:pt x="35" y="8"/>
                    <a:pt x="36" y="4"/>
                    <a:pt x="40" y="4"/>
                  </a:cubicBezTo>
                  <a:cubicBezTo>
                    <a:pt x="49" y="4"/>
                    <a:pt x="48" y="15"/>
                    <a:pt x="53" y="15"/>
                  </a:cubicBezTo>
                  <a:cubicBezTo>
                    <a:pt x="56" y="15"/>
                    <a:pt x="57" y="11"/>
                    <a:pt x="60" y="11"/>
                  </a:cubicBezTo>
                  <a:cubicBezTo>
                    <a:pt x="66" y="11"/>
                    <a:pt x="71" y="19"/>
                    <a:pt x="73" y="21"/>
                  </a:cubicBezTo>
                  <a:cubicBezTo>
                    <a:pt x="72" y="22"/>
                    <a:pt x="70" y="24"/>
                    <a:pt x="70" y="26"/>
                  </a:cubicBezTo>
                  <a:cubicBezTo>
                    <a:pt x="73" y="29"/>
                    <a:pt x="82" y="33"/>
                    <a:pt x="82" y="37"/>
                  </a:cubicBezTo>
                  <a:cubicBezTo>
                    <a:pt x="82" y="42"/>
                    <a:pt x="77" y="43"/>
                    <a:pt x="74" y="43"/>
                  </a:cubicBezTo>
                  <a:cubicBezTo>
                    <a:pt x="63" y="43"/>
                    <a:pt x="64" y="32"/>
                    <a:pt x="54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2657475" y="1189038"/>
              <a:ext cx="30163" cy="952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12" y="0"/>
                </a:cxn>
                <a:cxn ang="0">
                  <a:pos x="23" y="4"/>
                </a:cxn>
                <a:cxn ang="0">
                  <a:pos x="8" y="7"/>
                </a:cxn>
              </a:cxnLst>
              <a:rect l="0" t="0" r="r" b="b"/>
              <a:pathLst>
                <a:path w="23" h="7">
                  <a:moveTo>
                    <a:pt x="8" y="7"/>
                  </a:moveTo>
                  <a:cubicBezTo>
                    <a:pt x="0" y="7"/>
                    <a:pt x="11" y="0"/>
                    <a:pt x="12" y="0"/>
                  </a:cubicBezTo>
                  <a:cubicBezTo>
                    <a:pt x="17" y="0"/>
                    <a:pt x="19" y="3"/>
                    <a:pt x="23" y="4"/>
                  </a:cubicBezTo>
                  <a:cubicBezTo>
                    <a:pt x="20" y="7"/>
                    <a:pt x="15" y="7"/>
                    <a:pt x="8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2765425" y="1223963"/>
              <a:ext cx="287338" cy="90488"/>
            </a:xfrm>
            <a:custGeom>
              <a:avLst/>
              <a:gdLst/>
              <a:ahLst/>
              <a:cxnLst>
                <a:cxn ang="0">
                  <a:pos x="215" y="45"/>
                </a:cxn>
                <a:cxn ang="0">
                  <a:pos x="210" y="51"/>
                </a:cxn>
                <a:cxn ang="0">
                  <a:pos x="216" y="52"/>
                </a:cxn>
                <a:cxn ang="0">
                  <a:pos x="179" y="67"/>
                </a:cxn>
                <a:cxn ang="0">
                  <a:pos x="170" y="60"/>
                </a:cxn>
                <a:cxn ang="0">
                  <a:pos x="159" y="66"/>
                </a:cxn>
                <a:cxn ang="0">
                  <a:pos x="124" y="66"/>
                </a:cxn>
                <a:cxn ang="0">
                  <a:pos x="102" y="60"/>
                </a:cxn>
                <a:cxn ang="0">
                  <a:pos x="97" y="60"/>
                </a:cxn>
                <a:cxn ang="0">
                  <a:pos x="84" y="67"/>
                </a:cxn>
                <a:cxn ang="0">
                  <a:pos x="53" y="47"/>
                </a:cxn>
                <a:cxn ang="0">
                  <a:pos x="58" y="40"/>
                </a:cxn>
                <a:cxn ang="0">
                  <a:pos x="40" y="18"/>
                </a:cxn>
                <a:cxn ang="0">
                  <a:pos x="32" y="22"/>
                </a:cxn>
                <a:cxn ang="0">
                  <a:pos x="0" y="7"/>
                </a:cxn>
                <a:cxn ang="0">
                  <a:pos x="13" y="0"/>
                </a:cxn>
                <a:cxn ang="0">
                  <a:pos x="51" y="15"/>
                </a:cxn>
                <a:cxn ang="0">
                  <a:pos x="60" y="12"/>
                </a:cxn>
                <a:cxn ang="0">
                  <a:pos x="68" y="12"/>
                </a:cxn>
                <a:cxn ang="0">
                  <a:pos x="89" y="25"/>
                </a:cxn>
                <a:cxn ang="0">
                  <a:pos x="71" y="25"/>
                </a:cxn>
                <a:cxn ang="0">
                  <a:pos x="91" y="35"/>
                </a:cxn>
                <a:cxn ang="0">
                  <a:pos x="88" y="38"/>
                </a:cxn>
                <a:cxn ang="0">
                  <a:pos x="95" y="40"/>
                </a:cxn>
                <a:cxn ang="0">
                  <a:pos x="125" y="45"/>
                </a:cxn>
                <a:cxn ang="0">
                  <a:pos x="181" y="34"/>
                </a:cxn>
                <a:cxn ang="0">
                  <a:pos x="216" y="46"/>
                </a:cxn>
                <a:cxn ang="0">
                  <a:pos x="211" y="47"/>
                </a:cxn>
                <a:cxn ang="0">
                  <a:pos x="215" y="45"/>
                </a:cxn>
              </a:cxnLst>
              <a:rect l="0" t="0" r="r" b="b"/>
              <a:pathLst>
                <a:path w="216" h="68">
                  <a:moveTo>
                    <a:pt x="215" y="45"/>
                  </a:moveTo>
                  <a:cubicBezTo>
                    <a:pt x="213" y="46"/>
                    <a:pt x="211" y="48"/>
                    <a:pt x="210" y="51"/>
                  </a:cubicBezTo>
                  <a:cubicBezTo>
                    <a:pt x="213" y="52"/>
                    <a:pt x="216" y="52"/>
                    <a:pt x="216" y="52"/>
                  </a:cubicBezTo>
                  <a:cubicBezTo>
                    <a:pt x="215" y="67"/>
                    <a:pt x="195" y="67"/>
                    <a:pt x="179" y="67"/>
                  </a:cubicBezTo>
                  <a:cubicBezTo>
                    <a:pt x="174" y="67"/>
                    <a:pt x="171" y="64"/>
                    <a:pt x="170" y="60"/>
                  </a:cubicBezTo>
                  <a:cubicBezTo>
                    <a:pt x="164" y="61"/>
                    <a:pt x="163" y="64"/>
                    <a:pt x="159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15" y="68"/>
                    <a:pt x="101" y="67"/>
                    <a:pt x="102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5" y="62"/>
                    <a:pt x="88" y="67"/>
                    <a:pt x="84" y="67"/>
                  </a:cubicBezTo>
                  <a:cubicBezTo>
                    <a:pt x="75" y="67"/>
                    <a:pt x="53" y="56"/>
                    <a:pt x="53" y="47"/>
                  </a:cubicBezTo>
                  <a:cubicBezTo>
                    <a:pt x="53" y="44"/>
                    <a:pt x="56" y="41"/>
                    <a:pt x="58" y="40"/>
                  </a:cubicBezTo>
                  <a:cubicBezTo>
                    <a:pt x="50" y="32"/>
                    <a:pt x="48" y="25"/>
                    <a:pt x="40" y="18"/>
                  </a:cubicBezTo>
                  <a:cubicBezTo>
                    <a:pt x="38" y="20"/>
                    <a:pt x="35" y="22"/>
                    <a:pt x="32" y="22"/>
                  </a:cubicBezTo>
                  <a:cubicBezTo>
                    <a:pt x="27" y="22"/>
                    <a:pt x="0" y="11"/>
                    <a:pt x="0" y="7"/>
                  </a:cubicBezTo>
                  <a:cubicBezTo>
                    <a:pt x="0" y="0"/>
                    <a:pt x="8" y="0"/>
                    <a:pt x="13" y="0"/>
                  </a:cubicBezTo>
                  <a:cubicBezTo>
                    <a:pt x="33" y="0"/>
                    <a:pt x="36" y="15"/>
                    <a:pt x="51" y="15"/>
                  </a:cubicBezTo>
                  <a:cubicBezTo>
                    <a:pt x="56" y="15"/>
                    <a:pt x="58" y="15"/>
                    <a:pt x="60" y="12"/>
                  </a:cubicBezTo>
                  <a:cubicBezTo>
                    <a:pt x="63" y="12"/>
                    <a:pt x="68" y="12"/>
                    <a:pt x="68" y="12"/>
                  </a:cubicBezTo>
                  <a:cubicBezTo>
                    <a:pt x="65" y="22"/>
                    <a:pt x="85" y="19"/>
                    <a:pt x="89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4" y="37"/>
                    <a:pt x="85" y="30"/>
                    <a:pt x="91" y="35"/>
                  </a:cubicBezTo>
                  <a:cubicBezTo>
                    <a:pt x="90" y="36"/>
                    <a:pt x="88" y="36"/>
                    <a:pt x="88" y="38"/>
                  </a:cubicBezTo>
                  <a:cubicBezTo>
                    <a:pt x="88" y="44"/>
                    <a:pt x="93" y="41"/>
                    <a:pt x="95" y="40"/>
                  </a:cubicBezTo>
                  <a:cubicBezTo>
                    <a:pt x="106" y="42"/>
                    <a:pt x="114" y="45"/>
                    <a:pt x="125" y="45"/>
                  </a:cubicBezTo>
                  <a:cubicBezTo>
                    <a:pt x="150" y="45"/>
                    <a:pt x="158" y="34"/>
                    <a:pt x="181" y="34"/>
                  </a:cubicBezTo>
                  <a:cubicBezTo>
                    <a:pt x="198" y="34"/>
                    <a:pt x="210" y="35"/>
                    <a:pt x="216" y="46"/>
                  </a:cubicBezTo>
                  <a:cubicBezTo>
                    <a:pt x="215" y="47"/>
                    <a:pt x="213" y="47"/>
                    <a:pt x="211" y="47"/>
                  </a:cubicBezTo>
                  <a:lnTo>
                    <a:pt x="215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2768600" y="1271588"/>
              <a:ext cx="49213" cy="3810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9" y="0"/>
                </a:cxn>
                <a:cxn ang="0">
                  <a:pos x="37" y="15"/>
                </a:cxn>
                <a:cxn ang="0">
                  <a:pos x="29" y="29"/>
                </a:cxn>
                <a:cxn ang="0">
                  <a:pos x="0" y="17"/>
                </a:cxn>
                <a:cxn ang="0">
                  <a:pos x="6" y="10"/>
                </a:cxn>
              </a:cxnLst>
              <a:rect l="0" t="0" r="r" b="b"/>
              <a:pathLst>
                <a:path w="37" h="29">
                  <a:moveTo>
                    <a:pt x="6" y="10"/>
                  </a:moveTo>
                  <a:cubicBezTo>
                    <a:pt x="10" y="10"/>
                    <a:pt x="9" y="0"/>
                    <a:pt x="19" y="0"/>
                  </a:cubicBezTo>
                  <a:cubicBezTo>
                    <a:pt x="27" y="0"/>
                    <a:pt x="37" y="9"/>
                    <a:pt x="37" y="15"/>
                  </a:cubicBezTo>
                  <a:cubicBezTo>
                    <a:pt x="37" y="22"/>
                    <a:pt x="35" y="29"/>
                    <a:pt x="29" y="29"/>
                  </a:cubicBezTo>
                  <a:cubicBezTo>
                    <a:pt x="25" y="29"/>
                    <a:pt x="0" y="17"/>
                    <a:pt x="0" y="17"/>
                  </a:cubicBezTo>
                  <a:cubicBezTo>
                    <a:pt x="0" y="13"/>
                    <a:pt x="5" y="10"/>
                    <a:pt x="6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2774950" y="1198563"/>
              <a:ext cx="46038" cy="1270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5" y="0"/>
                </a:cxn>
                <a:cxn ang="0">
                  <a:pos x="35" y="6"/>
                </a:cxn>
                <a:cxn ang="0">
                  <a:pos x="28" y="10"/>
                </a:cxn>
                <a:cxn ang="0">
                  <a:pos x="0" y="5"/>
                </a:cxn>
                <a:cxn ang="0">
                  <a:pos x="29" y="0"/>
                </a:cxn>
              </a:cxnLst>
              <a:rect l="0" t="0" r="r" b="b"/>
              <a:pathLst>
                <a:path w="35" h="10">
                  <a:moveTo>
                    <a:pt x="29" y="0"/>
                  </a:moveTo>
                  <a:cubicBezTo>
                    <a:pt x="34" y="0"/>
                    <a:pt x="30" y="1"/>
                    <a:pt x="35" y="0"/>
                  </a:cubicBezTo>
                  <a:cubicBezTo>
                    <a:pt x="35" y="3"/>
                    <a:pt x="35" y="5"/>
                    <a:pt x="35" y="6"/>
                  </a:cubicBezTo>
                  <a:cubicBezTo>
                    <a:pt x="35" y="8"/>
                    <a:pt x="32" y="10"/>
                    <a:pt x="28" y="10"/>
                  </a:cubicBezTo>
                  <a:cubicBezTo>
                    <a:pt x="26" y="10"/>
                    <a:pt x="0" y="5"/>
                    <a:pt x="0" y="5"/>
                  </a:cubicBezTo>
                  <a:cubicBezTo>
                    <a:pt x="5" y="1"/>
                    <a:pt x="21" y="0"/>
                    <a:pt x="2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74"/>
            <p:cNvSpPr>
              <a:spLocks/>
            </p:cNvSpPr>
            <p:nvPr/>
          </p:nvSpPr>
          <p:spPr bwMode="auto">
            <a:xfrm>
              <a:off x="2740025" y="1154113"/>
              <a:ext cx="53975" cy="44450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14" y="23"/>
                </a:cxn>
                <a:cxn ang="0">
                  <a:pos x="0" y="7"/>
                </a:cxn>
                <a:cxn ang="0">
                  <a:pos x="10" y="0"/>
                </a:cxn>
                <a:cxn ang="0">
                  <a:pos x="25" y="7"/>
                </a:cxn>
                <a:cxn ang="0">
                  <a:pos x="41" y="17"/>
                </a:cxn>
                <a:cxn ang="0">
                  <a:pos x="41" y="28"/>
                </a:cxn>
                <a:cxn ang="0">
                  <a:pos x="10" y="28"/>
                </a:cxn>
              </a:cxnLst>
              <a:rect l="0" t="0" r="r" b="b"/>
              <a:pathLst>
                <a:path w="41" h="33">
                  <a:moveTo>
                    <a:pt x="10" y="28"/>
                  </a:moveTo>
                  <a:cubicBezTo>
                    <a:pt x="10" y="26"/>
                    <a:pt x="13" y="24"/>
                    <a:pt x="14" y="23"/>
                  </a:cubicBezTo>
                  <a:cubicBezTo>
                    <a:pt x="9" y="18"/>
                    <a:pt x="0" y="15"/>
                    <a:pt x="0" y="7"/>
                  </a:cubicBezTo>
                  <a:cubicBezTo>
                    <a:pt x="0" y="2"/>
                    <a:pt x="6" y="0"/>
                    <a:pt x="10" y="0"/>
                  </a:cubicBezTo>
                  <a:cubicBezTo>
                    <a:pt x="11" y="4"/>
                    <a:pt x="21" y="7"/>
                    <a:pt x="25" y="7"/>
                  </a:cubicBezTo>
                  <a:cubicBezTo>
                    <a:pt x="25" y="17"/>
                    <a:pt x="41" y="7"/>
                    <a:pt x="41" y="17"/>
                  </a:cubicBezTo>
                  <a:cubicBezTo>
                    <a:pt x="41" y="20"/>
                    <a:pt x="39" y="23"/>
                    <a:pt x="41" y="28"/>
                  </a:cubicBezTo>
                  <a:cubicBezTo>
                    <a:pt x="25" y="31"/>
                    <a:pt x="10" y="33"/>
                    <a:pt x="10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2719388" y="1114425"/>
              <a:ext cx="20638" cy="127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9"/>
                </a:cxn>
                <a:cxn ang="0">
                  <a:pos x="8" y="9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7"/>
                    <a:pt x="0" y="6"/>
                    <a:pt x="0" y="0"/>
                  </a:cubicBezTo>
                  <a:cubicBezTo>
                    <a:pt x="6" y="0"/>
                    <a:pt x="13" y="0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2776538" y="1062038"/>
              <a:ext cx="184150" cy="123825"/>
            </a:xfrm>
            <a:custGeom>
              <a:avLst/>
              <a:gdLst/>
              <a:ahLst/>
              <a:cxnLst>
                <a:cxn ang="0">
                  <a:pos x="92" y="37"/>
                </a:cxn>
                <a:cxn ang="0">
                  <a:pos x="97" y="37"/>
                </a:cxn>
                <a:cxn ang="0">
                  <a:pos x="97" y="32"/>
                </a:cxn>
                <a:cxn ang="0">
                  <a:pos x="95" y="28"/>
                </a:cxn>
                <a:cxn ang="0">
                  <a:pos x="100" y="28"/>
                </a:cxn>
                <a:cxn ang="0">
                  <a:pos x="105" y="36"/>
                </a:cxn>
                <a:cxn ang="0">
                  <a:pos x="111" y="43"/>
                </a:cxn>
                <a:cxn ang="0">
                  <a:pos x="108" y="49"/>
                </a:cxn>
                <a:cxn ang="0">
                  <a:pos x="115" y="49"/>
                </a:cxn>
                <a:cxn ang="0">
                  <a:pos x="137" y="55"/>
                </a:cxn>
                <a:cxn ang="0">
                  <a:pos x="136" y="61"/>
                </a:cxn>
                <a:cxn ang="0">
                  <a:pos x="126" y="64"/>
                </a:cxn>
                <a:cxn ang="0">
                  <a:pos x="105" y="78"/>
                </a:cxn>
                <a:cxn ang="0">
                  <a:pos x="98" y="69"/>
                </a:cxn>
                <a:cxn ang="0">
                  <a:pos x="93" y="76"/>
                </a:cxn>
                <a:cxn ang="0">
                  <a:pos x="99" y="84"/>
                </a:cxn>
                <a:cxn ang="0">
                  <a:pos x="91" y="84"/>
                </a:cxn>
                <a:cxn ang="0">
                  <a:pos x="91" y="90"/>
                </a:cxn>
                <a:cxn ang="0">
                  <a:pos x="75" y="82"/>
                </a:cxn>
                <a:cxn ang="0">
                  <a:pos x="64" y="92"/>
                </a:cxn>
                <a:cxn ang="0">
                  <a:pos x="47" y="84"/>
                </a:cxn>
                <a:cxn ang="0">
                  <a:pos x="53" y="81"/>
                </a:cxn>
                <a:cxn ang="0">
                  <a:pos x="33" y="70"/>
                </a:cxn>
                <a:cxn ang="0">
                  <a:pos x="66" y="61"/>
                </a:cxn>
                <a:cxn ang="0">
                  <a:pos x="48" y="58"/>
                </a:cxn>
                <a:cxn ang="0">
                  <a:pos x="35" y="61"/>
                </a:cxn>
                <a:cxn ang="0">
                  <a:pos x="29" y="56"/>
                </a:cxn>
                <a:cxn ang="0">
                  <a:pos x="19" y="59"/>
                </a:cxn>
                <a:cxn ang="0">
                  <a:pos x="16" y="55"/>
                </a:cxn>
                <a:cxn ang="0">
                  <a:pos x="26" y="49"/>
                </a:cxn>
                <a:cxn ang="0">
                  <a:pos x="0" y="35"/>
                </a:cxn>
                <a:cxn ang="0">
                  <a:pos x="7" y="35"/>
                </a:cxn>
                <a:cxn ang="0">
                  <a:pos x="20" y="39"/>
                </a:cxn>
                <a:cxn ang="0">
                  <a:pos x="24" y="36"/>
                </a:cxn>
                <a:cxn ang="0">
                  <a:pos x="5" y="26"/>
                </a:cxn>
                <a:cxn ang="0">
                  <a:pos x="15" y="22"/>
                </a:cxn>
                <a:cxn ang="0">
                  <a:pos x="27" y="25"/>
                </a:cxn>
                <a:cxn ang="0">
                  <a:pos x="32" y="20"/>
                </a:cxn>
                <a:cxn ang="0">
                  <a:pos x="19" y="20"/>
                </a:cxn>
                <a:cxn ang="0">
                  <a:pos x="14" y="13"/>
                </a:cxn>
                <a:cxn ang="0">
                  <a:pos x="30" y="9"/>
                </a:cxn>
                <a:cxn ang="0">
                  <a:pos x="38" y="9"/>
                </a:cxn>
                <a:cxn ang="0">
                  <a:pos x="25" y="0"/>
                </a:cxn>
                <a:cxn ang="0">
                  <a:pos x="53" y="5"/>
                </a:cxn>
                <a:cxn ang="0">
                  <a:pos x="67" y="24"/>
                </a:cxn>
                <a:cxn ang="0">
                  <a:pos x="84" y="25"/>
                </a:cxn>
                <a:cxn ang="0">
                  <a:pos x="92" y="37"/>
                </a:cxn>
              </a:cxnLst>
              <a:rect l="0" t="0" r="r" b="b"/>
              <a:pathLst>
                <a:path w="138" h="92">
                  <a:moveTo>
                    <a:pt x="92" y="37"/>
                  </a:moveTo>
                  <a:cubicBezTo>
                    <a:pt x="97" y="37"/>
                    <a:pt x="97" y="37"/>
                    <a:pt x="97" y="37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7" y="28"/>
                    <a:pt x="98" y="28"/>
                    <a:pt x="100" y="28"/>
                  </a:cubicBezTo>
                  <a:cubicBezTo>
                    <a:pt x="106" y="28"/>
                    <a:pt x="105" y="31"/>
                    <a:pt x="105" y="36"/>
                  </a:cubicBezTo>
                  <a:cubicBezTo>
                    <a:pt x="105" y="39"/>
                    <a:pt x="111" y="39"/>
                    <a:pt x="111" y="43"/>
                  </a:cubicBezTo>
                  <a:cubicBezTo>
                    <a:pt x="111" y="46"/>
                    <a:pt x="108" y="46"/>
                    <a:pt x="108" y="49"/>
                  </a:cubicBezTo>
                  <a:cubicBezTo>
                    <a:pt x="108" y="53"/>
                    <a:pt x="114" y="49"/>
                    <a:pt x="115" y="49"/>
                  </a:cubicBezTo>
                  <a:cubicBezTo>
                    <a:pt x="120" y="49"/>
                    <a:pt x="131" y="54"/>
                    <a:pt x="137" y="55"/>
                  </a:cubicBezTo>
                  <a:cubicBezTo>
                    <a:pt x="137" y="58"/>
                    <a:pt x="138" y="60"/>
                    <a:pt x="136" y="61"/>
                  </a:cubicBezTo>
                  <a:cubicBezTo>
                    <a:pt x="135" y="64"/>
                    <a:pt x="130" y="63"/>
                    <a:pt x="126" y="64"/>
                  </a:cubicBezTo>
                  <a:cubicBezTo>
                    <a:pt x="117" y="65"/>
                    <a:pt x="111" y="78"/>
                    <a:pt x="105" y="78"/>
                  </a:cubicBezTo>
                  <a:cubicBezTo>
                    <a:pt x="100" y="78"/>
                    <a:pt x="100" y="74"/>
                    <a:pt x="98" y="69"/>
                  </a:cubicBezTo>
                  <a:cubicBezTo>
                    <a:pt x="96" y="71"/>
                    <a:pt x="95" y="73"/>
                    <a:pt x="93" y="76"/>
                  </a:cubicBezTo>
                  <a:cubicBezTo>
                    <a:pt x="96" y="80"/>
                    <a:pt x="97" y="81"/>
                    <a:pt x="99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87" y="91"/>
                    <a:pt x="79" y="85"/>
                    <a:pt x="75" y="82"/>
                  </a:cubicBezTo>
                  <a:cubicBezTo>
                    <a:pt x="75" y="90"/>
                    <a:pt x="71" y="92"/>
                    <a:pt x="64" y="92"/>
                  </a:cubicBezTo>
                  <a:cubicBezTo>
                    <a:pt x="57" y="92"/>
                    <a:pt x="48" y="91"/>
                    <a:pt x="47" y="84"/>
                  </a:cubicBezTo>
                  <a:cubicBezTo>
                    <a:pt x="50" y="84"/>
                    <a:pt x="51" y="83"/>
                    <a:pt x="53" y="81"/>
                  </a:cubicBezTo>
                  <a:cubicBezTo>
                    <a:pt x="45" y="81"/>
                    <a:pt x="33" y="77"/>
                    <a:pt x="33" y="70"/>
                  </a:cubicBezTo>
                  <a:cubicBezTo>
                    <a:pt x="33" y="62"/>
                    <a:pt x="60" y="63"/>
                    <a:pt x="66" y="61"/>
                  </a:cubicBezTo>
                  <a:cubicBezTo>
                    <a:pt x="60" y="60"/>
                    <a:pt x="55" y="58"/>
                    <a:pt x="48" y="58"/>
                  </a:cubicBezTo>
                  <a:cubicBezTo>
                    <a:pt x="41" y="58"/>
                    <a:pt x="40" y="61"/>
                    <a:pt x="35" y="61"/>
                  </a:cubicBezTo>
                  <a:cubicBezTo>
                    <a:pt x="30" y="61"/>
                    <a:pt x="30" y="58"/>
                    <a:pt x="29" y="56"/>
                  </a:cubicBezTo>
                  <a:cubicBezTo>
                    <a:pt x="24" y="58"/>
                    <a:pt x="23" y="59"/>
                    <a:pt x="19" y="59"/>
                  </a:cubicBezTo>
                  <a:cubicBezTo>
                    <a:pt x="16" y="59"/>
                    <a:pt x="16" y="58"/>
                    <a:pt x="16" y="55"/>
                  </a:cubicBezTo>
                  <a:cubicBezTo>
                    <a:pt x="20" y="53"/>
                    <a:pt x="23" y="53"/>
                    <a:pt x="26" y="49"/>
                  </a:cubicBezTo>
                  <a:cubicBezTo>
                    <a:pt x="11" y="49"/>
                    <a:pt x="2" y="48"/>
                    <a:pt x="0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7"/>
                    <a:pt x="16" y="39"/>
                    <a:pt x="20" y="39"/>
                  </a:cubicBezTo>
                  <a:cubicBezTo>
                    <a:pt x="22" y="39"/>
                    <a:pt x="24" y="36"/>
                    <a:pt x="24" y="36"/>
                  </a:cubicBezTo>
                  <a:cubicBezTo>
                    <a:pt x="19" y="34"/>
                    <a:pt x="5" y="31"/>
                    <a:pt x="5" y="26"/>
                  </a:cubicBezTo>
                  <a:cubicBezTo>
                    <a:pt x="5" y="21"/>
                    <a:pt x="11" y="22"/>
                    <a:pt x="15" y="22"/>
                  </a:cubicBezTo>
                  <a:cubicBezTo>
                    <a:pt x="21" y="22"/>
                    <a:pt x="23" y="25"/>
                    <a:pt x="27" y="25"/>
                  </a:cubicBezTo>
                  <a:cubicBezTo>
                    <a:pt x="30" y="25"/>
                    <a:pt x="30" y="22"/>
                    <a:pt x="32" y="20"/>
                  </a:cubicBezTo>
                  <a:cubicBezTo>
                    <a:pt x="27" y="18"/>
                    <a:pt x="22" y="20"/>
                    <a:pt x="19" y="20"/>
                  </a:cubicBezTo>
                  <a:cubicBezTo>
                    <a:pt x="18" y="20"/>
                    <a:pt x="14" y="14"/>
                    <a:pt x="14" y="13"/>
                  </a:cubicBezTo>
                  <a:cubicBezTo>
                    <a:pt x="19" y="10"/>
                    <a:pt x="23" y="8"/>
                    <a:pt x="30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3" y="7"/>
                    <a:pt x="25" y="6"/>
                    <a:pt x="25" y="0"/>
                  </a:cubicBezTo>
                  <a:cubicBezTo>
                    <a:pt x="36" y="1"/>
                    <a:pt x="45" y="2"/>
                    <a:pt x="53" y="5"/>
                  </a:cubicBezTo>
                  <a:cubicBezTo>
                    <a:pt x="61" y="9"/>
                    <a:pt x="60" y="21"/>
                    <a:pt x="67" y="24"/>
                  </a:cubicBezTo>
                  <a:cubicBezTo>
                    <a:pt x="73" y="27"/>
                    <a:pt x="78" y="22"/>
                    <a:pt x="84" y="25"/>
                  </a:cubicBezTo>
                  <a:cubicBezTo>
                    <a:pt x="91" y="28"/>
                    <a:pt x="88" y="33"/>
                    <a:pt x="92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2925763" y="1574800"/>
              <a:ext cx="117475" cy="74613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11" y="33"/>
                </a:cxn>
                <a:cxn ang="0">
                  <a:pos x="11" y="27"/>
                </a:cxn>
                <a:cxn ang="0">
                  <a:pos x="25" y="0"/>
                </a:cxn>
                <a:cxn ang="0">
                  <a:pos x="32" y="13"/>
                </a:cxn>
                <a:cxn ang="0">
                  <a:pos x="36" y="9"/>
                </a:cxn>
                <a:cxn ang="0">
                  <a:pos x="67" y="27"/>
                </a:cxn>
                <a:cxn ang="0">
                  <a:pos x="70" y="35"/>
                </a:cxn>
                <a:cxn ang="0">
                  <a:pos x="89" y="43"/>
                </a:cxn>
                <a:cxn ang="0">
                  <a:pos x="75" y="48"/>
                </a:cxn>
                <a:cxn ang="0">
                  <a:pos x="63" y="48"/>
                </a:cxn>
                <a:cxn ang="0">
                  <a:pos x="46" y="37"/>
                </a:cxn>
                <a:cxn ang="0">
                  <a:pos x="25" y="53"/>
                </a:cxn>
                <a:cxn ang="0">
                  <a:pos x="22" y="57"/>
                </a:cxn>
                <a:cxn ang="0">
                  <a:pos x="19" y="48"/>
                </a:cxn>
                <a:cxn ang="0">
                  <a:pos x="0" y="48"/>
                </a:cxn>
                <a:cxn ang="0">
                  <a:pos x="6" y="39"/>
                </a:cxn>
              </a:cxnLst>
              <a:rect l="0" t="0" r="r" b="b"/>
              <a:pathLst>
                <a:path w="89" h="57">
                  <a:moveTo>
                    <a:pt x="6" y="39"/>
                  </a:moveTo>
                  <a:cubicBezTo>
                    <a:pt x="9" y="37"/>
                    <a:pt x="11" y="36"/>
                    <a:pt x="11" y="33"/>
                  </a:cubicBezTo>
                  <a:cubicBezTo>
                    <a:pt x="11" y="29"/>
                    <a:pt x="11" y="31"/>
                    <a:pt x="11" y="27"/>
                  </a:cubicBezTo>
                  <a:cubicBezTo>
                    <a:pt x="11" y="19"/>
                    <a:pt x="13" y="2"/>
                    <a:pt x="25" y="0"/>
                  </a:cubicBezTo>
                  <a:cubicBezTo>
                    <a:pt x="28" y="7"/>
                    <a:pt x="30" y="8"/>
                    <a:pt x="32" y="13"/>
                  </a:cubicBezTo>
                  <a:cubicBezTo>
                    <a:pt x="33" y="11"/>
                    <a:pt x="35" y="10"/>
                    <a:pt x="36" y="9"/>
                  </a:cubicBezTo>
                  <a:cubicBezTo>
                    <a:pt x="45" y="21"/>
                    <a:pt x="59" y="16"/>
                    <a:pt x="67" y="27"/>
                  </a:cubicBezTo>
                  <a:cubicBezTo>
                    <a:pt x="69" y="30"/>
                    <a:pt x="68" y="33"/>
                    <a:pt x="70" y="35"/>
                  </a:cubicBezTo>
                  <a:cubicBezTo>
                    <a:pt x="77" y="40"/>
                    <a:pt x="85" y="38"/>
                    <a:pt x="89" y="43"/>
                  </a:cubicBezTo>
                  <a:cubicBezTo>
                    <a:pt x="84" y="46"/>
                    <a:pt x="80" y="48"/>
                    <a:pt x="75" y="48"/>
                  </a:cubicBezTo>
                  <a:cubicBezTo>
                    <a:pt x="69" y="48"/>
                    <a:pt x="67" y="48"/>
                    <a:pt x="63" y="48"/>
                  </a:cubicBezTo>
                  <a:cubicBezTo>
                    <a:pt x="63" y="48"/>
                    <a:pt x="49" y="38"/>
                    <a:pt x="46" y="37"/>
                  </a:cubicBezTo>
                  <a:cubicBezTo>
                    <a:pt x="46" y="47"/>
                    <a:pt x="31" y="56"/>
                    <a:pt x="25" y="53"/>
                  </a:cubicBezTo>
                  <a:cubicBezTo>
                    <a:pt x="24" y="55"/>
                    <a:pt x="24" y="57"/>
                    <a:pt x="22" y="57"/>
                  </a:cubicBezTo>
                  <a:cubicBezTo>
                    <a:pt x="16" y="57"/>
                    <a:pt x="18" y="52"/>
                    <a:pt x="19" y="48"/>
                  </a:cubicBezTo>
                  <a:cubicBezTo>
                    <a:pt x="12" y="46"/>
                    <a:pt x="3" y="48"/>
                    <a:pt x="0" y="48"/>
                  </a:cubicBezTo>
                  <a:cubicBezTo>
                    <a:pt x="0" y="40"/>
                    <a:pt x="5" y="41"/>
                    <a:pt x="6" y="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3094038" y="1500188"/>
              <a:ext cx="36513" cy="36513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11" y="28"/>
                </a:cxn>
                <a:cxn ang="0">
                  <a:pos x="0" y="18"/>
                </a:cxn>
                <a:cxn ang="0">
                  <a:pos x="27" y="18"/>
                </a:cxn>
              </a:cxnLst>
              <a:rect l="0" t="0" r="r" b="b"/>
              <a:pathLst>
                <a:path w="27" h="28">
                  <a:moveTo>
                    <a:pt x="27" y="18"/>
                  </a:moveTo>
                  <a:cubicBezTo>
                    <a:pt x="27" y="24"/>
                    <a:pt x="16" y="28"/>
                    <a:pt x="11" y="28"/>
                  </a:cubicBezTo>
                  <a:cubicBezTo>
                    <a:pt x="4" y="28"/>
                    <a:pt x="0" y="23"/>
                    <a:pt x="0" y="18"/>
                  </a:cubicBezTo>
                  <a:cubicBezTo>
                    <a:pt x="0" y="0"/>
                    <a:pt x="27" y="3"/>
                    <a:pt x="27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2984500" y="1652588"/>
              <a:ext cx="30163" cy="23813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22" y="3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10" y="1"/>
                </a:cxn>
              </a:cxnLst>
              <a:rect l="0" t="0" r="r" b="b"/>
              <a:pathLst>
                <a:path w="22" h="18">
                  <a:moveTo>
                    <a:pt x="10" y="1"/>
                  </a:moveTo>
                  <a:cubicBezTo>
                    <a:pt x="19" y="0"/>
                    <a:pt x="17" y="0"/>
                    <a:pt x="22" y="3"/>
                  </a:cubicBezTo>
                  <a:cubicBezTo>
                    <a:pt x="18" y="8"/>
                    <a:pt x="7" y="17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7"/>
                    <a:pt x="9" y="4"/>
                    <a:pt x="1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3032125" y="1336675"/>
              <a:ext cx="79375" cy="33338"/>
            </a:xfrm>
            <a:custGeom>
              <a:avLst/>
              <a:gdLst/>
              <a:ahLst/>
              <a:cxnLst>
                <a:cxn ang="0">
                  <a:pos x="22" y="25"/>
                </a:cxn>
                <a:cxn ang="0">
                  <a:pos x="9" y="16"/>
                </a:cxn>
                <a:cxn ang="0">
                  <a:pos x="0" y="6"/>
                </a:cxn>
                <a:cxn ang="0">
                  <a:pos x="8" y="0"/>
                </a:cxn>
                <a:cxn ang="0">
                  <a:pos x="30" y="3"/>
                </a:cxn>
                <a:cxn ang="0">
                  <a:pos x="60" y="17"/>
                </a:cxn>
                <a:cxn ang="0">
                  <a:pos x="52" y="24"/>
                </a:cxn>
                <a:cxn ang="0">
                  <a:pos x="39" y="21"/>
                </a:cxn>
                <a:cxn ang="0">
                  <a:pos x="22" y="25"/>
                </a:cxn>
              </a:cxnLst>
              <a:rect l="0" t="0" r="r" b="b"/>
              <a:pathLst>
                <a:path w="60" h="25">
                  <a:moveTo>
                    <a:pt x="22" y="25"/>
                  </a:moveTo>
                  <a:cubicBezTo>
                    <a:pt x="14" y="25"/>
                    <a:pt x="6" y="23"/>
                    <a:pt x="9" y="16"/>
                  </a:cubicBezTo>
                  <a:cubicBezTo>
                    <a:pt x="5" y="13"/>
                    <a:pt x="0" y="11"/>
                    <a:pt x="0" y="6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8" y="0"/>
                    <a:pt x="21" y="3"/>
                    <a:pt x="30" y="3"/>
                  </a:cubicBezTo>
                  <a:cubicBezTo>
                    <a:pt x="42" y="3"/>
                    <a:pt x="52" y="13"/>
                    <a:pt x="60" y="17"/>
                  </a:cubicBezTo>
                  <a:cubicBezTo>
                    <a:pt x="59" y="21"/>
                    <a:pt x="56" y="24"/>
                    <a:pt x="52" y="24"/>
                  </a:cubicBezTo>
                  <a:cubicBezTo>
                    <a:pt x="46" y="24"/>
                    <a:pt x="44" y="21"/>
                    <a:pt x="39" y="21"/>
                  </a:cubicBezTo>
                  <a:cubicBezTo>
                    <a:pt x="34" y="21"/>
                    <a:pt x="30" y="25"/>
                    <a:pt x="22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3040063" y="1666875"/>
              <a:ext cx="17463" cy="20638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6" y="15"/>
                </a:cxn>
                <a:cxn ang="0">
                  <a:pos x="0" y="9"/>
                </a:cxn>
                <a:cxn ang="0">
                  <a:pos x="14" y="6"/>
                </a:cxn>
              </a:cxnLst>
              <a:rect l="0" t="0" r="r" b="b"/>
              <a:pathLst>
                <a:path w="14" h="15">
                  <a:moveTo>
                    <a:pt x="14" y="6"/>
                  </a:moveTo>
                  <a:cubicBezTo>
                    <a:pt x="12" y="9"/>
                    <a:pt x="11" y="15"/>
                    <a:pt x="6" y="15"/>
                  </a:cubicBezTo>
                  <a:cubicBezTo>
                    <a:pt x="5" y="15"/>
                    <a:pt x="0" y="9"/>
                    <a:pt x="0" y="9"/>
                  </a:cubicBezTo>
                  <a:cubicBezTo>
                    <a:pt x="0" y="1"/>
                    <a:pt x="10" y="0"/>
                    <a:pt x="14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3136900" y="1509713"/>
              <a:ext cx="19050" cy="1111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4" y="7"/>
                </a:cxn>
                <a:cxn ang="0">
                  <a:pos x="5" y="8"/>
                </a:cxn>
              </a:cxnLst>
              <a:rect l="0" t="0" r="r" b="b"/>
              <a:pathLst>
                <a:path w="14" h="8">
                  <a:moveTo>
                    <a:pt x="5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3"/>
                    <a:pt x="4" y="0"/>
                    <a:pt x="5" y="0"/>
                  </a:cubicBezTo>
                  <a:cubicBezTo>
                    <a:pt x="9" y="0"/>
                    <a:pt x="13" y="5"/>
                    <a:pt x="14" y="7"/>
                  </a:cubicBezTo>
                  <a:cubicBezTo>
                    <a:pt x="8" y="8"/>
                    <a:pt x="10" y="8"/>
                    <a:pt x="5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3052763" y="1476375"/>
              <a:ext cx="20638" cy="12700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15" y="0"/>
                </a:cxn>
                <a:cxn ang="0">
                  <a:pos x="5" y="10"/>
                </a:cxn>
              </a:cxnLst>
              <a:rect l="0" t="0" r="r" b="b"/>
              <a:pathLst>
                <a:path w="15" h="10">
                  <a:moveTo>
                    <a:pt x="5" y="10"/>
                  </a:moveTo>
                  <a:cubicBezTo>
                    <a:pt x="0" y="10"/>
                    <a:pt x="10" y="0"/>
                    <a:pt x="15" y="0"/>
                  </a:cubicBezTo>
                  <a:cubicBezTo>
                    <a:pt x="14" y="6"/>
                    <a:pt x="10" y="10"/>
                    <a:pt x="5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2876550" y="1335088"/>
              <a:ext cx="482600" cy="347663"/>
            </a:xfrm>
            <a:custGeom>
              <a:avLst/>
              <a:gdLst/>
              <a:ahLst/>
              <a:cxnLst>
                <a:cxn ang="0">
                  <a:pos x="333" y="196"/>
                </a:cxn>
                <a:cxn ang="0">
                  <a:pos x="281" y="171"/>
                </a:cxn>
                <a:cxn ang="0">
                  <a:pos x="289" y="177"/>
                </a:cxn>
                <a:cxn ang="0">
                  <a:pos x="283" y="184"/>
                </a:cxn>
                <a:cxn ang="0">
                  <a:pos x="298" y="201"/>
                </a:cxn>
                <a:cxn ang="0">
                  <a:pos x="318" y="206"/>
                </a:cxn>
                <a:cxn ang="0">
                  <a:pos x="326" y="225"/>
                </a:cxn>
                <a:cxn ang="0">
                  <a:pos x="278" y="225"/>
                </a:cxn>
                <a:cxn ang="0">
                  <a:pos x="304" y="256"/>
                </a:cxn>
                <a:cxn ang="0">
                  <a:pos x="295" y="256"/>
                </a:cxn>
                <a:cxn ang="0">
                  <a:pos x="233" y="226"/>
                </a:cxn>
                <a:cxn ang="0">
                  <a:pos x="190" y="210"/>
                </a:cxn>
                <a:cxn ang="0">
                  <a:pos x="169" y="214"/>
                </a:cxn>
                <a:cxn ang="0">
                  <a:pos x="168" y="189"/>
                </a:cxn>
                <a:cxn ang="0">
                  <a:pos x="207" y="183"/>
                </a:cxn>
                <a:cxn ang="0">
                  <a:pos x="210" y="167"/>
                </a:cxn>
                <a:cxn ang="0">
                  <a:pos x="186" y="115"/>
                </a:cxn>
                <a:cxn ang="0">
                  <a:pos x="168" y="115"/>
                </a:cxn>
                <a:cxn ang="0">
                  <a:pos x="146" y="85"/>
                </a:cxn>
                <a:cxn ang="0">
                  <a:pos x="122" y="91"/>
                </a:cxn>
                <a:cxn ang="0">
                  <a:pos x="41" y="82"/>
                </a:cxn>
                <a:cxn ang="0">
                  <a:pos x="11" y="69"/>
                </a:cxn>
                <a:cxn ang="0">
                  <a:pos x="30" y="65"/>
                </a:cxn>
                <a:cxn ang="0">
                  <a:pos x="0" y="48"/>
                </a:cxn>
                <a:cxn ang="0">
                  <a:pos x="11" y="16"/>
                </a:cxn>
                <a:cxn ang="0">
                  <a:pos x="61" y="4"/>
                </a:cxn>
                <a:cxn ang="0">
                  <a:pos x="46" y="32"/>
                </a:cxn>
                <a:cxn ang="0">
                  <a:pos x="50" y="47"/>
                </a:cxn>
                <a:cxn ang="0">
                  <a:pos x="55" y="26"/>
                </a:cxn>
                <a:cxn ang="0">
                  <a:pos x="120" y="29"/>
                </a:cxn>
                <a:cxn ang="0">
                  <a:pos x="128" y="34"/>
                </a:cxn>
                <a:cxn ang="0">
                  <a:pos x="156" y="27"/>
                </a:cxn>
                <a:cxn ang="0">
                  <a:pos x="217" y="56"/>
                </a:cxn>
                <a:cxn ang="0">
                  <a:pos x="242" y="65"/>
                </a:cxn>
                <a:cxn ang="0">
                  <a:pos x="273" y="85"/>
                </a:cxn>
                <a:cxn ang="0">
                  <a:pos x="293" y="95"/>
                </a:cxn>
                <a:cxn ang="0">
                  <a:pos x="291" y="102"/>
                </a:cxn>
                <a:cxn ang="0">
                  <a:pos x="283" y="116"/>
                </a:cxn>
                <a:cxn ang="0">
                  <a:pos x="317" y="135"/>
                </a:cxn>
                <a:cxn ang="0">
                  <a:pos x="342" y="153"/>
                </a:cxn>
                <a:cxn ang="0">
                  <a:pos x="362" y="165"/>
                </a:cxn>
                <a:cxn ang="0">
                  <a:pos x="349" y="178"/>
                </a:cxn>
              </a:cxnLst>
              <a:rect l="0" t="0" r="r" b="b"/>
              <a:pathLst>
                <a:path w="362" h="261">
                  <a:moveTo>
                    <a:pt x="339" y="184"/>
                  </a:moveTo>
                  <a:cubicBezTo>
                    <a:pt x="339" y="189"/>
                    <a:pt x="338" y="196"/>
                    <a:pt x="333" y="196"/>
                  </a:cubicBezTo>
                  <a:cubicBezTo>
                    <a:pt x="311" y="196"/>
                    <a:pt x="311" y="166"/>
                    <a:pt x="289" y="166"/>
                  </a:cubicBezTo>
                  <a:cubicBezTo>
                    <a:pt x="287" y="166"/>
                    <a:pt x="281" y="171"/>
                    <a:pt x="281" y="171"/>
                  </a:cubicBezTo>
                  <a:cubicBezTo>
                    <a:pt x="284" y="173"/>
                    <a:pt x="285" y="173"/>
                    <a:pt x="289" y="172"/>
                  </a:cubicBezTo>
                  <a:cubicBezTo>
                    <a:pt x="289" y="177"/>
                    <a:pt x="289" y="177"/>
                    <a:pt x="289" y="177"/>
                  </a:cubicBezTo>
                  <a:cubicBezTo>
                    <a:pt x="287" y="178"/>
                    <a:pt x="284" y="178"/>
                    <a:pt x="283" y="177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9" y="189"/>
                    <a:pt x="295" y="199"/>
                    <a:pt x="298" y="201"/>
                  </a:cubicBezTo>
                  <a:cubicBezTo>
                    <a:pt x="307" y="204"/>
                    <a:pt x="310" y="198"/>
                    <a:pt x="311" y="206"/>
                  </a:cubicBezTo>
                  <a:cubicBezTo>
                    <a:pt x="315" y="206"/>
                    <a:pt x="315" y="206"/>
                    <a:pt x="318" y="206"/>
                  </a:cubicBezTo>
                  <a:cubicBezTo>
                    <a:pt x="318" y="213"/>
                    <a:pt x="318" y="213"/>
                    <a:pt x="318" y="215"/>
                  </a:cubicBezTo>
                  <a:cubicBezTo>
                    <a:pt x="318" y="218"/>
                    <a:pt x="326" y="220"/>
                    <a:pt x="326" y="225"/>
                  </a:cubicBezTo>
                  <a:cubicBezTo>
                    <a:pt x="326" y="229"/>
                    <a:pt x="321" y="238"/>
                    <a:pt x="319" y="242"/>
                  </a:cubicBezTo>
                  <a:cubicBezTo>
                    <a:pt x="311" y="242"/>
                    <a:pt x="283" y="231"/>
                    <a:pt x="278" y="225"/>
                  </a:cubicBezTo>
                  <a:cubicBezTo>
                    <a:pt x="272" y="225"/>
                    <a:pt x="272" y="225"/>
                    <a:pt x="272" y="225"/>
                  </a:cubicBezTo>
                  <a:cubicBezTo>
                    <a:pt x="279" y="234"/>
                    <a:pt x="304" y="243"/>
                    <a:pt x="304" y="256"/>
                  </a:cubicBezTo>
                  <a:cubicBezTo>
                    <a:pt x="304" y="259"/>
                    <a:pt x="301" y="261"/>
                    <a:pt x="299" y="261"/>
                  </a:cubicBezTo>
                  <a:cubicBezTo>
                    <a:pt x="297" y="261"/>
                    <a:pt x="296" y="256"/>
                    <a:pt x="295" y="256"/>
                  </a:cubicBezTo>
                  <a:cubicBezTo>
                    <a:pt x="282" y="249"/>
                    <a:pt x="274" y="252"/>
                    <a:pt x="263" y="245"/>
                  </a:cubicBezTo>
                  <a:cubicBezTo>
                    <a:pt x="252" y="239"/>
                    <a:pt x="226" y="240"/>
                    <a:pt x="233" y="226"/>
                  </a:cubicBezTo>
                  <a:cubicBezTo>
                    <a:pt x="219" y="219"/>
                    <a:pt x="212" y="211"/>
                    <a:pt x="199" y="204"/>
                  </a:cubicBezTo>
                  <a:cubicBezTo>
                    <a:pt x="197" y="207"/>
                    <a:pt x="194" y="210"/>
                    <a:pt x="190" y="210"/>
                  </a:cubicBezTo>
                  <a:cubicBezTo>
                    <a:pt x="186" y="210"/>
                    <a:pt x="187" y="207"/>
                    <a:pt x="183" y="207"/>
                  </a:cubicBezTo>
                  <a:cubicBezTo>
                    <a:pt x="177" y="207"/>
                    <a:pt x="175" y="214"/>
                    <a:pt x="169" y="214"/>
                  </a:cubicBezTo>
                  <a:cubicBezTo>
                    <a:pt x="165" y="214"/>
                    <a:pt x="150" y="208"/>
                    <a:pt x="150" y="201"/>
                  </a:cubicBezTo>
                  <a:cubicBezTo>
                    <a:pt x="150" y="197"/>
                    <a:pt x="162" y="189"/>
                    <a:pt x="168" y="189"/>
                  </a:cubicBezTo>
                  <a:cubicBezTo>
                    <a:pt x="176" y="189"/>
                    <a:pt x="183" y="189"/>
                    <a:pt x="187" y="189"/>
                  </a:cubicBezTo>
                  <a:cubicBezTo>
                    <a:pt x="191" y="189"/>
                    <a:pt x="202" y="187"/>
                    <a:pt x="207" y="183"/>
                  </a:cubicBezTo>
                  <a:cubicBezTo>
                    <a:pt x="205" y="182"/>
                    <a:pt x="199" y="178"/>
                    <a:pt x="199" y="174"/>
                  </a:cubicBezTo>
                  <a:cubicBezTo>
                    <a:pt x="199" y="167"/>
                    <a:pt x="207" y="171"/>
                    <a:pt x="210" y="167"/>
                  </a:cubicBezTo>
                  <a:cubicBezTo>
                    <a:pt x="214" y="163"/>
                    <a:pt x="223" y="154"/>
                    <a:pt x="223" y="148"/>
                  </a:cubicBezTo>
                  <a:cubicBezTo>
                    <a:pt x="223" y="136"/>
                    <a:pt x="195" y="115"/>
                    <a:pt x="186" y="115"/>
                  </a:cubicBezTo>
                  <a:cubicBezTo>
                    <a:pt x="180" y="115"/>
                    <a:pt x="177" y="120"/>
                    <a:pt x="172" y="120"/>
                  </a:cubicBezTo>
                  <a:cubicBezTo>
                    <a:pt x="170" y="120"/>
                    <a:pt x="168" y="115"/>
                    <a:pt x="168" y="115"/>
                  </a:cubicBezTo>
                  <a:cubicBezTo>
                    <a:pt x="168" y="110"/>
                    <a:pt x="176" y="109"/>
                    <a:pt x="179" y="109"/>
                  </a:cubicBezTo>
                  <a:cubicBezTo>
                    <a:pt x="175" y="105"/>
                    <a:pt x="151" y="85"/>
                    <a:pt x="146" y="85"/>
                  </a:cubicBezTo>
                  <a:cubicBezTo>
                    <a:pt x="140" y="85"/>
                    <a:pt x="133" y="101"/>
                    <a:pt x="125" y="101"/>
                  </a:cubicBezTo>
                  <a:cubicBezTo>
                    <a:pt x="120" y="101"/>
                    <a:pt x="121" y="94"/>
                    <a:pt x="122" y="91"/>
                  </a:cubicBezTo>
                  <a:cubicBezTo>
                    <a:pt x="108" y="90"/>
                    <a:pt x="75" y="91"/>
                    <a:pt x="55" y="91"/>
                  </a:cubicBezTo>
                  <a:cubicBezTo>
                    <a:pt x="51" y="91"/>
                    <a:pt x="44" y="86"/>
                    <a:pt x="41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8" y="76"/>
                    <a:pt x="11" y="75"/>
                    <a:pt x="11" y="69"/>
                  </a:cubicBezTo>
                  <a:cubicBezTo>
                    <a:pt x="16" y="67"/>
                    <a:pt x="23" y="70"/>
                    <a:pt x="30" y="70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6" y="62"/>
                    <a:pt x="6" y="60"/>
                    <a:pt x="6" y="60"/>
                  </a:cubicBezTo>
                  <a:cubicBezTo>
                    <a:pt x="6" y="60"/>
                    <a:pt x="0" y="52"/>
                    <a:pt x="0" y="48"/>
                  </a:cubicBezTo>
                  <a:cubicBezTo>
                    <a:pt x="0" y="36"/>
                    <a:pt x="2" y="33"/>
                    <a:pt x="8" y="29"/>
                  </a:cubicBezTo>
                  <a:cubicBezTo>
                    <a:pt x="12" y="26"/>
                    <a:pt x="10" y="18"/>
                    <a:pt x="11" y="16"/>
                  </a:cubicBezTo>
                  <a:cubicBezTo>
                    <a:pt x="20" y="7"/>
                    <a:pt x="32" y="0"/>
                    <a:pt x="47" y="0"/>
                  </a:cubicBezTo>
                  <a:cubicBezTo>
                    <a:pt x="47" y="0"/>
                    <a:pt x="61" y="4"/>
                    <a:pt x="61" y="4"/>
                  </a:cubicBezTo>
                  <a:cubicBezTo>
                    <a:pt x="57" y="14"/>
                    <a:pt x="42" y="14"/>
                    <a:pt x="42" y="27"/>
                  </a:cubicBezTo>
                  <a:cubicBezTo>
                    <a:pt x="42" y="30"/>
                    <a:pt x="44" y="32"/>
                    <a:pt x="46" y="32"/>
                  </a:cubicBezTo>
                  <a:cubicBezTo>
                    <a:pt x="45" y="35"/>
                    <a:pt x="46" y="40"/>
                    <a:pt x="46" y="40"/>
                  </a:cubicBezTo>
                  <a:cubicBezTo>
                    <a:pt x="46" y="43"/>
                    <a:pt x="45" y="47"/>
                    <a:pt x="50" y="47"/>
                  </a:cubicBezTo>
                  <a:cubicBezTo>
                    <a:pt x="53" y="47"/>
                    <a:pt x="59" y="42"/>
                    <a:pt x="59" y="38"/>
                  </a:cubicBezTo>
                  <a:cubicBezTo>
                    <a:pt x="59" y="34"/>
                    <a:pt x="55" y="31"/>
                    <a:pt x="55" y="26"/>
                  </a:cubicBezTo>
                  <a:cubicBezTo>
                    <a:pt x="55" y="10"/>
                    <a:pt x="84" y="4"/>
                    <a:pt x="102" y="4"/>
                  </a:cubicBezTo>
                  <a:cubicBezTo>
                    <a:pt x="113" y="4"/>
                    <a:pt x="120" y="20"/>
                    <a:pt x="120" y="29"/>
                  </a:cubicBezTo>
                  <a:cubicBezTo>
                    <a:pt x="120" y="31"/>
                    <a:pt x="117" y="38"/>
                    <a:pt x="120" y="38"/>
                  </a:cubicBezTo>
                  <a:cubicBezTo>
                    <a:pt x="122" y="38"/>
                    <a:pt x="124" y="34"/>
                    <a:pt x="128" y="34"/>
                  </a:cubicBezTo>
                  <a:cubicBezTo>
                    <a:pt x="133" y="34"/>
                    <a:pt x="135" y="38"/>
                    <a:pt x="138" y="38"/>
                  </a:cubicBezTo>
                  <a:cubicBezTo>
                    <a:pt x="146" y="38"/>
                    <a:pt x="148" y="27"/>
                    <a:pt x="156" y="27"/>
                  </a:cubicBezTo>
                  <a:cubicBezTo>
                    <a:pt x="165" y="27"/>
                    <a:pt x="183" y="30"/>
                    <a:pt x="189" y="34"/>
                  </a:cubicBezTo>
                  <a:cubicBezTo>
                    <a:pt x="199" y="41"/>
                    <a:pt x="202" y="56"/>
                    <a:pt x="217" y="56"/>
                  </a:cubicBezTo>
                  <a:cubicBezTo>
                    <a:pt x="223" y="56"/>
                    <a:pt x="224" y="56"/>
                    <a:pt x="228" y="56"/>
                  </a:cubicBezTo>
                  <a:cubicBezTo>
                    <a:pt x="232" y="56"/>
                    <a:pt x="243" y="57"/>
                    <a:pt x="242" y="65"/>
                  </a:cubicBezTo>
                  <a:cubicBezTo>
                    <a:pt x="254" y="69"/>
                    <a:pt x="261" y="76"/>
                    <a:pt x="273" y="77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6" y="85"/>
                    <a:pt x="281" y="85"/>
                    <a:pt x="281" y="85"/>
                  </a:cubicBezTo>
                  <a:cubicBezTo>
                    <a:pt x="287" y="85"/>
                    <a:pt x="290" y="89"/>
                    <a:pt x="293" y="95"/>
                  </a:cubicBezTo>
                  <a:cubicBezTo>
                    <a:pt x="287" y="96"/>
                    <a:pt x="281" y="96"/>
                    <a:pt x="277" y="101"/>
                  </a:cubicBezTo>
                  <a:cubicBezTo>
                    <a:pt x="285" y="102"/>
                    <a:pt x="287" y="102"/>
                    <a:pt x="291" y="102"/>
                  </a:cubicBezTo>
                  <a:cubicBezTo>
                    <a:pt x="293" y="102"/>
                    <a:pt x="296" y="103"/>
                    <a:pt x="297" y="106"/>
                  </a:cubicBezTo>
                  <a:cubicBezTo>
                    <a:pt x="290" y="110"/>
                    <a:pt x="287" y="110"/>
                    <a:pt x="283" y="116"/>
                  </a:cubicBezTo>
                  <a:cubicBezTo>
                    <a:pt x="287" y="118"/>
                    <a:pt x="289" y="120"/>
                    <a:pt x="295" y="120"/>
                  </a:cubicBezTo>
                  <a:cubicBezTo>
                    <a:pt x="296" y="130"/>
                    <a:pt x="308" y="134"/>
                    <a:pt x="317" y="135"/>
                  </a:cubicBezTo>
                  <a:cubicBezTo>
                    <a:pt x="318" y="143"/>
                    <a:pt x="320" y="151"/>
                    <a:pt x="327" y="151"/>
                  </a:cubicBezTo>
                  <a:cubicBezTo>
                    <a:pt x="337" y="151"/>
                    <a:pt x="339" y="145"/>
                    <a:pt x="342" y="153"/>
                  </a:cubicBezTo>
                  <a:cubicBezTo>
                    <a:pt x="344" y="155"/>
                    <a:pt x="348" y="155"/>
                    <a:pt x="350" y="155"/>
                  </a:cubicBezTo>
                  <a:cubicBezTo>
                    <a:pt x="359" y="155"/>
                    <a:pt x="362" y="158"/>
                    <a:pt x="362" y="165"/>
                  </a:cubicBezTo>
                  <a:cubicBezTo>
                    <a:pt x="362" y="171"/>
                    <a:pt x="355" y="173"/>
                    <a:pt x="349" y="173"/>
                  </a:cubicBezTo>
                  <a:cubicBezTo>
                    <a:pt x="349" y="178"/>
                    <a:pt x="349" y="176"/>
                    <a:pt x="349" y="178"/>
                  </a:cubicBezTo>
                  <a:cubicBezTo>
                    <a:pt x="349" y="180"/>
                    <a:pt x="348" y="184"/>
                    <a:pt x="339" y="18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auto">
            <a:xfrm>
              <a:off x="3073400" y="1635125"/>
              <a:ext cx="14288" cy="12700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10" y="6"/>
                </a:cxn>
              </a:cxnLst>
              <a:rect l="0" t="0" r="r" b="b"/>
              <a:pathLst>
                <a:path w="10" h="9">
                  <a:moveTo>
                    <a:pt x="10" y="6"/>
                  </a:moveTo>
                  <a:cubicBezTo>
                    <a:pt x="6" y="9"/>
                    <a:pt x="5" y="9"/>
                    <a:pt x="0" y="6"/>
                  </a:cubicBezTo>
                  <a:cubicBezTo>
                    <a:pt x="5" y="0"/>
                    <a:pt x="5" y="3"/>
                    <a:pt x="1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2974975" y="1568450"/>
              <a:ext cx="12700" cy="1270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9" y="9"/>
                </a:cxn>
                <a:cxn ang="0">
                  <a:pos x="1" y="2"/>
                </a:cxn>
              </a:cxnLst>
              <a:rect l="0" t="0" r="r" b="b"/>
              <a:pathLst>
                <a:path w="9" h="9">
                  <a:moveTo>
                    <a:pt x="1" y="2"/>
                  </a:moveTo>
                  <a:cubicBezTo>
                    <a:pt x="6" y="0"/>
                    <a:pt x="6" y="5"/>
                    <a:pt x="9" y="9"/>
                  </a:cubicBezTo>
                  <a:cubicBezTo>
                    <a:pt x="4" y="9"/>
                    <a:pt x="0" y="5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2847975" y="985838"/>
              <a:ext cx="514350" cy="269875"/>
            </a:xfrm>
            <a:custGeom>
              <a:avLst/>
              <a:gdLst/>
              <a:ahLst/>
              <a:cxnLst>
                <a:cxn ang="0">
                  <a:pos x="307" y="16"/>
                </a:cxn>
                <a:cxn ang="0">
                  <a:pos x="350" y="9"/>
                </a:cxn>
                <a:cxn ang="0">
                  <a:pos x="386" y="28"/>
                </a:cxn>
                <a:cxn ang="0">
                  <a:pos x="313" y="51"/>
                </a:cxn>
                <a:cxn ang="0">
                  <a:pos x="295" y="74"/>
                </a:cxn>
                <a:cxn ang="0">
                  <a:pos x="231" y="108"/>
                </a:cxn>
                <a:cxn ang="0">
                  <a:pos x="216" y="118"/>
                </a:cxn>
                <a:cxn ang="0">
                  <a:pos x="216" y="137"/>
                </a:cxn>
                <a:cxn ang="0">
                  <a:pos x="174" y="157"/>
                </a:cxn>
                <a:cxn ang="0">
                  <a:pos x="158" y="184"/>
                </a:cxn>
                <a:cxn ang="0">
                  <a:pos x="176" y="188"/>
                </a:cxn>
                <a:cxn ang="0">
                  <a:pos x="126" y="197"/>
                </a:cxn>
                <a:cxn ang="0">
                  <a:pos x="80" y="201"/>
                </a:cxn>
                <a:cxn ang="0">
                  <a:pos x="33" y="197"/>
                </a:cxn>
                <a:cxn ang="0">
                  <a:pos x="60" y="176"/>
                </a:cxn>
                <a:cxn ang="0">
                  <a:pos x="57" y="158"/>
                </a:cxn>
                <a:cxn ang="0">
                  <a:pos x="92" y="170"/>
                </a:cxn>
                <a:cxn ang="0">
                  <a:pos x="66" y="148"/>
                </a:cxn>
                <a:cxn ang="0">
                  <a:pos x="55" y="151"/>
                </a:cxn>
                <a:cxn ang="0">
                  <a:pos x="68" y="131"/>
                </a:cxn>
                <a:cxn ang="0">
                  <a:pos x="62" y="97"/>
                </a:cxn>
                <a:cxn ang="0">
                  <a:pos x="67" y="89"/>
                </a:cxn>
                <a:cxn ang="0">
                  <a:pos x="97" y="90"/>
                </a:cxn>
                <a:cxn ang="0">
                  <a:pos x="108" y="91"/>
                </a:cxn>
                <a:cxn ang="0">
                  <a:pos x="133" y="86"/>
                </a:cxn>
                <a:cxn ang="0">
                  <a:pos x="147" y="74"/>
                </a:cxn>
                <a:cxn ang="0">
                  <a:pos x="99" y="81"/>
                </a:cxn>
                <a:cxn ang="0">
                  <a:pos x="72" y="76"/>
                </a:cxn>
                <a:cxn ang="0">
                  <a:pos x="57" y="81"/>
                </a:cxn>
                <a:cxn ang="0">
                  <a:pos x="44" y="67"/>
                </a:cxn>
                <a:cxn ang="0">
                  <a:pos x="51" y="53"/>
                </a:cxn>
                <a:cxn ang="0">
                  <a:pos x="25" y="60"/>
                </a:cxn>
                <a:cxn ang="0">
                  <a:pos x="29" y="49"/>
                </a:cxn>
                <a:cxn ang="0">
                  <a:pos x="9" y="52"/>
                </a:cxn>
                <a:cxn ang="0">
                  <a:pos x="44" y="36"/>
                </a:cxn>
                <a:cxn ang="0">
                  <a:pos x="57" y="32"/>
                </a:cxn>
                <a:cxn ang="0">
                  <a:pos x="104" y="32"/>
                </a:cxn>
                <a:cxn ang="0">
                  <a:pos x="135" y="11"/>
                </a:cxn>
                <a:cxn ang="0">
                  <a:pos x="196" y="6"/>
                </a:cxn>
                <a:cxn ang="0">
                  <a:pos x="218" y="8"/>
                </a:cxn>
                <a:cxn ang="0">
                  <a:pos x="245" y="3"/>
                </a:cxn>
                <a:cxn ang="0">
                  <a:pos x="315" y="11"/>
                </a:cxn>
              </a:cxnLst>
              <a:rect l="0" t="0" r="r" b="b"/>
              <a:pathLst>
                <a:path w="386" h="203">
                  <a:moveTo>
                    <a:pt x="315" y="11"/>
                  </a:moveTo>
                  <a:cubicBezTo>
                    <a:pt x="312" y="14"/>
                    <a:pt x="310" y="15"/>
                    <a:pt x="307" y="16"/>
                  </a:cubicBezTo>
                  <a:cubicBezTo>
                    <a:pt x="342" y="6"/>
                    <a:pt x="342" y="6"/>
                    <a:pt x="342" y="6"/>
                  </a:cubicBezTo>
                  <a:cubicBezTo>
                    <a:pt x="345" y="7"/>
                    <a:pt x="347" y="8"/>
                    <a:pt x="350" y="9"/>
                  </a:cubicBezTo>
                  <a:cubicBezTo>
                    <a:pt x="355" y="11"/>
                    <a:pt x="355" y="14"/>
                    <a:pt x="358" y="17"/>
                  </a:cubicBezTo>
                  <a:cubicBezTo>
                    <a:pt x="363" y="22"/>
                    <a:pt x="386" y="20"/>
                    <a:pt x="386" y="28"/>
                  </a:cubicBezTo>
                  <a:cubicBezTo>
                    <a:pt x="386" y="33"/>
                    <a:pt x="378" y="32"/>
                    <a:pt x="375" y="34"/>
                  </a:cubicBezTo>
                  <a:cubicBezTo>
                    <a:pt x="358" y="48"/>
                    <a:pt x="336" y="40"/>
                    <a:pt x="313" y="51"/>
                  </a:cubicBezTo>
                  <a:cubicBezTo>
                    <a:pt x="317" y="56"/>
                    <a:pt x="335" y="52"/>
                    <a:pt x="346" y="52"/>
                  </a:cubicBezTo>
                  <a:cubicBezTo>
                    <a:pt x="336" y="63"/>
                    <a:pt x="311" y="69"/>
                    <a:pt x="295" y="74"/>
                  </a:cubicBezTo>
                  <a:cubicBezTo>
                    <a:pt x="277" y="80"/>
                    <a:pt x="267" y="97"/>
                    <a:pt x="254" y="107"/>
                  </a:cubicBezTo>
                  <a:cubicBezTo>
                    <a:pt x="248" y="112"/>
                    <a:pt x="238" y="106"/>
                    <a:pt x="231" y="108"/>
                  </a:cubicBezTo>
                  <a:cubicBezTo>
                    <a:pt x="221" y="112"/>
                    <a:pt x="210" y="112"/>
                    <a:pt x="203" y="118"/>
                  </a:cubicBezTo>
                  <a:cubicBezTo>
                    <a:pt x="216" y="118"/>
                    <a:pt x="216" y="118"/>
                    <a:pt x="216" y="118"/>
                  </a:cubicBezTo>
                  <a:cubicBezTo>
                    <a:pt x="217" y="128"/>
                    <a:pt x="211" y="127"/>
                    <a:pt x="203" y="126"/>
                  </a:cubicBezTo>
                  <a:cubicBezTo>
                    <a:pt x="208" y="129"/>
                    <a:pt x="213" y="131"/>
                    <a:pt x="216" y="137"/>
                  </a:cubicBezTo>
                  <a:cubicBezTo>
                    <a:pt x="206" y="141"/>
                    <a:pt x="203" y="152"/>
                    <a:pt x="196" y="157"/>
                  </a:cubicBezTo>
                  <a:cubicBezTo>
                    <a:pt x="177" y="157"/>
                    <a:pt x="177" y="157"/>
                    <a:pt x="174" y="157"/>
                  </a:cubicBezTo>
                  <a:cubicBezTo>
                    <a:pt x="175" y="160"/>
                    <a:pt x="177" y="161"/>
                    <a:pt x="177" y="164"/>
                  </a:cubicBezTo>
                  <a:cubicBezTo>
                    <a:pt x="177" y="178"/>
                    <a:pt x="158" y="169"/>
                    <a:pt x="158" y="184"/>
                  </a:cubicBezTo>
                  <a:cubicBezTo>
                    <a:pt x="165" y="184"/>
                    <a:pt x="166" y="184"/>
                    <a:pt x="169" y="184"/>
                  </a:cubicBezTo>
                  <a:cubicBezTo>
                    <a:pt x="171" y="184"/>
                    <a:pt x="176" y="184"/>
                    <a:pt x="176" y="188"/>
                  </a:cubicBezTo>
                  <a:cubicBezTo>
                    <a:pt x="176" y="195"/>
                    <a:pt x="151" y="203"/>
                    <a:pt x="141" y="203"/>
                  </a:cubicBezTo>
                  <a:cubicBezTo>
                    <a:pt x="131" y="203"/>
                    <a:pt x="135" y="197"/>
                    <a:pt x="126" y="197"/>
                  </a:cubicBezTo>
                  <a:cubicBezTo>
                    <a:pt x="113" y="197"/>
                    <a:pt x="104" y="197"/>
                    <a:pt x="93" y="197"/>
                  </a:cubicBezTo>
                  <a:cubicBezTo>
                    <a:pt x="89" y="197"/>
                    <a:pt x="86" y="201"/>
                    <a:pt x="80" y="201"/>
                  </a:cubicBezTo>
                  <a:cubicBezTo>
                    <a:pt x="65" y="201"/>
                    <a:pt x="53" y="197"/>
                    <a:pt x="38" y="192"/>
                  </a:cubicBezTo>
                  <a:cubicBezTo>
                    <a:pt x="37" y="194"/>
                    <a:pt x="35" y="197"/>
                    <a:pt x="33" y="197"/>
                  </a:cubicBezTo>
                  <a:cubicBezTo>
                    <a:pt x="29" y="197"/>
                    <a:pt x="28" y="194"/>
                    <a:pt x="28" y="193"/>
                  </a:cubicBezTo>
                  <a:cubicBezTo>
                    <a:pt x="28" y="176"/>
                    <a:pt x="51" y="182"/>
                    <a:pt x="60" y="176"/>
                  </a:cubicBezTo>
                  <a:cubicBezTo>
                    <a:pt x="55" y="172"/>
                    <a:pt x="46" y="170"/>
                    <a:pt x="46" y="162"/>
                  </a:cubicBezTo>
                  <a:cubicBezTo>
                    <a:pt x="46" y="156"/>
                    <a:pt x="52" y="158"/>
                    <a:pt x="57" y="158"/>
                  </a:cubicBezTo>
                  <a:cubicBezTo>
                    <a:pt x="71" y="158"/>
                    <a:pt x="76" y="165"/>
                    <a:pt x="84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86" y="164"/>
                    <a:pt x="72" y="159"/>
                    <a:pt x="72" y="148"/>
                  </a:cubicBezTo>
                  <a:cubicBezTo>
                    <a:pt x="66" y="148"/>
                    <a:pt x="66" y="148"/>
                    <a:pt x="66" y="148"/>
                  </a:cubicBezTo>
                  <a:cubicBezTo>
                    <a:pt x="63" y="149"/>
                    <a:pt x="63" y="149"/>
                    <a:pt x="61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8" y="138"/>
                    <a:pt x="61" y="134"/>
                    <a:pt x="68" y="131"/>
                  </a:cubicBezTo>
                  <a:cubicBezTo>
                    <a:pt x="79" y="128"/>
                    <a:pt x="92" y="132"/>
                    <a:pt x="92" y="119"/>
                  </a:cubicBezTo>
                  <a:cubicBezTo>
                    <a:pt x="92" y="105"/>
                    <a:pt x="62" y="105"/>
                    <a:pt x="62" y="97"/>
                  </a:cubicBezTo>
                  <a:cubicBezTo>
                    <a:pt x="62" y="93"/>
                    <a:pt x="69" y="94"/>
                    <a:pt x="73" y="94"/>
                  </a:cubicBezTo>
                  <a:cubicBezTo>
                    <a:pt x="68" y="94"/>
                    <a:pt x="67" y="92"/>
                    <a:pt x="67" y="89"/>
                  </a:cubicBezTo>
                  <a:cubicBezTo>
                    <a:pt x="69" y="88"/>
                    <a:pt x="71" y="89"/>
                    <a:pt x="73" y="89"/>
                  </a:cubicBezTo>
                  <a:cubicBezTo>
                    <a:pt x="78" y="89"/>
                    <a:pt x="88" y="87"/>
                    <a:pt x="97" y="90"/>
                  </a:cubicBezTo>
                  <a:cubicBezTo>
                    <a:pt x="108" y="93"/>
                    <a:pt x="112" y="106"/>
                    <a:pt x="124" y="104"/>
                  </a:cubicBezTo>
                  <a:cubicBezTo>
                    <a:pt x="122" y="102"/>
                    <a:pt x="108" y="93"/>
                    <a:pt x="108" y="91"/>
                  </a:cubicBezTo>
                  <a:cubicBezTo>
                    <a:pt x="108" y="89"/>
                    <a:pt x="110" y="88"/>
                    <a:pt x="111" y="86"/>
                  </a:cubicBezTo>
                  <a:cubicBezTo>
                    <a:pt x="133" y="86"/>
                    <a:pt x="133" y="86"/>
                    <a:pt x="133" y="86"/>
                  </a:cubicBezTo>
                  <a:cubicBezTo>
                    <a:pt x="141" y="83"/>
                    <a:pt x="149" y="81"/>
                    <a:pt x="154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38" y="81"/>
                    <a:pt x="128" y="84"/>
                    <a:pt x="114" y="84"/>
                  </a:cubicBezTo>
                  <a:cubicBezTo>
                    <a:pt x="106" y="84"/>
                    <a:pt x="103" y="81"/>
                    <a:pt x="99" y="81"/>
                  </a:cubicBezTo>
                  <a:cubicBezTo>
                    <a:pt x="95" y="81"/>
                    <a:pt x="93" y="85"/>
                    <a:pt x="90" y="85"/>
                  </a:cubicBezTo>
                  <a:cubicBezTo>
                    <a:pt x="81" y="85"/>
                    <a:pt x="70" y="82"/>
                    <a:pt x="72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3" y="78"/>
                    <a:pt x="61" y="81"/>
                    <a:pt x="57" y="81"/>
                  </a:cubicBezTo>
                  <a:cubicBezTo>
                    <a:pt x="48" y="81"/>
                    <a:pt x="36" y="75"/>
                    <a:pt x="33" y="71"/>
                  </a:cubicBezTo>
                  <a:cubicBezTo>
                    <a:pt x="36" y="69"/>
                    <a:pt x="39" y="67"/>
                    <a:pt x="44" y="67"/>
                  </a:cubicBezTo>
                  <a:cubicBezTo>
                    <a:pt x="36" y="67"/>
                    <a:pt x="27" y="66"/>
                    <a:pt x="24" y="67"/>
                  </a:cubicBezTo>
                  <a:cubicBezTo>
                    <a:pt x="29" y="55"/>
                    <a:pt x="40" y="56"/>
                    <a:pt x="51" y="53"/>
                  </a:cubicBezTo>
                  <a:cubicBezTo>
                    <a:pt x="47" y="52"/>
                    <a:pt x="46" y="52"/>
                    <a:pt x="42" y="52"/>
                  </a:cubicBezTo>
                  <a:cubicBezTo>
                    <a:pt x="33" y="52"/>
                    <a:pt x="33" y="60"/>
                    <a:pt x="25" y="60"/>
                  </a:cubicBezTo>
                  <a:cubicBezTo>
                    <a:pt x="22" y="60"/>
                    <a:pt x="18" y="57"/>
                    <a:pt x="17" y="56"/>
                  </a:cubicBezTo>
                  <a:cubicBezTo>
                    <a:pt x="21" y="52"/>
                    <a:pt x="24" y="51"/>
                    <a:pt x="29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3" y="50"/>
                    <a:pt x="11" y="51"/>
                    <a:pt x="9" y="52"/>
                  </a:cubicBezTo>
                  <a:cubicBezTo>
                    <a:pt x="7" y="52"/>
                    <a:pt x="2" y="52"/>
                    <a:pt x="0" y="52"/>
                  </a:cubicBezTo>
                  <a:cubicBezTo>
                    <a:pt x="2" y="41"/>
                    <a:pt x="31" y="36"/>
                    <a:pt x="44" y="36"/>
                  </a:cubicBezTo>
                  <a:cubicBezTo>
                    <a:pt x="49" y="36"/>
                    <a:pt x="52" y="36"/>
                    <a:pt x="53" y="36"/>
                  </a:cubicBezTo>
                  <a:cubicBezTo>
                    <a:pt x="55" y="36"/>
                    <a:pt x="57" y="34"/>
                    <a:pt x="57" y="32"/>
                  </a:cubicBezTo>
                  <a:cubicBezTo>
                    <a:pt x="71" y="32"/>
                    <a:pt x="65" y="22"/>
                    <a:pt x="74" y="22"/>
                  </a:cubicBezTo>
                  <a:cubicBezTo>
                    <a:pt x="83" y="22"/>
                    <a:pt x="100" y="31"/>
                    <a:pt x="104" y="32"/>
                  </a:cubicBezTo>
                  <a:cubicBezTo>
                    <a:pt x="108" y="22"/>
                    <a:pt x="113" y="12"/>
                    <a:pt x="126" y="12"/>
                  </a:cubicBezTo>
                  <a:cubicBezTo>
                    <a:pt x="134" y="12"/>
                    <a:pt x="129" y="16"/>
                    <a:pt x="135" y="11"/>
                  </a:cubicBezTo>
                  <a:cubicBezTo>
                    <a:pt x="137" y="7"/>
                    <a:pt x="141" y="6"/>
                    <a:pt x="145" y="6"/>
                  </a:cubicBezTo>
                  <a:cubicBezTo>
                    <a:pt x="168" y="6"/>
                    <a:pt x="173" y="6"/>
                    <a:pt x="196" y="6"/>
                  </a:cubicBezTo>
                  <a:cubicBezTo>
                    <a:pt x="197" y="4"/>
                    <a:pt x="199" y="3"/>
                    <a:pt x="201" y="3"/>
                  </a:cubicBezTo>
                  <a:cubicBezTo>
                    <a:pt x="209" y="3"/>
                    <a:pt x="211" y="8"/>
                    <a:pt x="218" y="8"/>
                  </a:cubicBezTo>
                  <a:cubicBezTo>
                    <a:pt x="224" y="8"/>
                    <a:pt x="226" y="0"/>
                    <a:pt x="232" y="0"/>
                  </a:cubicBezTo>
                  <a:cubicBezTo>
                    <a:pt x="239" y="0"/>
                    <a:pt x="241" y="3"/>
                    <a:pt x="245" y="3"/>
                  </a:cubicBezTo>
                  <a:cubicBezTo>
                    <a:pt x="250" y="3"/>
                    <a:pt x="253" y="3"/>
                    <a:pt x="258" y="3"/>
                  </a:cubicBezTo>
                  <a:cubicBezTo>
                    <a:pt x="268" y="3"/>
                    <a:pt x="306" y="2"/>
                    <a:pt x="315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3170238" y="960438"/>
              <a:ext cx="1006475" cy="765175"/>
            </a:xfrm>
            <a:custGeom>
              <a:avLst/>
              <a:gdLst/>
              <a:ahLst/>
              <a:cxnLst>
                <a:cxn ang="0">
                  <a:pos x="280" y="372"/>
                </a:cxn>
                <a:cxn ang="0">
                  <a:pos x="267" y="360"/>
                </a:cxn>
                <a:cxn ang="0">
                  <a:pos x="228" y="336"/>
                </a:cxn>
                <a:cxn ang="0">
                  <a:pos x="215" y="302"/>
                </a:cxn>
                <a:cxn ang="0">
                  <a:pos x="109" y="219"/>
                </a:cxn>
                <a:cxn ang="0">
                  <a:pos x="73" y="223"/>
                </a:cxn>
                <a:cxn ang="0">
                  <a:pos x="43" y="217"/>
                </a:cxn>
                <a:cxn ang="0">
                  <a:pos x="19" y="202"/>
                </a:cxn>
                <a:cxn ang="0">
                  <a:pos x="51" y="190"/>
                </a:cxn>
                <a:cxn ang="0">
                  <a:pos x="64" y="180"/>
                </a:cxn>
                <a:cxn ang="0">
                  <a:pos x="0" y="166"/>
                </a:cxn>
                <a:cxn ang="0">
                  <a:pos x="84" y="141"/>
                </a:cxn>
                <a:cxn ang="0">
                  <a:pos x="72" y="102"/>
                </a:cxn>
                <a:cxn ang="0">
                  <a:pos x="144" y="59"/>
                </a:cxn>
                <a:cxn ang="0">
                  <a:pos x="237" y="56"/>
                </a:cxn>
                <a:cxn ang="0">
                  <a:pos x="260" y="53"/>
                </a:cxn>
                <a:cxn ang="0">
                  <a:pos x="274" y="38"/>
                </a:cxn>
                <a:cxn ang="0">
                  <a:pos x="309" y="36"/>
                </a:cxn>
                <a:cxn ang="0">
                  <a:pos x="355" y="15"/>
                </a:cxn>
                <a:cxn ang="0">
                  <a:pos x="391" y="13"/>
                </a:cxn>
                <a:cxn ang="0">
                  <a:pos x="534" y="0"/>
                </a:cxn>
                <a:cxn ang="0">
                  <a:pos x="594" y="48"/>
                </a:cxn>
                <a:cxn ang="0">
                  <a:pos x="570" y="75"/>
                </a:cxn>
                <a:cxn ang="0">
                  <a:pos x="603" y="102"/>
                </a:cxn>
                <a:cxn ang="0">
                  <a:pos x="684" y="66"/>
                </a:cxn>
                <a:cxn ang="0">
                  <a:pos x="730" y="51"/>
                </a:cxn>
                <a:cxn ang="0">
                  <a:pos x="702" y="94"/>
                </a:cxn>
                <a:cxn ang="0">
                  <a:pos x="691" y="114"/>
                </a:cxn>
                <a:cxn ang="0">
                  <a:pos x="654" y="150"/>
                </a:cxn>
                <a:cxn ang="0">
                  <a:pos x="677" y="178"/>
                </a:cxn>
                <a:cxn ang="0">
                  <a:pos x="657" y="202"/>
                </a:cxn>
                <a:cxn ang="0">
                  <a:pos x="669" y="236"/>
                </a:cxn>
                <a:cxn ang="0">
                  <a:pos x="673" y="260"/>
                </a:cxn>
                <a:cxn ang="0">
                  <a:pos x="633" y="295"/>
                </a:cxn>
                <a:cxn ang="0">
                  <a:pos x="637" y="305"/>
                </a:cxn>
                <a:cxn ang="0">
                  <a:pos x="601" y="297"/>
                </a:cxn>
                <a:cxn ang="0">
                  <a:pos x="633" y="358"/>
                </a:cxn>
                <a:cxn ang="0">
                  <a:pos x="596" y="347"/>
                </a:cxn>
                <a:cxn ang="0">
                  <a:pos x="616" y="375"/>
                </a:cxn>
                <a:cxn ang="0">
                  <a:pos x="518" y="408"/>
                </a:cxn>
                <a:cxn ang="0">
                  <a:pos x="483" y="445"/>
                </a:cxn>
                <a:cxn ang="0">
                  <a:pos x="443" y="449"/>
                </a:cxn>
                <a:cxn ang="0">
                  <a:pos x="402" y="485"/>
                </a:cxn>
                <a:cxn ang="0">
                  <a:pos x="384" y="523"/>
                </a:cxn>
                <a:cxn ang="0">
                  <a:pos x="362" y="571"/>
                </a:cxn>
                <a:cxn ang="0">
                  <a:pos x="313" y="560"/>
                </a:cxn>
                <a:cxn ang="0">
                  <a:pos x="270" y="499"/>
                </a:cxn>
                <a:cxn ang="0">
                  <a:pos x="256" y="475"/>
                </a:cxn>
                <a:cxn ang="0">
                  <a:pos x="237" y="438"/>
                </a:cxn>
                <a:cxn ang="0">
                  <a:pos x="255" y="403"/>
                </a:cxn>
              </a:cxnLst>
              <a:rect l="0" t="0" r="r" b="b"/>
              <a:pathLst>
                <a:path w="756" h="575">
                  <a:moveTo>
                    <a:pt x="255" y="403"/>
                  </a:moveTo>
                  <a:cubicBezTo>
                    <a:pt x="261" y="400"/>
                    <a:pt x="261" y="400"/>
                    <a:pt x="267" y="402"/>
                  </a:cubicBezTo>
                  <a:cubicBezTo>
                    <a:pt x="270" y="389"/>
                    <a:pt x="276" y="385"/>
                    <a:pt x="280" y="372"/>
                  </a:cubicBezTo>
                  <a:cubicBezTo>
                    <a:pt x="266" y="368"/>
                    <a:pt x="234" y="366"/>
                    <a:pt x="233" y="353"/>
                  </a:cubicBezTo>
                  <a:cubicBezTo>
                    <a:pt x="237" y="352"/>
                    <a:pt x="236" y="353"/>
                    <a:pt x="240" y="353"/>
                  </a:cubicBezTo>
                  <a:cubicBezTo>
                    <a:pt x="250" y="353"/>
                    <a:pt x="256" y="360"/>
                    <a:pt x="267" y="360"/>
                  </a:cubicBezTo>
                  <a:cubicBezTo>
                    <a:pt x="271" y="360"/>
                    <a:pt x="271" y="356"/>
                    <a:pt x="271" y="353"/>
                  </a:cubicBezTo>
                  <a:cubicBezTo>
                    <a:pt x="258" y="349"/>
                    <a:pt x="254" y="328"/>
                    <a:pt x="239" y="328"/>
                  </a:cubicBezTo>
                  <a:cubicBezTo>
                    <a:pt x="235" y="328"/>
                    <a:pt x="234" y="336"/>
                    <a:pt x="228" y="336"/>
                  </a:cubicBezTo>
                  <a:cubicBezTo>
                    <a:pt x="220" y="336"/>
                    <a:pt x="216" y="335"/>
                    <a:pt x="216" y="328"/>
                  </a:cubicBezTo>
                  <a:cubicBezTo>
                    <a:pt x="216" y="318"/>
                    <a:pt x="226" y="319"/>
                    <a:pt x="226" y="309"/>
                  </a:cubicBezTo>
                  <a:cubicBezTo>
                    <a:pt x="226" y="303"/>
                    <a:pt x="219" y="302"/>
                    <a:pt x="215" y="302"/>
                  </a:cubicBezTo>
                  <a:cubicBezTo>
                    <a:pt x="215" y="295"/>
                    <a:pt x="215" y="295"/>
                    <a:pt x="215" y="295"/>
                  </a:cubicBezTo>
                  <a:cubicBezTo>
                    <a:pt x="203" y="257"/>
                    <a:pt x="172" y="219"/>
                    <a:pt x="122" y="219"/>
                  </a:cubicBezTo>
                  <a:cubicBezTo>
                    <a:pt x="115" y="219"/>
                    <a:pt x="113" y="219"/>
                    <a:pt x="109" y="219"/>
                  </a:cubicBezTo>
                  <a:cubicBezTo>
                    <a:pt x="103" y="219"/>
                    <a:pt x="101" y="224"/>
                    <a:pt x="95" y="224"/>
                  </a:cubicBezTo>
                  <a:cubicBezTo>
                    <a:pt x="91" y="224"/>
                    <a:pt x="87" y="221"/>
                    <a:pt x="82" y="221"/>
                  </a:cubicBezTo>
                  <a:cubicBezTo>
                    <a:pt x="77" y="221"/>
                    <a:pt x="75" y="222"/>
                    <a:pt x="73" y="223"/>
                  </a:cubicBezTo>
                  <a:cubicBezTo>
                    <a:pt x="74" y="224"/>
                    <a:pt x="76" y="226"/>
                    <a:pt x="77" y="226"/>
                  </a:cubicBezTo>
                  <a:cubicBezTo>
                    <a:pt x="75" y="229"/>
                    <a:pt x="75" y="228"/>
                    <a:pt x="72" y="228"/>
                  </a:cubicBezTo>
                  <a:cubicBezTo>
                    <a:pt x="62" y="228"/>
                    <a:pt x="48" y="224"/>
                    <a:pt x="43" y="217"/>
                  </a:cubicBezTo>
                  <a:cubicBezTo>
                    <a:pt x="47" y="214"/>
                    <a:pt x="50" y="214"/>
                    <a:pt x="52" y="210"/>
                  </a:cubicBezTo>
                  <a:cubicBezTo>
                    <a:pt x="45" y="207"/>
                    <a:pt x="39" y="202"/>
                    <a:pt x="34" y="202"/>
                  </a:cubicBezTo>
                  <a:cubicBezTo>
                    <a:pt x="24" y="202"/>
                    <a:pt x="27" y="206"/>
                    <a:pt x="19" y="202"/>
                  </a:cubicBezTo>
                  <a:cubicBezTo>
                    <a:pt x="19" y="196"/>
                    <a:pt x="28" y="194"/>
                    <a:pt x="32" y="194"/>
                  </a:cubicBezTo>
                  <a:cubicBezTo>
                    <a:pt x="37" y="194"/>
                    <a:pt x="40" y="194"/>
                    <a:pt x="43" y="194"/>
                  </a:cubicBezTo>
                  <a:cubicBezTo>
                    <a:pt x="47" y="194"/>
                    <a:pt x="49" y="193"/>
                    <a:pt x="51" y="19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80" y="187"/>
                    <a:pt x="80" y="185"/>
                    <a:pt x="82" y="180"/>
                  </a:cubicBezTo>
                  <a:cubicBezTo>
                    <a:pt x="64" y="180"/>
                    <a:pt x="64" y="180"/>
                    <a:pt x="64" y="180"/>
                  </a:cubicBezTo>
                  <a:cubicBezTo>
                    <a:pt x="63" y="183"/>
                    <a:pt x="62" y="185"/>
                    <a:pt x="60" y="185"/>
                  </a:cubicBezTo>
                  <a:cubicBezTo>
                    <a:pt x="53" y="185"/>
                    <a:pt x="50" y="185"/>
                    <a:pt x="44" y="185"/>
                  </a:cubicBezTo>
                  <a:cubicBezTo>
                    <a:pt x="42" y="185"/>
                    <a:pt x="0" y="173"/>
                    <a:pt x="0" y="166"/>
                  </a:cubicBezTo>
                  <a:cubicBezTo>
                    <a:pt x="0" y="152"/>
                    <a:pt x="16" y="157"/>
                    <a:pt x="25" y="154"/>
                  </a:cubicBezTo>
                  <a:cubicBezTo>
                    <a:pt x="33" y="151"/>
                    <a:pt x="38" y="146"/>
                    <a:pt x="46" y="144"/>
                  </a:cubicBezTo>
                  <a:cubicBezTo>
                    <a:pt x="58" y="140"/>
                    <a:pt x="74" y="146"/>
                    <a:pt x="84" y="141"/>
                  </a:cubicBezTo>
                  <a:cubicBezTo>
                    <a:pt x="91" y="136"/>
                    <a:pt x="96" y="128"/>
                    <a:pt x="96" y="117"/>
                  </a:cubicBezTo>
                  <a:cubicBezTo>
                    <a:pt x="88" y="116"/>
                    <a:pt x="63" y="117"/>
                    <a:pt x="63" y="109"/>
                  </a:cubicBezTo>
                  <a:cubicBezTo>
                    <a:pt x="63" y="105"/>
                    <a:pt x="69" y="102"/>
                    <a:pt x="72" y="102"/>
                  </a:cubicBezTo>
                  <a:cubicBezTo>
                    <a:pt x="87" y="97"/>
                    <a:pt x="106" y="86"/>
                    <a:pt x="115" y="78"/>
                  </a:cubicBezTo>
                  <a:cubicBezTo>
                    <a:pt x="119" y="80"/>
                    <a:pt x="122" y="81"/>
                    <a:pt x="127" y="81"/>
                  </a:cubicBezTo>
                  <a:cubicBezTo>
                    <a:pt x="142" y="81"/>
                    <a:pt x="130" y="61"/>
                    <a:pt x="144" y="59"/>
                  </a:cubicBezTo>
                  <a:cubicBezTo>
                    <a:pt x="162" y="57"/>
                    <a:pt x="169" y="52"/>
                    <a:pt x="185" y="52"/>
                  </a:cubicBezTo>
                  <a:cubicBezTo>
                    <a:pt x="198" y="49"/>
                    <a:pt x="206" y="42"/>
                    <a:pt x="218" y="42"/>
                  </a:cubicBezTo>
                  <a:cubicBezTo>
                    <a:pt x="226" y="42"/>
                    <a:pt x="229" y="56"/>
                    <a:pt x="237" y="56"/>
                  </a:cubicBezTo>
                  <a:cubicBezTo>
                    <a:pt x="237" y="52"/>
                    <a:pt x="235" y="50"/>
                    <a:pt x="235" y="4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44" y="51"/>
                    <a:pt x="252" y="50"/>
                    <a:pt x="260" y="53"/>
                  </a:cubicBezTo>
                  <a:cubicBezTo>
                    <a:pt x="262" y="53"/>
                    <a:pt x="267" y="53"/>
                    <a:pt x="267" y="53"/>
                  </a:cubicBezTo>
                  <a:cubicBezTo>
                    <a:pt x="266" y="50"/>
                    <a:pt x="263" y="47"/>
                    <a:pt x="263" y="44"/>
                  </a:cubicBezTo>
                  <a:cubicBezTo>
                    <a:pt x="263" y="38"/>
                    <a:pt x="270" y="38"/>
                    <a:pt x="274" y="38"/>
                  </a:cubicBezTo>
                  <a:cubicBezTo>
                    <a:pt x="293" y="38"/>
                    <a:pt x="303" y="48"/>
                    <a:pt x="314" y="53"/>
                  </a:cubicBezTo>
                  <a:cubicBezTo>
                    <a:pt x="334" y="53"/>
                    <a:pt x="334" y="53"/>
                    <a:pt x="334" y="53"/>
                  </a:cubicBezTo>
                  <a:cubicBezTo>
                    <a:pt x="327" y="50"/>
                    <a:pt x="309" y="44"/>
                    <a:pt x="309" y="36"/>
                  </a:cubicBezTo>
                  <a:cubicBezTo>
                    <a:pt x="309" y="29"/>
                    <a:pt x="322" y="31"/>
                    <a:pt x="326" y="30"/>
                  </a:cubicBezTo>
                  <a:cubicBezTo>
                    <a:pt x="323" y="27"/>
                    <a:pt x="320" y="27"/>
                    <a:pt x="318" y="24"/>
                  </a:cubicBezTo>
                  <a:cubicBezTo>
                    <a:pt x="330" y="18"/>
                    <a:pt x="341" y="15"/>
                    <a:pt x="355" y="15"/>
                  </a:cubicBezTo>
                  <a:cubicBezTo>
                    <a:pt x="366" y="15"/>
                    <a:pt x="373" y="15"/>
                    <a:pt x="382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8" y="12"/>
                    <a:pt x="402" y="13"/>
                    <a:pt x="409" y="13"/>
                  </a:cubicBezTo>
                  <a:cubicBezTo>
                    <a:pt x="430" y="13"/>
                    <a:pt x="447" y="0"/>
                    <a:pt x="470" y="0"/>
                  </a:cubicBezTo>
                  <a:cubicBezTo>
                    <a:pt x="495" y="0"/>
                    <a:pt x="512" y="0"/>
                    <a:pt x="534" y="0"/>
                  </a:cubicBezTo>
                  <a:cubicBezTo>
                    <a:pt x="560" y="0"/>
                    <a:pt x="579" y="17"/>
                    <a:pt x="600" y="26"/>
                  </a:cubicBezTo>
                  <a:cubicBezTo>
                    <a:pt x="612" y="31"/>
                    <a:pt x="627" y="28"/>
                    <a:pt x="638" y="30"/>
                  </a:cubicBezTo>
                  <a:cubicBezTo>
                    <a:pt x="636" y="46"/>
                    <a:pt x="606" y="44"/>
                    <a:pt x="594" y="48"/>
                  </a:cubicBezTo>
                  <a:cubicBezTo>
                    <a:pt x="497" y="53"/>
                    <a:pt x="497" y="53"/>
                    <a:pt x="497" y="53"/>
                  </a:cubicBezTo>
                  <a:cubicBezTo>
                    <a:pt x="505" y="59"/>
                    <a:pt x="579" y="50"/>
                    <a:pt x="587" y="53"/>
                  </a:cubicBezTo>
                  <a:cubicBezTo>
                    <a:pt x="586" y="57"/>
                    <a:pt x="567" y="75"/>
                    <a:pt x="570" y="75"/>
                  </a:cubicBezTo>
                  <a:cubicBezTo>
                    <a:pt x="581" y="75"/>
                    <a:pt x="607" y="50"/>
                    <a:pt x="622" y="50"/>
                  </a:cubicBezTo>
                  <a:cubicBezTo>
                    <a:pt x="630" y="50"/>
                    <a:pt x="633" y="57"/>
                    <a:pt x="633" y="64"/>
                  </a:cubicBezTo>
                  <a:cubicBezTo>
                    <a:pt x="633" y="67"/>
                    <a:pt x="605" y="97"/>
                    <a:pt x="603" y="102"/>
                  </a:cubicBezTo>
                  <a:cubicBezTo>
                    <a:pt x="615" y="99"/>
                    <a:pt x="637" y="70"/>
                    <a:pt x="644" y="64"/>
                  </a:cubicBezTo>
                  <a:cubicBezTo>
                    <a:pt x="655" y="64"/>
                    <a:pt x="674" y="64"/>
                    <a:pt x="674" y="64"/>
                  </a:cubicBezTo>
                  <a:cubicBezTo>
                    <a:pt x="674" y="64"/>
                    <a:pt x="682" y="66"/>
                    <a:pt x="684" y="66"/>
                  </a:cubicBezTo>
                  <a:cubicBezTo>
                    <a:pt x="692" y="63"/>
                    <a:pt x="693" y="60"/>
                    <a:pt x="700" y="57"/>
                  </a:cubicBezTo>
                  <a:cubicBezTo>
                    <a:pt x="721" y="57"/>
                    <a:pt x="721" y="57"/>
                    <a:pt x="721" y="57"/>
                  </a:cubicBezTo>
                  <a:cubicBezTo>
                    <a:pt x="723" y="52"/>
                    <a:pt x="726" y="51"/>
                    <a:pt x="730" y="51"/>
                  </a:cubicBezTo>
                  <a:cubicBezTo>
                    <a:pt x="736" y="51"/>
                    <a:pt x="756" y="61"/>
                    <a:pt x="756" y="67"/>
                  </a:cubicBezTo>
                  <a:cubicBezTo>
                    <a:pt x="756" y="72"/>
                    <a:pt x="748" y="76"/>
                    <a:pt x="745" y="77"/>
                  </a:cubicBezTo>
                  <a:cubicBezTo>
                    <a:pt x="731" y="82"/>
                    <a:pt x="722" y="94"/>
                    <a:pt x="702" y="94"/>
                  </a:cubicBezTo>
                  <a:cubicBezTo>
                    <a:pt x="707" y="97"/>
                    <a:pt x="708" y="97"/>
                    <a:pt x="711" y="94"/>
                  </a:cubicBezTo>
                  <a:cubicBezTo>
                    <a:pt x="711" y="107"/>
                    <a:pt x="699" y="107"/>
                    <a:pt x="691" y="109"/>
                  </a:cubicBezTo>
                  <a:cubicBezTo>
                    <a:pt x="694" y="115"/>
                    <a:pt x="691" y="110"/>
                    <a:pt x="691" y="114"/>
                  </a:cubicBezTo>
                  <a:cubicBezTo>
                    <a:pt x="691" y="121"/>
                    <a:pt x="680" y="123"/>
                    <a:pt x="671" y="125"/>
                  </a:cubicBezTo>
                  <a:cubicBezTo>
                    <a:pt x="672" y="130"/>
                    <a:pt x="671" y="130"/>
                    <a:pt x="671" y="132"/>
                  </a:cubicBezTo>
                  <a:cubicBezTo>
                    <a:pt x="671" y="141"/>
                    <a:pt x="662" y="144"/>
                    <a:pt x="654" y="150"/>
                  </a:cubicBezTo>
                  <a:cubicBezTo>
                    <a:pt x="648" y="154"/>
                    <a:pt x="649" y="165"/>
                    <a:pt x="646" y="169"/>
                  </a:cubicBezTo>
                  <a:cubicBezTo>
                    <a:pt x="651" y="172"/>
                    <a:pt x="655" y="169"/>
                    <a:pt x="659" y="169"/>
                  </a:cubicBezTo>
                  <a:cubicBezTo>
                    <a:pt x="667" y="169"/>
                    <a:pt x="673" y="174"/>
                    <a:pt x="677" y="178"/>
                  </a:cubicBezTo>
                  <a:cubicBezTo>
                    <a:pt x="675" y="179"/>
                    <a:pt x="672" y="180"/>
                    <a:pt x="669" y="180"/>
                  </a:cubicBezTo>
                  <a:cubicBezTo>
                    <a:pt x="671" y="187"/>
                    <a:pt x="688" y="185"/>
                    <a:pt x="688" y="196"/>
                  </a:cubicBezTo>
                  <a:cubicBezTo>
                    <a:pt x="688" y="206"/>
                    <a:pt x="665" y="202"/>
                    <a:pt x="657" y="202"/>
                  </a:cubicBezTo>
                  <a:cubicBezTo>
                    <a:pt x="652" y="202"/>
                    <a:pt x="648" y="206"/>
                    <a:pt x="648" y="209"/>
                  </a:cubicBezTo>
                  <a:cubicBezTo>
                    <a:pt x="648" y="217"/>
                    <a:pt x="656" y="217"/>
                    <a:pt x="663" y="217"/>
                  </a:cubicBezTo>
                  <a:cubicBezTo>
                    <a:pt x="663" y="226"/>
                    <a:pt x="669" y="229"/>
                    <a:pt x="669" y="236"/>
                  </a:cubicBezTo>
                  <a:cubicBezTo>
                    <a:pt x="669" y="239"/>
                    <a:pt x="667" y="243"/>
                    <a:pt x="669" y="245"/>
                  </a:cubicBezTo>
                  <a:cubicBezTo>
                    <a:pt x="662" y="245"/>
                    <a:pt x="655" y="245"/>
                    <a:pt x="655" y="251"/>
                  </a:cubicBezTo>
                  <a:cubicBezTo>
                    <a:pt x="655" y="258"/>
                    <a:pt x="667" y="258"/>
                    <a:pt x="673" y="260"/>
                  </a:cubicBezTo>
                  <a:cubicBezTo>
                    <a:pt x="670" y="267"/>
                    <a:pt x="661" y="271"/>
                    <a:pt x="653" y="272"/>
                  </a:cubicBezTo>
                  <a:cubicBezTo>
                    <a:pt x="653" y="275"/>
                    <a:pt x="655" y="277"/>
                    <a:pt x="657" y="278"/>
                  </a:cubicBezTo>
                  <a:cubicBezTo>
                    <a:pt x="654" y="292"/>
                    <a:pt x="637" y="286"/>
                    <a:pt x="633" y="295"/>
                  </a:cubicBezTo>
                  <a:cubicBezTo>
                    <a:pt x="628" y="292"/>
                    <a:pt x="623" y="290"/>
                    <a:pt x="620" y="285"/>
                  </a:cubicBezTo>
                  <a:cubicBezTo>
                    <a:pt x="613" y="285"/>
                    <a:pt x="613" y="285"/>
                    <a:pt x="613" y="285"/>
                  </a:cubicBezTo>
                  <a:cubicBezTo>
                    <a:pt x="618" y="297"/>
                    <a:pt x="637" y="293"/>
                    <a:pt x="637" y="305"/>
                  </a:cubicBezTo>
                  <a:cubicBezTo>
                    <a:pt x="637" y="310"/>
                    <a:pt x="636" y="317"/>
                    <a:pt x="631" y="317"/>
                  </a:cubicBezTo>
                  <a:cubicBezTo>
                    <a:pt x="623" y="317"/>
                    <a:pt x="609" y="306"/>
                    <a:pt x="607" y="297"/>
                  </a:cubicBezTo>
                  <a:cubicBezTo>
                    <a:pt x="603" y="298"/>
                    <a:pt x="602" y="297"/>
                    <a:pt x="601" y="297"/>
                  </a:cubicBezTo>
                  <a:cubicBezTo>
                    <a:pt x="601" y="304"/>
                    <a:pt x="601" y="304"/>
                    <a:pt x="601" y="304"/>
                  </a:cubicBezTo>
                  <a:cubicBezTo>
                    <a:pt x="617" y="320"/>
                    <a:pt x="645" y="327"/>
                    <a:pt x="645" y="352"/>
                  </a:cubicBezTo>
                  <a:cubicBezTo>
                    <a:pt x="645" y="357"/>
                    <a:pt x="638" y="358"/>
                    <a:pt x="633" y="358"/>
                  </a:cubicBezTo>
                  <a:cubicBezTo>
                    <a:pt x="612" y="358"/>
                    <a:pt x="617" y="336"/>
                    <a:pt x="599" y="336"/>
                  </a:cubicBezTo>
                  <a:cubicBezTo>
                    <a:pt x="596" y="336"/>
                    <a:pt x="594" y="337"/>
                    <a:pt x="592" y="336"/>
                  </a:cubicBezTo>
                  <a:cubicBezTo>
                    <a:pt x="592" y="342"/>
                    <a:pt x="596" y="343"/>
                    <a:pt x="596" y="347"/>
                  </a:cubicBezTo>
                  <a:cubicBezTo>
                    <a:pt x="596" y="351"/>
                    <a:pt x="589" y="352"/>
                    <a:pt x="587" y="352"/>
                  </a:cubicBezTo>
                  <a:cubicBezTo>
                    <a:pt x="587" y="366"/>
                    <a:pt x="626" y="364"/>
                    <a:pt x="635" y="367"/>
                  </a:cubicBezTo>
                  <a:cubicBezTo>
                    <a:pt x="629" y="372"/>
                    <a:pt x="624" y="373"/>
                    <a:pt x="616" y="375"/>
                  </a:cubicBezTo>
                  <a:cubicBezTo>
                    <a:pt x="602" y="380"/>
                    <a:pt x="597" y="393"/>
                    <a:pt x="584" y="397"/>
                  </a:cubicBezTo>
                  <a:cubicBezTo>
                    <a:pt x="569" y="402"/>
                    <a:pt x="556" y="400"/>
                    <a:pt x="539" y="408"/>
                  </a:cubicBezTo>
                  <a:cubicBezTo>
                    <a:pt x="518" y="408"/>
                    <a:pt x="518" y="408"/>
                    <a:pt x="518" y="408"/>
                  </a:cubicBezTo>
                  <a:cubicBezTo>
                    <a:pt x="514" y="410"/>
                    <a:pt x="510" y="412"/>
                    <a:pt x="510" y="415"/>
                  </a:cubicBezTo>
                  <a:cubicBezTo>
                    <a:pt x="498" y="423"/>
                    <a:pt x="498" y="423"/>
                    <a:pt x="498" y="423"/>
                  </a:cubicBezTo>
                  <a:cubicBezTo>
                    <a:pt x="490" y="430"/>
                    <a:pt x="490" y="438"/>
                    <a:pt x="483" y="445"/>
                  </a:cubicBezTo>
                  <a:cubicBezTo>
                    <a:pt x="474" y="454"/>
                    <a:pt x="459" y="452"/>
                    <a:pt x="450" y="458"/>
                  </a:cubicBezTo>
                  <a:cubicBezTo>
                    <a:pt x="443" y="458"/>
                    <a:pt x="443" y="458"/>
                    <a:pt x="443" y="458"/>
                  </a:cubicBezTo>
                  <a:cubicBezTo>
                    <a:pt x="443" y="449"/>
                    <a:pt x="443" y="449"/>
                    <a:pt x="443" y="449"/>
                  </a:cubicBezTo>
                  <a:cubicBezTo>
                    <a:pt x="437" y="452"/>
                    <a:pt x="438" y="457"/>
                    <a:pt x="435" y="460"/>
                  </a:cubicBezTo>
                  <a:cubicBezTo>
                    <a:pt x="425" y="470"/>
                    <a:pt x="401" y="466"/>
                    <a:pt x="401" y="480"/>
                  </a:cubicBezTo>
                  <a:cubicBezTo>
                    <a:pt x="401" y="482"/>
                    <a:pt x="402" y="483"/>
                    <a:pt x="402" y="485"/>
                  </a:cubicBezTo>
                  <a:cubicBezTo>
                    <a:pt x="401" y="486"/>
                    <a:pt x="399" y="488"/>
                    <a:pt x="399" y="490"/>
                  </a:cubicBezTo>
                  <a:cubicBezTo>
                    <a:pt x="399" y="493"/>
                    <a:pt x="405" y="495"/>
                    <a:pt x="405" y="500"/>
                  </a:cubicBezTo>
                  <a:cubicBezTo>
                    <a:pt x="405" y="515"/>
                    <a:pt x="384" y="510"/>
                    <a:pt x="384" y="523"/>
                  </a:cubicBezTo>
                  <a:cubicBezTo>
                    <a:pt x="384" y="531"/>
                    <a:pt x="383" y="543"/>
                    <a:pt x="384" y="547"/>
                  </a:cubicBezTo>
                  <a:cubicBezTo>
                    <a:pt x="374" y="552"/>
                    <a:pt x="379" y="575"/>
                    <a:pt x="367" y="575"/>
                  </a:cubicBezTo>
                  <a:cubicBezTo>
                    <a:pt x="364" y="575"/>
                    <a:pt x="363" y="573"/>
                    <a:pt x="362" y="571"/>
                  </a:cubicBezTo>
                  <a:cubicBezTo>
                    <a:pt x="356" y="571"/>
                    <a:pt x="356" y="574"/>
                    <a:pt x="353" y="574"/>
                  </a:cubicBezTo>
                  <a:cubicBezTo>
                    <a:pt x="342" y="574"/>
                    <a:pt x="343" y="554"/>
                    <a:pt x="332" y="554"/>
                  </a:cubicBezTo>
                  <a:cubicBezTo>
                    <a:pt x="326" y="554"/>
                    <a:pt x="319" y="559"/>
                    <a:pt x="313" y="560"/>
                  </a:cubicBezTo>
                  <a:cubicBezTo>
                    <a:pt x="310" y="550"/>
                    <a:pt x="306" y="553"/>
                    <a:pt x="299" y="547"/>
                  </a:cubicBezTo>
                  <a:cubicBezTo>
                    <a:pt x="296" y="546"/>
                    <a:pt x="297" y="539"/>
                    <a:pt x="296" y="539"/>
                  </a:cubicBezTo>
                  <a:cubicBezTo>
                    <a:pt x="287" y="531"/>
                    <a:pt x="270" y="512"/>
                    <a:pt x="270" y="499"/>
                  </a:cubicBezTo>
                  <a:cubicBezTo>
                    <a:pt x="270" y="493"/>
                    <a:pt x="274" y="494"/>
                    <a:pt x="277" y="490"/>
                  </a:cubicBezTo>
                  <a:cubicBezTo>
                    <a:pt x="270" y="482"/>
                    <a:pt x="268" y="493"/>
                    <a:pt x="260" y="489"/>
                  </a:cubicBezTo>
                  <a:cubicBezTo>
                    <a:pt x="259" y="487"/>
                    <a:pt x="257" y="479"/>
                    <a:pt x="256" y="475"/>
                  </a:cubicBezTo>
                  <a:cubicBezTo>
                    <a:pt x="253" y="466"/>
                    <a:pt x="241" y="461"/>
                    <a:pt x="241" y="449"/>
                  </a:cubicBezTo>
                  <a:cubicBezTo>
                    <a:pt x="241" y="445"/>
                    <a:pt x="244" y="443"/>
                    <a:pt x="246" y="438"/>
                  </a:cubicBezTo>
                  <a:cubicBezTo>
                    <a:pt x="243" y="437"/>
                    <a:pt x="240" y="436"/>
                    <a:pt x="237" y="438"/>
                  </a:cubicBezTo>
                  <a:cubicBezTo>
                    <a:pt x="237" y="428"/>
                    <a:pt x="237" y="428"/>
                    <a:pt x="237" y="428"/>
                  </a:cubicBezTo>
                  <a:cubicBezTo>
                    <a:pt x="243" y="420"/>
                    <a:pt x="246" y="411"/>
                    <a:pt x="255" y="404"/>
                  </a:cubicBezTo>
                  <a:lnTo>
                    <a:pt x="255" y="4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auto">
            <a:xfrm>
              <a:off x="3470275" y="1443038"/>
              <a:ext cx="47625" cy="31750"/>
            </a:xfrm>
            <a:custGeom>
              <a:avLst/>
              <a:gdLst/>
              <a:ahLst/>
              <a:cxnLst>
                <a:cxn ang="0">
                  <a:pos x="9" y="24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36" y="16"/>
                </a:cxn>
                <a:cxn ang="0">
                  <a:pos x="19" y="24"/>
                </a:cxn>
                <a:cxn ang="0">
                  <a:pos x="9" y="24"/>
                </a:cxn>
              </a:cxnLst>
              <a:rect l="0" t="0" r="r" b="b"/>
              <a:pathLst>
                <a:path w="36" h="24">
                  <a:moveTo>
                    <a:pt x="9" y="24"/>
                  </a:moveTo>
                  <a:cubicBezTo>
                    <a:pt x="5" y="24"/>
                    <a:pt x="0" y="14"/>
                    <a:pt x="0" y="9"/>
                  </a:cubicBezTo>
                  <a:cubicBezTo>
                    <a:pt x="0" y="2"/>
                    <a:pt x="6" y="0"/>
                    <a:pt x="10" y="0"/>
                  </a:cubicBezTo>
                  <a:cubicBezTo>
                    <a:pt x="21" y="0"/>
                    <a:pt x="25" y="12"/>
                    <a:pt x="36" y="16"/>
                  </a:cubicBezTo>
                  <a:cubicBezTo>
                    <a:pt x="35" y="23"/>
                    <a:pt x="26" y="24"/>
                    <a:pt x="19" y="24"/>
                  </a:cubicBezTo>
                  <a:lnTo>
                    <a:pt x="9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90"/>
            <p:cNvSpPr>
              <a:spLocks/>
            </p:cNvSpPr>
            <p:nvPr/>
          </p:nvSpPr>
          <p:spPr bwMode="auto">
            <a:xfrm>
              <a:off x="4070350" y="1277938"/>
              <a:ext cx="26988" cy="15875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5"/>
                </a:cxn>
                <a:cxn ang="0">
                  <a:pos x="20" y="5"/>
                </a:cxn>
                <a:cxn ang="0">
                  <a:pos x="6" y="12"/>
                </a:cxn>
              </a:cxnLst>
              <a:rect l="0" t="0" r="r" b="b"/>
              <a:pathLst>
                <a:path w="20" h="12">
                  <a:moveTo>
                    <a:pt x="6" y="12"/>
                  </a:moveTo>
                  <a:cubicBezTo>
                    <a:pt x="2" y="12"/>
                    <a:pt x="0" y="8"/>
                    <a:pt x="0" y="5"/>
                  </a:cubicBezTo>
                  <a:cubicBezTo>
                    <a:pt x="0" y="3"/>
                    <a:pt x="3" y="1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7"/>
                    <a:pt x="10" y="12"/>
                    <a:pt x="6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91"/>
            <p:cNvSpPr>
              <a:spLocks/>
            </p:cNvSpPr>
            <p:nvPr/>
          </p:nvSpPr>
          <p:spPr bwMode="auto">
            <a:xfrm>
              <a:off x="3397250" y="1928813"/>
              <a:ext cx="109538" cy="106363"/>
            </a:xfrm>
            <a:custGeom>
              <a:avLst/>
              <a:gdLst/>
              <a:ahLst/>
              <a:cxnLst>
                <a:cxn ang="0">
                  <a:pos x="4" y="67"/>
                </a:cxn>
                <a:cxn ang="0">
                  <a:pos x="0" y="62"/>
                </a:cxn>
                <a:cxn ang="0">
                  <a:pos x="8" y="54"/>
                </a:cxn>
                <a:cxn ang="0">
                  <a:pos x="8" y="51"/>
                </a:cxn>
                <a:cxn ang="0">
                  <a:pos x="4" y="49"/>
                </a:cxn>
                <a:cxn ang="0">
                  <a:pos x="28" y="13"/>
                </a:cxn>
                <a:cxn ang="0">
                  <a:pos x="41" y="0"/>
                </a:cxn>
                <a:cxn ang="0">
                  <a:pos x="44" y="4"/>
                </a:cxn>
                <a:cxn ang="0">
                  <a:pos x="32" y="27"/>
                </a:cxn>
                <a:cxn ang="0">
                  <a:pos x="32" y="31"/>
                </a:cxn>
                <a:cxn ang="0">
                  <a:pos x="39" y="27"/>
                </a:cxn>
                <a:cxn ang="0">
                  <a:pos x="46" y="29"/>
                </a:cxn>
                <a:cxn ang="0">
                  <a:pos x="44" y="32"/>
                </a:cxn>
                <a:cxn ang="0">
                  <a:pos x="44" y="36"/>
                </a:cxn>
                <a:cxn ang="0">
                  <a:pos x="52" y="36"/>
                </a:cxn>
                <a:cxn ang="0">
                  <a:pos x="52" y="38"/>
                </a:cxn>
                <a:cxn ang="0">
                  <a:pos x="57" y="36"/>
                </a:cxn>
                <a:cxn ang="0">
                  <a:pos x="70" y="36"/>
                </a:cxn>
                <a:cxn ang="0">
                  <a:pos x="69" y="51"/>
                </a:cxn>
                <a:cxn ang="0">
                  <a:pos x="74" y="49"/>
                </a:cxn>
                <a:cxn ang="0">
                  <a:pos x="70" y="56"/>
                </a:cxn>
                <a:cxn ang="0">
                  <a:pos x="73" y="63"/>
                </a:cxn>
                <a:cxn ang="0">
                  <a:pos x="79" y="60"/>
                </a:cxn>
                <a:cxn ang="0">
                  <a:pos x="82" y="70"/>
                </a:cxn>
                <a:cxn ang="0">
                  <a:pos x="75" y="80"/>
                </a:cxn>
                <a:cxn ang="0">
                  <a:pos x="71" y="75"/>
                </a:cxn>
                <a:cxn ang="0">
                  <a:pos x="67" y="74"/>
                </a:cxn>
                <a:cxn ang="0">
                  <a:pos x="63" y="62"/>
                </a:cxn>
                <a:cxn ang="0">
                  <a:pos x="50" y="74"/>
                </a:cxn>
                <a:cxn ang="0">
                  <a:pos x="47" y="74"/>
                </a:cxn>
                <a:cxn ang="0">
                  <a:pos x="52" y="67"/>
                </a:cxn>
                <a:cxn ang="0">
                  <a:pos x="40" y="65"/>
                </a:cxn>
                <a:cxn ang="0">
                  <a:pos x="31" y="67"/>
                </a:cxn>
                <a:cxn ang="0">
                  <a:pos x="18" y="64"/>
                </a:cxn>
                <a:cxn ang="0">
                  <a:pos x="4" y="67"/>
                </a:cxn>
              </a:cxnLst>
              <a:rect l="0" t="0" r="r" b="b"/>
              <a:pathLst>
                <a:path w="82" h="80">
                  <a:moveTo>
                    <a:pt x="4" y="67"/>
                  </a:moveTo>
                  <a:cubicBezTo>
                    <a:pt x="2" y="67"/>
                    <a:pt x="0" y="64"/>
                    <a:pt x="0" y="62"/>
                  </a:cubicBezTo>
                  <a:cubicBezTo>
                    <a:pt x="0" y="61"/>
                    <a:pt x="8" y="55"/>
                    <a:pt x="8" y="54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6" y="51"/>
                    <a:pt x="5" y="51"/>
                    <a:pt x="4" y="49"/>
                  </a:cubicBezTo>
                  <a:cubicBezTo>
                    <a:pt x="17" y="43"/>
                    <a:pt x="21" y="23"/>
                    <a:pt x="28" y="13"/>
                  </a:cubicBezTo>
                  <a:cubicBezTo>
                    <a:pt x="32" y="7"/>
                    <a:pt x="34" y="0"/>
                    <a:pt x="41" y="0"/>
                  </a:cubicBezTo>
                  <a:cubicBezTo>
                    <a:pt x="43" y="0"/>
                    <a:pt x="44" y="3"/>
                    <a:pt x="44" y="4"/>
                  </a:cubicBezTo>
                  <a:cubicBezTo>
                    <a:pt x="44" y="14"/>
                    <a:pt x="35" y="19"/>
                    <a:pt x="32" y="27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6" y="30"/>
                    <a:pt x="36" y="27"/>
                    <a:pt x="39" y="27"/>
                  </a:cubicBezTo>
                  <a:cubicBezTo>
                    <a:pt x="42" y="27"/>
                    <a:pt x="44" y="28"/>
                    <a:pt x="46" y="29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8"/>
                    <a:pt x="52" y="38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2" y="37"/>
                    <a:pt x="68" y="37"/>
                    <a:pt x="70" y="36"/>
                  </a:cubicBezTo>
                  <a:cubicBezTo>
                    <a:pt x="70" y="40"/>
                    <a:pt x="69" y="44"/>
                    <a:pt x="69" y="51"/>
                  </a:cubicBezTo>
                  <a:cubicBezTo>
                    <a:pt x="70" y="50"/>
                    <a:pt x="73" y="49"/>
                    <a:pt x="74" y="49"/>
                  </a:cubicBezTo>
                  <a:cubicBezTo>
                    <a:pt x="74" y="53"/>
                    <a:pt x="70" y="54"/>
                    <a:pt x="70" y="56"/>
                  </a:cubicBezTo>
                  <a:cubicBezTo>
                    <a:pt x="70" y="58"/>
                    <a:pt x="73" y="60"/>
                    <a:pt x="73" y="63"/>
                  </a:cubicBezTo>
                  <a:cubicBezTo>
                    <a:pt x="77" y="63"/>
                    <a:pt x="76" y="62"/>
                    <a:pt x="79" y="60"/>
                  </a:cubicBezTo>
                  <a:cubicBezTo>
                    <a:pt x="79" y="66"/>
                    <a:pt x="82" y="65"/>
                    <a:pt x="82" y="70"/>
                  </a:cubicBezTo>
                  <a:cubicBezTo>
                    <a:pt x="82" y="75"/>
                    <a:pt x="79" y="80"/>
                    <a:pt x="75" y="80"/>
                  </a:cubicBezTo>
                  <a:cubicBezTo>
                    <a:pt x="72" y="80"/>
                    <a:pt x="71" y="77"/>
                    <a:pt x="71" y="75"/>
                  </a:cubicBezTo>
                  <a:cubicBezTo>
                    <a:pt x="69" y="75"/>
                    <a:pt x="69" y="74"/>
                    <a:pt x="67" y="74"/>
                  </a:cubicBezTo>
                  <a:cubicBezTo>
                    <a:pt x="64" y="74"/>
                    <a:pt x="66" y="66"/>
                    <a:pt x="63" y="62"/>
                  </a:cubicBezTo>
                  <a:cubicBezTo>
                    <a:pt x="59" y="67"/>
                    <a:pt x="55" y="74"/>
                    <a:pt x="50" y="74"/>
                  </a:cubicBezTo>
                  <a:cubicBezTo>
                    <a:pt x="49" y="74"/>
                    <a:pt x="47" y="75"/>
                    <a:pt x="47" y="74"/>
                  </a:cubicBezTo>
                  <a:cubicBezTo>
                    <a:pt x="47" y="70"/>
                    <a:pt x="51" y="70"/>
                    <a:pt x="52" y="67"/>
                  </a:cubicBezTo>
                  <a:cubicBezTo>
                    <a:pt x="48" y="67"/>
                    <a:pt x="42" y="70"/>
                    <a:pt x="40" y="65"/>
                  </a:cubicBezTo>
                  <a:cubicBezTo>
                    <a:pt x="37" y="66"/>
                    <a:pt x="34" y="67"/>
                    <a:pt x="31" y="67"/>
                  </a:cubicBezTo>
                  <a:cubicBezTo>
                    <a:pt x="25" y="67"/>
                    <a:pt x="23" y="64"/>
                    <a:pt x="18" y="64"/>
                  </a:cubicBezTo>
                  <a:cubicBezTo>
                    <a:pt x="11" y="64"/>
                    <a:pt x="9" y="67"/>
                    <a:pt x="4" y="6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92"/>
            <p:cNvSpPr>
              <a:spLocks/>
            </p:cNvSpPr>
            <p:nvPr/>
          </p:nvSpPr>
          <p:spPr bwMode="auto">
            <a:xfrm>
              <a:off x="2427288" y="2314575"/>
              <a:ext cx="671513" cy="450850"/>
            </a:xfrm>
            <a:custGeom>
              <a:avLst/>
              <a:gdLst/>
              <a:ahLst/>
              <a:cxnLst>
                <a:cxn ang="0">
                  <a:pos x="250" y="98"/>
                </a:cxn>
                <a:cxn ang="0">
                  <a:pos x="246" y="141"/>
                </a:cxn>
                <a:cxn ang="0">
                  <a:pos x="251" y="160"/>
                </a:cxn>
                <a:cxn ang="0">
                  <a:pos x="281" y="192"/>
                </a:cxn>
                <a:cxn ang="0">
                  <a:pos x="312" y="191"/>
                </a:cxn>
                <a:cxn ang="0">
                  <a:pos x="327" y="187"/>
                </a:cxn>
                <a:cxn ang="0">
                  <a:pos x="363" y="152"/>
                </a:cxn>
                <a:cxn ang="0">
                  <a:pos x="382" y="154"/>
                </a:cxn>
                <a:cxn ang="0">
                  <a:pos x="374" y="180"/>
                </a:cxn>
                <a:cxn ang="0">
                  <a:pos x="369" y="192"/>
                </a:cxn>
                <a:cxn ang="0">
                  <a:pos x="365" y="213"/>
                </a:cxn>
                <a:cxn ang="0">
                  <a:pos x="357" y="224"/>
                </a:cxn>
                <a:cxn ang="0">
                  <a:pos x="405" y="226"/>
                </a:cxn>
                <a:cxn ang="0">
                  <a:pos x="426" y="242"/>
                </a:cxn>
                <a:cxn ang="0">
                  <a:pos x="423" y="289"/>
                </a:cxn>
                <a:cxn ang="0">
                  <a:pos x="451" y="316"/>
                </a:cxn>
                <a:cxn ang="0">
                  <a:pos x="504" y="322"/>
                </a:cxn>
                <a:cxn ang="0">
                  <a:pos x="488" y="329"/>
                </a:cxn>
                <a:cxn ang="0">
                  <a:pos x="480" y="316"/>
                </a:cxn>
                <a:cxn ang="0">
                  <a:pos x="468" y="332"/>
                </a:cxn>
                <a:cxn ang="0">
                  <a:pos x="446" y="326"/>
                </a:cxn>
                <a:cxn ang="0">
                  <a:pos x="431" y="323"/>
                </a:cxn>
                <a:cxn ang="0">
                  <a:pos x="406" y="302"/>
                </a:cxn>
                <a:cxn ang="0">
                  <a:pos x="402" y="306"/>
                </a:cxn>
                <a:cxn ang="0">
                  <a:pos x="391" y="281"/>
                </a:cxn>
                <a:cxn ang="0">
                  <a:pos x="372" y="260"/>
                </a:cxn>
                <a:cxn ang="0">
                  <a:pos x="345" y="255"/>
                </a:cxn>
                <a:cxn ang="0">
                  <a:pos x="294" y="226"/>
                </a:cxn>
                <a:cxn ang="0">
                  <a:pos x="282" y="222"/>
                </a:cxn>
                <a:cxn ang="0">
                  <a:pos x="256" y="227"/>
                </a:cxn>
                <a:cxn ang="0">
                  <a:pos x="221" y="214"/>
                </a:cxn>
                <a:cxn ang="0">
                  <a:pos x="195" y="203"/>
                </a:cxn>
                <a:cxn ang="0">
                  <a:pos x="175" y="195"/>
                </a:cxn>
                <a:cxn ang="0">
                  <a:pos x="148" y="172"/>
                </a:cxn>
                <a:cxn ang="0">
                  <a:pos x="148" y="150"/>
                </a:cxn>
                <a:cxn ang="0">
                  <a:pos x="102" y="101"/>
                </a:cxn>
                <a:cxn ang="0">
                  <a:pos x="82" y="68"/>
                </a:cxn>
                <a:cxn ang="0">
                  <a:pos x="62" y="53"/>
                </a:cxn>
                <a:cxn ang="0">
                  <a:pos x="49" y="22"/>
                </a:cxn>
                <a:cxn ang="0">
                  <a:pos x="28" y="19"/>
                </a:cxn>
                <a:cxn ang="0">
                  <a:pos x="49" y="53"/>
                </a:cxn>
                <a:cxn ang="0">
                  <a:pos x="73" y="95"/>
                </a:cxn>
                <a:cxn ang="0">
                  <a:pos x="96" y="130"/>
                </a:cxn>
                <a:cxn ang="0">
                  <a:pos x="86" y="127"/>
                </a:cxn>
                <a:cxn ang="0">
                  <a:pos x="65" y="109"/>
                </a:cxn>
                <a:cxn ang="0">
                  <a:pos x="52" y="84"/>
                </a:cxn>
                <a:cxn ang="0">
                  <a:pos x="40" y="69"/>
                </a:cxn>
                <a:cxn ang="0">
                  <a:pos x="11" y="24"/>
                </a:cxn>
                <a:cxn ang="0">
                  <a:pos x="0" y="0"/>
                </a:cxn>
                <a:cxn ang="0">
                  <a:pos x="76" y="16"/>
                </a:cxn>
                <a:cxn ang="0">
                  <a:pos x="113" y="10"/>
                </a:cxn>
                <a:cxn ang="0">
                  <a:pos x="152" y="29"/>
                </a:cxn>
                <a:cxn ang="0">
                  <a:pos x="188" y="38"/>
                </a:cxn>
                <a:cxn ang="0">
                  <a:pos x="249" y="90"/>
                </a:cxn>
                <a:cxn ang="0">
                  <a:pos x="247" y="86"/>
                </a:cxn>
              </a:cxnLst>
              <a:rect l="0" t="0" r="r" b="b"/>
              <a:pathLst>
                <a:path w="504" h="338">
                  <a:moveTo>
                    <a:pt x="248" y="91"/>
                  </a:moveTo>
                  <a:cubicBezTo>
                    <a:pt x="249" y="94"/>
                    <a:pt x="250" y="96"/>
                    <a:pt x="250" y="98"/>
                  </a:cubicBezTo>
                  <a:cubicBezTo>
                    <a:pt x="250" y="106"/>
                    <a:pt x="247" y="109"/>
                    <a:pt x="246" y="116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5" y="144"/>
                    <a:pt x="248" y="148"/>
                    <a:pt x="249" y="150"/>
                  </a:cubicBezTo>
                  <a:cubicBezTo>
                    <a:pt x="251" y="154"/>
                    <a:pt x="249" y="156"/>
                    <a:pt x="251" y="160"/>
                  </a:cubicBezTo>
                  <a:cubicBezTo>
                    <a:pt x="252" y="164"/>
                    <a:pt x="258" y="170"/>
                    <a:pt x="261" y="173"/>
                  </a:cubicBezTo>
                  <a:cubicBezTo>
                    <a:pt x="269" y="181"/>
                    <a:pt x="269" y="188"/>
                    <a:pt x="281" y="192"/>
                  </a:cubicBezTo>
                  <a:cubicBezTo>
                    <a:pt x="285" y="193"/>
                    <a:pt x="285" y="197"/>
                    <a:pt x="288" y="197"/>
                  </a:cubicBezTo>
                  <a:cubicBezTo>
                    <a:pt x="297" y="197"/>
                    <a:pt x="304" y="191"/>
                    <a:pt x="312" y="191"/>
                  </a:cubicBezTo>
                  <a:cubicBezTo>
                    <a:pt x="317" y="191"/>
                    <a:pt x="319" y="194"/>
                    <a:pt x="321" y="194"/>
                  </a:cubicBezTo>
                  <a:cubicBezTo>
                    <a:pt x="324" y="194"/>
                    <a:pt x="327" y="188"/>
                    <a:pt x="327" y="187"/>
                  </a:cubicBezTo>
                  <a:cubicBezTo>
                    <a:pt x="329" y="181"/>
                    <a:pt x="336" y="176"/>
                    <a:pt x="336" y="169"/>
                  </a:cubicBezTo>
                  <a:cubicBezTo>
                    <a:pt x="336" y="156"/>
                    <a:pt x="351" y="152"/>
                    <a:pt x="363" y="152"/>
                  </a:cubicBezTo>
                  <a:cubicBezTo>
                    <a:pt x="367" y="152"/>
                    <a:pt x="370" y="152"/>
                    <a:pt x="372" y="153"/>
                  </a:cubicBezTo>
                  <a:cubicBezTo>
                    <a:pt x="373" y="154"/>
                    <a:pt x="379" y="154"/>
                    <a:pt x="382" y="154"/>
                  </a:cubicBezTo>
                  <a:cubicBezTo>
                    <a:pt x="382" y="155"/>
                    <a:pt x="382" y="157"/>
                    <a:pt x="382" y="158"/>
                  </a:cubicBezTo>
                  <a:cubicBezTo>
                    <a:pt x="382" y="164"/>
                    <a:pt x="374" y="172"/>
                    <a:pt x="374" y="180"/>
                  </a:cubicBezTo>
                  <a:cubicBezTo>
                    <a:pt x="374" y="188"/>
                    <a:pt x="372" y="191"/>
                    <a:pt x="369" y="195"/>
                  </a:cubicBezTo>
                  <a:cubicBezTo>
                    <a:pt x="369" y="194"/>
                    <a:pt x="369" y="193"/>
                    <a:pt x="369" y="192"/>
                  </a:cubicBezTo>
                  <a:cubicBezTo>
                    <a:pt x="368" y="192"/>
                    <a:pt x="367" y="192"/>
                    <a:pt x="365" y="192"/>
                  </a:cubicBezTo>
                  <a:cubicBezTo>
                    <a:pt x="365" y="197"/>
                    <a:pt x="365" y="207"/>
                    <a:pt x="365" y="213"/>
                  </a:cubicBezTo>
                  <a:cubicBezTo>
                    <a:pt x="365" y="217"/>
                    <a:pt x="360" y="219"/>
                    <a:pt x="357" y="222"/>
                  </a:cubicBezTo>
                  <a:cubicBezTo>
                    <a:pt x="357" y="223"/>
                    <a:pt x="357" y="223"/>
                    <a:pt x="357" y="224"/>
                  </a:cubicBezTo>
                  <a:cubicBezTo>
                    <a:pt x="357" y="227"/>
                    <a:pt x="360" y="229"/>
                    <a:pt x="363" y="229"/>
                  </a:cubicBezTo>
                  <a:cubicBezTo>
                    <a:pt x="377" y="229"/>
                    <a:pt x="389" y="226"/>
                    <a:pt x="405" y="226"/>
                  </a:cubicBezTo>
                  <a:cubicBezTo>
                    <a:pt x="415" y="226"/>
                    <a:pt x="418" y="234"/>
                    <a:pt x="426" y="236"/>
                  </a:cubicBezTo>
                  <a:cubicBezTo>
                    <a:pt x="426" y="238"/>
                    <a:pt x="426" y="240"/>
                    <a:pt x="426" y="242"/>
                  </a:cubicBezTo>
                  <a:cubicBezTo>
                    <a:pt x="426" y="246"/>
                    <a:pt x="425" y="257"/>
                    <a:pt x="423" y="262"/>
                  </a:cubicBezTo>
                  <a:cubicBezTo>
                    <a:pt x="423" y="272"/>
                    <a:pt x="423" y="281"/>
                    <a:pt x="423" y="289"/>
                  </a:cubicBezTo>
                  <a:cubicBezTo>
                    <a:pt x="423" y="298"/>
                    <a:pt x="432" y="302"/>
                    <a:pt x="439" y="306"/>
                  </a:cubicBezTo>
                  <a:cubicBezTo>
                    <a:pt x="444" y="308"/>
                    <a:pt x="444" y="316"/>
                    <a:pt x="451" y="316"/>
                  </a:cubicBezTo>
                  <a:cubicBezTo>
                    <a:pt x="463" y="316"/>
                    <a:pt x="469" y="307"/>
                    <a:pt x="479" y="307"/>
                  </a:cubicBezTo>
                  <a:cubicBezTo>
                    <a:pt x="491" y="307"/>
                    <a:pt x="497" y="316"/>
                    <a:pt x="504" y="322"/>
                  </a:cubicBezTo>
                  <a:cubicBezTo>
                    <a:pt x="503" y="323"/>
                    <a:pt x="494" y="333"/>
                    <a:pt x="493" y="332"/>
                  </a:cubicBezTo>
                  <a:cubicBezTo>
                    <a:pt x="492" y="331"/>
                    <a:pt x="488" y="330"/>
                    <a:pt x="488" y="329"/>
                  </a:cubicBezTo>
                  <a:cubicBezTo>
                    <a:pt x="488" y="327"/>
                    <a:pt x="490" y="326"/>
                    <a:pt x="491" y="324"/>
                  </a:cubicBezTo>
                  <a:cubicBezTo>
                    <a:pt x="486" y="322"/>
                    <a:pt x="484" y="316"/>
                    <a:pt x="480" y="316"/>
                  </a:cubicBezTo>
                  <a:cubicBezTo>
                    <a:pt x="476" y="316"/>
                    <a:pt x="464" y="325"/>
                    <a:pt x="464" y="328"/>
                  </a:cubicBezTo>
                  <a:cubicBezTo>
                    <a:pt x="464" y="330"/>
                    <a:pt x="467" y="331"/>
                    <a:pt x="468" y="332"/>
                  </a:cubicBezTo>
                  <a:cubicBezTo>
                    <a:pt x="467" y="336"/>
                    <a:pt x="465" y="338"/>
                    <a:pt x="461" y="338"/>
                  </a:cubicBezTo>
                  <a:cubicBezTo>
                    <a:pt x="454" y="338"/>
                    <a:pt x="450" y="330"/>
                    <a:pt x="446" y="326"/>
                  </a:cubicBezTo>
                  <a:cubicBezTo>
                    <a:pt x="443" y="323"/>
                    <a:pt x="436" y="326"/>
                    <a:pt x="433" y="326"/>
                  </a:cubicBezTo>
                  <a:cubicBezTo>
                    <a:pt x="432" y="326"/>
                    <a:pt x="431" y="324"/>
                    <a:pt x="431" y="323"/>
                  </a:cubicBezTo>
                  <a:cubicBezTo>
                    <a:pt x="424" y="322"/>
                    <a:pt x="424" y="318"/>
                    <a:pt x="423" y="314"/>
                  </a:cubicBezTo>
                  <a:cubicBezTo>
                    <a:pt x="421" y="311"/>
                    <a:pt x="406" y="302"/>
                    <a:pt x="406" y="302"/>
                  </a:cubicBezTo>
                  <a:cubicBezTo>
                    <a:pt x="405" y="304"/>
                    <a:pt x="405" y="305"/>
                    <a:pt x="406" y="306"/>
                  </a:cubicBezTo>
                  <a:cubicBezTo>
                    <a:pt x="402" y="306"/>
                    <a:pt x="402" y="306"/>
                    <a:pt x="402" y="306"/>
                  </a:cubicBezTo>
                  <a:cubicBezTo>
                    <a:pt x="395" y="302"/>
                    <a:pt x="399" y="296"/>
                    <a:pt x="397" y="289"/>
                  </a:cubicBezTo>
                  <a:cubicBezTo>
                    <a:pt x="396" y="285"/>
                    <a:pt x="394" y="284"/>
                    <a:pt x="391" y="281"/>
                  </a:cubicBezTo>
                  <a:cubicBezTo>
                    <a:pt x="384" y="274"/>
                    <a:pt x="377" y="270"/>
                    <a:pt x="374" y="260"/>
                  </a:cubicBezTo>
                  <a:cubicBezTo>
                    <a:pt x="373" y="260"/>
                    <a:pt x="372" y="260"/>
                    <a:pt x="372" y="260"/>
                  </a:cubicBezTo>
                  <a:cubicBezTo>
                    <a:pt x="368" y="260"/>
                    <a:pt x="366" y="262"/>
                    <a:pt x="363" y="262"/>
                  </a:cubicBezTo>
                  <a:cubicBezTo>
                    <a:pt x="355" y="262"/>
                    <a:pt x="350" y="257"/>
                    <a:pt x="345" y="255"/>
                  </a:cubicBezTo>
                  <a:cubicBezTo>
                    <a:pt x="336" y="251"/>
                    <a:pt x="330" y="253"/>
                    <a:pt x="321" y="248"/>
                  </a:cubicBezTo>
                  <a:cubicBezTo>
                    <a:pt x="308" y="242"/>
                    <a:pt x="306" y="232"/>
                    <a:pt x="294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88" y="224"/>
                    <a:pt x="285" y="222"/>
                    <a:pt x="282" y="222"/>
                  </a:cubicBezTo>
                  <a:cubicBezTo>
                    <a:pt x="274" y="222"/>
                    <a:pt x="272" y="231"/>
                    <a:pt x="265" y="231"/>
                  </a:cubicBezTo>
                  <a:cubicBezTo>
                    <a:pt x="261" y="231"/>
                    <a:pt x="258" y="228"/>
                    <a:pt x="256" y="227"/>
                  </a:cubicBezTo>
                  <a:cubicBezTo>
                    <a:pt x="252" y="225"/>
                    <a:pt x="249" y="226"/>
                    <a:pt x="246" y="226"/>
                  </a:cubicBezTo>
                  <a:cubicBezTo>
                    <a:pt x="241" y="226"/>
                    <a:pt x="226" y="216"/>
                    <a:pt x="221" y="214"/>
                  </a:cubicBezTo>
                  <a:cubicBezTo>
                    <a:pt x="216" y="211"/>
                    <a:pt x="213" y="214"/>
                    <a:pt x="208" y="213"/>
                  </a:cubicBezTo>
                  <a:cubicBezTo>
                    <a:pt x="202" y="211"/>
                    <a:pt x="201" y="206"/>
                    <a:pt x="195" y="203"/>
                  </a:cubicBezTo>
                  <a:cubicBezTo>
                    <a:pt x="189" y="200"/>
                    <a:pt x="186" y="201"/>
                    <a:pt x="180" y="198"/>
                  </a:cubicBezTo>
                  <a:cubicBezTo>
                    <a:pt x="177" y="197"/>
                    <a:pt x="177" y="196"/>
                    <a:pt x="175" y="195"/>
                  </a:cubicBezTo>
                  <a:cubicBezTo>
                    <a:pt x="170" y="190"/>
                    <a:pt x="156" y="187"/>
                    <a:pt x="155" y="181"/>
                  </a:cubicBezTo>
                  <a:cubicBezTo>
                    <a:pt x="151" y="181"/>
                    <a:pt x="148" y="176"/>
                    <a:pt x="148" y="172"/>
                  </a:cubicBezTo>
                  <a:cubicBezTo>
                    <a:pt x="148" y="167"/>
                    <a:pt x="153" y="165"/>
                    <a:pt x="153" y="160"/>
                  </a:cubicBezTo>
                  <a:cubicBezTo>
                    <a:pt x="153" y="154"/>
                    <a:pt x="149" y="153"/>
                    <a:pt x="148" y="150"/>
                  </a:cubicBezTo>
                  <a:cubicBezTo>
                    <a:pt x="143" y="134"/>
                    <a:pt x="128" y="121"/>
                    <a:pt x="118" y="111"/>
                  </a:cubicBezTo>
                  <a:cubicBezTo>
                    <a:pt x="114" y="107"/>
                    <a:pt x="107" y="105"/>
                    <a:pt x="102" y="101"/>
                  </a:cubicBezTo>
                  <a:cubicBezTo>
                    <a:pt x="99" y="97"/>
                    <a:pt x="102" y="93"/>
                    <a:pt x="100" y="88"/>
                  </a:cubicBezTo>
                  <a:cubicBezTo>
                    <a:pt x="96" y="80"/>
                    <a:pt x="82" y="79"/>
                    <a:pt x="82" y="68"/>
                  </a:cubicBezTo>
                  <a:cubicBezTo>
                    <a:pt x="78" y="68"/>
                    <a:pt x="79" y="67"/>
                    <a:pt x="77" y="68"/>
                  </a:cubicBezTo>
                  <a:cubicBezTo>
                    <a:pt x="72" y="63"/>
                    <a:pt x="67" y="58"/>
                    <a:pt x="62" y="53"/>
                  </a:cubicBezTo>
                  <a:cubicBezTo>
                    <a:pt x="58" y="49"/>
                    <a:pt x="60" y="42"/>
                    <a:pt x="56" y="38"/>
                  </a:cubicBezTo>
                  <a:cubicBezTo>
                    <a:pt x="52" y="34"/>
                    <a:pt x="53" y="24"/>
                    <a:pt x="49" y="22"/>
                  </a:cubicBezTo>
                  <a:cubicBezTo>
                    <a:pt x="42" y="19"/>
                    <a:pt x="35" y="19"/>
                    <a:pt x="29" y="13"/>
                  </a:cubicBezTo>
                  <a:cubicBezTo>
                    <a:pt x="27" y="15"/>
                    <a:pt x="28" y="18"/>
                    <a:pt x="28" y="19"/>
                  </a:cubicBezTo>
                  <a:cubicBezTo>
                    <a:pt x="28" y="28"/>
                    <a:pt x="32" y="34"/>
                    <a:pt x="36" y="41"/>
                  </a:cubicBezTo>
                  <a:cubicBezTo>
                    <a:pt x="39" y="48"/>
                    <a:pt x="45" y="48"/>
                    <a:pt x="49" y="53"/>
                  </a:cubicBezTo>
                  <a:cubicBezTo>
                    <a:pt x="55" y="59"/>
                    <a:pt x="56" y="63"/>
                    <a:pt x="58" y="71"/>
                  </a:cubicBezTo>
                  <a:cubicBezTo>
                    <a:pt x="61" y="81"/>
                    <a:pt x="70" y="86"/>
                    <a:pt x="73" y="95"/>
                  </a:cubicBezTo>
                  <a:cubicBezTo>
                    <a:pt x="77" y="106"/>
                    <a:pt x="80" y="117"/>
                    <a:pt x="87" y="122"/>
                  </a:cubicBezTo>
                  <a:cubicBezTo>
                    <a:pt x="91" y="119"/>
                    <a:pt x="96" y="126"/>
                    <a:pt x="96" y="130"/>
                  </a:cubicBezTo>
                  <a:cubicBezTo>
                    <a:pt x="96" y="132"/>
                    <a:pt x="95" y="136"/>
                    <a:pt x="93" y="136"/>
                  </a:cubicBezTo>
                  <a:cubicBezTo>
                    <a:pt x="92" y="136"/>
                    <a:pt x="86" y="129"/>
                    <a:pt x="86" y="127"/>
                  </a:cubicBezTo>
                  <a:cubicBezTo>
                    <a:pt x="78" y="127"/>
                    <a:pt x="74" y="117"/>
                    <a:pt x="69" y="113"/>
                  </a:cubicBezTo>
                  <a:cubicBezTo>
                    <a:pt x="66" y="112"/>
                    <a:pt x="66" y="112"/>
                    <a:pt x="65" y="109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0" y="93"/>
                    <a:pt x="56" y="88"/>
                    <a:pt x="52" y="84"/>
                  </a:cubicBezTo>
                  <a:cubicBezTo>
                    <a:pt x="46" y="78"/>
                    <a:pt x="36" y="79"/>
                    <a:pt x="31" y="72"/>
                  </a:cubicBezTo>
                  <a:cubicBezTo>
                    <a:pt x="34" y="72"/>
                    <a:pt x="44" y="74"/>
                    <a:pt x="40" y="69"/>
                  </a:cubicBezTo>
                  <a:cubicBezTo>
                    <a:pt x="34" y="59"/>
                    <a:pt x="26" y="50"/>
                    <a:pt x="19" y="45"/>
                  </a:cubicBezTo>
                  <a:cubicBezTo>
                    <a:pt x="14" y="41"/>
                    <a:pt x="14" y="29"/>
                    <a:pt x="11" y="24"/>
                  </a:cubicBezTo>
                  <a:cubicBezTo>
                    <a:pt x="7" y="16"/>
                    <a:pt x="3" y="1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36" y="14"/>
                    <a:pt x="145" y="16"/>
                    <a:pt x="152" y="29"/>
                  </a:cubicBezTo>
                  <a:cubicBezTo>
                    <a:pt x="156" y="35"/>
                    <a:pt x="163" y="50"/>
                    <a:pt x="172" y="50"/>
                  </a:cubicBezTo>
                  <a:cubicBezTo>
                    <a:pt x="181" y="50"/>
                    <a:pt x="178" y="38"/>
                    <a:pt x="188" y="38"/>
                  </a:cubicBezTo>
                  <a:cubicBezTo>
                    <a:pt x="214" y="38"/>
                    <a:pt x="213" y="70"/>
                    <a:pt x="227" y="84"/>
                  </a:cubicBezTo>
                  <a:cubicBezTo>
                    <a:pt x="231" y="87"/>
                    <a:pt x="242" y="90"/>
                    <a:pt x="249" y="90"/>
                  </a:cubicBezTo>
                  <a:cubicBezTo>
                    <a:pt x="249" y="89"/>
                    <a:pt x="247" y="87"/>
                    <a:pt x="247" y="86"/>
                  </a:cubicBezTo>
                  <a:cubicBezTo>
                    <a:pt x="247" y="86"/>
                    <a:pt x="247" y="86"/>
                    <a:pt x="247" y="86"/>
                  </a:cubicBezTo>
                  <a:lnTo>
                    <a:pt x="248" y="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93"/>
            <p:cNvSpPr>
              <a:spLocks/>
            </p:cNvSpPr>
            <p:nvPr/>
          </p:nvSpPr>
          <p:spPr bwMode="auto">
            <a:xfrm>
              <a:off x="3016250" y="1895475"/>
              <a:ext cx="20638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7"/>
                </a:cxn>
                <a:cxn ang="0">
                  <a:pos x="12" y="7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cubicBezTo>
                    <a:pt x="7" y="0"/>
                    <a:pt x="15" y="1"/>
                    <a:pt x="15" y="7"/>
                  </a:cubicBezTo>
                  <a:cubicBezTo>
                    <a:pt x="15" y="8"/>
                    <a:pt x="13" y="7"/>
                    <a:pt x="12" y="7"/>
                  </a:cubicBezTo>
                  <a:cubicBezTo>
                    <a:pt x="8" y="7"/>
                    <a:pt x="2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94"/>
            <p:cNvSpPr>
              <a:spLocks/>
            </p:cNvSpPr>
            <p:nvPr/>
          </p:nvSpPr>
          <p:spPr bwMode="auto">
            <a:xfrm>
              <a:off x="2239963" y="1951038"/>
              <a:ext cx="79375" cy="508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8" y="6"/>
                </a:cxn>
                <a:cxn ang="0">
                  <a:pos x="59" y="34"/>
                </a:cxn>
                <a:cxn ang="0">
                  <a:pos x="59" y="38"/>
                </a:cxn>
                <a:cxn ang="0">
                  <a:pos x="55" y="38"/>
                </a:cxn>
                <a:cxn ang="0">
                  <a:pos x="22" y="22"/>
                </a:cxn>
                <a:cxn ang="0">
                  <a:pos x="27" y="17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59" h="38">
                  <a:moveTo>
                    <a:pt x="0" y="2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11" y="0"/>
                    <a:pt x="15" y="5"/>
                    <a:pt x="18" y="6"/>
                  </a:cubicBezTo>
                  <a:cubicBezTo>
                    <a:pt x="37" y="12"/>
                    <a:pt x="48" y="23"/>
                    <a:pt x="59" y="34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8"/>
                    <a:pt x="56" y="38"/>
                    <a:pt x="55" y="38"/>
                  </a:cubicBezTo>
                  <a:cubicBezTo>
                    <a:pt x="45" y="38"/>
                    <a:pt x="29" y="26"/>
                    <a:pt x="22" y="22"/>
                  </a:cubicBezTo>
                  <a:cubicBezTo>
                    <a:pt x="23" y="19"/>
                    <a:pt x="25" y="19"/>
                    <a:pt x="27" y="17"/>
                  </a:cubicBezTo>
                  <a:cubicBezTo>
                    <a:pt x="18" y="17"/>
                    <a:pt x="6" y="13"/>
                    <a:pt x="4" y="8"/>
                  </a:cubicBezTo>
                  <a:cubicBezTo>
                    <a:pt x="6" y="7"/>
                    <a:pt x="8" y="5"/>
                    <a:pt x="8" y="4"/>
                  </a:cubicBezTo>
                  <a:cubicBezTo>
                    <a:pt x="6" y="3"/>
                    <a:pt x="2" y="2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95"/>
            <p:cNvSpPr>
              <a:spLocks/>
            </p:cNvSpPr>
            <p:nvPr/>
          </p:nvSpPr>
          <p:spPr bwMode="auto">
            <a:xfrm>
              <a:off x="2162175" y="1876425"/>
              <a:ext cx="28575" cy="39688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0" y="3"/>
                </a:cxn>
                <a:cxn ang="0">
                  <a:pos x="7" y="8"/>
                </a:cxn>
                <a:cxn ang="0">
                  <a:pos x="13" y="3"/>
                </a:cxn>
                <a:cxn ang="0">
                  <a:pos x="13" y="12"/>
                </a:cxn>
                <a:cxn ang="0">
                  <a:pos x="15" y="18"/>
                </a:cxn>
                <a:cxn ang="0">
                  <a:pos x="13" y="22"/>
                </a:cxn>
                <a:cxn ang="0">
                  <a:pos x="17" y="30"/>
                </a:cxn>
                <a:cxn ang="0">
                  <a:pos x="10" y="22"/>
                </a:cxn>
                <a:cxn ang="0">
                  <a:pos x="12" y="17"/>
                </a:cxn>
                <a:cxn ang="0">
                  <a:pos x="5" y="12"/>
                </a:cxn>
              </a:cxnLst>
              <a:rect l="0" t="0" r="r" b="b"/>
              <a:pathLst>
                <a:path w="21" h="30">
                  <a:moveTo>
                    <a:pt x="5" y="12"/>
                  </a:moveTo>
                  <a:cubicBezTo>
                    <a:pt x="3" y="12"/>
                    <a:pt x="2" y="6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3"/>
                    <a:pt x="10" y="3"/>
                  </a:cubicBezTo>
                  <a:cubicBezTo>
                    <a:pt x="10" y="4"/>
                    <a:pt x="5" y="8"/>
                    <a:pt x="7" y="8"/>
                  </a:cubicBezTo>
                  <a:cubicBezTo>
                    <a:pt x="10" y="8"/>
                    <a:pt x="12" y="5"/>
                    <a:pt x="13" y="3"/>
                  </a:cubicBezTo>
                  <a:cubicBezTo>
                    <a:pt x="14" y="5"/>
                    <a:pt x="13" y="8"/>
                    <a:pt x="13" y="12"/>
                  </a:cubicBezTo>
                  <a:cubicBezTo>
                    <a:pt x="13" y="15"/>
                    <a:pt x="15" y="15"/>
                    <a:pt x="15" y="18"/>
                  </a:cubicBezTo>
                  <a:cubicBezTo>
                    <a:pt x="15" y="19"/>
                    <a:pt x="13" y="20"/>
                    <a:pt x="13" y="22"/>
                  </a:cubicBezTo>
                  <a:cubicBezTo>
                    <a:pt x="13" y="24"/>
                    <a:pt x="21" y="30"/>
                    <a:pt x="17" y="30"/>
                  </a:cubicBezTo>
                  <a:cubicBezTo>
                    <a:pt x="13" y="30"/>
                    <a:pt x="10" y="26"/>
                    <a:pt x="10" y="22"/>
                  </a:cubicBezTo>
                  <a:cubicBezTo>
                    <a:pt x="10" y="19"/>
                    <a:pt x="12" y="18"/>
                    <a:pt x="12" y="17"/>
                  </a:cubicBezTo>
                  <a:cubicBezTo>
                    <a:pt x="9" y="16"/>
                    <a:pt x="8" y="12"/>
                    <a:pt x="5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96"/>
            <p:cNvSpPr>
              <a:spLocks/>
            </p:cNvSpPr>
            <p:nvPr/>
          </p:nvSpPr>
          <p:spPr bwMode="auto">
            <a:xfrm>
              <a:off x="1803400" y="1787525"/>
              <a:ext cx="34925" cy="2381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7" y="0"/>
                </a:cxn>
                <a:cxn ang="0">
                  <a:pos x="27" y="6"/>
                </a:cxn>
                <a:cxn ang="0">
                  <a:pos x="10" y="18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1" y="0"/>
                </a:cxn>
              </a:cxnLst>
              <a:rect l="0" t="0" r="r" b="b"/>
              <a:pathLst>
                <a:path w="27" h="18">
                  <a:moveTo>
                    <a:pt x="21" y="0"/>
                  </a:moveTo>
                  <a:cubicBezTo>
                    <a:pt x="25" y="0"/>
                    <a:pt x="25" y="0"/>
                    <a:pt x="27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9" y="10"/>
                    <a:pt x="16" y="13"/>
                    <a:pt x="10" y="18"/>
                  </a:cubicBezTo>
                  <a:cubicBezTo>
                    <a:pt x="6" y="15"/>
                    <a:pt x="3" y="15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5"/>
                    <a:pt x="14" y="0"/>
                    <a:pt x="2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97"/>
            <p:cNvSpPr>
              <a:spLocks/>
            </p:cNvSpPr>
            <p:nvPr/>
          </p:nvSpPr>
          <p:spPr bwMode="auto">
            <a:xfrm>
              <a:off x="3311525" y="1963738"/>
              <a:ext cx="42863" cy="22225"/>
            </a:xfrm>
            <a:custGeom>
              <a:avLst/>
              <a:gdLst/>
              <a:ahLst/>
              <a:cxnLst>
                <a:cxn ang="0">
                  <a:pos x="26" y="17"/>
                </a:cxn>
                <a:cxn ang="0">
                  <a:pos x="32" y="14"/>
                </a:cxn>
                <a:cxn ang="0">
                  <a:pos x="0" y="3"/>
                </a:cxn>
                <a:cxn ang="0">
                  <a:pos x="26" y="17"/>
                </a:cxn>
              </a:cxnLst>
              <a:rect l="0" t="0" r="r" b="b"/>
              <a:pathLst>
                <a:path w="32" h="17">
                  <a:moveTo>
                    <a:pt x="26" y="17"/>
                  </a:moveTo>
                  <a:cubicBezTo>
                    <a:pt x="29" y="17"/>
                    <a:pt x="30" y="16"/>
                    <a:pt x="32" y="14"/>
                  </a:cubicBezTo>
                  <a:cubicBezTo>
                    <a:pt x="22" y="9"/>
                    <a:pt x="14" y="0"/>
                    <a:pt x="0" y="3"/>
                  </a:cubicBezTo>
                  <a:cubicBezTo>
                    <a:pt x="6" y="7"/>
                    <a:pt x="18" y="17"/>
                    <a:pt x="26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98"/>
            <p:cNvSpPr>
              <a:spLocks/>
            </p:cNvSpPr>
            <p:nvPr/>
          </p:nvSpPr>
          <p:spPr bwMode="auto">
            <a:xfrm>
              <a:off x="3314700" y="2030413"/>
              <a:ext cx="31750" cy="206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1" y="7"/>
                </a:cxn>
                <a:cxn ang="0">
                  <a:pos x="24" y="7"/>
                </a:cxn>
                <a:cxn ang="0">
                  <a:pos x="24" y="10"/>
                </a:cxn>
                <a:cxn ang="0">
                  <a:pos x="19" y="15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4" y="4"/>
                    <a:pt x="7" y="6"/>
                    <a:pt x="11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4" y="9"/>
                    <a:pt x="24" y="10"/>
                  </a:cubicBezTo>
                  <a:cubicBezTo>
                    <a:pt x="24" y="12"/>
                    <a:pt x="20" y="15"/>
                    <a:pt x="19" y="15"/>
                  </a:cubicBezTo>
                  <a:cubicBezTo>
                    <a:pt x="16" y="15"/>
                    <a:pt x="0" y="6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99"/>
            <p:cNvSpPr>
              <a:spLocks/>
            </p:cNvSpPr>
            <p:nvPr/>
          </p:nvSpPr>
          <p:spPr bwMode="auto">
            <a:xfrm>
              <a:off x="3362325" y="2030413"/>
              <a:ext cx="22225" cy="26988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7" y="15"/>
                </a:cxn>
                <a:cxn ang="0">
                  <a:pos x="7" y="20"/>
                </a:cxn>
                <a:cxn ang="0">
                  <a:pos x="0" y="15"/>
                </a:cxn>
                <a:cxn ang="0">
                  <a:pos x="10" y="0"/>
                </a:cxn>
                <a:cxn ang="0">
                  <a:pos x="14" y="5"/>
                </a:cxn>
                <a:cxn ang="0">
                  <a:pos x="17" y="12"/>
                </a:cxn>
              </a:cxnLst>
              <a:rect l="0" t="0" r="r" b="b"/>
              <a:pathLst>
                <a:path w="17" h="20">
                  <a:moveTo>
                    <a:pt x="17" y="12"/>
                  </a:moveTo>
                  <a:cubicBezTo>
                    <a:pt x="17" y="12"/>
                    <a:pt x="17" y="14"/>
                    <a:pt x="17" y="15"/>
                  </a:cubicBezTo>
                  <a:cubicBezTo>
                    <a:pt x="17" y="18"/>
                    <a:pt x="12" y="20"/>
                    <a:pt x="7" y="20"/>
                  </a:cubicBezTo>
                  <a:cubicBezTo>
                    <a:pt x="3" y="20"/>
                    <a:pt x="0" y="18"/>
                    <a:pt x="0" y="15"/>
                  </a:cubicBezTo>
                  <a:cubicBezTo>
                    <a:pt x="0" y="13"/>
                    <a:pt x="6" y="2"/>
                    <a:pt x="10" y="0"/>
                  </a:cubicBezTo>
                  <a:cubicBezTo>
                    <a:pt x="11" y="2"/>
                    <a:pt x="14" y="3"/>
                    <a:pt x="14" y="5"/>
                  </a:cubicBezTo>
                  <a:cubicBezTo>
                    <a:pt x="14" y="9"/>
                    <a:pt x="7" y="12"/>
                    <a:pt x="1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100"/>
            <p:cNvSpPr>
              <a:spLocks/>
            </p:cNvSpPr>
            <p:nvPr/>
          </p:nvSpPr>
          <p:spPr bwMode="auto">
            <a:xfrm>
              <a:off x="1593850" y="1724025"/>
              <a:ext cx="26988" cy="1270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3" y="1"/>
                </a:cxn>
                <a:cxn ang="0">
                  <a:pos x="20" y="9"/>
                </a:cxn>
                <a:cxn ang="0">
                  <a:pos x="5" y="9"/>
                </a:cxn>
                <a:cxn ang="0">
                  <a:pos x="0" y="4"/>
                </a:cxn>
                <a:cxn ang="0">
                  <a:pos x="6" y="4"/>
                </a:cxn>
              </a:cxnLst>
              <a:rect l="0" t="0" r="r" b="b"/>
              <a:pathLst>
                <a:path w="20" h="9">
                  <a:moveTo>
                    <a:pt x="6" y="4"/>
                  </a:moveTo>
                  <a:cubicBezTo>
                    <a:pt x="8" y="0"/>
                    <a:pt x="10" y="1"/>
                    <a:pt x="13" y="1"/>
                  </a:cubicBezTo>
                  <a:cubicBezTo>
                    <a:pt x="18" y="1"/>
                    <a:pt x="19" y="4"/>
                    <a:pt x="20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7"/>
                    <a:pt x="1" y="6"/>
                    <a:pt x="0" y="4"/>
                  </a:cubicBezTo>
                  <a:lnTo>
                    <a:pt x="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0" name="Group 345"/>
          <p:cNvGrpSpPr/>
          <p:nvPr/>
        </p:nvGrpSpPr>
        <p:grpSpPr>
          <a:xfrm>
            <a:off x="4031138" y="2263564"/>
            <a:ext cx="768476" cy="1292035"/>
            <a:chOff x="4219575" y="1089025"/>
            <a:chExt cx="687388" cy="1155701"/>
          </a:xfrm>
          <a:solidFill>
            <a:srgbClr val="5C6D7D"/>
          </a:solidFill>
        </p:grpSpPr>
        <p:sp>
          <p:nvSpPr>
            <p:cNvPr id="101" name="Freeform 36"/>
            <p:cNvSpPr>
              <a:spLocks/>
            </p:cNvSpPr>
            <p:nvPr/>
          </p:nvSpPr>
          <p:spPr bwMode="auto">
            <a:xfrm>
              <a:off x="4568825" y="1816100"/>
              <a:ext cx="26988" cy="39688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9" y="21"/>
                </a:cxn>
                <a:cxn ang="0">
                  <a:pos x="0" y="14"/>
                </a:cxn>
                <a:cxn ang="0">
                  <a:pos x="9" y="0"/>
                </a:cxn>
                <a:cxn ang="0">
                  <a:pos x="20" y="12"/>
                </a:cxn>
                <a:cxn ang="0">
                  <a:pos x="6" y="30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3" y="27"/>
                </a:cxn>
              </a:cxnLst>
              <a:rect l="0" t="0" r="r" b="b"/>
              <a:pathLst>
                <a:path w="20" h="30">
                  <a:moveTo>
                    <a:pt x="3" y="27"/>
                  </a:moveTo>
                  <a:cubicBezTo>
                    <a:pt x="6" y="26"/>
                    <a:pt x="9" y="23"/>
                    <a:pt x="9" y="21"/>
                  </a:cubicBezTo>
                  <a:cubicBezTo>
                    <a:pt x="5" y="20"/>
                    <a:pt x="0" y="16"/>
                    <a:pt x="0" y="14"/>
                  </a:cubicBezTo>
                  <a:cubicBezTo>
                    <a:pt x="0" y="12"/>
                    <a:pt x="5" y="0"/>
                    <a:pt x="9" y="0"/>
                  </a:cubicBezTo>
                  <a:cubicBezTo>
                    <a:pt x="17" y="0"/>
                    <a:pt x="18" y="4"/>
                    <a:pt x="20" y="12"/>
                  </a:cubicBezTo>
                  <a:cubicBezTo>
                    <a:pt x="12" y="14"/>
                    <a:pt x="16" y="30"/>
                    <a:pt x="6" y="30"/>
                  </a:cubicBezTo>
                  <a:cubicBezTo>
                    <a:pt x="3" y="30"/>
                    <a:pt x="1" y="27"/>
                    <a:pt x="0" y="27"/>
                  </a:cubicBezTo>
                  <a:cubicBezTo>
                    <a:pt x="1" y="26"/>
                    <a:pt x="2" y="25"/>
                    <a:pt x="2" y="25"/>
                  </a:cubicBezTo>
                  <a:lnTo>
                    <a:pt x="3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02" name="Group 343"/>
            <p:cNvGrpSpPr/>
            <p:nvPr/>
          </p:nvGrpSpPr>
          <p:grpSpPr>
            <a:xfrm>
              <a:off x="4219575" y="1089025"/>
              <a:ext cx="687388" cy="1155701"/>
              <a:chOff x="4219575" y="1089025"/>
              <a:chExt cx="687388" cy="1155701"/>
            </a:xfrm>
            <a:grpFill/>
          </p:grpSpPr>
          <p:sp>
            <p:nvSpPr>
              <p:cNvPr id="103" name="Freeform 24"/>
              <p:cNvSpPr>
                <a:spLocks/>
              </p:cNvSpPr>
              <p:nvPr/>
            </p:nvSpPr>
            <p:spPr bwMode="auto">
              <a:xfrm>
                <a:off x="4230688" y="1782763"/>
                <a:ext cx="646113" cy="461963"/>
              </a:xfrm>
              <a:custGeom>
                <a:avLst/>
                <a:gdLst/>
                <a:ahLst/>
                <a:cxnLst>
                  <a:cxn ang="0">
                    <a:pos x="473" y="233"/>
                  </a:cxn>
                  <a:cxn ang="0">
                    <a:pos x="470" y="273"/>
                  </a:cxn>
                  <a:cxn ang="0">
                    <a:pos x="427" y="274"/>
                  </a:cxn>
                  <a:cxn ang="0">
                    <a:pos x="401" y="283"/>
                  </a:cxn>
                  <a:cxn ang="0">
                    <a:pos x="403" y="303"/>
                  </a:cxn>
                  <a:cxn ang="0">
                    <a:pos x="413" y="322"/>
                  </a:cxn>
                  <a:cxn ang="0">
                    <a:pos x="401" y="319"/>
                  </a:cxn>
                  <a:cxn ang="0">
                    <a:pos x="397" y="336"/>
                  </a:cxn>
                  <a:cxn ang="0">
                    <a:pos x="382" y="315"/>
                  </a:cxn>
                  <a:cxn ang="0">
                    <a:pos x="358" y="278"/>
                  </a:cxn>
                  <a:cxn ang="0">
                    <a:pos x="329" y="238"/>
                  </a:cxn>
                  <a:cxn ang="0">
                    <a:pos x="289" y="213"/>
                  </a:cxn>
                  <a:cxn ang="0">
                    <a:pos x="270" y="212"/>
                  </a:cxn>
                  <a:cxn ang="0">
                    <a:pos x="289" y="244"/>
                  </a:cxn>
                  <a:cxn ang="0">
                    <a:pos x="315" y="264"/>
                  </a:cxn>
                  <a:cxn ang="0">
                    <a:pos x="330" y="283"/>
                  </a:cxn>
                  <a:cxn ang="0">
                    <a:pos x="323" y="305"/>
                  </a:cxn>
                  <a:cxn ang="0">
                    <a:pos x="316" y="303"/>
                  </a:cxn>
                  <a:cxn ang="0">
                    <a:pos x="291" y="273"/>
                  </a:cxn>
                  <a:cxn ang="0">
                    <a:pos x="229" y="223"/>
                  </a:cxn>
                  <a:cxn ang="0">
                    <a:pos x="168" y="237"/>
                  </a:cxn>
                  <a:cxn ang="0">
                    <a:pos x="135" y="272"/>
                  </a:cxn>
                  <a:cxn ang="0">
                    <a:pos x="101" y="326"/>
                  </a:cxn>
                  <a:cxn ang="0">
                    <a:pos x="72" y="338"/>
                  </a:cxn>
                  <a:cxn ang="0">
                    <a:pos x="10" y="334"/>
                  </a:cxn>
                  <a:cxn ang="0">
                    <a:pos x="0" y="306"/>
                  </a:cxn>
                  <a:cxn ang="0">
                    <a:pos x="4" y="246"/>
                  </a:cxn>
                  <a:cxn ang="0">
                    <a:pos x="48" y="235"/>
                  </a:cxn>
                  <a:cxn ang="0">
                    <a:pos x="89" y="240"/>
                  </a:cxn>
                  <a:cxn ang="0">
                    <a:pos x="105" y="206"/>
                  </a:cxn>
                  <a:cxn ang="0">
                    <a:pos x="103" y="193"/>
                  </a:cxn>
                  <a:cxn ang="0">
                    <a:pos x="60" y="163"/>
                  </a:cxn>
                  <a:cxn ang="0">
                    <a:pos x="88" y="157"/>
                  </a:cxn>
                  <a:cxn ang="0">
                    <a:pos x="96" y="143"/>
                  </a:cxn>
                  <a:cxn ang="0">
                    <a:pos x="114" y="145"/>
                  </a:cxn>
                  <a:cxn ang="0">
                    <a:pos x="147" y="118"/>
                  </a:cxn>
                  <a:cxn ang="0">
                    <a:pos x="176" y="89"/>
                  </a:cxn>
                  <a:cxn ang="0">
                    <a:pos x="208" y="73"/>
                  </a:cxn>
                  <a:cxn ang="0">
                    <a:pos x="225" y="54"/>
                  </a:cxn>
                  <a:cxn ang="0">
                    <a:pos x="245" y="5"/>
                  </a:cxn>
                  <a:cxn ang="0">
                    <a:pos x="251" y="25"/>
                  </a:cxn>
                  <a:cxn ang="0">
                    <a:pos x="240" y="54"/>
                  </a:cxn>
                  <a:cxn ang="0">
                    <a:pos x="254" y="66"/>
                  </a:cxn>
                  <a:cxn ang="0">
                    <a:pos x="289" y="68"/>
                  </a:cxn>
                  <a:cxn ang="0">
                    <a:pos x="333" y="50"/>
                  </a:cxn>
                  <a:cxn ang="0">
                    <a:pos x="378" y="55"/>
                  </a:cxn>
                  <a:cxn ang="0">
                    <a:pos x="408" y="95"/>
                  </a:cxn>
                  <a:cxn ang="0">
                    <a:pos x="399" y="153"/>
                  </a:cxn>
                  <a:cxn ang="0">
                    <a:pos x="470" y="180"/>
                  </a:cxn>
                  <a:cxn ang="0">
                    <a:pos x="474" y="204"/>
                  </a:cxn>
                  <a:cxn ang="0">
                    <a:pos x="476" y="216"/>
                  </a:cxn>
                </a:cxnLst>
                <a:rect l="0" t="0" r="r" b="b"/>
                <a:pathLst>
                  <a:path w="485" h="347">
                    <a:moveTo>
                      <a:pt x="476" y="216"/>
                    </a:moveTo>
                    <a:cubicBezTo>
                      <a:pt x="474" y="223"/>
                      <a:pt x="475" y="219"/>
                      <a:pt x="473" y="222"/>
                    </a:cubicBezTo>
                    <a:cubicBezTo>
                      <a:pt x="473" y="233"/>
                      <a:pt x="473" y="233"/>
                      <a:pt x="473" y="233"/>
                    </a:cubicBezTo>
                    <a:cubicBezTo>
                      <a:pt x="469" y="238"/>
                      <a:pt x="461" y="246"/>
                      <a:pt x="461" y="253"/>
                    </a:cubicBezTo>
                    <a:cubicBezTo>
                      <a:pt x="461" y="261"/>
                      <a:pt x="473" y="268"/>
                      <a:pt x="476" y="272"/>
                    </a:cubicBezTo>
                    <a:cubicBezTo>
                      <a:pt x="474" y="273"/>
                      <a:pt x="472" y="273"/>
                      <a:pt x="470" y="273"/>
                    </a:cubicBezTo>
                    <a:cubicBezTo>
                      <a:pt x="466" y="275"/>
                      <a:pt x="463" y="273"/>
                      <a:pt x="459" y="275"/>
                    </a:cubicBezTo>
                    <a:cubicBezTo>
                      <a:pt x="453" y="277"/>
                      <a:pt x="452" y="283"/>
                      <a:pt x="446" y="283"/>
                    </a:cubicBezTo>
                    <a:cubicBezTo>
                      <a:pt x="439" y="283"/>
                      <a:pt x="435" y="274"/>
                      <a:pt x="427" y="274"/>
                    </a:cubicBezTo>
                    <a:cubicBezTo>
                      <a:pt x="420" y="274"/>
                      <a:pt x="419" y="278"/>
                      <a:pt x="413" y="280"/>
                    </a:cubicBezTo>
                    <a:cubicBezTo>
                      <a:pt x="414" y="284"/>
                      <a:pt x="414" y="286"/>
                      <a:pt x="413" y="290"/>
                    </a:cubicBezTo>
                    <a:cubicBezTo>
                      <a:pt x="406" y="290"/>
                      <a:pt x="405" y="283"/>
                      <a:pt x="401" y="283"/>
                    </a:cubicBezTo>
                    <a:cubicBezTo>
                      <a:pt x="399" y="283"/>
                      <a:pt x="397" y="286"/>
                      <a:pt x="397" y="288"/>
                    </a:cubicBezTo>
                    <a:cubicBezTo>
                      <a:pt x="405" y="298"/>
                      <a:pt x="405" y="298"/>
                      <a:pt x="405" y="298"/>
                    </a:cubicBezTo>
                    <a:cubicBezTo>
                      <a:pt x="405" y="300"/>
                      <a:pt x="403" y="302"/>
                      <a:pt x="403" y="303"/>
                    </a:cubicBezTo>
                    <a:cubicBezTo>
                      <a:pt x="403" y="304"/>
                      <a:pt x="415" y="315"/>
                      <a:pt x="419" y="315"/>
                    </a:cubicBezTo>
                    <a:cubicBezTo>
                      <a:pt x="419" y="317"/>
                      <a:pt x="420" y="318"/>
                      <a:pt x="420" y="319"/>
                    </a:cubicBezTo>
                    <a:cubicBezTo>
                      <a:pt x="418" y="321"/>
                      <a:pt x="414" y="319"/>
                      <a:pt x="413" y="322"/>
                    </a:cubicBezTo>
                    <a:cubicBezTo>
                      <a:pt x="412" y="322"/>
                      <a:pt x="412" y="322"/>
                      <a:pt x="412" y="322"/>
                    </a:cubicBezTo>
                    <a:cubicBezTo>
                      <a:pt x="407" y="321"/>
                      <a:pt x="403" y="317"/>
                      <a:pt x="401" y="315"/>
                    </a:cubicBezTo>
                    <a:cubicBezTo>
                      <a:pt x="401" y="319"/>
                      <a:pt x="401" y="319"/>
                      <a:pt x="401" y="319"/>
                    </a:cubicBezTo>
                    <a:cubicBezTo>
                      <a:pt x="402" y="321"/>
                      <a:pt x="403" y="323"/>
                      <a:pt x="403" y="326"/>
                    </a:cubicBezTo>
                    <a:cubicBezTo>
                      <a:pt x="403" y="329"/>
                      <a:pt x="399" y="334"/>
                      <a:pt x="403" y="336"/>
                    </a:cubicBezTo>
                    <a:cubicBezTo>
                      <a:pt x="401" y="336"/>
                      <a:pt x="397" y="336"/>
                      <a:pt x="397" y="336"/>
                    </a:cubicBezTo>
                    <a:cubicBezTo>
                      <a:pt x="390" y="336"/>
                      <a:pt x="384" y="329"/>
                      <a:pt x="384" y="322"/>
                    </a:cubicBezTo>
                    <a:cubicBezTo>
                      <a:pt x="384" y="319"/>
                      <a:pt x="388" y="317"/>
                      <a:pt x="390" y="315"/>
                    </a:cubicBezTo>
                    <a:cubicBezTo>
                      <a:pt x="387" y="315"/>
                      <a:pt x="385" y="315"/>
                      <a:pt x="382" y="315"/>
                    </a:cubicBezTo>
                    <a:cubicBezTo>
                      <a:pt x="380" y="315"/>
                      <a:pt x="379" y="311"/>
                      <a:pt x="379" y="310"/>
                    </a:cubicBezTo>
                    <a:cubicBezTo>
                      <a:pt x="378" y="304"/>
                      <a:pt x="374" y="300"/>
                      <a:pt x="370" y="296"/>
                    </a:cubicBezTo>
                    <a:cubicBezTo>
                      <a:pt x="365" y="291"/>
                      <a:pt x="358" y="287"/>
                      <a:pt x="358" y="278"/>
                    </a:cubicBezTo>
                    <a:cubicBezTo>
                      <a:pt x="358" y="272"/>
                      <a:pt x="358" y="270"/>
                      <a:pt x="358" y="266"/>
                    </a:cubicBezTo>
                    <a:cubicBezTo>
                      <a:pt x="358" y="260"/>
                      <a:pt x="348" y="251"/>
                      <a:pt x="342" y="248"/>
                    </a:cubicBezTo>
                    <a:cubicBezTo>
                      <a:pt x="336" y="245"/>
                      <a:pt x="329" y="244"/>
                      <a:pt x="329" y="238"/>
                    </a:cubicBezTo>
                    <a:cubicBezTo>
                      <a:pt x="326" y="238"/>
                      <a:pt x="325" y="238"/>
                      <a:pt x="323" y="238"/>
                    </a:cubicBezTo>
                    <a:cubicBezTo>
                      <a:pt x="313" y="238"/>
                      <a:pt x="302" y="223"/>
                      <a:pt x="302" y="213"/>
                    </a:cubicBezTo>
                    <a:cubicBezTo>
                      <a:pt x="297" y="213"/>
                      <a:pt x="293" y="213"/>
                      <a:pt x="289" y="213"/>
                    </a:cubicBezTo>
                    <a:cubicBezTo>
                      <a:pt x="283" y="213"/>
                      <a:pt x="285" y="204"/>
                      <a:pt x="283" y="201"/>
                    </a:cubicBezTo>
                    <a:cubicBezTo>
                      <a:pt x="278" y="204"/>
                      <a:pt x="268" y="204"/>
                      <a:pt x="268" y="209"/>
                    </a:cubicBezTo>
                    <a:cubicBezTo>
                      <a:pt x="268" y="210"/>
                      <a:pt x="270" y="212"/>
                      <a:pt x="270" y="212"/>
                    </a:cubicBezTo>
                    <a:cubicBezTo>
                      <a:pt x="270" y="214"/>
                      <a:pt x="269" y="217"/>
                      <a:pt x="269" y="220"/>
                    </a:cubicBezTo>
                    <a:cubicBezTo>
                      <a:pt x="269" y="226"/>
                      <a:pt x="273" y="229"/>
                      <a:pt x="278" y="231"/>
                    </a:cubicBezTo>
                    <a:cubicBezTo>
                      <a:pt x="285" y="233"/>
                      <a:pt x="288" y="240"/>
                      <a:pt x="289" y="244"/>
                    </a:cubicBezTo>
                    <a:cubicBezTo>
                      <a:pt x="291" y="250"/>
                      <a:pt x="294" y="257"/>
                      <a:pt x="298" y="259"/>
                    </a:cubicBezTo>
                    <a:cubicBezTo>
                      <a:pt x="304" y="262"/>
                      <a:pt x="309" y="260"/>
                      <a:pt x="315" y="260"/>
                    </a:cubicBezTo>
                    <a:cubicBezTo>
                      <a:pt x="315" y="261"/>
                      <a:pt x="315" y="263"/>
                      <a:pt x="315" y="264"/>
                    </a:cubicBezTo>
                    <a:cubicBezTo>
                      <a:pt x="313" y="269"/>
                      <a:pt x="323" y="271"/>
                      <a:pt x="326" y="272"/>
                    </a:cubicBezTo>
                    <a:cubicBezTo>
                      <a:pt x="335" y="277"/>
                      <a:pt x="345" y="280"/>
                      <a:pt x="344" y="290"/>
                    </a:cubicBezTo>
                    <a:cubicBezTo>
                      <a:pt x="340" y="289"/>
                      <a:pt x="337" y="283"/>
                      <a:pt x="330" y="283"/>
                    </a:cubicBezTo>
                    <a:cubicBezTo>
                      <a:pt x="325" y="283"/>
                      <a:pt x="320" y="286"/>
                      <a:pt x="320" y="290"/>
                    </a:cubicBezTo>
                    <a:cubicBezTo>
                      <a:pt x="320" y="296"/>
                      <a:pt x="328" y="297"/>
                      <a:pt x="328" y="303"/>
                    </a:cubicBezTo>
                    <a:cubicBezTo>
                      <a:pt x="328" y="305"/>
                      <a:pt x="323" y="305"/>
                      <a:pt x="323" y="305"/>
                    </a:cubicBezTo>
                    <a:cubicBezTo>
                      <a:pt x="319" y="309"/>
                      <a:pt x="319" y="318"/>
                      <a:pt x="313" y="318"/>
                    </a:cubicBezTo>
                    <a:cubicBezTo>
                      <a:pt x="310" y="318"/>
                      <a:pt x="308" y="317"/>
                      <a:pt x="308" y="315"/>
                    </a:cubicBezTo>
                    <a:cubicBezTo>
                      <a:pt x="314" y="315"/>
                      <a:pt x="316" y="309"/>
                      <a:pt x="316" y="303"/>
                    </a:cubicBezTo>
                    <a:cubicBezTo>
                      <a:pt x="316" y="297"/>
                      <a:pt x="312" y="295"/>
                      <a:pt x="311" y="291"/>
                    </a:cubicBezTo>
                    <a:cubicBezTo>
                      <a:pt x="310" y="291"/>
                      <a:pt x="300" y="281"/>
                      <a:pt x="299" y="278"/>
                    </a:cubicBezTo>
                    <a:cubicBezTo>
                      <a:pt x="297" y="278"/>
                      <a:pt x="291" y="276"/>
                      <a:pt x="291" y="273"/>
                    </a:cubicBezTo>
                    <a:cubicBezTo>
                      <a:pt x="277" y="270"/>
                      <a:pt x="274" y="266"/>
                      <a:pt x="266" y="259"/>
                    </a:cubicBezTo>
                    <a:cubicBezTo>
                      <a:pt x="263" y="256"/>
                      <a:pt x="257" y="254"/>
                      <a:pt x="256" y="251"/>
                    </a:cubicBezTo>
                    <a:cubicBezTo>
                      <a:pt x="248" y="241"/>
                      <a:pt x="245" y="223"/>
                      <a:pt x="229" y="223"/>
                    </a:cubicBezTo>
                    <a:cubicBezTo>
                      <a:pt x="221" y="223"/>
                      <a:pt x="220" y="228"/>
                      <a:pt x="216" y="230"/>
                    </a:cubicBezTo>
                    <a:cubicBezTo>
                      <a:pt x="208" y="234"/>
                      <a:pt x="202" y="242"/>
                      <a:pt x="192" y="242"/>
                    </a:cubicBezTo>
                    <a:cubicBezTo>
                      <a:pt x="183" y="242"/>
                      <a:pt x="177" y="237"/>
                      <a:pt x="168" y="237"/>
                    </a:cubicBezTo>
                    <a:cubicBezTo>
                      <a:pt x="161" y="237"/>
                      <a:pt x="154" y="242"/>
                      <a:pt x="154" y="248"/>
                    </a:cubicBezTo>
                    <a:cubicBezTo>
                      <a:pt x="157" y="258"/>
                      <a:pt x="157" y="258"/>
                      <a:pt x="157" y="258"/>
                    </a:cubicBezTo>
                    <a:cubicBezTo>
                      <a:pt x="154" y="267"/>
                      <a:pt x="144" y="270"/>
                      <a:pt x="135" y="272"/>
                    </a:cubicBezTo>
                    <a:cubicBezTo>
                      <a:pt x="127" y="274"/>
                      <a:pt x="114" y="292"/>
                      <a:pt x="114" y="302"/>
                    </a:cubicBezTo>
                    <a:cubicBezTo>
                      <a:pt x="114" y="305"/>
                      <a:pt x="117" y="306"/>
                      <a:pt x="119" y="307"/>
                    </a:cubicBezTo>
                    <a:cubicBezTo>
                      <a:pt x="113" y="316"/>
                      <a:pt x="110" y="321"/>
                      <a:pt x="101" y="326"/>
                    </a:cubicBezTo>
                    <a:cubicBezTo>
                      <a:pt x="96" y="328"/>
                      <a:pt x="95" y="340"/>
                      <a:pt x="86" y="337"/>
                    </a:cubicBezTo>
                    <a:cubicBezTo>
                      <a:pt x="86" y="337"/>
                      <a:pt x="86" y="337"/>
                      <a:pt x="86" y="337"/>
                    </a:cubicBezTo>
                    <a:cubicBezTo>
                      <a:pt x="82" y="336"/>
                      <a:pt x="75" y="338"/>
                      <a:pt x="72" y="338"/>
                    </a:cubicBezTo>
                    <a:cubicBezTo>
                      <a:pt x="62" y="338"/>
                      <a:pt x="56" y="347"/>
                      <a:pt x="46" y="347"/>
                    </a:cubicBezTo>
                    <a:cubicBezTo>
                      <a:pt x="40" y="347"/>
                      <a:pt x="39" y="331"/>
                      <a:pt x="29" y="331"/>
                    </a:cubicBezTo>
                    <a:cubicBezTo>
                      <a:pt x="22" y="331"/>
                      <a:pt x="17" y="334"/>
                      <a:pt x="10" y="334"/>
                    </a:cubicBezTo>
                    <a:cubicBezTo>
                      <a:pt x="8" y="334"/>
                      <a:pt x="7" y="332"/>
                      <a:pt x="7" y="330"/>
                    </a:cubicBezTo>
                    <a:cubicBezTo>
                      <a:pt x="7" y="321"/>
                      <a:pt x="7" y="318"/>
                      <a:pt x="7" y="313"/>
                    </a:cubicBezTo>
                    <a:cubicBezTo>
                      <a:pt x="3" y="313"/>
                      <a:pt x="0" y="310"/>
                      <a:pt x="0" y="306"/>
                    </a:cubicBezTo>
                    <a:cubicBezTo>
                      <a:pt x="0" y="301"/>
                      <a:pt x="4" y="299"/>
                      <a:pt x="4" y="296"/>
                    </a:cubicBezTo>
                    <a:cubicBezTo>
                      <a:pt x="4" y="285"/>
                      <a:pt x="8" y="274"/>
                      <a:pt x="8" y="262"/>
                    </a:cubicBezTo>
                    <a:cubicBezTo>
                      <a:pt x="8" y="256"/>
                      <a:pt x="4" y="250"/>
                      <a:pt x="4" y="246"/>
                    </a:cubicBezTo>
                    <a:cubicBezTo>
                      <a:pt x="4" y="243"/>
                      <a:pt x="19" y="234"/>
                      <a:pt x="21" y="234"/>
                    </a:cubicBezTo>
                    <a:cubicBezTo>
                      <a:pt x="23" y="234"/>
                      <a:pt x="25" y="236"/>
                      <a:pt x="28" y="235"/>
                    </a:cubicBezTo>
                    <a:cubicBezTo>
                      <a:pt x="48" y="235"/>
                      <a:pt x="48" y="235"/>
                      <a:pt x="48" y="235"/>
                    </a:cubicBezTo>
                    <a:cubicBezTo>
                      <a:pt x="49" y="237"/>
                      <a:pt x="53" y="238"/>
                      <a:pt x="55" y="238"/>
                    </a:cubicBezTo>
                    <a:cubicBezTo>
                      <a:pt x="76" y="238"/>
                      <a:pt x="76" y="238"/>
                      <a:pt x="76" y="238"/>
                    </a:cubicBezTo>
                    <a:cubicBezTo>
                      <a:pt x="82" y="237"/>
                      <a:pt x="84" y="240"/>
                      <a:pt x="89" y="240"/>
                    </a:cubicBezTo>
                    <a:cubicBezTo>
                      <a:pt x="92" y="240"/>
                      <a:pt x="98" y="238"/>
                      <a:pt x="100" y="238"/>
                    </a:cubicBezTo>
                    <a:cubicBezTo>
                      <a:pt x="100" y="229"/>
                      <a:pt x="105" y="226"/>
                      <a:pt x="105" y="218"/>
                    </a:cubicBezTo>
                    <a:cubicBezTo>
                      <a:pt x="105" y="216"/>
                      <a:pt x="105" y="208"/>
                      <a:pt x="105" y="206"/>
                    </a:cubicBezTo>
                    <a:cubicBezTo>
                      <a:pt x="104" y="206"/>
                      <a:pt x="104" y="206"/>
                      <a:pt x="104" y="206"/>
                    </a:cubicBezTo>
                    <a:cubicBezTo>
                      <a:pt x="105" y="205"/>
                      <a:pt x="106" y="201"/>
                      <a:pt x="106" y="200"/>
                    </a:cubicBezTo>
                    <a:cubicBezTo>
                      <a:pt x="106" y="196"/>
                      <a:pt x="103" y="197"/>
                      <a:pt x="103" y="193"/>
                    </a:cubicBezTo>
                    <a:cubicBezTo>
                      <a:pt x="94" y="193"/>
                      <a:pt x="92" y="185"/>
                      <a:pt x="92" y="178"/>
                    </a:cubicBezTo>
                    <a:cubicBezTo>
                      <a:pt x="89" y="178"/>
                      <a:pt x="89" y="175"/>
                      <a:pt x="87" y="175"/>
                    </a:cubicBezTo>
                    <a:cubicBezTo>
                      <a:pt x="79" y="173"/>
                      <a:pt x="60" y="169"/>
                      <a:pt x="60" y="163"/>
                    </a:cubicBezTo>
                    <a:cubicBezTo>
                      <a:pt x="60" y="163"/>
                      <a:pt x="60" y="161"/>
                      <a:pt x="60" y="161"/>
                    </a:cubicBezTo>
                    <a:cubicBezTo>
                      <a:pt x="60" y="157"/>
                      <a:pt x="72" y="154"/>
                      <a:pt x="76" y="153"/>
                    </a:cubicBezTo>
                    <a:cubicBezTo>
                      <a:pt x="78" y="156"/>
                      <a:pt x="85" y="157"/>
                      <a:pt x="88" y="157"/>
                    </a:cubicBezTo>
                    <a:cubicBezTo>
                      <a:pt x="92" y="157"/>
                      <a:pt x="97" y="156"/>
                      <a:pt x="98" y="155"/>
                    </a:cubicBezTo>
                    <a:cubicBezTo>
                      <a:pt x="98" y="152"/>
                      <a:pt x="98" y="152"/>
                      <a:pt x="98" y="152"/>
                    </a:cubicBezTo>
                    <a:cubicBezTo>
                      <a:pt x="95" y="151"/>
                      <a:pt x="97" y="145"/>
                      <a:pt x="96" y="143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4" y="143"/>
                      <a:pt x="109" y="145"/>
                      <a:pt x="114" y="145"/>
                    </a:cubicBezTo>
                    <a:cubicBezTo>
                      <a:pt x="117" y="145"/>
                      <a:pt x="120" y="142"/>
                      <a:pt x="121" y="139"/>
                    </a:cubicBezTo>
                    <a:cubicBezTo>
                      <a:pt x="135" y="139"/>
                      <a:pt x="138" y="129"/>
                      <a:pt x="141" y="119"/>
                    </a:cubicBezTo>
                    <a:cubicBezTo>
                      <a:pt x="143" y="119"/>
                      <a:pt x="145" y="118"/>
                      <a:pt x="147" y="118"/>
                    </a:cubicBezTo>
                    <a:cubicBezTo>
                      <a:pt x="150" y="117"/>
                      <a:pt x="167" y="110"/>
                      <a:pt x="169" y="108"/>
                    </a:cubicBezTo>
                    <a:cubicBezTo>
                      <a:pt x="173" y="104"/>
                      <a:pt x="171" y="99"/>
                      <a:pt x="171" y="94"/>
                    </a:cubicBezTo>
                    <a:cubicBezTo>
                      <a:pt x="171" y="92"/>
                      <a:pt x="175" y="89"/>
                      <a:pt x="176" y="89"/>
                    </a:cubicBezTo>
                    <a:cubicBezTo>
                      <a:pt x="182" y="83"/>
                      <a:pt x="188" y="76"/>
                      <a:pt x="198" y="76"/>
                    </a:cubicBezTo>
                    <a:cubicBezTo>
                      <a:pt x="204" y="76"/>
                      <a:pt x="201" y="77"/>
                      <a:pt x="204" y="76"/>
                    </a:cubicBezTo>
                    <a:cubicBezTo>
                      <a:pt x="206" y="77"/>
                      <a:pt x="207" y="74"/>
                      <a:pt x="208" y="73"/>
                    </a:cubicBezTo>
                    <a:cubicBezTo>
                      <a:pt x="211" y="70"/>
                      <a:pt x="215" y="72"/>
                      <a:pt x="219" y="72"/>
                    </a:cubicBezTo>
                    <a:cubicBezTo>
                      <a:pt x="221" y="72"/>
                      <a:pt x="229" y="68"/>
                      <a:pt x="229" y="65"/>
                    </a:cubicBezTo>
                    <a:cubicBezTo>
                      <a:pt x="229" y="63"/>
                      <a:pt x="225" y="54"/>
                      <a:pt x="225" y="54"/>
                    </a:cubicBezTo>
                    <a:cubicBezTo>
                      <a:pt x="224" y="42"/>
                      <a:pt x="217" y="38"/>
                      <a:pt x="217" y="28"/>
                    </a:cubicBezTo>
                    <a:cubicBezTo>
                      <a:pt x="217" y="9"/>
                      <a:pt x="234" y="8"/>
                      <a:pt x="245" y="0"/>
                    </a:cubicBezTo>
                    <a:cubicBezTo>
                      <a:pt x="245" y="5"/>
                      <a:pt x="245" y="5"/>
                      <a:pt x="245" y="5"/>
                    </a:cubicBezTo>
                    <a:cubicBezTo>
                      <a:pt x="243" y="10"/>
                      <a:pt x="242" y="12"/>
                      <a:pt x="242" y="17"/>
                    </a:cubicBezTo>
                    <a:cubicBezTo>
                      <a:pt x="242" y="21"/>
                      <a:pt x="247" y="22"/>
                      <a:pt x="251" y="22"/>
                    </a:cubicBezTo>
                    <a:cubicBezTo>
                      <a:pt x="251" y="23"/>
                      <a:pt x="251" y="24"/>
                      <a:pt x="251" y="25"/>
                    </a:cubicBezTo>
                    <a:cubicBezTo>
                      <a:pt x="251" y="27"/>
                      <a:pt x="247" y="28"/>
                      <a:pt x="245" y="29"/>
                    </a:cubicBezTo>
                    <a:cubicBezTo>
                      <a:pt x="241" y="34"/>
                      <a:pt x="236" y="38"/>
                      <a:pt x="236" y="46"/>
                    </a:cubicBezTo>
                    <a:cubicBezTo>
                      <a:pt x="236" y="50"/>
                      <a:pt x="238" y="53"/>
                      <a:pt x="240" y="54"/>
                    </a:cubicBezTo>
                    <a:cubicBezTo>
                      <a:pt x="240" y="56"/>
                      <a:pt x="241" y="57"/>
                      <a:pt x="240" y="59"/>
                    </a:cubicBezTo>
                    <a:cubicBezTo>
                      <a:pt x="245" y="59"/>
                      <a:pt x="247" y="60"/>
                      <a:pt x="251" y="60"/>
                    </a:cubicBezTo>
                    <a:cubicBezTo>
                      <a:pt x="252" y="63"/>
                      <a:pt x="253" y="66"/>
                      <a:pt x="254" y="66"/>
                    </a:cubicBezTo>
                    <a:cubicBezTo>
                      <a:pt x="266" y="66"/>
                      <a:pt x="274" y="56"/>
                      <a:pt x="285" y="57"/>
                    </a:cubicBezTo>
                    <a:cubicBezTo>
                      <a:pt x="284" y="59"/>
                      <a:pt x="282" y="60"/>
                      <a:pt x="282" y="62"/>
                    </a:cubicBezTo>
                    <a:cubicBezTo>
                      <a:pt x="282" y="63"/>
                      <a:pt x="289" y="68"/>
                      <a:pt x="289" y="68"/>
                    </a:cubicBezTo>
                    <a:cubicBezTo>
                      <a:pt x="294" y="68"/>
                      <a:pt x="295" y="65"/>
                      <a:pt x="297" y="64"/>
                    </a:cubicBezTo>
                    <a:cubicBezTo>
                      <a:pt x="304" y="60"/>
                      <a:pt x="310" y="62"/>
                      <a:pt x="317" y="59"/>
                    </a:cubicBezTo>
                    <a:cubicBezTo>
                      <a:pt x="321" y="57"/>
                      <a:pt x="328" y="50"/>
                      <a:pt x="333" y="50"/>
                    </a:cubicBezTo>
                    <a:cubicBezTo>
                      <a:pt x="339" y="50"/>
                      <a:pt x="345" y="51"/>
                      <a:pt x="348" y="52"/>
                    </a:cubicBezTo>
                    <a:cubicBezTo>
                      <a:pt x="347" y="54"/>
                      <a:pt x="346" y="56"/>
                      <a:pt x="346" y="57"/>
                    </a:cubicBezTo>
                    <a:cubicBezTo>
                      <a:pt x="358" y="57"/>
                      <a:pt x="370" y="55"/>
                      <a:pt x="378" y="55"/>
                    </a:cubicBezTo>
                    <a:cubicBezTo>
                      <a:pt x="386" y="55"/>
                      <a:pt x="392" y="54"/>
                      <a:pt x="401" y="54"/>
                    </a:cubicBezTo>
                    <a:cubicBezTo>
                      <a:pt x="410" y="54"/>
                      <a:pt x="414" y="70"/>
                      <a:pt x="414" y="80"/>
                    </a:cubicBezTo>
                    <a:cubicBezTo>
                      <a:pt x="414" y="86"/>
                      <a:pt x="408" y="89"/>
                      <a:pt x="408" y="95"/>
                    </a:cubicBezTo>
                    <a:cubicBezTo>
                      <a:pt x="408" y="104"/>
                      <a:pt x="416" y="110"/>
                      <a:pt x="416" y="118"/>
                    </a:cubicBezTo>
                    <a:cubicBezTo>
                      <a:pt x="416" y="123"/>
                      <a:pt x="408" y="125"/>
                      <a:pt x="406" y="128"/>
                    </a:cubicBezTo>
                    <a:cubicBezTo>
                      <a:pt x="401" y="136"/>
                      <a:pt x="399" y="143"/>
                      <a:pt x="399" y="153"/>
                    </a:cubicBezTo>
                    <a:cubicBezTo>
                      <a:pt x="399" y="166"/>
                      <a:pt x="408" y="163"/>
                      <a:pt x="418" y="163"/>
                    </a:cubicBezTo>
                    <a:cubicBezTo>
                      <a:pt x="432" y="163"/>
                      <a:pt x="439" y="157"/>
                      <a:pt x="450" y="157"/>
                    </a:cubicBezTo>
                    <a:cubicBezTo>
                      <a:pt x="461" y="157"/>
                      <a:pt x="459" y="180"/>
                      <a:pt x="470" y="180"/>
                    </a:cubicBezTo>
                    <a:cubicBezTo>
                      <a:pt x="470" y="198"/>
                      <a:pt x="470" y="198"/>
                      <a:pt x="470" y="198"/>
                    </a:cubicBezTo>
                    <a:cubicBezTo>
                      <a:pt x="470" y="200"/>
                      <a:pt x="471" y="201"/>
                      <a:pt x="472" y="201"/>
                    </a:cubicBezTo>
                    <a:cubicBezTo>
                      <a:pt x="474" y="204"/>
                      <a:pt x="474" y="204"/>
                      <a:pt x="474" y="204"/>
                    </a:cubicBezTo>
                    <a:cubicBezTo>
                      <a:pt x="476" y="204"/>
                      <a:pt x="482" y="202"/>
                      <a:pt x="485" y="201"/>
                    </a:cubicBezTo>
                    <a:cubicBezTo>
                      <a:pt x="485" y="204"/>
                      <a:pt x="485" y="206"/>
                      <a:pt x="485" y="208"/>
                    </a:cubicBezTo>
                    <a:cubicBezTo>
                      <a:pt x="481" y="209"/>
                      <a:pt x="476" y="211"/>
                      <a:pt x="476" y="2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4" name="Freeform 25"/>
              <p:cNvSpPr>
                <a:spLocks/>
              </p:cNvSpPr>
              <p:nvPr/>
            </p:nvSpPr>
            <p:spPr bwMode="auto">
              <a:xfrm>
                <a:off x="4470400" y="1416050"/>
                <a:ext cx="436563" cy="423863"/>
              </a:xfrm>
              <a:custGeom>
                <a:avLst/>
                <a:gdLst/>
                <a:ahLst/>
                <a:cxnLst>
                  <a:cxn ang="0">
                    <a:pos x="66" y="236"/>
                  </a:cxn>
                  <a:cxn ang="0">
                    <a:pos x="4" y="254"/>
                  </a:cxn>
                  <a:cxn ang="0">
                    <a:pos x="12" y="241"/>
                  </a:cxn>
                  <a:cxn ang="0">
                    <a:pos x="8" y="231"/>
                  </a:cxn>
                  <a:cxn ang="0">
                    <a:pos x="10" y="190"/>
                  </a:cxn>
                  <a:cxn ang="0">
                    <a:pos x="55" y="163"/>
                  </a:cxn>
                  <a:cxn ang="0">
                    <a:pos x="85" y="129"/>
                  </a:cxn>
                  <a:cxn ang="0">
                    <a:pos x="97" y="102"/>
                  </a:cxn>
                  <a:cxn ang="0">
                    <a:pos x="142" y="55"/>
                  </a:cxn>
                  <a:cxn ang="0">
                    <a:pos x="124" y="57"/>
                  </a:cxn>
                  <a:cxn ang="0">
                    <a:pos x="124" y="49"/>
                  </a:cxn>
                  <a:cxn ang="0">
                    <a:pos x="132" y="44"/>
                  </a:cxn>
                  <a:cxn ang="0">
                    <a:pos x="148" y="57"/>
                  </a:cxn>
                  <a:cxn ang="0">
                    <a:pos x="149" y="45"/>
                  </a:cxn>
                  <a:cxn ang="0">
                    <a:pos x="168" y="37"/>
                  </a:cxn>
                  <a:cxn ang="0">
                    <a:pos x="183" y="28"/>
                  </a:cxn>
                  <a:cxn ang="0">
                    <a:pos x="199" y="21"/>
                  </a:cxn>
                  <a:cxn ang="0">
                    <a:pos x="221" y="17"/>
                  </a:cxn>
                  <a:cxn ang="0">
                    <a:pos x="223" y="5"/>
                  </a:cxn>
                  <a:cxn ang="0">
                    <a:pos x="256" y="6"/>
                  </a:cxn>
                  <a:cxn ang="0">
                    <a:pos x="266" y="7"/>
                  </a:cxn>
                  <a:cxn ang="0">
                    <a:pos x="285" y="2"/>
                  </a:cxn>
                  <a:cxn ang="0">
                    <a:pos x="296" y="6"/>
                  </a:cxn>
                  <a:cxn ang="0">
                    <a:pos x="293" y="24"/>
                  </a:cxn>
                  <a:cxn ang="0">
                    <a:pos x="315" y="32"/>
                  </a:cxn>
                  <a:cxn ang="0">
                    <a:pos x="309" y="72"/>
                  </a:cxn>
                  <a:cxn ang="0">
                    <a:pos x="310" y="113"/>
                  </a:cxn>
                  <a:cxn ang="0">
                    <a:pos x="318" y="148"/>
                  </a:cxn>
                  <a:cxn ang="0">
                    <a:pos x="327" y="172"/>
                  </a:cxn>
                  <a:cxn ang="0">
                    <a:pos x="255" y="224"/>
                  </a:cxn>
                  <a:cxn ang="0">
                    <a:pos x="218" y="225"/>
                  </a:cxn>
                  <a:cxn ang="0">
                    <a:pos x="206" y="200"/>
                  </a:cxn>
                  <a:cxn ang="0">
                    <a:pos x="197" y="174"/>
                  </a:cxn>
                  <a:cxn ang="0">
                    <a:pos x="254" y="130"/>
                  </a:cxn>
                  <a:cxn ang="0">
                    <a:pos x="202" y="135"/>
                  </a:cxn>
                  <a:cxn ang="0">
                    <a:pos x="172" y="169"/>
                  </a:cxn>
                  <a:cxn ang="0">
                    <a:pos x="146" y="201"/>
                  </a:cxn>
                  <a:cxn ang="0">
                    <a:pos x="150" y="218"/>
                  </a:cxn>
                  <a:cxn ang="0">
                    <a:pos x="152" y="253"/>
                  </a:cxn>
                  <a:cxn ang="0">
                    <a:pos x="146" y="283"/>
                  </a:cxn>
                  <a:cxn ang="0">
                    <a:pos x="121" y="304"/>
                  </a:cxn>
                  <a:cxn ang="0">
                    <a:pos x="90" y="297"/>
                  </a:cxn>
                  <a:cxn ang="0">
                    <a:pos x="82" y="269"/>
                  </a:cxn>
                  <a:cxn ang="0">
                    <a:pos x="76" y="245"/>
                  </a:cxn>
                </a:cxnLst>
                <a:rect l="0" t="0" r="r" b="b"/>
                <a:pathLst>
                  <a:path w="327" h="318">
                    <a:moveTo>
                      <a:pt x="76" y="247"/>
                    </a:moveTo>
                    <a:cubicBezTo>
                      <a:pt x="70" y="245"/>
                      <a:pt x="69" y="241"/>
                      <a:pt x="66" y="236"/>
                    </a:cubicBezTo>
                    <a:cubicBezTo>
                      <a:pt x="57" y="249"/>
                      <a:pt x="43" y="266"/>
                      <a:pt x="24" y="266"/>
                    </a:cubicBezTo>
                    <a:cubicBezTo>
                      <a:pt x="22" y="266"/>
                      <a:pt x="4" y="256"/>
                      <a:pt x="4" y="254"/>
                    </a:cubicBezTo>
                    <a:cubicBezTo>
                      <a:pt x="4" y="250"/>
                      <a:pt x="10" y="248"/>
                      <a:pt x="12" y="247"/>
                    </a:cubicBezTo>
                    <a:cubicBezTo>
                      <a:pt x="12" y="241"/>
                      <a:pt x="12" y="241"/>
                      <a:pt x="12" y="241"/>
                    </a:cubicBezTo>
                    <a:cubicBezTo>
                      <a:pt x="6" y="241"/>
                      <a:pt x="6" y="241"/>
                      <a:pt x="0" y="243"/>
                    </a:cubicBezTo>
                    <a:cubicBezTo>
                      <a:pt x="0" y="240"/>
                      <a:pt x="5" y="234"/>
                      <a:pt x="8" y="231"/>
                    </a:cubicBezTo>
                    <a:cubicBezTo>
                      <a:pt x="1" y="223"/>
                      <a:pt x="0" y="212"/>
                      <a:pt x="0" y="200"/>
                    </a:cubicBezTo>
                    <a:cubicBezTo>
                      <a:pt x="0" y="193"/>
                      <a:pt x="7" y="194"/>
                      <a:pt x="10" y="190"/>
                    </a:cubicBezTo>
                    <a:cubicBezTo>
                      <a:pt x="15" y="182"/>
                      <a:pt x="20" y="177"/>
                      <a:pt x="30" y="174"/>
                    </a:cubicBezTo>
                    <a:cubicBezTo>
                      <a:pt x="38" y="172"/>
                      <a:pt x="39" y="162"/>
                      <a:pt x="55" y="163"/>
                    </a:cubicBezTo>
                    <a:cubicBezTo>
                      <a:pt x="50" y="162"/>
                      <a:pt x="49" y="161"/>
                      <a:pt x="45" y="160"/>
                    </a:cubicBezTo>
                    <a:cubicBezTo>
                      <a:pt x="64" y="155"/>
                      <a:pt x="71" y="140"/>
                      <a:pt x="85" y="129"/>
                    </a:cubicBezTo>
                    <a:cubicBezTo>
                      <a:pt x="90" y="126"/>
                      <a:pt x="89" y="112"/>
                      <a:pt x="93" y="112"/>
                    </a:cubicBezTo>
                    <a:cubicBezTo>
                      <a:pt x="93" y="112"/>
                      <a:pt x="97" y="102"/>
                      <a:pt x="97" y="102"/>
                    </a:cubicBezTo>
                    <a:cubicBezTo>
                      <a:pt x="102" y="93"/>
                      <a:pt x="109" y="87"/>
                      <a:pt x="118" y="83"/>
                    </a:cubicBezTo>
                    <a:cubicBezTo>
                      <a:pt x="127" y="80"/>
                      <a:pt x="139" y="65"/>
                      <a:pt x="142" y="55"/>
                    </a:cubicBezTo>
                    <a:cubicBezTo>
                      <a:pt x="131" y="58"/>
                      <a:pt x="126" y="63"/>
                      <a:pt x="116" y="63"/>
                    </a:cubicBezTo>
                    <a:cubicBezTo>
                      <a:pt x="118" y="60"/>
                      <a:pt x="123" y="58"/>
                      <a:pt x="124" y="57"/>
                    </a:cubicBezTo>
                    <a:cubicBezTo>
                      <a:pt x="122" y="57"/>
                      <a:pt x="118" y="56"/>
                      <a:pt x="118" y="56"/>
                    </a:cubicBezTo>
                    <a:cubicBezTo>
                      <a:pt x="119" y="51"/>
                      <a:pt x="121" y="49"/>
                      <a:pt x="124" y="49"/>
                    </a:cubicBezTo>
                    <a:cubicBezTo>
                      <a:pt x="126" y="49"/>
                      <a:pt x="127" y="50"/>
                      <a:pt x="128" y="50"/>
                    </a:cubicBezTo>
                    <a:cubicBezTo>
                      <a:pt x="129" y="47"/>
                      <a:pt x="131" y="46"/>
                      <a:pt x="132" y="44"/>
                    </a:cubicBezTo>
                    <a:cubicBezTo>
                      <a:pt x="134" y="47"/>
                      <a:pt x="135" y="49"/>
                      <a:pt x="133" y="52"/>
                    </a:cubicBezTo>
                    <a:cubicBezTo>
                      <a:pt x="140" y="52"/>
                      <a:pt x="142" y="57"/>
                      <a:pt x="148" y="57"/>
                    </a:cubicBezTo>
                    <a:cubicBezTo>
                      <a:pt x="150" y="57"/>
                      <a:pt x="155" y="46"/>
                      <a:pt x="156" y="46"/>
                    </a:cubicBezTo>
                    <a:cubicBezTo>
                      <a:pt x="153" y="45"/>
                      <a:pt x="153" y="44"/>
                      <a:pt x="149" y="45"/>
                    </a:cubicBezTo>
                    <a:cubicBezTo>
                      <a:pt x="151" y="41"/>
                      <a:pt x="154" y="38"/>
                      <a:pt x="159" y="38"/>
                    </a:cubicBezTo>
                    <a:cubicBezTo>
                      <a:pt x="162" y="38"/>
                      <a:pt x="165" y="39"/>
                      <a:pt x="168" y="37"/>
                    </a:cubicBezTo>
                    <a:cubicBezTo>
                      <a:pt x="165" y="35"/>
                      <a:pt x="166" y="35"/>
                      <a:pt x="164" y="33"/>
                    </a:cubicBezTo>
                    <a:cubicBezTo>
                      <a:pt x="169" y="29"/>
                      <a:pt x="176" y="29"/>
                      <a:pt x="183" y="28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189" y="32"/>
                      <a:pt x="190" y="22"/>
                      <a:pt x="199" y="21"/>
                    </a:cubicBezTo>
                    <a:cubicBezTo>
                      <a:pt x="199" y="29"/>
                      <a:pt x="199" y="29"/>
                      <a:pt x="199" y="29"/>
                    </a:cubicBezTo>
                    <a:cubicBezTo>
                      <a:pt x="205" y="18"/>
                      <a:pt x="213" y="21"/>
                      <a:pt x="221" y="17"/>
                    </a:cubicBezTo>
                    <a:cubicBezTo>
                      <a:pt x="217" y="15"/>
                      <a:pt x="214" y="14"/>
                      <a:pt x="214" y="11"/>
                    </a:cubicBezTo>
                    <a:cubicBezTo>
                      <a:pt x="214" y="9"/>
                      <a:pt x="222" y="7"/>
                      <a:pt x="223" y="5"/>
                    </a:cubicBezTo>
                    <a:cubicBezTo>
                      <a:pt x="226" y="8"/>
                      <a:pt x="228" y="11"/>
                      <a:pt x="232" y="11"/>
                    </a:cubicBezTo>
                    <a:cubicBezTo>
                      <a:pt x="239" y="11"/>
                      <a:pt x="256" y="0"/>
                      <a:pt x="256" y="6"/>
                    </a:cubicBezTo>
                    <a:cubicBezTo>
                      <a:pt x="256" y="12"/>
                      <a:pt x="248" y="14"/>
                      <a:pt x="247" y="20"/>
                    </a:cubicBezTo>
                    <a:cubicBezTo>
                      <a:pt x="255" y="21"/>
                      <a:pt x="258" y="11"/>
                      <a:pt x="266" y="7"/>
                    </a:cubicBezTo>
                    <a:cubicBezTo>
                      <a:pt x="267" y="10"/>
                      <a:pt x="267" y="12"/>
                      <a:pt x="268" y="15"/>
                    </a:cubicBezTo>
                    <a:cubicBezTo>
                      <a:pt x="274" y="9"/>
                      <a:pt x="277" y="7"/>
                      <a:pt x="285" y="2"/>
                    </a:cubicBezTo>
                    <a:cubicBezTo>
                      <a:pt x="285" y="8"/>
                      <a:pt x="284" y="12"/>
                      <a:pt x="289" y="13"/>
                    </a:cubicBezTo>
                    <a:cubicBezTo>
                      <a:pt x="290" y="9"/>
                      <a:pt x="292" y="6"/>
                      <a:pt x="296" y="6"/>
                    </a:cubicBezTo>
                    <a:cubicBezTo>
                      <a:pt x="298" y="6"/>
                      <a:pt x="307" y="11"/>
                      <a:pt x="311" y="13"/>
                    </a:cubicBezTo>
                    <a:cubicBezTo>
                      <a:pt x="307" y="24"/>
                      <a:pt x="303" y="20"/>
                      <a:pt x="293" y="24"/>
                    </a:cubicBezTo>
                    <a:cubicBezTo>
                      <a:pt x="298" y="27"/>
                      <a:pt x="301" y="28"/>
                      <a:pt x="301" y="30"/>
                    </a:cubicBezTo>
                    <a:cubicBezTo>
                      <a:pt x="305" y="31"/>
                      <a:pt x="314" y="32"/>
                      <a:pt x="315" y="32"/>
                    </a:cubicBezTo>
                    <a:cubicBezTo>
                      <a:pt x="309" y="36"/>
                      <a:pt x="293" y="44"/>
                      <a:pt x="293" y="55"/>
                    </a:cubicBezTo>
                    <a:cubicBezTo>
                      <a:pt x="293" y="63"/>
                      <a:pt x="309" y="62"/>
                      <a:pt x="309" y="72"/>
                    </a:cubicBezTo>
                    <a:cubicBezTo>
                      <a:pt x="309" y="80"/>
                      <a:pt x="301" y="83"/>
                      <a:pt x="301" y="91"/>
                    </a:cubicBezTo>
                    <a:cubicBezTo>
                      <a:pt x="301" y="99"/>
                      <a:pt x="310" y="104"/>
                      <a:pt x="310" y="113"/>
                    </a:cubicBezTo>
                    <a:cubicBezTo>
                      <a:pt x="310" y="118"/>
                      <a:pt x="305" y="121"/>
                      <a:pt x="305" y="126"/>
                    </a:cubicBezTo>
                    <a:cubicBezTo>
                      <a:pt x="305" y="136"/>
                      <a:pt x="318" y="138"/>
                      <a:pt x="318" y="148"/>
                    </a:cubicBezTo>
                    <a:cubicBezTo>
                      <a:pt x="318" y="151"/>
                      <a:pt x="314" y="153"/>
                      <a:pt x="313" y="154"/>
                    </a:cubicBezTo>
                    <a:cubicBezTo>
                      <a:pt x="317" y="161"/>
                      <a:pt x="327" y="163"/>
                      <a:pt x="327" y="172"/>
                    </a:cubicBezTo>
                    <a:cubicBezTo>
                      <a:pt x="327" y="187"/>
                      <a:pt x="297" y="203"/>
                      <a:pt x="288" y="215"/>
                    </a:cubicBezTo>
                    <a:cubicBezTo>
                      <a:pt x="283" y="224"/>
                      <a:pt x="263" y="226"/>
                      <a:pt x="255" y="224"/>
                    </a:cubicBezTo>
                    <a:cubicBezTo>
                      <a:pt x="246" y="227"/>
                      <a:pt x="236" y="231"/>
                      <a:pt x="228" y="231"/>
                    </a:cubicBezTo>
                    <a:cubicBezTo>
                      <a:pt x="222" y="231"/>
                      <a:pt x="218" y="230"/>
                      <a:pt x="218" y="225"/>
                    </a:cubicBezTo>
                    <a:cubicBezTo>
                      <a:pt x="209" y="225"/>
                      <a:pt x="199" y="219"/>
                      <a:pt x="199" y="210"/>
                    </a:cubicBezTo>
                    <a:cubicBezTo>
                      <a:pt x="199" y="205"/>
                      <a:pt x="204" y="202"/>
                      <a:pt x="206" y="200"/>
                    </a:cubicBezTo>
                    <a:cubicBezTo>
                      <a:pt x="201" y="198"/>
                      <a:pt x="197" y="188"/>
                      <a:pt x="197" y="183"/>
                    </a:cubicBezTo>
                    <a:cubicBezTo>
                      <a:pt x="197" y="180"/>
                      <a:pt x="198" y="178"/>
                      <a:pt x="197" y="174"/>
                    </a:cubicBezTo>
                    <a:cubicBezTo>
                      <a:pt x="216" y="174"/>
                      <a:pt x="225" y="150"/>
                      <a:pt x="237" y="144"/>
                    </a:cubicBezTo>
                    <a:cubicBezTo>
                      <a:pt x="243" y="140"/>
                      <a:pt x="254" y="138"/>
                      <a:pt x="254" y="130"/>
                    </a:cubicBezTo>
                    <a:cubicBezTo>
                      <a:pt x="254" y="119"/>
                      <a:pt x="239" y="117"/>
                      <a:pt x="228" y="117"/>
                    </a:cubicBezTo>
                    <a:cubicBezTo>
                      <a:pt x="213" y="117"/>
                      <a:pt x="202" y="122"/>
                      <a:pt x="202" y="135"/>
                    </a:cubicBezTo>
                    <a:cubicBezTo>
                      <a:pt x="202" y="140"/>
                      <a:pt x="203" y="142"/>
                      <a:pt x="202" y="145"/>
                    </a:cubicBezTo>
                    <a:cubicBezTo>
                      <a:pt x="202" y="155"/>
                      <a:pt x="181" y="164"/>
                      <a:pt x="172" y="169"/>
                    </a:cubicBezTo>
                    <a:cubicBezTo>
                      <a:pt x="165" y="174"/>
                      <a:pt x="157" y="175"/>
                      <a:pt x="152" y="183"/>
                    </a:cubicBezTo>
                    <a:cubicBezTo>
                      <a:pt x="149" y="189"/>
                      <a:pt x="153" y="198"/>
                      <a:pt x="146" y="201"/>
                    </a:cubicBezTo>
                    <a:cubicBezTo>
                      <a:pt x="146" y="210"/>
                      <a:pt x="146" y="210"/>
                      <a:pt x="146" y="210"/>
                    </a:cubicBezTo>
                    <a:cubicBezTo>
                      <a:pt x="149" y="212"/>
                      <a:pt x="150" y="215"/>
                      <a:pt x="150" y="218"/>
                    </a:cubicBezTo>
                    <a:cubicBezTo>
                      <a:pt x="158" y="219"/>
                      <a:pt x="170" y="227"/>
                      <a:pt x="170" y="235"/>
                    </a:cubicBezTo>
                    <a:cubicBezTo>
                      <a:pt x="170" y="242"/>
                      <a:pt x="157" y="253"/>
                      <a:pt x="152" y="253"/>
                    </a:cubicBezTo>
                    <a:cubicBezTo>
                      <a:pt x="143" y="253"/>
                      <a:pt x="140" y="266"/>
                      <a:pt x="140" y="275"/>
                    </a:cubicBezTo>
                    <a:cubicBezTo>
                      <a:pt x="140" y="280"/>
                      <a:pt x="144" y="282"/>
                      <a:pt x="146" y="283"/>
                    </a:cubicBezTo>
                    <a:cubicBezTo>
                      <a:pt x="145" y="294"/>
                      <a:pt x="135" y="295"/>
                      <a:pt x="133" y="304"/>
                    </a:cubicBezTo>
                    <a:cubicBezTo>
                      <a:pt x="127" y="304"/>
                      <a:pt x="125" y="304"/>
                      <a:pt x="121" y="304"/>
                    </a:cubicBezTo>
                    <a:cubicBezTo>
                      <a:pt x="114" y="304"/>
                      <a:pt x="111" y="318"/>
                      <a:pt x="100" y="318"/>
                    </a:cubicBezTo>
                    <a:cubicBezTo>
                      <a:pt x="97" y="318"/>
                      <a:pt x="90" y="299"/>
                      <a:pt x="90" y="297"/>
                    </a:cubicBezTo>
                    <a:cubicBezTo>
                      <a:pt x="90" y="296"/>
                      <a:pt x="91" y="294"/>
                      <a:pt x="91" y="293"/>
                    </a:cubicBezTo>
                    <a:cubicBezTo>
                      <a:pt x="84" y="285"/>
                      <a:pt x="85" y="279"/>
                      <a:pt x="82" y="269"/>
                    </a:cubicBezTo>
                    <a:cubicBezTo>
                      <a:pt x="79" y="263"/>
                      <a:pt x="73" y="261"/>
                      <a:pt x="73" y="253"/>
                    </a:cubicBezTo>
                    <a:cubicBezTo>
                      <a:pt x="73" y="250"/>
                      <a:pt x="75" y="246"/>
                      <a:pt x="76" y="245"/>
                    </a:cubicBezTo>
                    <a:lnTo>
                      <a:pt x="76" y="2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5" name="Freeform 26"/>
              <p:cNvSpPr>
                <a:spLocks/>
              </p:cNvSpPr>
              <p:nvPr/>
            </p:nvSpPr>
            <p:spPr bwMode="auto">
              <a:xfrm>
                <a:off x="4559300" y="1109663"/>
                <a:ext cx="234950" cy="128588"/>
              </a:xfrm>
              <a:custGeom>
                <a:avLst/>
                <a:gdLst/>
                <a:ahLst/>
                <a:cxnLst>
                  <a:cxn ang="0">
                    <a:pos x="148" y="79"/>
                  </a:cxn>
                  <a:cxn ang="0">
                    <a:pos x="148" y="71"/>
                  </a:cxn>
                  <a:cxn ang="0">
                    <a:pos x="128" y="71"/>
                  </a:cxn>
                  <a:cxn ang="0">
                    <a:pos x="135" y="58"/>
                  </a:cxn>
                  <a:cxn ang="0">
                    <a:pos x="126" y="46"/>
                  </a:cxn>
                  <a:cxn ang="0">
                    <a:pos x="132" y="45"/>
                  </a:cxn>
                  <a:cxn ang="0">
                    <a:pos x="121" y="38"/>
                  </a:cxn>
                  <a:cxn ang="0">
                    <a:pos x="97" y="69"/>
                  </a:cxn>
                  <a:cxn ang="0">
                    <a:pos x="90" y="73"/>
                  </a:cxn>
                  <a:cxn ang="0">
                    <a:pos x="78" y="97"/>
                  </a:cxn>
                  <a:cxn ang="0">
                    <a:pos x="43" y="69"/>
                  </a:cxn>
                  <a:cxn ang="0">
                    <a:pos x="60" y="70"/>
                  </a:cxn>
                  <a:cxn ang="0">
                    <a:pos x="74" y="66"/>
                  </a:cxn>
                  <a:cxn ang="0">
                    <a:pos x="54" y="64"/>
                  </a:cxn>
                  <a:cxn ang="0">
                    <a:pos x="38" y="58"/>
                  </a:cxn>
                  <a:cxn ang="0">
                    <a:pos x="50" y="54"/>
                  </a:cxn>
                  <a:cxn ang="0">
                    <a:pos x="72" y="43"/>
                  </a:cxn>
                  <a:cxn ang="0">
                    <a:pos x="61" y="43"/>
                  </a:cxn>
                  <a:cxn ang="0">
                    <a:pos x="54" y="39"/>
                  </a:cxn>
                  <a:cxn ang="0">
                    <a:pos x="51" y="39"/>
                  </a:cxn>
                  <a:cxn ang="0">
                    <a:pos x="38" y="51"/>
                  </a:cxn>
                  <a:cxn ang="0">
                    <a:pos x="23" y="44"/>
                  </a:cxn>
                  <a:cxn ang="0">
                    <a:pos x="27" y="43"/>
                  </a:cxn>
                  <a:cxn ang="0">
                    <a:pos x="15" y="28"/>
                  </a:cxn>
                  <a:cxn ang="0">
                    <a:pos x="11" y="26"/>
                  </a:cxn>
                  <a:cxn ang="0">
                    <a:pos x="0" y="16"/>
                  </a:cxn>
                  <a:cxn ang="0">
                    <a:pos x="16" y="5"/>
                  </a:cxn>
                  <a:cxn ang="0">
                    <a:pos x="38" y="7"/>
                  </a:cxn>
                  <a:cxn ang="0">
                    <a:pos x="32" y="13"/>
                  </a:cxn>
                  <a:cxn ang="0">
                    <a:pos x="44" y="20"/>
                  </a:cxn>
                  <a:cxn ang="0">
                    <a:pos x="41" y="14"/>
                  </a:cxn>
                  <a:cxn ang="0">
                    <a:pos x="49" y="7"/>
                  </a:cxn>
                  <a:cxn ang="0">
                    <a:pos x="68" y="26"/>
                  </a:cxn>
                  <a:cxn ang="0">
                    <a:pos x="63" y="7"/>
                  </a:cxn>
                  <a:cxn ang="0">
                    <a:pos x="72" y="0"/>
                  </a:cxn>
                  <a:cxn ang="0">
                    <a:pos x="90" y="9"/>
                  </a:cxn>
                  <a:cxn ang="0">
                    <a:pos x="88" y="18"/>
                  </a:cxn>
                  <a:cxn ang="0">
                    <a:pos x="96" y="12"/>
                  </a:cxn>
                  <a:cxn ang="0">
                    <a:pos x="102" y="23"/>
                  </a:cxn>
                  <a:cxn ang="0">
                    <a:pos x="106" y="23"/>
                  </a:cxn>
                  <a:cxn ang="0">
                    <a:pos x="141" y="41"/>
                  </a:cxn>
                  <a:cxn ang="0">
                    <a:pos x="137" y="42"/>
                  </a:cxn>
                  <a:cxn ang="0">
                    <a:pos x="145" y="42"/>
                  </a:cxn>
                  <a:cxn ang="0">
                    <a:pos x="145" y="49"/>
                  </a:cxn>
                  <a:cxn ang="0">
                    <a:pos x="159" y="49"/>
                  </a:cxn>
                  <a:cxn ang="0">
                    <a:pos x="176" y="64"/>
                  </a:cxn>
                  <a:cxn ang="0">
                    <a:pos x="148" y="79"/>
                  </a:cxn>
                </a:cxnLst>
                <a:rect l="0" t="0" r="r" b="b"/>
                <a:pathLst>
                  <a:path w="176" h="97">
                    <a:moveTo>
                      <a:pt x="148" y="79"/>
                    </a:moveTo>
                    <a:cubicBezTo>
                      <a:pt x="147" y="76"/>
                      <a:pt x="147" y="74"/>
                      <a:pt x="148" y="71"/>
                    </a:cubicBezTo>
                    <a:cubicBezTo>
                      <a:pt x="143" y="71"/>
                      <a:pt x="134" y="71"/>
                      <a:pt x="128" y="71"/>
                    </a:cubicBezTo>
                    <a:cubicBezTo>
                      <a:pt x="129" y="63"/>
                      <a:pt x="134" y="65"/>
                      <a:pt x="135" y="58"/>
                    </a:cubicBezTo>
                    <a:cubicBezTo>
                      <a:pt x="132" y="57"/>
                      <a:pt x="128" y="49"/>
                      <a:pt x="126" y="46"/>
                    </a:cubicBezTo>
                    <a:cubicBezTo>
                      <a:pt x="128" y="45"/>
                      <a:pt x="130" y="45"/>
                      <a:pt x="132" y="45"/>
                    </a:cubicBezTo>
                    <a:cubicBezTo>
                      <a:pt x="125" y="44"/>
                      <a:pt x="121" y="38"/>
                      <a:pt x="121" y="38"/>
                    </a:cubicBezTo>
                    <a:cubicBezTo>
                      <a:pt x="106" y="38"/>
                      <a:pt x="102" y="58"/>
                      <a:pt x="97" y="69"/>
                    </a:cubicBezTo>
                    <a:cubicBezTo>
                      <a:pt x="96" y="72"/>
                      <a:pt x="93" y="71"/>
                      <a:pt x="90" y="73"/>
                    </a:cubicBezTo>
                    <a:cubicBezTo>
                      <a:pt x="83" y="79"/>
                      <a:pt x="84" y="91"/>
                      <a:pt x="78" y="97"/>
                    </a:cubicBezTo>
                    <a:cubicBezTo>
                      <a:pt x="67" y="90"/>
                      <a:pt x="43" y="84"/>
                      <a:pt x="43" y="69"/>
                    </a:cubicBezTo>
                    <a:cubicBezTo>
                      <a:pt x="49" y="68"/>
                      <a:pt x="60" y="70"/>
                      <a:pt x="60" y="70"/>
                    </a:cubicBezTo>
                    <a:cubicBezTo>
                      <a:pt x="64" y="66"/>
                      <a:pt x="69" y="67"/>
                      <a:pt x="74" y="66"/>
                    </a:cubicBezTo>
                    <a:cubicBezTo>
                      <a:pt x="72" y="64"/>
                      <a:pt x="57" y="64"/>
                      <a:pt x="54" y="64"/>
                    </a:cubicBezTo>
                    <a:cubicBezTo>
                      <a:pt x="49" y="64"/>
                      <a:pt x="38" y="69"/>
                      <a:pt x="38" y="58"/>
                    </a:cubicBezTo>
                    <a:cubicBezTo>
                      <a:pt x="38" y="54"/>
                      <a:pt x="48" y="54"/>
                      <a:pt x="50" y="54"/>
                    </a:cubicBezTo>
                    <a:cubicBezTo>
                      <a:pt x="56" y="52"/>
                      <a:pt x="68" y="47"/>
                      <a:pt x="72" y="43"/>
                    </a:cubicBezTo>
                    <a:cubicBezTo>
                      <a:pt x="66" y="43"/>
                      <a:pt x="63" y="43"/>
                      <a:pt x="61" y="43"/>
                    </a:cubicBezTo>
                    <a:cubicBezTo>
                      <a:pt x="60" y="43"/>
                      <a:pt x="56" y="40"/>
                      <a:pt x="54" y="39"/>
                    </a:cubicBezTo>
                    <a:cubicBezTo>
                      <a:pt x="53" y="39"/>
                      <a:pt x="52" y="39"/>
                      <a:pt x="51" y="39"/>
                    </a:cubicBezTo>
                    <a:cubicBezTo>
                      <a:pt x="47" y="41"/>
                      <a:pt x="47" y="51"/>
                      <a:pt x="38" y="51"/>
                    </a:cubicBezTo>
                    <a:cubicBezTo>
                      <a:pt x="31" y="51"/>
                      <a:pt x="26" y="48"/>
                      <a:pt x="23" y="44"/>
                    </a:cubicBezTo>
                    <a:cubicBezTo>
                      <a:pt x="25" y="43"/>
                      <a:pt x="26" y="43"/>
                      <a:pt x="27" y="43"/>
                    </a:cubicBezTo>
                    <a:cubicBezTo>
                      <a:pt x="19" y="39"/>
                      <a:pt x="13" y="35"/>
                      <a:pt x="15" y="28"/>
                    </a:cubicBezTo>
                    <a:cubicBezTo>
                      <a:pt x="13" y="28"/>
                      <a:pt x="12" y="26"/>
                      <a:pt x="11" y="26"/>
                    </a:cubicBezTo>
                    <a:cubicBezTo>
                      <a:pt x="8" y="26"/>
                      <a:pt x="3" y="19"/>
                      <a:pt x="0" y="16"/>
                    </a:cubicBezTo>
                    <a:cubicBezTo>
                      <a:pt x="2" y="14"/>
                      <a:pt x="11" y="5"/>
                      <a:pt x="16" y="5"/>
                    </a:cubicBezTo>
                    <a:cubicBezTo>
                      <a:pt x="23" y="5"/>
                      <a:pt x="27" y="5"/>
                      <a:pt x="38" y="7"/>
                    </a:cubicBezTo>
                    <a:cubicBezTo>
                      <a:pt x="35" y="10"/>
                      <a:pt x="34" y="11"/>
                      <a:pt x="32" y="13"/>
                    </a:cubicBezTo>
                    <a:cubicBezTo>
                      <a:pt x="37" y="17"/>
                      <a:pt x="41" y="17"/>
                      <a:pt x="44" y="20"/>
                    </a:cubicBezTo>
                    <a:cubicBezTo>
                      <a:pt x="42" y="19"/>
                      <a:pt x="41" y="17"/>
                      <a:pt x="41" y="14"/>
                    </a:cubicBezTo>
                    <a:cubicBezTo>
                      <a:pt x="41" y="10"/>
                      <a:pt x="45" y="7"/>
                      <a:pt x="49" y="7"/>
                    </a:cubicBezTo>
                    <a:cubicBezTo>
                      <a:pt x="60" y="7"/>
                      <a:pt x="57" y="22"/>
                      <a:pt x="68" y="26"/>
                    </a:cubicBezTo>
                    <a:cubicBezTo>
                      <a:pt x="66" y="19"/>
                      <a:pt x="63" y="15"/>
                      <a:pt x="63" y="7"/>
                    </a:cubicBezTo>
                    <a:cubicBezTo>
                      <a:pt x="63" y="0"/>
                      <a:pt x="66" y="0"/>
                      <a:pt x="72" y="0"/>
                    </a:cubicBezTo>
                    <a:cubicBezTo>
                      <a:pt x="78" y="0"/>
                      <a:pt x="90" y="4"/>
                      <a:pt x="90" y="9"/>
                    </a:cubicBezTo>
                    <a:cubicBezTo>
                      <a:pt x="90" y="12"/>
                      <a:pt x="88" y="15"/>
                      <a:pt x="88" y="18"/>
                    </a:cubicBezTo>
                    <a:cubicBezTo>
                      <a:pt x="92" y="16"/>
                      <a:pt x="93" y="12"/>
                      <a:pt x="96" y="12"/>
                    </a:cubicBezTo>
                    <a:cubicBezTo>
                      <a:pt x="103" y="12"/>
                      <a:pt x="102" y="19"/>
                      <a:pt x="102" y="23"/>
                    </a:cubicBezTo>
                    <a:cubicBezTo>
                      <a:pt x="103" y="23"/>
                      <a:pt x="105" y="23"/>
                      <a:pt x="106" y="23"/>
                    </a:cubicBezTo>
                    <a:cubicBezTo>
                      <a:pt x="113" y="23"/>
                      <a:pt x="137" y="36"/>
                      <a:pt x="141" y="41"/>
                    </a:cubicBezTo>
                    <a:cubicBezTo>
                      <a:pt x="140" y="42"/>
                      <a:pt x="138" y="42"/>
                      <a:pt x="137" y="42"/>
                    </a:cubicBezTo>
                    <a:cubicBezTo>
                      <a:pt x="140" y="43"/>
                      <a:pt x="142" y="42"/>
                      <a:pt x="145" y="42"/>
                    </a:cubicBezTo>
                    <a:cubicBezTo>
                      <a:pt x="146" y="44"/>
                      <a:pt x="146" y="47"/>
                      <a:pt x="145" y="49"/>
                    </a:cubicBezTo>
                    <a:cubicBezTo>
                      <a:pt x="151" y="49"/>
                      <a:pt x="154" y="49"/>
                      <a:pt x="159" y="49"/>
                    </a:cubicBezTo>
                    <a:cubicBezTo>
                      <a:pt x="159" y="62"/>
                      <a:pt x="172" y="59"/>
                      <a:pt x="176" y="64"/>
                    </a:cubicBezTo>
                    <a:cubicBezTo>
                      <a:pt x="164" y="68"/>
                      <a:pt x="159" y="76"/>
                      <a:pt x="148" y="7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6" name="Freeform 27"/>
              <p:cNvSpPr>
                <a:spLocks/>
              </p:cNvSpPr>
              <p:nvPr/>
            </p:nvSpPr>
            <p:spPr bwMode="auto">
              <a:xfrm>
                <a:off x="4683125" y="1089025"/>
                <a:ext cx="150813" cy="55563"/>
              </a:xfrm>
              <a:custGeom>
                <a:avLst/>
                <a:gdLst/>
                <a:ahLst/>
                <a:cxnLst>
                  <a:cxn ang="0">
                    <a:pos x="114" y="19"/>
                  </a:cxn>
                  <a:cxn ang="0">
                    <a:pos x="69" y="41"/>
                  </a:cxn>
                  <a:cxn ang="0">
                    <a:pos x="54" y="34"/>
                  </a:cxn>
                  <a:cxn ang="0">
                    <a:pos x="28" y="34"/>
                  </a:cxn>
                  <a:cxn ang="0">
                    <a:pos x="23" y="26"/>
                  </a:cxn>
                  <a:cxn ang="0">
                    <a:pos x="32" y="26"/>
                  </a:cxn>
                  <a:cxn ang="0">
                    <a:pos x="43" y="24"/>
                  </a:cxn>
                  <a:cxn ang="0">
                    <a:pos x="22" y="23"/>
                  </a:cxn>
                  <a:cxn ang="0">
                    <a:pos x="6" y="18"/>
                  </a:cxn>
                  <a:cxn ang="0">
                    <a:pos x="0" y="7"/>
                  </a:cxn>
                  <a:cxn ang="0">
                    <a:pos x="6" y="7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23" y="6"/>
                  </a:cxn>
                  <a:cxn ang="0">
                    <a:pos x="21" y="2"/>
                  </a:cxn>
                  <a:cxn ang="0">
                    <a:pos x="33" y="2"/>
                  </a:cxn>
                  <a:cxn ang="0">
                    <a:pos x="51" y="11"/>
                  </a:cxn>
                  <a:cxn ang="0">
                    <a:pos x="62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80" y="7"/>
                  </a:cxn>
                  <a:cxn ang="0">
                    <a:pos x="95" y="7"/>
                  </a:cxn>
                  <a:cxn ang="0">
                    <a:pos x="114" y="19"/>
                  </a:cxn>
                </a:cxnLst>
                <a:rect l="0" t="0" r="r" b="b"/>
                <a:pathLst>
                  <a:path w="114" h="41">
                    <a:moveTo>
                      <a:pt x="114" y="19"/>
                    </a:moveTo>
                    <a:cubicBezTo>
                      <a:pt x="104" y="26"/>
                      <a:pt x="82" y="41"/>
                      <a:pt x="69" y="41"/>
                    </a:cubicBezTo>
                    <a:cubicBezTo>
                      <a:pt x="61" y="41"/>
                      <a:pt x="57" y="39"/>
                      <a:pt x="54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5" y="32"/>
                      <a:pt x="23" y="30"/>
                      <a:pt x="23" y="26"/>
                    </a:cubicBezTo>
                    <a:cubicBezTo>
                      <a:pt x="26" y="26"/>
                      <a:pt x="31" y="26"/>
                      <a:pt x="32" y="26"/>
                    </a:cubicBezTo>
                    <a:cubicBezTo>
                      <a:pt x="36" y="25"/>
                      <a:pt x="40" y="25"/>
                      <a:pt x="43" y="24"/>
                    </a:cubicBezTo>
                    <a:cubicBezTo>
                      <a:pt x="41" y="24"/>
                      <a:pt x="23" y="23"/>
                      <a:pt x="22" y="23"/>
                    </a:cubicBezTo>
                    <a:cubicBezTo>
                      <a:pt x="14" y="23"/>
                      <a:pt x="6" y="28"/>
                      <a:pt x="6" y="18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9" y="9"/>
                      <a:pt x="13" y="10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6" y="4"/>
                      <a:pt x="48" y="11"/>
                      <a:pt x="51" y="11"/>
                    </a:cubicBezTo>
                    <a:cubicBezTo>
                      <a:pt x="56" y="11"/>
                      <a:pt x="59" y="2"/>
                      <a:pt x="62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6"/>
                      <a:pt x="66" y="8"/>
                      <a:pt x="67" y="12"/>
                    </a:cubicBezTo>
                    <a:cubicBezTo>
                      <a:pt x="71" y="12"/>
                      <a:pt x="73" y="7"/>
                      <a:pt x="80" y="7"/>
                    </a:cubicBezTo>
                    <a:cubicBezTo>
                      <a:pt x="91" y="7"/>
                      <a:pt x="88" y="7"/>
                      <a:pt x="95" y="7"/>
                    </a:cubicBezTo>
                    <a:cubicBezTo>
                      <a:pt x="103" y="7"/>
                      <a:pt x="112" y="14"/>
                      <a:pt x="11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" name="Freeform 28"/>
              <p:cNvSpPr>
                <a:spLocks/>
              </p:cNvSpPr>
              <p:nvPr/>
            </p:nvSpPr>
            <p:spPr bwMode="auto">
              <a:xfrm>
                <a:off x="4219575" y="1841500"/>
                <a:ext cx="73025" cy="87313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22" y="14"/>
                  </a:cxn>
                  <a:cxn ang="0">
                    <a:pos x="19" y="8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55" y="18"/>
                  </a:cxn>
                  <a:cxn ang="0">
                    <a:pos x="47" y="24"/>
                  </a:cxn>
                  <a:cxn ang="0">
                    <a:pos x="47" y="39"/>
                  </a:cxn>
                  <a:cxn ang="0">
                    <a:pos x="47" y="52"/>
                  </a:cxn>
                  <a:cxn ang="0">
                    <a:pos x="35" y="54"/>
                  </a:cxn>
                  <a:cxn ang="0">
                    <a:pos x="19" y="64"/>
                  </a:cxn>
                  <a:cxn ang="0">
                    <a:pos x="11" y="65"/>
                  </a:cxn>
                  <a:cxn ang="0">
                    <a:pos x="0" y="55"/>
                  </a:cxn>
                  <a:cxn ang="0">
                    <a:pos x="13" y="33"/>
                  </a:cxn>
                  <a:cxn ang="0">
                    <a:pos x="4" y="23"/>
                  </a:cxn>
                  <a:cxn ang="0">
                    <a:pos x="9" y="19"/>
                  </a:cxn>
                </a:cxnLst>
                <a:rect l="0" t="0" r="r" b="b"/>
                <a:pathLst>
                  <a:path w="55" h="65">
                    <a:moveTo>
                      <a:pt x="9" y="19"/>
                    </a:moveTo>
                    <a:cubicBezTo>
                      <a:pt x="12" y="19"/>
                      <a:pt x="19" y="16"/>
                      <a:pt x="22" y="14"/>
                    </a:cubicBezTo>
                    <a:cubicBezTo>
                      <a:pt x="20" y="11"/>
                      <a:pt x="19" y="10"/>
                      <a:pt x="19" y="8"/>
                    </a:cubicBezTo>
                    <a:cubicBezTo>
                      <a:pt x="19" y="5"/>
                      <a:pt x="28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50" y="0"/>
                      <a:pt x="55" y="10"/>
                      <a:pt x="55" y="18"/>
                    </a:cubicBezTo>
                    <a:cubicBezTo>
                      <a:pt x="55" y="21"/>
                      <a:pt x="47" y="21"/>
                      <a:pt x="47" y="24"/>
                    </a:cubicBezTo>
                    <a:cubicBezTo>
                      <a:pt x="47" y="27"/>
                      <a:pt x="47" y="39"/>
                      <a:pt x="47" y="39"/>
                    </a:cubicBezTo>
                    <a:cubicBezTo>
                      <a:pt x="47" y="43"/>
                      <a:pt x="50" y="48"/>
                      <a:pt x="47" y="52"/>
                    </a:cubicBezTo>
                    <a:cubicBezTo>
                      <a:pt x="44" y="54"/>
                      <a:pt x="40" y="54"/>
                      <a:pt x="35" y="54"/>
                    </a:cubicBezTo>
                    <a:cubicBezTo>
                      <a:pt x="28" y="54"/>
                      <a:pt x="23" y="61"/>
                      <a:pt x="19" y="64"/>
                    </a:cubicBezTo>
                    <a:cubicBezTo>
                      <a:pt x="17" y="65"/>
                      <a:pt x="13" y="65"/>
                      <a:pt x="11" y="65"/>
                    </a:cubicBezTo>
                    <a:cubicBezTo>
                      <a:pt x="6" y="65"/>
                      <a:pt x="0" y="60"/>
                      <a:pt x="0" y="55"/>
                    </a:cubicBezTo>
                    <a:cubicBezTo>
                      <a:pt x="0" y="44"/>
                      <a:pt x="11" y="43"/>
                      <a:pt x="13" y="33"/>
                    </a:cubicBezTo>
                    <a:cubicBezTo>
                      <a:pt x="8" y="30"/>
                      <a:pt x="4" y="28"/>
                      <a:pt x="4" y="23"/>
                    </a:cubicBezTo>
                    <a:cubicBezTo>
                      <a:pt x="4" y="18"/>
                      <a:pt x="8" y="19"/>
                      <a:pt x="9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8" name="Freeform 29"/>
              <p:cNvSpPr>
                <a:spLocks/>
              </p:cNvSpPr>
              <p:nvPr/>
            </p:nvSpPr>
            <p:spPr bwMode="auto">
              <a:xfrm>
                <a:off x="4276725" y="1758950"/>
                <a:ext cx="139700" cy="203200"/>
              </a:xfrm>
              <a:custGeom>
                <a:avLst/>
                <a:gdLst/>
                <a:ahLst/>
                <a:cxnLst>
                  <a:cxn ang="0">
                    <a:pos x="96" y="102"/>
                  </a:cxn>
                  <a:cxn ang="0">
                    <a:pos x="91" y="128"/>
                  </a:cxn>
                  <a:cxn ang="0">
                    <a:pos x="100" y="133"/>
                  </a:cxn>
                  <a:cxn ang="0">
                    <a:pos x="70" y="139"/>
                  </a:cxn>
                  <a:cxn ang="0">
                    <a:pos x="39" y="141"/>
                  </a:cxn>
                  <a:cxn ang="0">
                    <a:pos x="26" y="148"/>
                  </a:cxn>
                  <a:cxn ang="0">
                    <a:pos x="16" y="152"/>
                  </a:cxn>
                  <a:cxn ang="0">
                    <a:pos x="32" y="133"/>
                  </a:cxn>
                  <a:cxn ang="0">
                    <a:pos x="46" y="124"/>
                  </a:cxn>
                  <a:cxn ang="0">
                    <a:pos x="26" y="123"/>
                  </a:cxn>
                  <a:cxn ang="0">
                    <a:pos x="19" y="123"/>
                  </a:cxn>
                  <a:cxn ang="0">
                    <a:pos x="28" y="96"/>
                  </a:cxn>
                  <a:cxn ang="0">
                    <a:pos x="48" y="81"/>
                  </a:cxn>
                  <a:cxn ang="0">
                    <a:pos x="40" y="70"/>
                  </a:cxn>
                  <a:cxn ang="0">
                    <a:pos x="26" y="72"/>
                  </a:cxn>
                  <a:cxn ang="0">
                    <a:pos x="23" y="59"/>
                  </a:cxn>
                  <a:cxn ang="0">
                    <a:pos x="16" y="49"/>
                  </a:cxn>
                  <a:cxn ang="0">
                    <a:pos x="12" y="55"/>
                  </a:cxn>
                  <a:cxn ang="0">
                    <a:pos x="14" y="45"/>
                  </a:cxn>
                  <a:cxn ang="0">
                    <a:pos x="8" y="38"/>
                  </a:cxn>
                  <a:cxn ang="0">
                    <a:pos x="11" y="29"/>
                  </a:cxn>
                  <a:cxn ang="0">
                    <a:pos x="8" y="20"/>
                  </a:cxn>
                  <a:cxn ang="0">
                    <a:pos x="12" y="21"/>
                  </a:cxn>
                  <a:cxn ang="0">
                    <a:pos x="16" y="14"/>
                  </a:cxn>
                  <a:cxn ang="0">
                    <a:pos x="25" y="0"/>
                  </a:cxn>
                  <a:cxn ang="0">
                    <a:pos x="42" y="4"/>
                  </a:cxn>
                  <a:cxn ang="0">
                    <a:pos x="33" y="19"/>
                  </a:cxn>
                  <a:cxn ang="0">
                    <a:pos x="47" y="46"/>
                  </a:cxn>
                  <a:cxn ang="0">
                    <a:pos x="53" y="50"/>
                  </a:cxn>
                  <a:cxn ang="0">
                    <a:pos x="84" y="89"/>
                  </a:cxn>
                  <a:cxn ang="0">
                    <a:pos x="87" y="102"/>
                  </a:cxn>
                  <a:cxn ang="0">
                    <a:pos x="92" y="102"/>
                  </a:cxn>
                </a:cxnLst>
                <a:rect l="0" t="0" r="r" b="b"/>
                <a:pathLst>
                  <a:path w="105" h="152">
                    <a:moveTo>
                      <a:pt x="90" y="103"/>
                    </a:moveTo>
                    <a:cubicBezTo>
                      <a:pt x="93" y="101"/>
                      <a:pt x="92" y="102"/>
                      <a:pt x="96" y="102"/>
                    </a:cubicBezTo>
                    <a:cubicBezTo>
                      <a:pt x="101" y="102"/>
                      <a:pt x="105" y="106"/>
                      <a:pt x="105" y="110"/>
                    </a:cubicBezTo>
                    <a:cubicBezTo>
                      <a:pt x="105" y="118"/>
                      <a:pt x="94" y="122"/>
                      <a:pt x="91" y="128"/>
                    </a:cubicBezTo>
                    <a:cubicBezTo>
                      <a:pt x="95" y="129"/>
                      <a:pt x="97" y="130"/>
                      <a:pt x="100" y="130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96" y="137"/>
                      <a:pt x="93" y="139"/>
                      <a:pt x="87" y="139"/>
                    </a:cubicBezTo>
                    <a:cubicBezTo>
                      <a:pt x="82" y="139"/>
                      <a:pt x="72" y="139"/>
                      <a:pt x="70" y="139"/>
                    </a:cubicBezTo>
                    <a:cubicBezTo>
                      <a:pt x="65" y="139"/>
                      <a:pt x="53" y="143"/>
                      <a:pt x="47" y="143"/>
                    </a:cubicBezTo>
                    <a:cubicBezTo>
                      <a:pt x="44" y="143"/>
                      <a:pt x="42" y="141"/>
                      <a:pt x="39" y="141"/>
                    </a:cubicBezTo>
                    <a:cubicBezTo>
                      <a:pt x="34" y="141"/>
                      <a:pt x="32" y="144"/>
                      <a:pt x="32" y="148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23" y="148"/>
                      <a:pt x="21" y="150"/>
                      <a:pt x="19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7" y="147"/>
                      <a:pt x="30" y="133"/>
                      <a:pt x="32" y="133"/>
                    </a:cubicBezTo>
                    <a:cubicBezTo>
                      <a:pt x="38" y="131"/>
                      <a:pt x="47" y="133"/>
                      <a:pt x="47" y="127"/>
                    </a:cubicBezTo>
                    <a:cubicBezTo>
                      <a:pt x="47" y="126"/>
                      <a:pt x="46" y="125"/>
                      <a:pt x="46" y="124"/>
                    </a:cubicBezTo>
                    <a:cubicBezTo>
                      <a:pt x="44" y="126"/>
                      <a:pt x="41" y="128"/>
                      <a:pt x="38" y="128"/>
                    </a:cubicBezTo>
                    <a:cubicBezTo>
                      <a:pt x="32" y="128"/>
                      <a:pt x="30" y="123"/>
                      <a:pt x="26" y="123"/>
                    </a:cubicBezTo>
                    <a:cubicBezTo>
                      <a:pt x="23" y="123"/>
                      <a:pt x="23" y="125"/>
                      <a:pt x="21" y="125"/>
                    </a:cubicBezTo>
                    <a:cubicBezTo>
                      <a:pt x="20" y="125"/>
                      <a:pt x="19" y="124"/>
                      <a:pt x="19" y="123"/>
                    </a:cubicBezTo>
                    <a:cubicBezTo>
                      <a:pt x="19" y="116"/>
                      <a:pt x="31" y="116"/>
                      <a:pt x="31" y="109"/>
                    </a:cubicBezTo>
                    <a:cubicBezTo>
                      <a:pt x="31" y="103"/>
                      <a:pt x="28" y="101"/>
                      <a:pt x="28" y="96"/>
                    </a:cubicBezTo>
                    <a:cubicBezTo>
                      <a:pt x="36" y="96"/>
                      <a:pt x="45" y="92"/>
                      <a:pt x="48" y="88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3" y="82"/>
                      <a:pt x="37" y="81"/>
                      <a:pt x="37" y="77"/>
                    </a:cubicBezTo>
                    <a:cubicBezTo>
                      <a:pt x="37" y="73"/>
                      <a:pt x="39" y="72"/>
                      <a:pt x="40" y="70"/>
                    </a:cubicBezTo>
                    <a:cubicBezTo>
                      <a:pt x="39" y="70"/>
                      <a:pt x="38" y="70"/>
                      <a:pt x="36" y="70"/>
                    </a:cubicBezTo>
                    <a:cubicBezTo>
                      <a:pt x="32" y="70"/>
                      <a:pt x="30" y="72"/>
                      <a:pt x="26" y="72"/>
                    </a:cubicBezTo>
                    <a:cubicBezTo>
                      <a:pt x="22" y="72"/>
                      <a:pt x="19" y="72"/>
                      <a:pt x="19" y="69"/>
                    </a:cubicBezTo>
                    <a:cubicBezTo>
                      <a:pt x="19" y="65"/>
                      <a:pt x="23" y="63"/>
                      <a:pt x="23" y="59"/>
                    </a:cubicBezTo>
                    <a:cubicBezTo>
                      <a:pt x="23" y="55"/>
                      <a:pt x="22" y="55"/>
                      <a:pt x="23" y="51"/>
                    </a:cubicBezTo>
                    <a:cubicBezTo>
                      <a:pt x="20" y="51"/>
                      <a:pt x="17" y="50"/>
                      <a:pt x="16" y="49"/>
                    </a:cubicBezTo>
                    <a:cubicBezTo>
                      <a:pt x="14" y="52"/>
                      <a:pt x="15" y="54"/>
                      <a:pt x="16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2"/>
                      <a:pt x="12" y="51"/>
                      <a:pt x="12" y="48"/>
                    </a:cubicBezTo>
                    <a:cubicBezTo>
                      <a:pt x="12" y="47"/>
                      <a:pt x="13" y="46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2" y="41"/>
                      <a:pt x="8" y="40"/>
                      <a:pt x="8" y="38"/>
                    </a:cubicBezTo>
                    <a:cubicBezTo>
                      <a:pt x="8" y="36"/>
                      <a:pt x="11" y="32"/>
                      <a:pt x="11" y="32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27"/>
                      <a:pt x="0" y="26"/>
                      <a:pt x="0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3"/>
                      <a:pt x="10" y="24"/>
                      <a:pt x="11" y="24"/>
                    </a:cubicBezTo>
                    <a:cubicBezTo>
                      <a:pt x="12" y="24"/>
                      <a:pt x="12" y="22"/>
                      <a:pt x="12" y="21"/>
                    </a:cubicBezTo>
                    <a:cubicBezTo>
                      <a:pt x="12" y="21"/>
                      <a:pt x="10" y="20"/>
                      <a:pt x="10" y="19"/>
                    </a:cubicBezTo>
                    <a:cubicBezTo>
                      <a:pt x="10" y="15"/>
                      <a:pt x="13" y="14"/>
                      <a:pt x="16" y="14"/>
                    </a:cubicBezTo>
                    <a:cubicBezTo>
                      <a:pt x="16" y="10"/>
                      <a:pt x="18" y="8"/>
                      <a:pt x="18" y="6"/>
                    </a:cubicBezTo>
                    <a:cubicBezTo>
                      <a:pt x="18" y="4"/>
                      <a:pt x="23" y="0"/>
                      <a:pt x="25" y="0"/>
                    </a:cubicBezTo>
                    <a:cubicBezTo>
                      <a:pt x="30" y="0"/>
                      <a:pt x="35" y="0"/>
                      <a:pt x="38" y="0"/>
                    </a:cubicBezTo>
                    <a:cubicBezTo>
                      <a:pt x="40" y="0"/>
                      <a:pt x="42" y="3"/>
                      <a:pt x="42" y="4"/>
                    </a:cubicBezTo>
                    <a:cubicBezTo>
                      <a:pt x="42" y="10"/>
                      <a:pt x="33" y="10"/>
                      <a:pt x="31" y="16"/>
                    </a:cubicBezTo>
                    <a:cubicBezTo>
                      <a:pt x="31" y="17"/>
                      <a:pt x="32" y="18"/>
                      <a:pt x="33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32"/>
                      <a:pt x="47" y="37"/>
                      <a:pt x="47" y="46"/>
                    </a:cubicBezTo>
                    <a:cubicBezTo>
                      <a:pt x="45" y="47"/>
                      <a:pt x="44" y="48"/>
                      <a:pt x="43" y="50"/>
                    </a:cubicBezTo>
                    <a:cubicBezTo>
                      <a:pt x="48" y="51"/>
                      <a:pt x="50" y="49"/>
                      <a:pt x="53" y="50"/>
                    </a:cubicBezTo>
                    <a:cubicBezTo>
                      <a:pt x="62" y="53"/>
                      <a:pt x="60" y="63"/>
                      <a:pt x="66" y="69"/>
                    </a:cubicBezTo>
                    <a:cubicBezTo>
                      <a:pt x="73" y="76"/>
                      <a:pt x="84" y="79"/>
                      <a:pt x="84" y="89"/>
                    </a:cubicBezTo>
                    <a:cubicBezTo>
                      <a:pt x="84" y="93"/>
                      <a:pt x="89" y="95"/>
                      <a:pt x="89" y="99"/>
                    </a:cubicBezTo>
                    <a:cubicBezTo>
                      <a:pt x="89" y="100"/>
                      <a:pt x="88" y="101"/>
                      <a:pt x="87" y="102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90" y="104"/>
                      <a:pt x="90" y="103"/>
                      <a:pt x="92" y="102"/>
                    </a:cubicBezTo>
                    <a:lnTo>
                      <a:pt x="90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9" name="Freeform 31"/>
              <p:cNvSpPr>
                <a:spLocks/>
              </p:cNvSpPr>
              <p:nvPr/>
            </p:nvSpPr>
            <p:spPr bwMode="auto">
              <a:xfrm>
                <a:off x="4592638" y="2203450"/>
                <a:ext cx="46038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7" y="10"/>
                  </a:cxn>
                  <a:cxn ang="0">
                    <a:pos x="27" y="21"/>
                  </a:cxn>
                  <a:cxn ang="0">
                    <a:pos x="30" y="23"/>
                  </a:cxn>
                  <a:cxn ang="0">
                    <a:pos x="33" y="20"/>
                  </a:cxn>
                  <a:cxn ang="0">
                    <a:pos x="31" y="13"/>
                  </a:cxn>
                  <a:cxn ang="0">
                    <a:pos x="33" y="8"/>
                  </a:cxn>
                  <a:cxn ang="0">
                    <a:pos x="35" y="3"/>
                  </a:cxn>
                  <a:cxn ang="0">
                    <a:pos x="20" y="6"/>
                  </a:cxn>
                  <a:cxn ang="0">
                    <a:pos x="0" y="5"/>
                  </a:cxn>
                </a:cxnLst>
                <a:rect l="0" t="0" r="r" b="b"/>
                <a:pathLst>
                  <a:path w="35" h="23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10"/>
                      <a:pt x="5" y="10"/>
                      <a:pt x="7" y="10"/>
                    </a:cubicBezTo>
                    <a:cubicBezTo>
                      <a:pt x="14" y="12"/>
                      <a:pt x="19" y="20"/>
                      <a:pt x="27" y="21"/>
                    </a:cubicBezTo>
                    <a:cubicBezTo>
                      <a:pt x="27" y="23"/>
                      <a:pt x="29" y="23"/>
                      <a:pt x="30" y="23"/>
                    </a:cubicBezTo>
                    <a:cubicBezTo>
                      <a:pt x="32" y="23"/>
                      <a:pt x="33" y="21"/>
                      <a:pt x="33" y="20"/>
                    </a:cubicBezTo>
                    <a:cubicBezTo>
                      <a:pt x="33" y="17"/>
                      <a:pt x="31" y="16"/>
                      <a:pt x="31" y="13"/>
                    </a:cubicBezTo>
                    <a:cubicBezTo>
                      <a:pt x="31" y="11"/>
                      <a:pt x="33" y="8"/>
                      <a:pt x="33" y="8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8" y="2"/>
                      <a:pt x="25" y="6"/>
                      <a:pt x="20" y="6"/>
                    </a:cubicBezTo>
                    <a:cubicBezTo>
                      <a:pt x="14" y="6"/>
                      <a:pt x="10" y="0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0" name="Freeform 32"/>
              <p:cNvSpPr>
                <a:spLocks/>
              </p:cNvSpPr>
              <p:nvPr/>
            </p:nvSpPr>
            <p:spPr bwMode="auto">
              <a:xfrm>
                <a:off x="4527550" y="2111375"/>
                <a:ext cx="15875" cy="30163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10" y="0"/>
                  </a:cxn>
                  <a:cxn ang="0">
                    <a:pos x="12" y="5"/>
                  </a:cxn>
                  <a:cxn ang="0">
                    <a:pos x="8" y="23"/>
                  </a:cxn>
                  <a:cxn ang="0">
                    <a:pos x="0" y="6"/>
                  </a:cxn>
                  <a:cxn ang="0">
                    <a:pos x="3" y="5"/>
                  </a:cxn>
                </a:cxnLst>
                <a:rect l="0" t="0" r="r" b="b"/>
                <a:pathLst>
                  <a:path w="12" h="23">
                    <a:moveTo>
                      <a:pt x="3" y="5"/>
                    </a:moveTo>
                    <a:cubicBezTo>
                      <a:pt x="6" y="5"/>
                      <a:pt x="8" y="1"/>
                      <a:pt x="10" y="0"/>
                    </a:cubicBezTo>
                    <a:cubicBezTo>
                      <a:pt x="10" y="3"/>
                      <a:pt x="11" y="5"/>
                      <a:pt x="12" y="5"/>
                    </a:cubicBezTo>
                    <a:cubicBezTo>
                      <a:pt x="11" y="11"/>
                      <a:pt x="10" y="20"/>
                      <a:pt x="8" y="23"/>
                    </a:cubicBezTo>
                    <a:cubicBezTo>
                      <a:pt x="4" y="22"/>
                      <a:pt x="2" y="9"/>
                      <a:pt x="0" y="6"/>
                    </a:cubicBezTo>
                    <a:cubicBezTo>
                      <a:pt x="1" y="6"/>
                      <a:pt x="2" y="5"/>
                      <a:pt x="3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1" name="Freeform 33"/>
              <p:cNvSpPr>
                <a:spLocks/>
              </p:cNvSpPr>
              <p:nvPr/>
            </p:nvSpPr>
            <p:spPr bwMode="auto">
              <a:xfrm>
                <a:off x="4524375" y="2144713"/>
                <a:ext cx="25400" cy="44450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15" y="3"/>
                  </a:cxn>
                  <a:cxn ang="0">
                    <a:pos x="18" y="21"/>
                  </a:cxn>
                  <a:cxn ang="0">
                    <a:pos x="6" y="33"/>
                  </a:cxn>
                  <a:cxn ang="0">
                    <a:pos x="2" y="24"/>
                  </a:cxn>
                  <a:cxn ang="0">
                    <a:pos x="5" y="15"/>
                  </a:cxn>
                </a:cxnLst>
                <a:rect l="0" t="0" r="r" b="b"/>
                <a:pathLst>
                  <a:path w="19" h="33">
                    <a:moveTo>
                      <a:pt x="5" y="15"/>
                    </a:moveTo>
                    <a:cubicBezTo>
                      <a:pt x="5" y="12"/>
                      <a:pt x="1" y="9"/>
                      <a:pt x="0" y="6"/>
                    </a:cubicBezTo>
                    <a:cubicBezTo>
                      <a:pt x="5" y="4"/>
                      <a:pt x="5" y="0"/>
                      <a:pt x="9" y="0"/>
                    </a:cubicBezTo>
                    <a:cubicBezTo>
                      <a:pt x="13" y="0"/>
                      <a:pt x="14" y="3"/>
                      <a:pt x="15" y="3"/>
                    </a:cubicBezTo>
                    <a:cubicBezTo>
                      <a:pt x="19" y="10"/>
                      <a:pt x="18" y="14"/>
                      <a:pt x="18" y="21"/>
                    </a:cubicBezTo>
                    <a:cubicBezTo>
                      <a:pt x="18" y="27"/>
                      <a:pt x="10" y="33"/>
                      <a:pt x="6" y="33"/>
                    </a:cubicBezTo>
                    <a:cubicBezTo>
                      <a:pt x="2" y="33"/>
                      <a:pt x="2" y="27"/>
                      <a:pt x="2" y="24"/>
                    </a:cubicBezTo>
                    <a:cubicBezTo>
                      <a:pt x="2" y="20"/>
                      <a:pt x="5" y="18"/>
                      <a:pt x="5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34"/>
              <p:cNvSpPr>
                <a:spLocks/>
              </p:cNvSpPr>
              <p:nvPr/>
            </p:nvSpPr>
            <p:spPr bwMode="auto">
              <a:xfrm>
                <a:off x="4429125" y="2171700"/>
                <a:ext cx="12700" cy="95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6" y="7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9" y="5"/>
                  </a:cxn>
                </a:cxnLst>
                <a:rect l="0" t="0" r="r" b="b"/>
                <a:pathLst>
                  <a:path w="9" h="7">
                    <a:moveTo>
                      <a:pt x="9" y="5"/>
                    </a:moveTo>
                    <a:cubicBezTo>
                      <a:pt x="9" y="6"/>
                      <a:pt x="7" y="7"/>
                      <a:pt x="6" y="7"/>
                    </a:cubicBezTo>
                    <a:cubicBezTo>
                      <a:pt x="4" y="7"/>
                      <a:pt x="1" y="3"/>
                      <a:pt x="0" y="3"/>
                    </a:cubicBezTo>
                    <a:cubicBezTo>
                      <a:pt x="3" y="2"/>
                      <a:pt x="5" y="0"/>
                      <a:pt x="7" y="0"/>
                    </a:cubicBezTo>
                    <a:cubicBezTo>
                      <a:pt x="7" y="1"/>
                      <a:pt x="9" y="3"/>
                      <a:pt x="9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3" name="Freeform 35"/>
              <p:cNvSpPr>
                <a:spLocks/>
              </p:cNvSpPr>
              <p:nvPr/>
            </p:nvSpPr>
            <p:spPr bwMode="auto">
              <a:xfrm>
                <a:off x="4551363" y="1833563"/>
                <a:ext cx="15875" cy="19050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2" y="9"/>
                  </a:cxn>
                  <a:cxn ang="0">
                    <a:pos x="11" y="14"/>
                  </a:cxn>
                  <a:cxn ang="0">
                    <a:pos x="11" y="10"/>
                  </a:cxn>
                </a:cxnLst>
                <a:rect l="0" t="0" r="r" b="b"/>
                <a:pathLst>
                  <a:path w="12" h="14">
                    <a:moveTo>
                      <a:pt x="11" y="10"/>
                    </a:moveTo>
                    <a:cubicBezTo>
                      <a:pt x="5" y="10"/>
                      <a:pt x="0" y="9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6"/>
                      <a:pt x="12" y="5"/>
                      <a:pt x="12" y="9"/>
                    </a:cubicBezTo>
                    <a:cubicBezTo>
                      <a:pt x="12" y="13"/>
                      <a:pt x="11" y="12"/>
                      <a:pt x="11" y="14"/>
                    </a:cubicBezTo>
                    <a:cubicBezTo>
                      <a:pt x="11" y="13"/>
                      <a:pt x="11" y="12"/>
                      <a:pt x="11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4" name="Freeform 37"/>
              <p:cNvSpPr>
                <a:spLocks/>
              </p:cNvSpPr>
              <p:nvPr/>
            </p:nvSpPr>
            <p:spPr bwMode="auto">
              <a:xfrm>
                <a:off x="4684713" y="1773238"/>
                <a:ext cx="15875" cy="2381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" y="17"/>
                  </a:cxn>
                  <a:cxn ang="0">
                    <a:pos x="1" y="11"/>
                  </a:cxn>
                  <a:cxn ang="0">
                    <a:pos x="11" y="0"/>
                  </a:cxn>
                  <a:cxn ang="0">
                    <a:pos x="8" y="6"/>
                  </a:cxn>
                </a:cxnLst>
                <a:rect l="0" t="0" r="r" b="b"/>
                <a:pathLst>
                  <a:path w="11" h="17">
                    <a:moveTo>
                      <a:pt x="8" y="6"/>
                    </a:moveTo>
                    <a:cubicBezTo>
                      <a:pt x="8" y="11"/>
                      <a:pt x="4" y="13"/>
                      <a:pt x="1" y="17"/>
                    </a:cubicBezTo>
                    <a:cubicBezTo>
                      <a:pt x="0" y="15"/>
                      <a:pt x="1" y="14"/>
                      <a:pt x="1" y="11"/>
                    </a:cubicBezTo>
                    <a:cubicBezTo>
                      <a:pt x="1" y="9"/>
                      <a:pt x="3" y="1"/>
                      <a:pt x="11" y="0"/>
                    </a:cubicBezTo>
                    <a:cubicBezTo>
                      <a:pt x="10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5" name="Freeform 38"/>
              <p:cNvSpPr>
                <a:spLocks/>
              </p:cNvSpPr>
              <p:nvPr/>
            </p:nvSpPr>
            <p:spPr bwMode="auto">
              <a:xfrm>
                <a:off x="4746625" y="1744663"/>
                <a:ext cx="20638" cy="26988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2" y="16"/>
                  </a:cxn>
                  <a:cxn ang="0">
                    <a:pos x="5" y="20"/>
                  </a:cxn>
                  <a:cxn ang="0">
                    <a:pos x="0" y="13"/>
                  </a:cxn>
                  <a:cxn ang="0">
                    <a:pos x="10" y="10"/>
                  </a:cxn>
                  <a:cxn ang="0">
                    <a:pos x="7" y="5"/>
                  </a:cxn>
                  <a:cxn ang="0">
                    <a:pos x="11" y="0"/>
                  </a:cxn>
                  <a:cxn ang="0">
                    <a:pos x="16" y="5"/>
                  </a:cxn>
                  <a:cxn ang="0">
                    <a:pos x="12" y="10"/>
                  </a:cxn>
                </a:cxnLst>
                <a:rect l="0" t="0" r="r" b="b"/>
                <a:pathLst>
                  <a:path w="16" h="20">
                    <a:moveTo>
                      <a:pt x="12" y="10"/>
                    </a:moveTo>
                    <a:cubicBezTo>
                      <a:pt x="12" y="12"/>
                      <a:pt x="12" y="14"/>
                      <a:pt x="12" y="16"/>
                    </a:cubicBezTo>
                    <a:cubicBezTo>
                      <a:pt x="12" y="17"/>
                      <a:pt x="6" y="20"/>
                      <a:pt x="5" y="20"/>
                    </a:cubicBezTo>
                    <a:cubicBezTo>
                      <a:pt x="1" y="20"/>
                      <a:pt x="0" y="16"/>
                      <a:pt x="0" y="13"/>
                    </a:cubicBezTo>
                    <a:cubicBezTo>
                      <a:pt x="4" y="13"/>
                      <a:pt x="6" y="10"/>
                      <a:pt x="10" y="10"/>
                    </a:cubicBezTo>
                    <a:cubicBezTo>
                      <a:pt x="9" y="8"/>
                      <a:pt x="7" y="7"/>
                      <a:pt x="7" y="5"/>
                    </a:cubicBezTo>
                    <a:cubicBezTo>
                      <a:pt x="7" y="2"/>
                      <a:pt x="11" y="0"/>
                      <a:pt x="11" y="0"/>
                    </a:cubicBezTo>
                    <a:cubicBezTo>
                      <a:pt x="13" y="3"/>
                      <a:pt x="14" y="4"/>
                      <a:pt x="16" y="5"/>
                    </a:cubicBezTo>
                    <a:cubicBezTo>
                      <a:pt x="15" y="7"/>
                      <a:pt x="13" y="10"/>
                      <a:pt x="12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16" name="Group 363"/>
          <p:cNvGrpSpPr/>
          <p:nvPr/>
        </p:nvGrpSpPr>
        <p:grpSpPr>
          <a:xfrm>
            <a:off x="6329468" y="4265505"/>
            <a:ext cx="1080837" cy="944179"/>
            <a:chOff x="6275388" y="2879725"/>
            <a:chExt cx="966788" cy="844551"/>
          </a:xfrm>
          <a:solidFill>
            <a:srgbClr val="5C6D7D"/>
          </a:solidFill>
        </p:grpSpPr>
        <p:sp>
          <p:nvSpPr>
            <p:cNvPr id="117" name="Freeform 9"/>
            <p:cNvSpPr>
              <a:spLocks/>
            </p:cNvSpPr>
            <p:nvPr/>
          </p:nvSpPr>
          <p:spPr bwMode="auto">
            <a:xfrm>
              <a:off x="6567488" y="2879725"/>
              <a:ext cx="339725" cy="1762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160" y="39"/>
                </a:cxn>
                <a:cxn ang="0">
                  <a:pos x="173" y="45"/>
                </a:cxn>
                <a:cxn ang="0">
                  <a:pos x="179" y="49"/>
                </a:cxn>
                <a:cxn ang="0">
                  <a:pos x="203" y="71"/>
                </a:cxn>
                <a:cxn ang="0">
                  <a:pos x="217" y="78"/>
                </a:cxn>
                <a:cxn ang="0">
                  <a:pos x="208" y="85"/>
                </a:cxn>
                <a:cxn ang="0">
                  <a:pos x="217" y="96"/>
                </a:cxn>
                <a:cxn ang="0">
                  <a:pos x="224" y="108"/>
                </a:cxn>
                <a:cxn ang="0">
                  <a:pos x="233" y="113"/>
                </a:cxn>
                <a:cxn ang="0">
                  <a:pos x="237" y="118"/>
                </a:cxn>
                <a:cxn ang="0">
                  <a:pos x="242" y="119"/>
                </a:cxn>
                <a:cxn ang="0">
                  <a:pos x="247" y="124"/>
                </a:cxn>
                <a:cxn ang="0">
                  <a:pos x="255" y="126"/>
                </a:cxn>
                <a:cxn ang="0">
                  <a:pos x="250" y="133"/>
                </a:cxn>
                <a:cxn ang="0">
                  <a:pos x="247" y="133"/>
                </a:cxn>
                <a:cxn ang="0">
                  <a:pos x="239" y="127"/>
                </a:cxn>
                <a:cxn ang="0">
                  <a:pos x="227" y="127"/>
                </a:cxn>
                <a:cxn ang="0">
                  <a:pos x="210" y="116"/>
                </a:cxn>
                <a:cxn ang="0">
                  <a:pos x="206" y="113"/>
                </a:cxn>
                <a:cxn ang="0">
                  <a:pos x="175" y="92"/>
                </a:cxn>
                <a:cxn ang="0">
                  <a:pos x="158" y="103"/>
                </a:cxn>
                <a:cxn ang="0">
                  <a:pos x="156" y="113"/>
                </a:cxn>
                <a:cxn ang="0">
                  <a:pos x="139" y="113"/>
                </a:cxn>
                <a:cxn ang="0">
                  <a:pos x="113" y="100"/>
                </a:cxn>
                <a:cxn ang="0">
                  <a:pos x="107" y="102"/>
                </a:cxn>
                <a:cxn ang="0">
                  <a:pos x="98" y="102"/>
                </a:cxn>
                <a:cxn ang="0">
                  <a:pos x="90" y="99"/>
                </a:cxn>
                <a:cxn ang="0">
                  <a:pos x="101" y="90"/>
                </a:cxn>
                <a:cxn ang="0">
                  <a:pos x="96" y="71"/>
                </a:cxn>
                <a:cxn ang="0">
                  <a:pos x="77" y="59"/>
                </a:cxn>
                <a:cxn ang="0">
                  <a:pos x="53" y="54"/>
                </a:cxn>
                <a:cxn ang="0">
                  <a:pos x="37" y="45"/>
                </a:cxn>
                <a:cxn ang="0">
                  <a:pos x="37" y="41"/>
                </a:cxn>
                <a:cxn ang="0">
                  <a:pos x="30" y="49"/>
                </a:cxn>
                <a:cxn ang="0">
                  <a:pos x="26" y="48"/>
                </a:cxn>
                <a:cxn ang="0">
                  <a:pos x="24" y="38"/>
                </a:cxn>
                <a:cxn ang="0">
                  <a:pos x="16" y="33"/>
                </a:cxn>
                <a:cxn ang="0">
                  <a:pos x="38" y="25"/>
                </a:cxn>
                <a:cxn ang="0">
                  <a:pos x="35" y="25"/>
                </a:cxn>
                <a:cxn ang="0">
                  <a:pos x="23" y="27"/>
                </a:cxn>
                <a:cxn ang="0">
                  <a:pos x="16" y="26"/>
                </a:cxn>
                <a:cxn ang="0">
                  <a:pos x="14" y="22"/>
                </a:cxn>
                <a:cxn ang="0">
                  <a:pos x="0" y="12"/>
                </a:cxn>
                <a:cxn ang="0">
                  <a:pos x="6" y="8"/>
                </a:cxn>
                <a:cxn ang="0">
                  <a:pos x="23" y="0"/>
                </a:cxn>
                <a:cxn ang="0">
                  <a:pos x="44" y="9"/>
                </a:cxn>
                <a:cxn ang="0">
                  <a:pos x="44" y="25"/>
                </a:cxn>
                <a:cxn ang="0">
                  <a:pos x="50" y="29"/>
                </a:cxn>
                <a:cxn ang="0">
                  <a:pos x="59" y="38"/>
                </a:cxn>
                <a:cxn ang="0">
                  <a:pos x="67" y="30"/>
                </a:cxn>
                <a:cxn ang="0">
                  <a:pos x="78" y="25"/>
                </a:cxn>
                <a:cxn ang="0">
                  <a:pos x="92" y="14"/>
                </a:cxn>
                <a:cxn ang="0">
                  <a:pos x="98" y="17"/>
                </a:cxn>
                <a:cxn ang="0">
                  <a:pos x="109" y="25"/>
                </a:cxn>
                <a:cxn ang="0">
                  <a:pos x="121" y="25"/>
                </a:cxn>
                <a:cxn ang="0">
                  <a:pos x="130" y="29"/>
                </a:cxn>
                <a:cxn ang="0">
                  <a:pos x="130" y="30"/>
                </a:cxn>
                <a:cxn ang="0">
                  <a:pos x="128" y="28"/>
                </a:cxn>
              </a:cxnLst>
              <a:rect l="0" t="0" r="r" b="b"/>
              <a:pathLst>
                <a:path w="255" h="133">
                  <a:moveTo>
                    <a:pt x="128" y="28"/>
                  </a:moveTo>
                  <a:cubicBezTo>
                    <a:pt x="133" y="33"/>
                    <a:pt x="149" y="39"/>
                    <a:pt x="160" y="39"/>
                  </a:cubicBezTo>
                  <a:cubicBezTo>
                    <a:pt x="165" y="39"/>
                    <a:pt x="168" y="45"/>
                    <a:pt x="173" y="45"/>
                  </a:cubicBezTo>
                  <a:cubicBezTo>
                    <a:pt x="173" y="48"/>
                    <a:pt x="176" y="49"/>
                    <a:pt x="179" y="49"/>
                  </a:cubicBezTo>
                  <a:cubicBezTo>
                    <a:pt x="193" y="54"/>
                    <a:pt x="192" y="66"/>
                    <a:pt x="203" y="71"/>
                  </a:cubicBezTo>
                  <a:cubicBezTo>
                    <a:pt x="207" y="73"/>
                    <a:pt x="217" y="68"/>
                    <a:pt x="217" y="78"/>
                  </a:cubicBezTo>
                  <a:cubicBezTo>
                    <a:pt x="217" y="83"/>
                    <a:pt x="208" y="81"/>
                    <a:pt x="208" y="85"/>
                  </a:cubicBezTo>
                  <a:cubicBezTo>
                    <a:pt x="208" y="87"/>
                    <a:pt x="216" y="95"/>
                    <a:pt x="217" y="96"/>
                  </a:cubicBezTo>
                  <a:cubicBezTo>
                    <a:pt x="221" y="100"/>
                    <a:pt x="220" y="103"/>
                    <a:pt x="224" y="108"/>
                  </a:cubicBezTo>
                  <a:cubicBezTo>
                    <a:pt x="225" y="111"/>
                    <a:pt x="230" y="113"/>
                    <a:pt x="233" y="113"/>
                  </a:cubicBezTo>
                  <a:cubicBezTo>
                    <a:pt x="235" y="113"/>
                    <a:pt x="236" y="116"/>
                    <a:pt x="237" y="118"/>
                  </a:cubicBezTo>
                  <a:cubicBezTo>
                    <a:pt x="238" y="120"/>
                    <a:pt x="240" y="118"/>
                    <a:pt x="242" y="119"/>
                  </a:cubicBezTo>
                  <a:cubicBezTo>
                    <a:pt x="245" y="119"/>
                    <a:pt x="246" y="122"/>
                    <a:pt x="247" y="124"/>
                  </a:cubicBezTo>
                  <a:cubicBezTo>
                    <a:pt x="247" y="126"/>
                    <a:pt x="254" y="125"/>
                    <a:pt x="255" y="126"/>
                  </a:cubicBezTo>
                  <a:cubicBezTo>
                    <a:pt x="253" y="127"/>
                    <a:pt x="250" y="130"/>
                    <a:pt x="250" y="133"/>
                  </a:cubicBezTo>
                  <a:cubicBezTo>
                    <a:pt x="249" y="133"/>
                    <a:pt x="248" y="133"/>
                    <a:pt x="247" y="133"/>
                  </a:cubicBezTo>
                  <a:cubicBezTo>
                    <a:pt x="246" y="133"/>
                    <a:pt x="240" y="128"/>
                    <a:pt x="239" y="127"/>
                  </a:cubicBezTo>
                  <a:cubicBezTo>
                    <a:pt x="227" y="127"/>
                    <a:pt x="227" y="127"/>
                    <a:pt x="227" y="127"/>
                  </a:cubicBezTo>
                  <a:cubicBezTo>
                    <a:pt x="221" y="126"/>
                    <a:pt x="210" y="121"/>
                    <a:pt x="210" y="116"/>
                  </a:cubicBezTo>
                  <a:cubicBezTo>
                    <a:pt x="210" y="115"/>
                    <a:pt x="207" y="114"/>
                    <a:pt x="206" y="113"/>
                  </a:cubicBezTo>
                  <a:cubicBezTo>
                    <a:pt x="197" y="104"/>
                    <a:pt x="189" y="92"/>
                    <a:pt x="175" y="92"/>
                  </a:cubicBezTo>
                  <a:cubicBezTo>
                    <a:pt x="164" y="92"/>
                    <a:pt x="165" y="100"/>
                    <a:pt x="158" y="103"/>
                  </a:cubicBezTo>
                  <a:cubicBezTo>
                    <a:pt x="160" y="108"/>
                    <a:pt x="156" y="110"/>
                    <a:pt x="156" y="113"/>
                  </a:cubicBezTo>
                  <a:cubicBezTo>
                    <a:pt x="146" y="113"/>
                    <a:pt x="144" y="113"/>
                    <a:pt x="139" y="113"/>
                  </a:cubicBezTo>
                  <a:cubicBezTo>
                    <a:pt x="128" y="113"/>
                    <a:pt x="125" y="100"/>
                    <a:pt x="113" y="100"/>
                  </a:cubicBezTo>
                  <a:cubicBezTo>
                    <a:pt x="112" y="100"/>
                    <a:pt x="107" y="100"/>
                    <a:pt x="107" y="102"/>
                  </a:cubicBezTo>
                  <a:cubicBezTo>
                    <a:pt x="98" y="102"/>
                    <a:pt x="98" y="102"/>
                    <a:pt x="98" y="102"/>
                  </a:cubicBezTo>
                  <a:cubicBezTo>
                    <a:pt x="94" y="102"/>
                    <a:pt x="90" y="102"/>
                    <a:pt x="90" y="99"/>
                  </a:cubicBezTo>
                  <a:cubicBezTo>
                    <a:pt x="90" y="93"/>
                    <a:pt x="99" y="91"/>
                    <a:pt x="101" y="90"/>
                  </a:cubicBezTo>
                  <a:cubicBezTo>
                    <a:pt x="95" y="84"/>
                    <a:pt x="98" y="78"/>
                    <a:pt x="96" y="71"/>
                  </a:cubicBezTo>
                  <a:cubicBezTo>
                    <a:pt x="94" y="66"/>
                    <a:pt x="82" y="61"/>
                    <a:pt x="77" y="59"/>
                  </a:cubicBezTo>
                  <a:cubicBezTo>
                    <a:pt x="72" y="56"/>
                    <a:pt x="60" y="54"/>
                    <a:pt x="53" y="54"/>
                  </a:cubicBezTo>
                  <a:cubicBezTo>
                    <a:pt x="47" y="54"/>
                    <a:pt x="44" y="43"/>
                    <a:pt x="37" y="45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4"/>
                    <a:pt x="34" y="49"/>
                    <a:pt x="30" y="49"/>
                  </a:cubicBezTo>
                  <a:cubicBezTo>
                    <a:pt x="29" y="49"/>
                    <a:pt x="26" y="49"/>
                    <a:pt x="26" y="48"/>
                  </a:cubicBezTo>
                  <a:cubicBezTo>
                    <a:pt x="24" y="43"/>
                    <a:pt x="26" y="41"/>
                    <a:pt x="24" y="38"/>
                  </a:cubicBezTo>
                  <a:cubicBezTo>
                    <a:pt x="22" y="34"/>
                    <a:pt x="17" y="36"/>
                    <a:pt x="16" y="33"/>
                  </a:cubicBezTo>
                  <a:cubicBezTo>
                    <a:pt x="22" y="29"/>
                    <a:pt x="35" y="30"/>
                    <a:pt x="38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0" y="26"/>
                    <a:pt x="27" y="27"/>
                    <a:pt x="23" y="27"/>
                  </a:cubicBezTo>
                  <a:cubicBezTo>
                    <a:pt x="20" y="27"/>
                    <a:pt x="19" y="26"/>
                    <a:pt x="16" y="26"/>
                  </a:cubicBezTo>
                  <a:cubicBezTo>
                    <a:pt x="15" y="25"/>
                    <a:pt x="14" y="23"/>
                    <a:pt x="14" y="22"/>
                  </a:cubicBezTo>
                  <a:cubicBezTo>
                    <a:pt x="11" y="15"/>
                    <a:pt x="0" y="18"/>
                    <a:pt x="0" y="12"/>
                  </a:cubicBezTo>
                  <a:cubicBezTo>
                    <a:pt x="0" y="9"/>
                    <a:pt x="4" y="8"/>
                    <a:pt x="6" y="8"/>
                  </a:cubicBezTo>
                  <a:cubicBezTo>
                    <a:pt x="12" y="8"/>
                    <a:pt x="15" y="0"/>
                    <a:pt x="23" y="0"/>
                  </a:cubicBezTo>
                  <a:cubicBezTo>
                    <a:pt x="30" y="0"/>
                    <a:pt x="36" y="7"/>
                    <a:pt x="44" y="9"/>
                  </a:cubicBezTo>
                  <a:cubicBezTo>
                    <a:pt x="44" y="15"/>
                    <a:pt x="44" y="22"/>
                    <a:pt x="44" y="25"/>
                  </a:cubicBezTo>
                  <a:cubicBezTo>
                    <a:pt x="44" y="27"/>
                    <a:pt x="46" y="29"/>
                    <a:pt x="50" y="29"/>
                  </a:cubicBezTo>
                  <a:cubicBezTo>
                    <a:pt x="50" y="31"/>
                    <a:pt x="56" y="38"/>
                    <a:pt x="59" y="38"/>
                  </a:cubicBezTo>
                  <a:cubicBezTo>
                    <a:pt x="62" y="38"/>
                    <a:pt x="66" y="31"/>
                    <a:pt x="67" y="30"/>
                  </a:cubicBezTo>
                  <a:cubicBezTo>
                    <a:pt x="71" y="27"/>
                    <a:pt x="71" y="26"/>
                    <a:pt x="78" y="25"/>
                  </a:cubicBezTo>
                  <a:cubicBezTo>
                    <a:pt x="82" y="23"/>
                    <a:pt x="87" y="15"/>
                    <a:pt x="92" y="14"/>
                  </a:cubicBezTo>
                  <a:cubicBezTo>
                    <a:pt x="93" y="17"/>
                    <a:pt x="96" y="16"/>
                    <a:pt x="98" y="17"/>
                  </a:cubicBezTo>
                  <a:cubicBezTo>
                    <a:pt x="103" y="18"/>
                    <a:pt x="106" y="24"/>
                    <a:pt x="109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3" y="27"/>
                    <a:pt x="128" y="29"/>
                    <a:pt x="130" y="29"/>
                  </a:cubicBezTo>
                  <a:cubicBezTo>
                    <a:pt x="130" y="30"/>
                    <a:pt x="130" y="30"/>
                    <a:pt x="130" y="30"/>
                  </a:cubicBezTo>
                  <a:lnTo>
                    <a:pt x="128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18" name="Group 361"/>
            <p:cNvGrpSpPr/>
            <p:nvPr/>
          </p:nvGrpSpPr>
          <p:grpSpPr>
            <a:xfrm>
              <a:off x="6275388" y="2917825"/>
              <a:ext cx="966788" cy="806451"/>
              <a:chOff x="6275388" y="2917825"/>
              <a:chExt cx="966788" cy="806451"/>
            </a:xfrm>
            <a:grpFill/>
          </p:grpSpPr>
          <p:sp>
            <p:nvSpPr>
              <p:cNvPr id="119" name="Freeform 7"/>
              <p:cNvSpPr>
                <a:spLocks/>
              </p:cNvSpPr>
              <p:nvPr/>
            </p:nvSpPr>
            <p:spPr bwMode="auto">
              <a:xfrm>
                <a:off x="6623050" y="2968625"/>
                <a:ext cx="11113" cy="2540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5"/>
                  </a:cxn>
                  <a:cxn ang="0">
                    <a:pos x="5" y="9"/>
                  </a:cxn>
                  <a:cxn ang="0">
                    <a:pos x="2" y="19"/>
                  </a:cxn>
                  <a:cxn ang="0">
                    <a:pos x="0" y="15"/>
                  </a:cxn>
                  <a:cxn ang="0">
                    <a:pos x="4" y="8"/>
                  </a:cxn>
                  <a:cxn ang="0">
                    <a:pos x="7" y="0"/>
                  </a:cxn>
                </a:cxnLst>
                <a:rect l="0" t="0" r="r" b="b"/>
                <a:pathLst>
                  <a:path w="8" h="19">
                    <a:moveTo>
                      <a:pt x="7" y="0"/>
                    </a:moveTo>
                    <a:cubicBezTo>
                      <a:pt x="7" y="4"/>
                      <a:pt x="8" y="2"/>
                      <a:pt x="8" y="5"/>
                    </a:cubicBezTo>
                    <a:cubicBezTo>
                      <a:pt x="8" y="8"/>
                      <a:pt x="7" y="9"/>
                      <a:pt x="5" y="9"/>
                    </a:cubicBezTo>
                    <a:cubicBezTo>
                      <a:pt x="5" y="14"/>
                      <a:pt x="6" y="19"/>
                      <a:pt x="2" y="19"/>
                    </a:cubicBezTo>
                    <a:cubicBezTo>
                      <a:pt x="1" y="19"/>
                      <a:pt x="0" y="16"/>
                      <a:pt x="0" y="15"/>
                    </a:cubicBezTo>
                    <a:cubicBezTo>
                      <a:pt x="0" y="11"/>
                      <a:pt x="4" y="10"/>
                      <a:pt x="4" y="8"/>
                    </a:cubicBezTo>
                    <a:cubicBezTo>
                      <a:pt x="4" y="4"/>
                      <a:pt x="3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" name="Freeform 8"/>
              <p:cNvSpPr>
                <a:spLocks/>
              </p:cNvSpPr>
              <p:nvPr/>
            </p:nvSpPr>
            <p:spPr bwMode="auto">
              <a:xfrm>
                <a:off x="6867525" y="2944813"/>
                <a:ext cx="65088" cy="38100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0" y="18"/>
                  </a:cxn>
                  <a:cxn ang="0">
                    <a:pos x="13" y="18"/>
                  </a:cxn>
                  <a:cxn ang="0">
                    <a:pos x="18" y="17"/>
                  </a:cxn>
                  <a:cxn ang="0">
                    <a:pos x="35" y="13"/>
                  </a:cxn>
                  <a:cxn ang="0">
                    <a:pos x="45" y="0"/>
                  </a:cxn>
                  <a:cxn ang="0">
                    <a:pos x="49" y="7"/>
                  </a:cxn>
                  <a:cxn ang="0">
                    <a:pos x="40" y="22"/>
                  </a:cxn>
                  <a:cxn ang="0">
                    <a:pos x="19" y="29"/>
                  </a:cxn>
                  <a:cxn ang="0">
                    <a:pos x="11" y="25"/>
                  </a:cxn>
                  <a:cxn ang="0">
                    <a:pos x="13" y="27"/>
                  </a:cxn>
                </a:cxnLst>
                <a:rect l="0" t="0" r="r" b="b"/>
                <a:pathLst>
                  <a:path w="49" h="29">
                    <a:moveTo>
                      <a:pt x="13" y="27"/>
                    </a:moveTo>
                    <a:cubicBezTo>
                      <a:pt x="9" y="22"/>
                      <a:pt x="1" y="24"/>
                      <a:pt x="0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8" y="17"/>
                      <a:pt x="18" y="17"/>
                    </a:cubicBezTo>
                    <a:cubicBezTo>
                      <a:pt x="25" y="14"/>
                      <a:pt x="31" y="15"/>
                      <a:pt x="35" y="13"/>
                    </a:cubicBezTo>
                    <a:cubicBezTo>
                      <a:pt x="41" y="10"/>
                      <a:pt x="39" y="0"/>
                      <a:pt x="45" y="0"/>
                    </a:cubicBezTo>
                    <a:cubicBezTo>
                      <a:pt x="48" y="0"/>
                      <a:pt x="49" y="4"/>
                      <a:pt x="49" y="7"/>
                    </a:cubicBezTo>
                    <a:cubicBezTo>
                      <a:pt x="49" y="16"/>
                      <a:pt x="40" y="14"/>
                      <a:pt x="40" y="22"/>
                    </a:cubicBezTo>
                    <a:cubicBezTo>
                      <a:pt x="32" y="24"/>
                      <a:pt x="28" y="29"/>
                      <a:pt x="19" y="29"/>
                    </a:cubicBezTo>
                    <a:cubicBezTo>
                      <a:pt x="17" y="29"/>
                      <a:pt x="11" y="26"/>
                      <a:pt x="11" y="25"/>
                    </a:cubicBezTo>
                    <a:lnTo>
                      <a:pt x="1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1" name="Freeform 10"/>
              <p:cNvSpPr>
                <a:spLocks/>
              </p:cNvSpPr>
              <p:nvPr/>
            </p:nvSpPr>
            <p:spPr bwMode="auto">
              <a:xfrm>
                <a:off x="6911975" y="2917825"/>
                <a:ext cx="34925" cy="34925"/>
              </a:xfrm>
              <a:custGeom>
                <a:avLst/>
                <a:gdLst/>
                <a:ahLst/>
                <a:cxnLst>
                  <a:cxn ang="0">
                    <a:pos x="23" y="25"/>
                  </a:cxn>
                  <a:cxn ang="0">
                    <a:pos x="19" y="17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18" y="13"/>
                  </a:cxn>
                  <a:cxn ang="0">
                    <a:pos x="26" y="22"/>
                  </a:cxn>
                  <a:cxn ang="0">
                    <a:pos x="26" y="25"/>
                  </a:cxn>
                  <a:cxn ang="0">
                    <a:pos x="23" y="25"/>
                  </a:cxn>
                </a:cxnLst>
                <a:rect l="0" t="0" r="r" b="b"/>
                <a:pathLst>
                  <a:path w="26" h="26">
                    <a:moveTo>
                      <a:pt x="23" y="25"/>
                    </a:moveTo>
                    <a:cubicBezTo>
                      <a:pt x="18" y="24"/>
                      <a:pt x="18" y="21"/>
                      <a:pt x="19" y="17"/>
                    </a:cubicBezTo>
                    <a:cubicBezTo>
                      <a:pt x="13" y="14"/>
                      <a:pt x="14" y="9"/>
                      <a:pt x="8" y="6"/>
                    </a:cubicBezTo>
                    <a:cubicBezTo>
                      <a:pt x="5" y="4"/>
                      <a:pt x="2" y="4"/>
                      <a:pt x="0" y="0"/>
                    </a:cubicBezTo>
                    <a:cubicBezTo>
                      <a:pt x="9" y="3"/>
                      <a:pt x="13" y="8"/>
                      <a:pt x="18" y="13"/>
                    </a:cubicBezTo>
                    <a:cubicBezTo>
                      <a:pt x="21" y="17"/>
                      <a:pt x="26" y="16"/>
                      <a:pt x="26" y="22"/>
                    </a:cubicBezTo>
                    <a:cubicBezTo>
                      <a:pt x="26" y="23"/>
                      <a:pt x="26" y="24"/>
                      <a:pt x="26" y="25"/>
                    </a:cubicBezTo>
                    <a:cubicBezTo>
                      <a:pt x="25" y="25"/>
                      <a:pt x="24" y="26"/>
                      <a:pt x="23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" name="Freeform 11"/>
              <p:cNvSpPr>
                <a:spLocks/>
              </p:cNvSpPr>
              <p:nvPr/>
            </p:nvSpPr>
            <p:spPr bwMode="auto">
              <a:xfrm>
                <a:off x="6972300" y="2967038"/>
                <a:ext cx="17463" cy="20638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1" y="0"/>
                  </a:cxn>
                  <a:cxn ang="0">
                    <a:pos x="13" y="12"/>
                  </a:cxn>
                  <a:cxn ang="0">
                    <a:pos x="10" y="16"/>
                  </a:cxn>
                  <a:cxn ang="0">
                    <a:pos x="7" y="13"/>
                  </a:cxn>
                  <a:cxn ang="0">
                    <a:pos x="7" y="9"/>
                  </a:cxn>
                </a:cxnLst>
                <a:rect l="0" t="0" r="r" b="b"/>
                <a:pathLst>
                  <a:path w="13" h="16">
                    <a:moveTo>
                      <a:pt x="7" y="9"/>
                    </a:moveTo>
                    <a:cubicBezTo>
                      <a:pt x="2" y="9"/>
                      <a:pt x="0" y="4"/>
                      <a:pt x="1" y="0"/>
                    </a:cubicBezTo>
                    <a:cubicBezTo>
                      <a:pt x="4" y="1"/>
                      <a:pt x="13" y="11"/>
                      <a:pt x="13" y="12"/>
                    </a:cubicBezTo>
                    <a:cubicBezTo>
                      <a:pt x="13" y="14"/>
                      <a:pt x="11" y="16"/>
                      <a:pt x="10" y="16"/>
                    </a:cubicBezTo>
                    <a:cubicBezTo>
                      <a:pt x="9" y="16"/>
                      <a:pt x="7" y="14"/>
                      <a:pt x="7" y="13"/>
                    </a:cubicBezTo>
                    <a:cubicBezTo>
                      <a:pt x="7" y="12"/>
                      <a:pt x="7" y="11"/>
                      <a:pt x="7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3" name="Freeform 12"/>
              <p:cNvSpPr>
                <a:spLocks/>
              </p:cNvSpPr>
              <p:nvPr/>
            </p:nvSpPr>
            <p:spPr bwMode="auto">
              <a:xfrm>
                <a:off x="7086600" y="3046413"/>
                <a:ext cx="9525" cy="11113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7" y="9"/>
                  </a:cxn>
                  <a:cxn ang="0">
                    <a:pos x="0" y="0"/>
                  </a:cxn>
                  <a:cxn ang="0">
                    <a:pos x="7" y="6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cubicBezTo>
                      <a:pt x="7" y="7"/>
                      <a:pt x="7" y="8"/>
                      <a:pt x="7" y="9"/>
                    </a:cubicBezTo>
                    <a:cubicBezTo>
                      <a:pt x="3" y="9"/>
                      <a:pt x="0" y="2"/>
                      <a:pt x="0" y="0"/>
                    </a:cubicBezTo>
                    <a:cubicBezTo>
                      <a:pt x="4" y="2"/>
                      <a:pt x="7" y="3"/>
                      <a:pt x="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4" name="Freeform 13"/>
              <p:cNvSpPr>
                <a:spLocks/>
              </p:cNvSpPr>
              <p:nvPr/>
            </p:nvSpPr>
            <p:spPr bwMode="auto">
              <a:xfrm>
                <a:off x="7061200" y="3036888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6"/>
                  </a:cxn>
                  <a:cxn ang="0">
                    <a:pos x="12" y="7"/>
                  </a:cxn>
                  <a:cxn ang="0">
                    <a:pos x="0" y="0"/>
                  </a:cxn>
                  <a:cxn ang="0">
                    <a:pos x="15" y="6"/>
                  </a:cxn>
                </a:cxnLst>
                <a:rect l="0" t="0" r="r" b="b"/>
                <a:pathLst>
                  <a:path w="15" h="7">
                    <a:moveTo>
                      <a:pt x="15" y="6"/>
                    </a:moveTo>
                    <a:cubicBezTo>
                      <a:pt x="14" y="6"/>
                      <a:pt x="13" y="7"/>
                      <a:pt x="12" y="7"/>
                    </a:cubicBezTo>
                    <a:cubicBezTo>
                      <a:pt x="7" y="7"/>
                      <a:pt x="0" y="5"/>
                      <a:pt x="0" y="0"/>
                    </a:cubicBezTo>
                    <a:cubicBezTo>
                      <a:pt x="7" y="0"/>
                      <a:pt x="11" y="1"/>
                      <a:pt x="15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5" name="Freeform 14"/>
              <p:cNvSpPr>
                <a:spLocks/>
              </p:cNvSpPr>
              <p:nvPr/>
            </p:nvSpPr>
            <p:spPr bwMode="auto">
              <a:xfrm>
                <a:off x="7064375" y="3013075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14"/>
                  </a:cxn>
                  <a:cxn ang="0">
                    <a:pos x="0" y="0"/>
                  </a:cxn>
                  <a:cxn ang="0">
                    <a:pos x="13" y="14"/>
                  </a:cxn>
                </a:cxnLst>
                <a:rect l="0" t="0" r="r" b="b"/>
                <a:pathLst>
                  <a:path w="13" h="14">
                    <a:moveTo>
                      <a:pt x="13" y="14"/>
                    </a:moveTo>
                    <a:cubicBezTo>
                      <a:pt x="9" y="14"/>
                      <a:pt x="1" y="3"/>
                      <a:pt x="0" y="0"/>
                    </a:cubicBezTo>
                    <a:cubicBezTo>
                      <a:pt x="6" y="3"/>
                      <a:pt x="11" y="7"/>
                      <a:pt x="1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6" name="Freeform 15"/>
              <p:cNvSpPr>
                <a:spLocks/>
              </p:cNvSpPr>
              <p:nvPr/>
            </p:nvSpPr>
            <p:spPr bwMode="auto">
              <a:xfrm>
                <a:off x="7027863" y="2998788"/>
                <a:ext cx="23813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7" y="9"/>
                  </a:cxn>
                  <a:cxn ang="0">
                    <a:pos x="14" y="1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6" y="2"/>
                      <a:pt x="15" y="5"/>
                      <a:pt x="17" y="9"/>
                    </a:cubicBezTo>
                    <a:cubicBezTo>
                      <a:pt x="17" y="9"/>
                      <a:pt x="15" y="10"/>
                      <a:pt x="14" y="10"/>
                    </a:cubicBezTo>
                    <a:cubicBezTo>
                      <a:pt x="10" y="10"/>
                      <a:pt x="0" y="6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7" name="Freeform 16"/>
              <p:cNvSpPr>
                <a:spLocks/>
              </p:cNvSpPr>
              <p:nvPr/>
            </p:nvSpPr>
            <p:spPr bwMode="auto">
              <a:xfrm>
                <a:off x="7002463" y="2984500"/>
                <a:ext cx="1428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0" y="2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cubicBezTo>
                      <a:pt x="5" y="3"/>
                      <a:pt x="8" y="2"/>
                      <a:pt x="11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3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8" name="Freeform 17"/>
              <p:cNvSpPr>
                <a:spLocks/>
              </p:cNvSpPr>
              <p:nvPr/>
            </p:nvSpPr>
            <p:spPr bwMode="auto">
              <a:xfrm>
                <a:off x="6800850" y="3594100"/>
                <a:ext cx="63500" cy="65088"/>
              </a:xfrm>
              <a:custGeom>
                <a:avLst/>
                <a:gdLst/>
                <a:ahLst/>
                <a:cxnLst>
                  <a:cxn ang="0">
                    <a:pos x="24" y="7"/>
                  </a:cxn>
                  <a:cxn ang="0">
                    <a:pos x="43" y="3"/>
                  </a:cxn>
                  <a:cxn ang="0">
                    <a:pos x="48" y="16"/>
                  </a:cxn>
                  <a:cxn ang="0">
                    <a:pos x="27" y="49"/>
                  </a:cxn>
                  <a:cxn ang="0">
                    <a:pos x="0" y="7"/>
                  </a:cxn>
                  <a:cxn ang="0">
                    <a:pos x="24" y="7"/>
                  </a:cxn>
                </a:cxnLst>
                <a:rect l="0" t="0" r="r" b="b"/>
                <a:pathLst>
                  <a:path w="48" h="49">
                    <a:moveTo>
                      <a:pt x="24" y="7"/>
                    </a:moveTo>
                    <a:cubicBezTo>
                      <a:pt x="30" y="7"/>
                      <a:pt x="37" y="5"/>
                      <a:pt x="43" y="3"/>
                    </a:cubicBezTo>
                    <a:cubicBezTo>
                      <a:pt x="45" y="8"/>
                      <a:pt x="48" y="11"/>
                      <a:pt x="48" y="16"/>
                    </a:cubicBezTo>
                    <a:cubicBezTo>
                      <a:pt x="48" y="26"/>
                      <a:pt x="36" y="49"/>
                      <a:pt x="27" y="49"/>
                    </a:cubicBezTo>
                    <a:cubicBezTo>
                      <a:pt x="14" y="49"/>
                      <a:pt x="0" y="16"/>
                      <a:pt x="0" y="7"/>
                    </a:cubicBezTo>
                    <a:cubicBezTo>
                      <a:pt x="0" y="0"/>
                      <a:pt x="24" y="7"/>
                      <a:pt x="24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 18"/>
              <p:cNvSpPr>
                <a:spLocks/>
              </p:cNvSpPr>
              <p:nvPr/>
            </p:nvSpPr>
            <p:spPr bwMode="auto">
              <a:xfrm>
                <a:off x="6275388" y="3057525"/>
                <a:ext cx="676275" cy="509588"/>
              </a:xfrm>
              <a:custGeom>
                <a:avLst/>
                <a:gdLst/>
                <a:ahLst/>
                <a:cxnLst>
                  <a:cxn ang="0">
                    <a:pos x="508" y="232"/>
                  </a:cxn>
                  <a:cxn ang="0">
                    <a:pos x="501" y="272"/>
                  </a:cxn>
                  <a:cxn ang="0">
                    <a:pos x="478" y="312"/>
                  </a:cxn>
                  <a:cxn ang="0">
                    <a:pos x="465" y="351"/>
                  </a:cxn>
                  <a:cxn ang="0">
                    <a:pos x="398" y="370"/>
                  </a:cxn>
                  <a:cxn ang="0">
                    <a:pos x="335" y="350"/>
                  </a:cxn>
                  <a:cxn ang="0">
                    <a:pos x="329" y="330"/>
                  </a:cxn>
                  <a:cxn ang="0">
                    <a:pos x="314" y="333"/>
                  </a:cxn>
                  <a:cxn ang="0">
                    <a:pos x="313" y="315"/>
                  </a:cxn>
                  <a:cxn ang="0">
                    <a:pos x="301" y="329"/>
                  </a:cxn>
                  <a:cxn ang="0">
                    <a:pos x="310" y="292"/>
                  </a:cxn>
                  <a:cxn ang="0">
                    <a:pos x="278" y="315"/>
                  </a:cxn>
                  <a:cxn ang="0">
                    <a:pos x="214" y="276"/>
                  </a:cxn>
                  <a:cxn ang="0">
                    <a:pos x="131" y="308"/>
                  </a:cxn>
                  <a:cxn ang="0">
                    <a:pos x="93" y="311"/>
                  </a:cxn>
                  <a:cxn ang="0">
                    <a:pos x="22" y="310"/>
                  </a:cxn>
                  <a:cxn ang="0">
                    <a:pos x="23" y="262"/>
                  </a:cxn>
                  <a:cxn ang="0">
                    <a:pos x="2" y="204"/>
                  </a:cxn>
                  <a:cxn ang="0">
                    <a:pos x="9" y="204"/>
                  </a:cxn>
                  <a:cxn ang="0">
                    <a:pos x="3" y="176"/>
                  </a:cxn>
                  <a:cxn ang="0">
                    <a:pos x="8" y="145"/>
                  </a:cxn>
                  <a:cxn ang="0">
                    <a:pos x="32" y="132"/>
                  </a:cxn>
                  <a:cxn ang="0">
                    <a:pos x="114" y="95"/>
                  </a:cxn>
                  <a:cxn ang="0">
                    <a:pos x="119" y="76"/>
                  </a:cxn>
                  <a:cxn ang="0">
                    <a:pos x="131" y="71"/>
                  </a:cxn>
                  <a:cxn ang="0">
                    <a:pos x="150" y="50"/>
                  </a:cxn>
                  <a:cxn ang="0">
                    <a:pos x="187" y="58"/>
                  </a:cxn>
                  <a:cxn ang="0">
                    <a:pos x="203" y="56"/>
                  </a:cxn>
                  <a:cxn ang="0">
                    <a:pos x="211" y="30"/>
                  </a:cxn>
                  <a:cxn ang="0">
                    <a:pos x="244" y="17"/>
                  </a:cxn>
                  <a:cxn ang="0">
                    <a:pos x="276" y="19"/>
                  </a:cxn>
                  <a:cxn ang="0">
                    <a:pos x="297" y="23"/>
                  </a:cxn>
                  <a:cxn ang="0">
                    <a:pos x="281" y="54"/>
                  </a:cxn>
                  <a:cxn ang="0">
                    <a:pos x="295" y="68"/>
                  </a:cxn>
                  <a:cxn ang="0">
                    <a:pos x="341" y="90"/>
                  </a:cxn>
                  <a:cxn ang="0">
                    <a:pos x="359" y="15"/>
                  </a:cxn>
                  <a:cxn ang="0">
                    <a:pos x="381" y="28"/>
                  </a:cxn>
                  <a:cxn ang="0">
                    <a:pos x="400" y="50"/>
                  </a:cxn>
                  <a:cxn ang="0">
                    <a:pos x="419" y="104"/>
                  </a:cxn>
                  <a:cxn ang="0">
                    <a:pos x="457" y="146"/>
                  </a:cxn>
                  <a:cxn ang="0">
                    <a:pos x="497" y="185"/>
                  </a:cxn>
                </a:cxnLst>
                <a:rect l="0" t="0" r="r" b="b"/>
                <a:pathLst>
                  <a:path w="508" h="383">
                    <a:moveTo>
                      <a:pt x="496" y="186"/>
                    </a:moveTo>
                    <a:cubicBezTo>
                      <a:pt x="503" y="195"/>
                      <a:pt x="508" y="219"/>
                      <a:pt x="508" y="232"/>
                    </a:cubicBezTo>
                    <a:cubicBezTo>
                      <a:pt x="508" y="242"/>
                      <a:pt x="505" y="256"/>
                      <a:pt x="501" y="260"/>
                    </a:cubicBezTo>
                    <a:cubicBezTo>
                      <a:pt x="501" y="272"/>
                      <a:pt x="501" y="272"/>
                      <a:pt x="501" y="272"/>
                    </a:cubicBezTo>
                    <a:cubicBezTo>
                      <a:pt x="499" y="276"/>
                      <a:pt x="500" y="277"/>
                      <a:pt x="498" y="281"/>
                    </a:cubicBezTo>
                    <a:cubicBezTo>
                      <a:pt x="490" y="293"/>
                      <a:pt x="482" y="298"/>
                      <a:pt x="478" y="312"/>
                    </a:cubicBezTo>
                    <a:cubicBezTo>
                      <a:pt x="474" y="322"/>
                      <a:pt x="465" y="336"/>
                      <a:pt x="465" y="352"/>
                    </a:cubicBezTo>
                    <a:cubicBezTo>
                      <a:pt x="465" y="351"/>
                      <a:pt x="465" y="351"/>
                      <a:pt x="465" y="351"/>
                    </a:cubicBezTo>
                    <a:cubicBezTo>
                      <a:pt x="460" y="371"/>
                      <a:pt x="424" y="362"/>
                      <a:pt x="420" y="383"/>
                    </a:cubicBezTo>
                    <a:cubicBezTo>
                      <a:pt x="417" y="382"/>
                      <a:pt x="399" y="372"/>
                      <a:pt x="398" y="370"/>
                    </a:cubicBezTo>
                    <a:cubicBezTo>
                      <a:pt x="388" y="371"/>
                      <a:pt x="392" y="379"/>
                      <a:pt x="381" y="379"/>
                    </a:cubicBezTo>
                    <a:cubicBezTo>
                      <a:pt x="363" y="379"/>
                      <a:pt x="335" y="368"/>
                      <a:pt x="335" y="350"/>
                    </a:cubicBezTo>
                    <a:cubicBezTo>
                      <a:pt x="335" y="343"/>
                      <a:pt x="329" y="338"/>
                      <a:pt x="329" y="332"/>
                    </a:cubicBezTo>
                    <a:cubicBezTo>
                      <a:pt x="329" y="332"/>
                      <a:pt x="329" y="330"/>
                      <a:pt x="329" y="330"/>
                    </a:cubicBezTo>
                    <a:cubicBezTo>
                      <a:pt x="325" y="332"/>
                      <a:pt x="323" y="332"/>
                      <a:pt x="320" y="333"/>
                    </a:cubicBezTo>
                    <a:cubicBezTo>
                      <a:pt x="314" y="333"/>
                      <a:pt x="314" y="333"/>
                      <a:pt x="314" y="333"/>
                    </a:cubicBezTo>
                    <a:cubicBezTo>
                      <a:pt x="316" y="330"/>
                      <a:pt x="318" y="328"/>
                      <a:pt x="318" y="323"/>
                    </a:cubicBezTo>
                    <a:cubicBezTo>
                      <a:pt x="318" y="318"/>
                      <a:pt x="315" y="316"/>
                      <a:pt x="313" y="315"/>
                    </a:cubicBezTo>
                    <a:cubicBezTo>
                      <a:pt x="313" y="316"/>
                      <a:pt x="312" y="318"/>
                      <a:pt x="312" y="319"/>
                    </a:cubicBezTo>
                    <a:cubicBezTo>
                      <a:pt x="308" y="321"/>
                      <a:pt x="308" y="329"/>
                      <a:pt x="301" y="329"/>
                    </a:cubicBezTo>
                    <a:cubicBezTo>
                      <a:pt x="299" y="329"/>
                      <a:pt x="297" y="326"/>
                      <a:pt x="297" y="324"/>
                    </a:cubicBezTo>
                    <a:cubicBezTo>
                      <a:pt x="308" y="322"/>
                      <a:pt x="310" y="299"/>
                      <a:pt x="310" y="292"/>
                    </a:cubicBezTo>
                    <a:cubicBezTo>
                      <a:pt x="302" y="300"/>
                      <a:pt x="291" y="323"/>
                      <a:pt x="281" y="323"/>
                    </a:cubicBezTo>
                    <a:cubicBezTo>
                      <a:pt x="276" y="323"/>
                      <a:pt x="278" y="315"/>
                      <a:pt x="278" y="315"/>
                    </a:cubicBezTo>
                    <a:cubicBezTo>
                      <a:pt x="275" y="315"/>
                      <a:pt x="265" y="294"/>
                      <a:pt x="262" y="289"/>
                    </a:cubicBezTo>
                    <a:cubicBezTo>
                      <a:pt x="254" y="280"/>
                      <a:pt x="228" y="276"/>
                      <a:pt x="214" y="276"/>
                    </a:cubicBezTo>
                    <a:cubicBezTo>
                      <a:pt x="198" y="276"/>
                      <a:pt x="195" y="283"/>
                      <a:pt x="185" y="286"/>
                    </a:cubicBezTo>
                    <a:cubicBezTo>
                      <a:pt x="163" y="293"/>
                      <a:pt x="135" y="285"/>
                      <a:pt x="131" y="308"/>
                    </a:cubicBezTo>
                    <a:cubicBezTo>
                      <a:pt x="122" y="309"/>
                      <a:pt x="115" y="311"/>
                      <a:pt x="105" y="311"/>
                    </a:cubicBezTo>
                    <a:cubicBezTo>
                      <a:pt x="98" y="307"/>
                      <a:pt x="98" y="311"/>
                      <a:pt x="93" y="311"/>
                    </a:cubicBezTo>
                    <a:cubicBezTo>
                      <a:pt x="77" y="311"/>
                      <a:pt x="71" y="326"/>
                      <a:pt x="51" y="326"/>
                    </a:cubicBezTo>
                    <a:cubicBezTo>
                      <a:pt x="43" y="326"/>
                      <a:pt x="22" y="316"/>
                      <a:pt x="22" y="310"/>
                    </a:cubicBezTo>
                    <a:cubicBezTo>
                      <a:pt x="22" y="303"/>
                      <a:pt x="32" y="300"/>
                      <a:pt x="32" y="290"/>
                    </a:cubicBezTo>
                    <a:cubicBezTo>
                      <a:pt x="32" y="277"/>
                      <a:pt x="26" y="270"/>
                      <a:pt x="23" y="262"/>
                    </a:cubicBezTo>
                    <a:cubicBezTo>
                      <a:pt x="18" y="243"/>
                      <a:pt x="17" y="237"/>
                      <a:pt x="11" y="220"/>
                    </a:cubicBezTo>
                    <a:cubicBezTo>
                      <a:pt x="9" y="213"/>
                      <a:pt x="0" y="211"/>
                      <a:pt x="2" y="204"/>
                    </a:cubicBezTo>
                    <a:cubicBezTo>
                      <a:pt x="3" y="202"/>
                      <a:pt x="3" y="201"/>
                      <a:pt x="5" y="198"/>
                    </a:cubicBezTo>
                    <a:cubicBezTo>
                      <a:pt x="6" y="201"/>
                      <a:pt x="7" y="203"/>
                      <a:pt x="9" y="204"/>
                    </a:cubicBezTo>
                    <a:cubicBezTo>
                      <a:pt x="10" y="202"/>
                      <a:pt x="9" y="201"/>
                      <a:pt x="9" y="198"/>
                    </a:cubicBezTo>
                    <a:cubicBezTo>
                      <a:pt x="9" y="192"/>
                      <a:pt x="3" y="187"/>
                      <a:pt x="3" y="176"/>
                    </a:cubicBezTo>
                    <a:cubicBezTo>
                      <a:pt x="3" y="162"/>
                      <a:pt x="3" y="161"/>
                      <a:pt x="3" y="150"/>
                    </a:cubicBezTo>
                    <a:cubicBezTo>
                      <a:pt x="3" y="146"/>
                      <a:pt x="7" y="146"/>
                      <a:pt x="8" y="145"/>
                    </a:cubicBezTo>
                    <a:cubicBezTo>
                      <a:pt x="9" y="146"/>
                      <a:pt x="9" y="148"/>
                      <a:pt x="9" y="149"/>
                    </a:cubicBezTo>
                    <a:cubicBezTo>
                      <a:pt x="17" y="148"/>
                      <a:pt x="27" y="137"/>
                      <a:pt x="32" y="132"/>
                    </a:cubicBezTo>
                    <a:cubicBezTo>
                      <a:pt x="37" y="127"/>
                      <a:pt x="53" y="126"/>
                      <a:pt x="62" y="125"/>
                    </a:cubicBezTo>
                    <a:cubicBezTo>
                      <a:pt x="78" y="122"/>
                      <a:pt x="114" y="110"/>
                      <a:pt x="114" y="95"/>
                    </a:cubicBezTo>
                    <a:cubicBezTo>
                      <a:pt x="114" y="92"/>
                      <a:pt x="114" y="90"/>
                      <a:pt x="114" y="87"/>
                    </a:cubicBezTo>
                    <a:cubicBezTo>
                      <a:pt x="114" y="83"/>
                      <a:pt x="115" y="79"/>
                      <a:pt x="119" y="76"/>
                    </a:cubicBezTo>
                    <a:cubicBezTo>
                      <a:pt x="122" y="80"/>
                      <a:pt x="124" y="82"/>
                      <a:pt x="126" y="85"/>
                    </a:cubicBezTo>
                    <a:cubicBezTo>
                      <a:pt x="131" y="82"/>
                      <a:pt x="129" y="75"/>
                      <a:pt x="131" y="71"/>
                    </a:cubicBezTo>
                    <a:cubicBezTo>
                      <a:pt x="134" y="72"/>
                      <a:pt x="137" y="74"/>
                      <a:pt x="140" y="74"/>
                    </a:cubicBezTo>
                    <a:cubicBezTo>
                      <a:pt x="140" y="62"/>
                      <a:pt x="149" y="60"/>
                      <a:pt x="150" y="50"/>
                    </a:cubicBezTo>
                    <a:cubicBezTo>
                      <a:pt x="162" y="50"/>
                      <a:pt x="164" y="41"/>
                      <a:pt x="173" y="41"/>
                    </a:cubicBezTo>
                    <a:cubicBezTo>
                      <a:pt x="181" y="41"/>
                      <a:pt x="186" y="50"/>
                      <a:pt x="187" y="58"/>
                    </a:cubicBezTo>
                    <a:cubicBezTo>
                      <a:pt x="189" y="55"/>
                      <a:pt x="192" y="53"/>
                      <a:pt x="196" y="53"/>
                    </a:cubicBezTo>
                    <a:cubicBezTo>
                      <a:pt x="198" y="53"/>
                      <a:pt x="202" y="56"/>
                      <a:pt x="203" y="56"/>
                    </a:cubicBezTo>
                    <a:cubicBezTo>
                      <a:pt x="205" y="52"/>
                      <a:pt x="204" y="49"/>
                      <a:pt x="204" y="45"/>
                    </a:cubicBezTo>
                    <a:cubicBezTo>
                      <a:pt x="204" y="39"/>
                      <a:pt x="211" y="36"/>
                      <a:pt x="211" y="30"/>
                    </a:cubicBezTo>
                    <a:cubicBezTo>
                      <a:pt x="211" y="24"/>
                      <a:pt x="228" y="20"/>
                      <a:pt x="236" y="20"/>
                    </a:cubicBezTo>
                    <a:cubicBezTo>
                      <a:pt x="239" y="20"/>
                      <a:pt x="243" y="17"/>
                      <a:pt x="244" y="17"/>
                    </a:cubicBezTo>
                    <a:cubicBezTo>
                      <a:pt x="241" y="13"/>
                      <a:pt x="237" y="11"/>
                      <a:pt x="236" y="7"/>
                    </a:cubicBezTo>
                    <a:cubicBezTo>
                      <a:pt x="251" y="13"/>
                      <a:pt x="260" y="19"/>
                      <a:pt x="276" y="19"/>
                    </a:cubicBezTo>
                    <a:cubicBezTo>
                      <a:pt x="281" y="19"/>
                      <a:pt x="283" y="15"/>
                      <a:pt x="288" y="15"/>
                    </a:cubicBezTo>
                    <a:cubicBezTo>
                      <a:pt x="291" y="15"/>
                      <a:pt x="297" y="20"/>
                      <a:pt x="297" y="23"/>
                    </a:cubicBezTo>
                    <a:cubicBezTo>
                      <a:pt x="297" y="29"/>
                      <a:pt x="290" y="30"/>
                      <a:pt x="287" y="32"/>
                    </a:cubicBezTo>
                    <a:cubicBezTo>
                      <a:pt x="281" y="54"/>
                      <a:pt x="281" y="54"/>
                      <a:pt x="281" y="54"/>
                    </a:cubicBezTo>
                    <a:cubicBezTo>
                      <a:pt x="281" y="58"/>
                      <a:pt x="288" y="57"/>
                      <a:pt x="290" y="59"/>
                    </a:cubicBezTo>
                    <a:cubicBezTo>
                      <a:pt x="293" y="60"/>
                      <a:pt x="293" y="67"/>
                      <a:pt x="295" y="68"/>
                    </a:cubicBezTo>
                    <a:cubicBezTo>
                      <a:pt x="306" y="72"/>
                      <a:pt x="313" y="74"/>
                      <a:pt x="324" y="79"/>
                    </a:cubicBezTo>
                    <a:cubicBezTo>
                      <a:pt x="330" y="81"/>
                      <a:pt x="333" y="90"/>
                      <a:pt x="341" y="90"/>
                    </a:cubicBezTo>
                    <a:cubicBezTo>
                      <a:pt x="355" y="90"/>
                      <a:pt x="357" y="64"/>
                      <a:pt x="359" y="54"/>
                    </a:cubicBezTo>
                    <a:cubicBezTo>
                      <a:pt x="359" y="15"/>
                      <a:pt x="359" y="15"/>
                      <a:pt x="359" y="15"/>
                    </a:cubicBezTo>
                    <a:cubicBezTo>
                      <a:pt x="366" y="9"/>
                      <a:pt x="364" y="4"/>
                      <a:pt x="372" y="0"/>
                    </a:cubicBezTo>
                    <a:cubicBezTo>
                      <a:pt x="373" y="11"/>
                      <a:pt x="379" y="19"/>
                      <a:pt x="381" y="28"/>
                    </a:cubicBezTo>
                    <a:cubicBezTo>
                      <a:pt x="383" y="34"/>
                      <a:pt x="381" y="42"/>
                      <a:pt x="386" y="45"/>
                    </a:cubicBezTo>
                    <a:cubicBezTo>
                      <a:pt x="390" y="47"/>
                      <a:pt x="399" y="49"/>
                      <a:pt x="400" y="50"/>
                    </a:cubicBezTo>
                    <a:cubicBezTo>
                      <a:pt x="406" y="54"/>
                      <a:pt x="406" y="68"/>
                      <a:pt x="408" y="75"/>
                    </a:cubicBezTo>
                    <a:cubicBezTo>
                      <a:pt x="412" y="87"/>
                      <a:pt x="415" y="93"/>
                      <a:pt x="419" y="104"/>
                    </a:cubicBezTo>
                    <a:cubicBezTo>
                      <a:pt x="422" y="114"/>
                      <a:pt x="441" y="118"/>
                      <a:pt x="449" y="126"/>
                    </a:cubicBezTo>
                    <a:cubicBezTo>
                      <a:pt x="454" y="131"/>
                      <a:pt x="455" y="139"/>
                      <a:pt x="457" y="146"/>
                    </a:cubicBezTo>
                    <a:cubicBezTo>
                      <a:pt x="459" y="151"/>
                      <a:pt x="466" y="151"/>
                      <a:pt x="471" y="151"/>
                    </a:cubicBezTo>
                    <a:cubicBezTo>
                      <a:pt x="471" y="169"/>
                      <a:pt x="488" y="176"/>
                      <a:pt x="497" y="185"/>
                    </a:cubicBezTo>
                    <a:lnTo>
                      <a:pt x="496" y="18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0" name="Freeform 19"/>
              <p:cNvSpPr>
                <a:spLocks/>
              </p:cNvSpPr>
              <p:nvPr/>
            </p:nvSpPr>
            <p:spPr bwMode="auto">
              <a:xfrm>
                <a:off x="7043738" y="3598863"/>
                <a:ext cx="127000" cy="125413"/>
              </a:xfrm>
              <a:custGeom>
                <a:avLst/>
                <a:gdLst/>
                <a:ahLst/>
                <a:cxnLst>
                  <a:cxn ang="0">
                    <a:pos x="58" y="26"/>
                  </a:cxn>
                  <a:cxn ang="0">
                    <a:pos x="59" y="22"/>
                  </a:cxn>
                  <a:cxn ang="0">
                    <a:pos x="67" y="17"/>
                  </a:cxn>
                  <a:cxn ang="0">
                    <a:pos x="67" y="14"/>
                  </a:cxn>
                  <a:cxn ang="0">
                    <a:pos x="78" y="0"/>
                  </a:cxn>
                  <a:cxn ang="0">
                    <a:pos x="81" y="4"/>
                  </a:cxn>
                  <a:cxn ang="0">
                    <a:pos x="83" y="10"/>
                  </a:cxn>
                  <a:cxn ang="0">
                    <a:pos x="90" y="6"/>
                  </a:cxn>
                  <a:cxn ang="0">
                    <a:pos x="94" y="8"/>
                  </a:cxn>
                  <a:cxn ang="0">
                    <a:pos x="96" y="15"/>
                  </a:cxn>
                  <a:cxn ang="0">
                    <a:pos x="79" y="37"/>
                  </a:cxn>
                  <a:cxn ang="0">
                    <a:pos x="79" y="50"/>
                  </a:cxn>
                  <a:cxn ang="0">
                    <a:pos x="63" y="53"/>
                  </a:cxn>
                  <a:cxn ang="0">
                    <a:pos x="49" y="84"/>
                  </a:cxn>
                  <a:cxn ang="0">
                    <a:pos x="32" y="94"/>
                  </a:cxn>
                  <a:cxn ang="0">
                    <a:pos x="23" y="92"/>
                  </a:cxn>
                  <a:cxn ang="0">
                    <a:pos x="3" y="83"/>
                  </a:cxn>
                  <a:cxn ang="0">
                    <a:pos x="0" y="81"/>
                  </a:cxn>
                  <a:cxn ang="0">
                    <a:pos x="18" y="57"/>
                  </a:cxn>
                  <a:cxn ang="0">
                    <a:pos x="25" y="51"/>
                  </a:cxn>
                  <a:cxn ang="0">
                    <a:pos x="50" y="37"/>
                  </a:cxn>
                  <a:cxn ang="0">
                    <a:pos x="58" y="26"/>
                  </a:cxn>
                </a:cxnLst>
                <a:rect l="0" t="0" r="r" b="b"/>
                <a:pathLst>
                  <a:path w="96" h="94">
                    <a:moveTo>
                      <a:pt x="58" y="26"/>
                    </a:moveTo>
                    <a:cubicBezTo>
                      <a:pt x="58" y="26"/>
                      <a:pt x="58" y="23"/>
                      <a:pt x="59" y="22"/>
                    </a:cubicBezTo>
                    <a:cubicBezTo>
                      <a:pt x="60" y="18"/>
                      <a:pt x="63" y="17"/>
                      <a:pt x="67" y="17"/>
                    </a:cubicBezTo>
                    <a:cubicBezTo>
                      <a:pt x="67" y="16"/>
                      <a:pt x="67" y="15"/>
                      <a:pt x="67" y="14"/>
                    </a:cubicBezTo>
                    <a:cubicBezTo>
                      <a:pt x="67" y="8"/>
                      <a:pt x="74" y="2"/>
                      <a:pt x="78" y="0"/>
                    </a:cubicBezTo>
                    <a:cubicBezTo>
                      <a:pt x="78" y="3"/>
                      <a:pt x="79" y="4"/>
                      <a:pt x="81" y="4"/>
                    </a:cubicBezTo>
                    <a:cubicBezTo>
                      <a:pt x="81" y="7"/>
                      <a:pt x="80" y="10"/>
                      <a:pt x="83" y="10"/>
                    </a:cubicBezTo>
                    <a:cubicBezTo>
                      <a:pt x="86" y="10"/>
                      <a:pt x="88" y="7"/>
                      <a:pt x="90" y="6"/>
                    </a:cubicBezTo>
                    <a:cubicBezTo>
                      <a:pt x="91" y="8"/>
                      <a:pt x="92" y="8"/>
                      <a:pt x="94" y="8"/>
                    </a:cubicBezTo>
                    <a:cubicBezTo>
                      <a:pt x="94" y="12"/>
                      <a:pt x="94" y="14"/>
                      <a:pt x="96" y="15"/>
                    </a:cubicBezTo>
                    <a:cubicBezTo>
                      <a:pt x="95" y="21"/>
                      <a:pt x="86" y="37"/>
                      <a:pt x="79" y="37"/>
                    </a:cubicBezTo>
                    <a:cubicBezTo>
                      <a:pt x="78" y="43"/>
                      <a:pt x="80" y="45"/>
                      <a:pt x="79" y="50"/>
                    </a:cubicBezTo>
                    <a:cubicBezTo>
                      <a:pt x="77" y="50"/>
                      <a:pt x="66" y="53"/>
                      <a:pt x="63" y="53"/>
                    </a:cubicBezTo>
                    <a:cubicBezTo>
                      <a:pt x="61" y="58"/>
                      <a:pt x="49" y="84"/>
                      <a:pt x="49" y="84"/>
                    </a:cubicBezTo>
                    <a:cubicBezTo>
                      <a:pt x="45" y="88"/>
                      <a:pt x="37" y="94"/>
                      <a:pt x="32" y="94"/>
                    </a:cubicBezTo>
                    <a:cubicBezTo>
                      <a:pt x="30" y="94"/>
                      <a:pt x="25" y="92"/>
                      <a:pt x="23" y="92"/>
                    </a:cubicBezTo>
                    <a:cubicBezTo>
                      <a:pt x="20" y="92"/>
                      <a:pt x="3" y="85"/>
                      <a:pt x="3" y="83"/>
                    </a:cubicBezTo>
                    <a:cubicBezTo>
                      <a:pt x="2" y="83"/>
                      <a:pt x="0" y="82"/>
                      <a:pt x="0" y="81"/>
                    </a:cubicBezTo>
                    <a:cubicBezTo>
                      <a:pt x="0" y="70"/>
                      <a:pt x="14" y="64"/>
                      <a:pt x="18" y="57"/>
                    </a:cubicBezTo>
                    <a:cubicBezTo>
                      <a:pt x="20" y="54"/>
                      <a:pt x="22" y="51"/>
                      <a:pt x="25" y="51"/>
                    </a:cubicBezTo>
                    <a:cubicBezTo>
                      <a:pt x="36" y="51"/>
                      <a:pt x="42" y="40"/>
                      <a:pt x="50" y="37"/>
                    </a:cubicBezTo>
                    <a:cubicBezTo>
                      <a:pt x="52" y="36"/>
                      <a:pt x="58" y="26"/>
                      <a:pt x="58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1" name="Freeform 20"/>
              <p:cNvSpPr>
                <a:spLocks/>
              </p:cNvSpPr>
              <p:nvPr/>
            </p:nvSpPr>
            <p:spPr bwMode="auto">
              <a:xfrm>
                <a:off x="7148513" y="3476625"/>
                <a:ext cx="93663" cy="139700"/>
              </a:xfrm>
              <a:custGeom>
                <a:avLst/>
                <a:gdLst/>
                <a:ahLst/>
                <a:cxnLst>
                  <a:cxn ang="0">
                    <a:pos x="22" y="40"/>
                  </a:cxn>
                  <a:cxn ang="0">
                    <a:pos x="17" y="31"/>
                  </a:cxn>
                  <a:cxn ang="0">
                    <a:pos x="19" y="27"/>
                  </a:cxn>
                  <a:cxn ang="0">
                    <a:pos x="0" y="0"/>
                  </a:cxn>
                  <a:cxn ang="0">
                    <a:pos x="16" y="12"/>
                  </a:cxn>
                  <a:cxn ang="0">
                    <a:pos x="22" y="19"/>
                  </a:cxn>
                  <a:cxn ang="0">
                    <a:pos x="20" y="22"/>
                  </a:cxn>
                  <a:cxn ang="0">
                    <a:pos x="27" y="37"/>
                  </a:cxn>
                  <a:cxn ang="0">
                    <a:pos x="30" y="37"/>
                  </a:cxn>
                  <a:cxn ang="0">
                    <a:pos x="34" y="32"/>
                  </a:cxn>
                  <a:cxn ang="0">
                    <a:pos x="37" y="32"/>
                  </a:cxn>
                  <a:cxn ang="0">
                    <a:pos x="53" y="50"/>
                  </a:cxn>
                  <a:cxn ang="0">
                    <a:pos x="68" y="46"/>
                  </a:cxn>
                  <a:cxn ang="0">
                    <a:pos x="71" y="48"/>
                  </a:cxn>
                  <a:cxn ang="0">
                    <a:pos x="63" y="71"/>
                  </a:cxn>
                  <a:cxn ang="0">
                    <a:pos x="61" y="68"/>
                  </a:cxn>
                  <a:cxn ang="0">
                    <a:pos x="60" y="70"/>
                  </a:cxn>
                  <a:cxn ang="0">
                    <a:pos x="51" y="75"/>
                  </a:cxn>
                  <a:cxn ang="0">
                    <a:pos x="52" y="80"/>
                  </a:cxn>
                  <a:cxn ang="0">
                    <a:pos x="46" y="89"/>
                  </a:cxn>
                  <a:cxn ang="0">
                    <a:pos x="30" y="104"/>
                  </a:cxn>
                  <a:cxn ang="0">
                    <a:pos x="23" y="98"/>
                  </a:cxn>
                  <a:cxn ang="0">
                    <a:pos x="29" y="86"/>
                  </a:cxn>
                  <a:cxn ang="0">
                    <a:pos x="12" y="72"/>
                  </a:cxn>
                  <a:cxn ang="0">
                    <a:pos x="19" y="65"/>
                  </a:cxn>
                  <a:cxn ang="0">
                    <a:pos x="24" y="48"/>
                  </a:cxn>
                  <a:cxn ang="0">
                    <a:pos x="22" y="38"/>
                  </a:cxn>
                  <a:cxn ang="0">
                    <a:pos x="22" y="38"/>
                  </a:cxn>
                  <a:cxn ang="0">
                    <a:pos x="22" y="40"/>
                  </a:cxn>
                </a:cxnLst>
                <a:rect l="0" t="0" r="r" b="b"/>
                <a:pathLst>
                  <a:path w="71" h="104">
                    <a:moveTo>
                      <a:pt x="22" y="40"/>
                    </a:moveTo>
                    <a:cubicBezTo>
                      <a:pt x="21" y="36"/>
                      <a:pt x="17" y="35"/>
                      <a:pt x="17" y="31"/>
                    </a:cubicBezTo>
                    <a:cubicBezTo>
                      <a:pt x="17" y="30"/>
                      <a:pt x="18" y="28"/>
                      <a:pt x="19" y="27"/>
                    </a:cubicBezTo>
                    <a:cubicBezTo>
                      <a:pt x="8" y="25"/>
                      <a:pt x="2" y="11"/>
                      <a:pt x="0" y="0"/>
                    </a:cubicBezTo>
                    <a:cubicBezTo>
                      <a:pt x="4" y="7"/>
                      <a:pt x="12" y="8"/>
                      <a:pt x="16" y="12"/>
                    </a:cubicBezTo>
                    <a:cubicBezTo>
                      <a:pt x="19" y="15"/>
                      <a:pt x="19" y="18"/>
                      <a:pt x="22" y="19"/>
                    </a:cubicBezTo>
                    <a:cubicBezTo>
                      <a:pt x="21" y="21"/>
                      <a:pt x="20" y="21"/>
                      <a:pt x="20" y="22"/>
                    </a:cubicBezTo>
                    <a:cubicBezTo>
                      <a:pt x="20" y="25"/>
                      <a:pt x="25" y="34"/>
                      <a:pt x="27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4"/>
                      <a:pt x="32" y="32"/>
                      <a:pt x="34" y="32"/>
                    </a:cubicBezTo>
                    <a:cubicBezTo>
                      <a:pt x="35" y="32"/>
                      <a:pt x="36" y="32"/>
                      <a:pt x="37" y="32"/>
                    </a:cubicBezTo>
                    <a:cubicBezTo>
                      <a:pt x="37" y="44"/>
                      <a:pt x="42" y="50"/>
                      <a:pt x="53" y="50"/>
                    </a:cubicBezTo>
                    <a:cubicBezTo>
                      <a:pt x="61" y="50"/>
                      <a:pt x="61" y="46"/>
                      <a:pt x="68" y="46"/>
                    </a:cubicBezTo>
                    <a:cubicBezTo>
                      <a:pt x="69" y="46"/>
                      <a:pt x="71" y="47"/>
                      <a:pt x="71" y="48"/>
                    </a:cubicBezTo>
                    <a:cubicBezTo>
                      <a:pt x="65" y="55"/>
                      <a:pt x="67" y="64"/>
                      <a:pt x="63" y="71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0" y="68"/>
                      <a:pt x="60" y="70"/>
                      <a:pt x="60" y="70"/>
                    </a:cubicBezTo>
                    <a:cubicBezTo>
                      <a:pt x="55" y="71"/>
                      <a:pt x="51" y="72"/>
                      <a:pt x="51" y="75"/>
                    </a:cubicBezTo>
                    <a:cubicBezTo>
                      <a:pt x="51" y="77"/>
                      <a:pt x="52" y="78"/>
                      <a:pt x="52" y="80"/>
                    </a:cubicBezTo>
                    <a:cubicBezTo>
                      <a:pt x="52" y="83"/>
                      <a:pt x="47" y="87"/>
                      <a:pt x="46" y="89"/>
                    </a:cubicBezTo>
                    <a:cubicBezTo>
                      <a:pt x="42" y="95"/>
                      <a:pt x="39" y="104"/>
                      <a:pt x="30" y="104"/>
                    </a:cubicBezTo>
                    <a:cubicBezTo>
                      <a:pt x="26" y="104"/>
                      <a:pt x="23" y="102"/>
                      <a:pt x="23" y="98"/>
                    </a:cubicBezTo>
                    <a:cubicBezTo>
                      <a:pt x="23" y="93"/>
                      <a:pt x="29" y="91"/>
                      <a:pt x="29" y="86"/>
                    </a:cubicBezTo>
                    <a:cubicBezTo>
                      <a:pt x="29" y="77"/>
                      <a:pt x="12" y="80"/>
                      <a:pt x="12" y="72"/>
                    </a:cubicBezTo>
                    <a:cubicBezTo>
                      <a:pt x="12" y="68"/>
                      <a:pt x="16" y="67"/>
                      <a:pt x="19" y="65"/>
                    </a:cubicBezTo>
                    <a:cubicBezTo>
                      <a:pt x="23" y="61"/>
                      <a:pt x="24" y="55"/>
                      <a:pt x="24" y="48"/>
                    </a:cubicBezTo>
                    <a:cubicBezTo>
                      <a:pt x="24" y="44"/>
                      <a:pt x="22" y="40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lnTo>
                      <a:pt x="22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2" name="Freeform 116"/>
              <p:cNvSpPr>
                <a:spLocks/>
              </p:cNvSpPr>
              <p:nvPr/>
            </p:nvSpPr>
            <p:spPr bwMode="auto">
              <a:xfrm>
                <a:off x="6856413" y="3582988"/>
                <a:ext cx="6350" cy="952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7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5" y="4"/>
                      <a:pt x="4" y="5"/>
                      <a:pt x="4" y="7"/>
                    </a:cubicBezTo>
                    <a:cubicBezTo>
                      <a:pt x="0" y="6"/>
                      <a:pt x="0" y="3"/>
                      <a:pt x="0" y="0"/>
                    </a:cubicBezTo>
                    <a:cubicBezTo>
                      <a:pt x="2" y="0"/>
                      <a:pt x="4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3" name="Freeform 117"/>
              <p:cNvSpPr>
                <a:spLocks/>
              </p:cNvSpPr>
              <p:nvPr/>
            </p:nvSpPr>
            <p:spPr bwMode="auto">
              <a:xfrm>
                <a:off x="6664325" y="3500438"/>
                <a:ext cx="22225" cy="11113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0" y="4"/>
                  </a:cxn>
                  <a:cxn ang="0">
                    <a:pos x="16" y="4"/>
                  </a:cxn>
                </a:cxnLst>
                <a:rect l="0" t="0" r="r" b="b"/>
                <a:pathLst>
                  <a:path w="16" h="8">
                    <a:moveTo>
                      <a:pt x="16" y="4"/>
                    </a:moveTo>
                    <a:cubicBezTo>
                      <a:pt x="11" y="7"/>
                      <a:pt x="4" y="8"/>
                      <a:pt x="0" y="4"/>
                    </a:cubicBezTo>
                    <a:cubicBezTo>
                      <a:pt x="9" y="0"/>
                      <a:pt x="10" y="0"/>
                      <a:pt x="16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4" name="Freeform 118"/>
              <p:cNvSpPr>
                <a:spLocks/>
              </p:cNvSpPr>
              <p:nvPr/>
            </p:nvSpPr>
            <p:spPr bwMode="auto">
              <a:xfrm>
                <a:off x="6556375" y="3065463"/>
                <a:ext cx="22225" cy="9525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7"/>
                  </a:cxn>
                  <a:cxn ang="0">
                    <a:pos x="13" y="7"/>
                  </a:cxn>
                  <a:cxn ang="0">
                    <a:pos x="0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7">
                    <a:moveTo>
                      <a:pt x="17" y="1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4" y="7"/>
                      <a:pt x="13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8" y="1"/>
                      <a:pt x="11" y="0"/>
                      <a:pt x="1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35" name="Group 383"/>
          <p:cNvGrpSpPr/>
          <p:nvPr/>
        </p:nvGrpSpPr>
        <p:grpSpPr>
          <a:xfrm>
            <a:off x="4583093" y="2206770"/>
            <a:ext cx="3183939" cy="2250409"/>
            <a:chOff x="4713288" y="1038225"/>
            <a:chExt cx="2847975" cy="2012950"/>
          </a:xfrm>
          <a:solidFill>
            <a:srgbClr val="5C6D7D"/>
          </a:solidFill>
        </p:grpSpPr>
        <p:sp>
          <p:nvSpPr>
            <p:cNvPr id="136" name="Freeform 101"/>
            <p:cNvSpPr>
              <a:spLocks/>
            </p:cNvSpPr>
            <p:nvPr/>
          </p:nvSpPr>
          <p:spPr bwMode="auto">
            <a:xfrm>
              <a:off x="4818063" y="2127250"/>
              <a:ext cx="622300" cy="538163"/>
            </a:xfrm>
            <a:custGeom>
              <a:avLst/>
              <a:gdLst/>
              <a:ahLst/>
              <a:cxnLst>
                <a:cxn ang="0">
                  <a:pos x="102" y="154"/>
                </a:cxn>
                <a:cxn ang="0">
                  <a:pos x="113" y="126"/>
                </a:cxn>
                <a:cxn ang="0">
                  <a:pos x="122" y="86"/>
                </a:cxn>
                <a:cxn ang="0">
                  <a:pos x="125" y="77"/>
                </a:cxn>
                <a:cxn ang="0">
                  <a:pos x="108" y="77"/>
                </a:cxn>
                <a:cxn ang="0">
                  <a:pos x="64" y="77"/>
                </a:cxn>
                <a:cxn ang="0">
                  <a:pos x="27" y="79"/>
                </a:cxn>
                <a:cxn ang="0">
                  <a:pos x="26" y="77"/>
                </a:cxn>
                <a:cxn ang="0">
                  <a:pos x="0" y="55"/>
                </a:cxn>
                <a:cxn ang="0">
                  <a:pos x="9" y="37"/>
                </a:cxn>
                <a:cxn ang="0">
                  <a:pos x="41" y="20"/>
                </a:cxn>
                <a:cxn ang="0">
                  <a:pos x="48" y="13"/>
                </a:cxn>
                <a:cxn ang="0">
                  <a:pos x="80" y="4"/>
                </a:cxn>
                <a:cxn ang="0">
                  <a:pos x="127" y="7"/>
                </a:cxn>
                <a:cxn ang="0">
                  <a:pos x="174" y="15"/>
                </a:cxn>
                <a:cxn ang="0">
                  <a:pos x="223" y="21"/>
                </a:cxn>
                <a:cxn ang="0">
                  <a:pos x="256" y="44"/>
                </a:cxn>
                <a:cxn ang="0">
                  <a:pos x="278" y="33"/>
                </a:cxn>
                <a:cxn ang="0">
                  <a:pos x="281" y="43"/>
                </a:cxn>
                <a:cxn ang="0">
                  <a:pos x="289" y="65"/>
                </a:cxn>
                <a:cxn ang="0">
                  <a:pos x="309" y="76"/>
                </a:cxn>
                <a:cxn ang="0">
                  <a:pos x="350" y="76"/>
                </a:cxn>
                <a:cxn ang="0">
                  <a:pos x="359" y="63"/>
                </a:cxn>
                <a:cxn ang="0">
                  <a:pos x="387" y="51"/>
                </a:cxn>
                <a:cxn ang="0">
                  <a:pos x="439" y="74"/>
                </a:cxn>
                <a:cxn ang="0">
                  <a:pos x="445" y="96"/>
                </a:cxn>
                <a:cxn ang="0">
                  <a:pos x="435" y="119"/>
                </a:cxn>
                <a:cxn ang="0">
                  <a:pos x="436" y="138"/>
                </a:cxn>
                <a:cxn ang="0">
                  <a:pos x="449" y="156"/>
                </a:cxn>
                <a:cxn ang="0">
                  <a:pos x="445" y="179"/>
                </a:cxn>
                <a:cxn ang="0">
                  <a:pos x="448" y="232"/>
                </a:cxn>
                <a:cxn ang="0">
                  <a:pos x="448" y="240"/>
                </a:cxn>
                <a:cxn ang="0">
                  <a:pos x="393" y="231"/>
                </a:cxn>
                <a:cxn ang="0">
                  <a:pos x="370" y="220"/>
                </a:cxn>
                <a:cxn ang="0">
                  <a:pos x="333" y="207"/>
                </a:cxn>
                <a:cxn ang="0">
                  <a:pos x="313" y="192"/>
                </a:cxn>
                <a:cxn ang="0">
                  <a:pos x="278" y="183"/>
                </a:cxn>
                <a:cxn ang="0">
                  <a:pos x="304" y="224"/>
                </a:cxn>
                <a:cxn ang="0">
                  <a:pos x="315" y="227"/>
                </a:cxn>
                <a:cxn ang="0">
                  <a:pos x="313" y="246"/>
                </a:cxn>
                <a:cxn ang="0">
                  <a:pos x="379" y="225"/>
                </a:cxn>
                <a:cxn ang="0">
                  <a:pos x="406" y="260"/>
                </a:cxn>
                <a:cxn ang="0">
                  <a:pos x="414" y="270"/>
                </a:cxn>
                <a:cxn ang="0">
                  <a:pos x="410" y="302"/>
                </a:cxn>
                <a:cxn ang="0">
                  <a:pos x="390" y="321"/>
                </a:cxn>
                <a:cxn ang="0">
                  <a:pos x="365" y="347"/>
                </a:cxn>
                <a:cxn ang="0">
                  <a:pos x="328" y="368"/>
                </a:cxn>
                <a:cxn ang="0">
                  <a:pos x="265" y="395"/>
                </a:cxn>
                <a:cxn ang="0">
                  <a:pos x="234" y="404"/>
                </a:cxn>
                <a:cxn ang="0">
                  <a:pos x="217" y="399"/>
                </a:cxn>
                <a:cxn ang="0">
                  <a:pos x="209" y="372"/>
                </a:cxn>
                <a:cxn ang="0">
                  <a:pos x="198" y="340"/>
                </a:cxn>
                <a:cxn ang="0">
                  <a:pos x="162" y="280"/>
                </a:cxn>
                <a:cxn ang="0">
                  <a:pos x="154" y="259"/>
                </a:cxn>
                <a:cxn ang="0">
                  <a:pos x="140" y="251"/>
                </a:cxn>
                <a:cxn ang="0">
                  <a:pos x="131" y="229"/>
                </a:cxn>
                <a:cxn ang="0">
                  <a:pos x="109" y="196"/>
                </a:cxn>
                <a:cxn ang="0">
                  <a:pos x="112" y="177"/>
                </a:cxn>
              </a:cxnLst>
              <a:rect l="0" t="0" r="r" b="b"/>
              <a:pathLst>
                <a:path w="467" h="405">
                  <a:moveTo>
                    <a:pt x="112" y="177"/>
                  </a:moveTo>
                  <a:cubicBezTo>
                    <a:pt x="102" y="154"/>
                    <a:pt x="102" y="154"/>
                    <a:pt x="102" y="154"/>
                  </a:cubicBezTo>
                  <a:cubicBezTo>
                    <a:pt x="102" y="151"/>
                    <a:pt x="105" y="151"/>
                    <a:pt x="106" y="149"/>
                  </a:cubicBezTo>
                  <a:cubicBezTo>
                    <a:pt x="109" y="139"/>
                    <a:pt x="110" y="134"/>
                    <a:pt x="113" y="126"/>
                  </a:cubicBezTo>
                  <a:cubicBezTo>
                    <a:pt x="115" y="117"/>
                    <a:pt x="124" y="115"/>
                    <a:pt x="124" y="104"/>
                  </a:cubicBezTo>
                  <a:cubicBezTo>
                    <a:pt x="124" y="97"/>
                    <a:pt x="122" y="91"/>
                    <a:pt x="122" y="86"/>
                  </a:cubicBezTo>
                  <a:cubicBezTo>
                    <a:pt x="122" y="83"/>
                    <a:pt x="124" y="82"/>
                    <a:pt x="125" y="81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1" y="78"/>
                    <a:pt x="120" y="81"/>
                    <a:pt x="117" y="81"/>
                  </a:cubicBezTo>
                  <a:cubicBezTo>
                    <a:pt x="112" y="81"/>
                    <a:pt x="110" y="79"/>
                    <a:pt x="108" y="77"/>
                  </a:cubicBezTo>
                  <a:cubicBezTo>
                    <a:pt x="101" y="82"/>
                    <a:pt x="98" y="88"/>
                    <a:pt x="86" y="88"/>
                  </a:cubicBezTo>
                  <a:cubicBezTo>
                    <a:pt x="76" y="88"/>
                    <a:pt x="73" y="77"/>
                    <a:pt x="64" y="77"/>
                  </a:cubicBezTo>
                  <a:cubicBezTo>
                    <a:pt x="54" y="77"/>
                    <a:pt x="56" y="87"/>
                    <a:pt x="48" y="87"/>
                  </a:cubicBezTo>
                  <a:cubicBezTo>
                    <a:pt x="40" y="87"/>
                    <a:pt x="35" y="75"/>
                    <a:pt x="27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4" y="79"/>
                    <a:pt x="25" y="78"/>
                    <a:pt x="26" y="77"/>
                  </a:cubicBezTo>
                  <a:cubicBezTo>
                    <a:pt x="23" y="74"/>
                    <a:pt x="10" y="67"/>
                    <a:pt x="15" y="63"/>
                  </a:cubicBezTo>
                  <a:cubicBezTo>
                    <a:pt x="11" y="57"/>
                    <a:pt x="6" y="58"/>
                    <a:pt x="0" y="55"/>
                  </a:cubicBezTo>
                  <a:cubicBezTo>
                    <a:pt x="4" y="50"/>
                    <a:pt x="9" y="51"/>
                    <a:pt x="9" y="43"/>
                  </a:cubicBezTo>
                  <a:cubicBezTo>
                    <a:pt x="9" y="40"/>
                    <a:pt x="8" y="40"/>
                    <a:pt x="9" y="37"/>
                  </a:cubicBezTo>
                  <a:cubicBezTo>
                    <a:pt x="6" y="37"/>
                    <a:pt x="1" y="38"/>
                    <a:pt x="1" y="35"/>
                  </a:cubicBezTo>
                  <a:cubicBezTo>
                    <a:pt x="1" y="22"/>
                    <a:pt x="33" y="24"/>
                    <a:pt x="41" y="20"/>
                  </a:cubicBezTo>
                  <a:cubicBezTo>
                    <a:pt x="40" y="17"/>
                    <a:pt x="38" y="18"/>
                    <a:pt x="38" y="15"/>
                  </a:cubicBezTo>
                  <a:cubicBezTo>
                    <a:pt x="38" y="11"/>
                    <a:pt x="46" y="13"/>
                    <a:pt x="48" y="13"/>
                  </a:cubicBezTo>
                  <a:cubicBezTo>
                    <a:pt x="53" y="13"/>
                    <a:pt x="62" y="13"/>
                    <a:pt x="62" y="13"/>
                  </a:cubicBezTo>
                  <a:cubicBezTo>
                    <a:pt x="67" y="13"/>
                    <a:pt x="75" y="7"/>
                    <a:pt x="80" y="4"/>
                  </a:cubicBezTo>
                  <a:cubicBezTo>
                    <a:pt x="86" y="0"/>
                    <a:pt x="98" y="0"/>
                    <a:pt x="106" y="0"/>
                  </a:cubicBezTo>
                  <a:cubicBezTo>
                    <a:pt x="117" y="0"/>
                    <a:pt x="117" y="7"/>
                    <a:pt x="127" y="7"/>
                  </a:cubicBezTo>
                  <a:cubicBezTo>
                    <a:pt x="127" y="12"/>
                    <a:pt x="144" y="15"/>
                    <a:pt x="149" y="15"/>
                  </a:cubicBezTo>
                  <a:cubicBezTo>
                    <a:pt x="162" y="15"/>
                    <a:pt x="170" y="15"/>
                    <a:pt x="174" y="15"/>
                  </a:cubicBezTo>
                  <a:cubicBezTo>
                    <a:pt x="186" y="15"/>
                    <a:pt x="192" y="3"/>
                    <a:pt x="205" y="3"/>
                  </a:cubicBezTo>
                  <a:cubicBezTo>
                    <a:pt x="219" y="3"/>
                    <a:pt x="218" y="12"/>
                    <a:pt x="223" y="21"/>
                  </a:cubicBezTo>
                  <a:cubicBezTo>
                    <a:pt x="224" y="23"/>
                    <a:pt x="233" y="28"/>
                    <a:pt x="233" y="28"/>
                  </a:cubicBezTo>
                  <a:cubicBezTo>
                    <a:pt x="241" y="31"/>
                    <a:pt x="243" y="44"/>
                    <a:pt x="256" y="44"/>
                  </a:cubicBezTo>
                  <a:cubicBezTo>
                    <a:pt x="265" y="44"/>
                    <a:pt x="265" y="36"/>
                    <a:pt x="271" y="34"/>
                  </a:cubicBezTo>
                  <a:cubicBezTo>
                    <a:pt x="275" y="33"/>
                    <a:pt x="274" y="33"/>
                    <a:pt x="278" y="33"/>
                  </a:cubicBezTo>
                  <a:cubicBezTo>
                    <a:pt x="279" y="35"/>
                    <a:pt x="279" y="39"/>
                    <a:pt x="281" y="41"/>
                  </a:cubicBezTo>
                  <a:cubicBezTo>
                    <a:pt x="280" y="41"/>
                    <a:pt x="281" y="42"/>
                    <a:pt x="281" y="43"/>
                  </a:cubicBezTo>
                  <a:cubicBezTo>
                    <a:pt x="281" y="48"/>
                    <a:pt x="284" y="47"/>
                    <a:pt x="286" y="51"/>
                  </a:cubicBezTo>
                  <a:cubicBezTo>
                    <a:pt x="290" y="56"/>
                    <a:pt x="286" y="59"/>
                    <a:pt x="289" y="65"/>
                  </a:cubicBezTo>
                  <a:cubicBezTo>
                    <a:pt x="291" y="70"/>
                    <a:pt x="297" y="67"/>
                    <a:pt x="301" y="68"/>
                  </a:cubicBezTo>
                  <a:cubicBezTo>
                    <a:pt x="305" y="69"/>
                    <a:pt x="306" y="73"/>
                    <a:pt x="309" y="76"/>
                  </a:cubicBezTo>
                  <a:cubicBezTo>
                    <a:pt x="312" y="79"/>
                    <a:pt x="323" y="78"/>
                    <a:pt x="329" y="78"/>
                  </a:cubicBezTo>
                  <a:cubicBezTo>
                    <a:pt x="337" y="78"/>
                    <a:pt x="345" y="77"/>
                    <a:pt x="350" y="76"/>
                  </a:cubicBezTo>
                  <a:cubicBezTo>
                    <a:pt x="350" y="72"/>
                    <a:pt x="350" y="71"/>
                    <a:pt x="350" y="68"/>
                  </a:cubicBezTo>
                  <a:cubicBezTo>
                    <a:pt x="350" y="64"/>
                    <a:pt x="355" y="64"/>
                    <a:pt x="359" y="63"/>
                  </a:cubicBezTo>
                  <a:cubicBezTo>
                    <a:pt x="364" y="61"/>
                    <a:pt x="363" y="59"/>
                    <a:pt x="368" y="57"/>
                  </a:cubicBezTo>
                  <a:cubicBezTo>
                    <a:pt x="376" y="54"/>
                    <a:pt x="381" y="56"/>
                    <a:pt x="387" y="51"/>
                  </a:cubicBezTo>
                  <a:cubicBezTo>
                    <a:pt x="397" y="57"/>
                    <a:pt x="403" y="57"/>
                    <a:pt x="412" y="60"/>
                  </a:cubicBezTo>
                  <a:cubicBezTo>
                    <a:pt x="423" y="64"/>
                    <a:pt x="426" y="74"/>
                    <a:pt x="439" y="74"/>
                  </a:cubicBezTo>
                  <a:cubicBezTo>
                    <a:pt x="439" y="76"/>
                    <a:pt x="442" y="77"/>
                    <a:pt x="443" y="79"/>
                  </a:cubicBezTo>
                  <a:cubicBezTo>
                    <a:pt x="445" y="86"/>
                    <a:pt x="442" y="92"/>
                    <a:pt x="445" y="96"/>
                  </a:cubicBezTo>
                  <a:cubicBezTo>
                    <a:pt x="442" y="98"/>
                    <a:pt x="435" y="114"/>
                    <a:pt x="435" y="115"/>
                  </a:cubicBezTo>
                  <a:cubicBezTo>
                    <a:pt x="435" y="116"/>
                    <a:pt x="436" y="118"/>
                    <a:pt x="435" y="119"/>
                  </a:cubicBezTo>
                  <a:cubicBezTo>
                    <a:pt x="436" y="121"/>
                    <a:pt x="435" y="122"/>
                    <a:pt x="436" y="124"/>
                  </a:cubicBezTo>
                  <a:cubicBezTo>
                    <a:pt x="436" y="138"/>
                    <a:pt x="436" y="138"/>
                    <a:pt x="436" y="138"/>
                  </a:cubicBezTo>
                  <a:cubicBezTo>
                    <a:pt x="438" y="142"/>
                    <a:pt x="437" y="145"/>
                    <a:pt x="439" y="149"/>
                  </a:cubicBezTo>
                  <a:cubicBezTo>
                    <a:pt x="440" y="153"/>
                    <a:pt x="449" y="149"/>
                    <a:pt x="449" y="156"/>
                  </a:cubicBezTo>
                  <a:cubicBezTo>
                    <a:pt x="449" y="165"/>
                    <a:pt x="439" y="164"/>
                    <a:pt x="439" y="171"/>
                  </a:cubicBezTo>
                  <a:cubicBezTo>
                    <a:pt x="439" y="177"/>
                    <a:pt x="443" y="177"/>
                    <a:pt x="445" y="179"/>
                  </a:cubicBezTo>
                  <a:cubicBezTo>
                    <a:pt x="452" y="194"/>
                    <a:pt x="467" y="196"/>
                    <a:pt x="467" y="215"/>
                  </a:cubicBezTo>
                  <a:cubicBezTo>
                    <a:pt x="456" y="218"/>
                    <a:pt x="448" y="220"/>
                    <a:pt x="448" y="232"/>
                  </a:cubicBezTo>
                  <a:cubicBezTo>
                    <a:pt x="448" y="235"/>
                    <a:pt x="450" y="238"/>
                    <a:pt x="450" y="240"/>
                  </a:cubicBezTo>
                  <a:cubicBezTo>
                    <a:pt x="450" y="240"/>
                    <a:pt x="448" y="240"/>
                    <a:pt x="448" y="240"/>
                  </a:cubicBezTo>
                  <a:cubicBezTo>
                    <a:pt x="439" y="240"/>
                    <a:pt x="420" y="235"/>
                    <a:pt x="408" y="235"/>
                  </a:cubicBezTo>
                  <a:cubicBezTo>
                    <a:pt x="406" y="235"/>
                    <a:pt x="393" y="231"/>
                    <a:pt x="393" y="231"/>
                  </a:cubicBezTo>
                  <a:cubicBezTo>
                    <a:pt x="388" y="226"/>
                    <a:pt x="388" y="213"/>
                    <a:pt x="379" y="213"/>
                  </a:cubicBezTo>
                  <a:cubicBezTo>
                    <a:pt x="374" y="213"/>
                    <a:pt x="372" y="217"/>
                    <a:pt x="370" y="220"/>
                  </a:cubicBezTo>
                  <a:cubicBezTo>
                    <a:pt x="348" y="220"/>
                    <a:pt x="348" y="220"/>
                    <a:pt x="348" y="220"/>
                  </a:cubicBezTo>
                  <a:cubicBezTo>
                    <a:pt x="341" y="217"/>
                    <a:pt x="337" y="212"/>
                    <a:pt x="333" y="207"/>
                  </a:cubicBezTo>
                  <a:cubicBezTo>
                    <a:pt x="327" y="202"/>
                    <a:pt x="320" y="205"/>
                    <a:pt x="315" y="200"/>
                  </a:cubicBezTo>
                  <a:cubicBezTo>
                    <a:pt x="313" y="197"/>
                    <a:pt x="314" y="194"/>
                    <a:pt x="313" y="192"/>
                  </a:cubicBezTo>
                  <a:cubicBezTo>
                    <a:pt x="308" y="182"/>
                    <a:pt x="299" y="168"/>
                    <a:pt x="286" y="168"/>
                  </a:cubicBezTo>
                  <a:cubicBezTo>
                    <a:pt x="280" y="168"/>
                    <a:pt x="278" y="176"/>
                    <a:pt x="278" y="183"/>
                  </a:cubicBezTo>
                  <a:cubicBezTo>
                    <a:pt x="278" y="187"/>
                    <a:pt x="278" y="189"/>
                    <a:pt x="278" y="193"/>
                  </a:cubicBezTo>
                  <a:cubicBezTo>
                    <a:pt x="281" y="203"/>
                    <a:pt x="293" y="222"/>
                    <a:pt x="304" y="224"/>
                  </a:cubicBezTo>
                  <a:cubicBezTo>
                    <a:pt x="304" y="229"/>
                    <a:pt x="306" y="231"/>
                    <a:pt x="307" y="235"/>
                  </a:cubicBezTo>
                  <a:cubicBezTo>
                    <a:pt x="312" y="233"/>
                    <a:pt x="311" y="228"/>
                    <a:pt x="315" y="227"/>
                  </a:cubicBezTo>
                  <a:cubicBezTo>
                    <a:pt x="316" y="228"/>
                    <a:pt x="316" y="230"/>
                    <a:pt x="316" y="231"/>
                  </a:cubicBezTo>
                  <a:cubicBezTo>
                    <a:pt x="316" y="237"/>
                    <a:pt x="313" y="240"/>
                    <a:pt x="313" y="246"/>
                  </a:cubicBezTo>
                  <a:cubicBezTo>
                    <a:pt x="313" y="252"/>
                    <a:pt x="324" y="255"/>
                    <a:pt x="331" y="255"/>
                  </a:cubicBezTo>
                  <a:cubicBezTo>
                    <a:pt x="360" y="255"/>
                    <a:pt x="363" y="237"/>
                    <a:pt x="379" y="225"/>
                  </a:cubicBezTo>
                  <a:cubicBezTo>
                    <a:pt x="379" y="241"/>
                    <a:pt x="379" y="241"/>
                    <a:pt x="379" y="241"/>
                  </a:cubicBezTo>
                  <a:cubicBezTo>
                    <a:pt x="385" y="254"/>
                    <a:pt x="393" y="256"/>
                    <a:pt x="406" y="260"/>
                  </a:cubicBezTo>
                  <a:cubicBezTo>
                    <a:pt x="411" y="261"/>
                    <a:pt x="411" y="269"/>
                    <a:pt x="414" y="271"/>
                  </a:cubicBezTo>
                  <a:cubicBezTo>
                    <a:pt x="414" y="270"/>
                    <a:pt x="414" y="270"/>
                    <a:pt x="414" y="270"/>
                  </a:cubicBezTo>
                  <a:cubicBezTo>
                    <a:pt x="416" y="274"/>
                    <a:pt x="423" y="273"/>
                    <a:pt x="423" y="277"/>
                  </a:cubicBezTo>
                  <a:cubicBezTo>
                    <a:pt x="423" y="288"/>
                    <a:pt x="410" y="291"/>
                    <a:pt x="410" y="302"/>
                  </a:cubicBezTo>
                  <a:cubicBezTo>
                    <a:pt x="403" y="302"/>
                    <a:pt x="399" y="303"/>
                    <a:pt x="397" y="309"/>
                  </a:cubicBezTo>
                  <a:cubicBezTo>
                    <a:pt x="395" y="314"/>
                    <a:pt x="396" y="321"/>
                    <a:pt x="390" y="321"/>
                  </a:cubicBezTo>
                  <a:cubicBezTo>
                    <a:pt x="384" y="321"/>
                    <a:pt x="384" y="334"/>
                    <a:pt x="378" y="334"/>
                  </a:cubicBezTo>
                  <a:cubicBezTo>
                    <a:pt x="374" y="334"/>
                    <a:pt x="365" y="342"/>
                    <a:pt x="365" y="347"/>
                  </a:cubicBezTo>
                  <a:cubicBezTo>
                    <a:pt x="353" y="349"/>
                    <a:pt x="327" y="354"/>
                    <a:pt x="327" y="364"/>
                  </a:cubicBezTo>
                  <a:cubicBezTo>
                    <a:pt x="327" y="365"/>
                    <a:pt x="327" y="367"/>
                    <a:pt x="328" y="368"/>
                  </a:cubicBezTo>
                  <a:cubicBezTo>
                    <a:pt x="318" y="373"/>
                    <a:pt x="304" y="376"/>
                    <a:pt x="294" y="378"/>
                  </a:cubicBezTo>
                  <a:cubicBezTo>
                    <a:pt x="289" y="380"/>
                    <a:pt x="271" y="392"/>
                    <a:pt x="265" y="395"/>
                  </a:cubicBezTo>
                  <a:cubicBezTo>
                    <a:pt x="252" y="395"/>
                    <a:pt x="252" y="395"/>
                    <a:pt x="252" y="395"/>
                  </a:cubicBezTo>
                  <a:cubicBezTo>
                    <a:pt x="244" y="400"/>
                    <a:pt x="243" y="404"/>
                    <a:pt x="234" y="404"/>
                  </a:cubicBezTo>
                  <a:cubicBezTo>
                    <a:pt x="231" y="405"/>
                    <a:pt x="231" y="405"/>
                    <a:pt x="231" y="405"/>
                  </a:cubicBezTo>
                  <a:cubicBezTo>
                    <a:pt x="229" y="405"/>
                    <a:pt x="218" y="400"/>
                    <a:pt x="217" y="399"/>
                  </a:cubicBezTo>
                  <a:cubicBezTo>
                    <a:pt x="216" y="399"/>
                    <a:pt x="219" y="399"/>
                    <a:pt x="217" y="394"/>
                  </a:cubicBezTo>
                  <a:cubicBezTo>
                    <a:pt x="212" y="387"/>
                    <a:pt x="209" y="380"/>
                    <a:pt x="209" y="372"/>
                  </a:cubicBezTo>
                  <a:cubicBezTo>
                    <a:pt x="204" y="371"/>
                    <a:pt x="207" y="363"/>
                    <a:pt x="208" y="359"/>
                  </a:cubicBezTo>
                  <a:cubicBezTo>
                    <a:pt x="210" y="349"/>
                    <a:pt x="203" y="345"/>
                    <a:pt x="198" y="340"/>
                  </a:cubicBezTo>
                  <a:cubicBezTo>
                    <a:pt x="193" y="335"/>
                    <a:pt x="181" y="320"/>
                    <a:pt x="181" y="309"/>
                  </a:cubicBezTo>
                  <a:cubicBezTo>
                    <a:pt x="165" y="306"/>
                    <a:pt x="162" y="297"/>
                    <a:pt x="162" y="280"/>
                  </a:cubicBezTo>
                  <a:cubicBezTo>
                    <a:pt x="162" y="270"/>
                    <a:pt x="156" y="268"/>
                    <a:pt x="154" y="259"/>
                  </a:cubicBezTo>
                  <a:cubicBezTo>
                    <a:pt x="154" y="259"/>
                    <a:pt x="154" y="259"/>
                    <a:pt x="154" y="259"/>
                  </a:cubicBezTo>
                  <a:cubicBezTo>
                    <a:pt x="152" y="258"/>
                    <a:pt x="150" y="255"/>
                    <a:pt x="148" y="254"/>
                  </a:cubicBezTo>
                  <a:cubicBezTo>
                    <a:pt x="147" y="252"/>
                    <a:pt x="141" y="253"/>
                    <a:pt x="140" y="251"/>
                  </a:cubicBezTo>
                  <a:cubicBezTo>
                    <a:pt x="137" y="249"/>
                    <a:pt x="138" y="242"/>
                    <a:pt x="137" y="239"/>
                  </a:cubicBezTo>
                  <a:cubicBezTo>
                    <a:pt x="136" y="235"/>
                    <a:pt x="132" y="231"/>
                    <a:pt x="131" y="229"/>
                  </a:cubicBezTo>
                  <a:cubicBezTo>
                    <a:pt x="125" y="221"/>
                    <a:pt x="121" y="214"/>
                    <a:pt x="116" y="207"/>
                  </a:cubicBezTo>
                  <a:cubicBezTo>
                    <a:pt x="115" y="205"/>
                    <a:pt x="109" y="198"/>
                    <a:pt x="109" y="196"/>
                  </a:cubicBezTo>
                  <a:cubicBezTo>
                    <a:pt x="109" y="192"/>
                    <a:pt x="112" y="182"/>
                    <a:pt x="112" y="175"/>
                  </a:cubicBezTo>
                  <a:lnTo>
                    <a:pt x="112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102"/>
            <p:cNvSpPr>
              <a:spLocks/>
            </p:cNvSpPr>
            <p:nvPr/>
          </p:nvSpPr>
          <p:spPr bwMode="auto">
            <a:xfrm>
              <a:off x="5713413" y="2714625"/>
              <a:ext cx="33338" cy="63500"/>
            </a:xfrm>
            <a:custGeom>
              <a:avLst/>
              <a:gdLst/>
              <a:ahLst/>
              <a:cxnLst>
                <a:cxn ang="0">
                  <a:pos x="25" y="30"/>
                </a:cxn>
                <a:cxn ang="0">
                  <a:pos x="11" y="48"/>
                </a:cxn>
                <a:cxn ang="0">
                  <a:pos x="0" y="35"/>
                </a:cxn>
                <a:cxn ang="0">
                  <a:pos x="6" y="0"/>
                </a:cxn>
                <a:cxn ang="0">
                  <a:pos x="25" y="30"/>
                </a:cxn>
              </a:cxnLst>
              <a:rect l="0" t="0" r="r" b="b"/>
              <a:pathLst>
                <a:path w="25" h="48">
                  <a:moveTo>
                    <a:pt x="25" y="30"/>
                  </a:moveTo>
                  <a:cubicBezTo>
                    <a:pt x="25" y="37"/>
                    <a:pt x="20" y="48"/>
                    <a:pt x="11" y="48"/>
                  </a:cubicBezTo>
                  <a:cubicBezTo>
                    <a:pt x="5" y="48"/>
                    <a:pt x="0" y="41"/>
                    <a:pt x="0" y="35"/>
                  </a:cubicBezTo>
                  <a:cubicBezTo>
                    <a:pt x="0" y="22"/>
                    <a:pt x="6" y="13"/>
                    <a:pt x="6" y="0"/>
                  </a:cubicBezTo>
                  <a:cubicBezTo>
                    <a:pt x="13" y="10"/>
                    <a:pt x="25" y="15"/>
                    <a:pt x="25" y="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103"/>
            <p:cNvSpPr>
              <a:spLocks/>
            </p:cNvSpPr>
            <p:nvPr/>
          </p:nvSpPr>
          <p:spPr bwMode="auto">
            <a:xfrm>
              <a:off x="5397500" y="2195513"/>
              <a:ext cx="677863" cy="544513"/>
            </a:xfrm>
            <a:custGeom>
              <a:avLst/>
              <a:gdLst/>
              <a:ahLst/>
              <a:cxnLst>
                <a:cxn ang="0">
                  <a:pos x="148" y="270"/>
                </a:cxn>
                <a:cxn ang="0">
                  <a:pos x="174" y="340"/>
                </a:cxn>
                <a:cxn ang="0">
                  <a:pos x="200" y="401"/>
                </a:cxn>
                <a:cxn ang="0">
                  <a:pos x="216" y="401"/>
                </a:cxn>
                <a:cxn ang="0">
                  <a:pos x="237" y="379"/>
                </a:cxn>
                <a:cxn ang="0">
                  <a:pos x="243" y="341"/>
                </a:cxn>
                <a:cxn ang="0">
                  <a:pos x="268" y="298"/>
                </a:cxn>
                <a:cxn ang="0">
                  <a:pos x="326" y="240"/>
                </a:cxn>
                <a:cxn ang="0">
                  <a:pos x="374" y="218"/>
                </a:cxn>
                <a:cxn ang="0">
                  <a:pos x="409" y="259"/>
                </a:cxn>
                <a:cxn ang="0">
                  <a:pos x="423" y="302"/>
                </a:cxn>
                <a:cxn ang="0">
                  <a:pos x="457" y="300"/>
                </a:cxn>
                <a:cxn ang="0">
                  <a:pos x="476" y="367"/>
                </a:cxn>
                <a:cxn ang="0">
                  <a:pos x="489" y="358"/>
                </a:cxn>
                <a:cxn ang="0">
                  <a:pos x="472" y="316"/>
                </a:cxn>
                <a:cxn ang="0">
                  <a:pos x="473" y="288"/>
                </a:cxn>
                <a:cxn ang="0">
                  <a:pos x="483" y="254"/>
                </a:cxn>
                <a:cxn ang="0">
                  <a:pos x="487" y="213"/>
                </a:cxn>
                <a:cxn ang="0">
                  <a:pos x="467" y="197"/>
                </a:cxn>
                <a:cxn ang="0">
                  <a:pos x="445" y="125"/>
                </a:cxn>
                <a:cxn ang="0">
                  <a:pos x="423" y="130"/>
                </a:cxn>
                <a:cxn ang="0">
                  <a:pos x="373" y="144"/>
                </a:cxn>
                <a:cxn ang="0">
                  <a:pos x="341" y="147"/>
                </a:cxn>
                <a:cxn ang="0">
                  <a:pos x="295" y="136"/>
                </a:cxn>
                <a:cxn ang="0">
                  <a:pos x="254" y="116"/>
                </a:cxn>
                <a:cxn ang="0">
                  <a:pos x="226" y="89"/>
                </a:cxn>
                <a:cxn ang="0">
                  <a:pos x="229" y="69"/>
                </a:cxn>
                <a:cxn ang="0">
                  <a:pos x="213" y="43"/>
                </a:cxn>
                <a:cxn ang="0">
                  <a:pos x="178" y="16"/>
                </a:cxn>
                <a:cxn ang="0">
                  <a:pos x="131" y="0"/>
                </a:cxn>
                <a:cxn ang="0">
                  <a:pos x="94" y="21"/>
                </a:cxn>
                <a:cxn ang="0">
                  <a:pos x="65" y="13"/>
                </a:cxn>
                <a:cxn ang="0">
                  <a:pos x="23" y="46"/>
                </a:cxn>
                <a:cxn ang="0">
                  <a:pos x="0" y="64"/>
                </a:cxn>
                <a:cxn ang="0">
                  <a:pos x="1" y="87"/>
                </a:cxn>
                <a:cxn ang="0">
                  <a:pos x="4" y="120"/>
                </a:cxn>
                <a:cxn ang="0">
                  <a:pos x="13" y="181"/>
                </a:cxn>
                <a:cxn ang="0">
                  <a:pos x="34" y="185"/>
                </a:cxn>
                <a:cxn ang="0">
                  <a:pos x="70" y="185"/>
                </a:cxn>
                <a:cxn ang="0">
                  <a:pos x="118" y="219"/>
                </a:cxn>
                <a:cxn ang="0">
                  <a:pos x="127" y="248"/>
                </a:cxn>
                <a:cxn ang="0">
                  <a:pos x="145" y="233"/>
                </a:cxn>
                <a:cxn ang="0">
                  <a:pos x="149" y="265"/>
                </a:cxn>
              </a:cxnLst>
              <a:rect l="0" t="0" r="r" b="b"/>
              <a:pathLst>
                <a:path w="509" h="410">
                  <a:moveTo>
                    <a:pt x="149" y="265"/>
                  </a:moveTo>
                  <a:cubicBezTo>
                    <a:pt x="147" y="263"/>
                    <a:pt x="147" y="263"/>
                    <a:pt x="147" y="263"/>
                  </a:cubicBezTo>
                  <a:cubicBezTo>
                    <a:pt x="147" y="265"/>
                    <a:pt x="148" y="268"/>
                    <a:pt x="148" y="270"/>
                  </a:cubicBezTo>
                  <a:cubicBezTo>
                    <a:pt x="148" y="278"/>
                    <a:pt x="153" y="286"/>
                    <a:pt x="155" y="295"/>
                  </a:cubicBezTo>
                  <a:cubicBezTo>
                    <a:pt x="158" y="305"/>
                    <a:pt x="166" y="319"/>
                    <a:pt x="168" y="326"/>
                  </a:cubicBezTo>
                  <a:cubicBezTo>
                    <a:pt x="170" y="332"/>
                    <a:pt x="170" y="334"/>
                    <a:pt x="174" y="340"/>
                  </a:cubicBezTo>
                  <a:cubicBezTo>
                    <a:pt x="177" y="345"/>
                    <a:pt x="175" y="351"/>
                    <a:pt x="179" y="358"/>
                  </a:cubicBezTo>
                  <a:cubicBezTo>
                    <a:pt x="180" y="362"/>
                    <a:pt x="187" y="366"/>
                    <a:pt x="188" y="372"/>
                  </a:cubicBezTo>
                  <a:cubicBezTo>
                    <a:pt x="191" y="382"/>
                    <a:pt x="196" y="390"/>
                    <a:pt x="200" y="401"/>
                  </a:cubicBezTo>
                  <a:cubicBezTo>
                    <a:pt x="200" y="402"/>
                    <a:pt x="202" y="405"/>
                    <a:pt x="204" y="405"/>
                  </a:cubicBezTo>
                  <a:cubicBezTo>
                    <a:pt x="204" y="409"/>
                    <a:pt x="207" y="410"/>
                    <a:pt x="210" y="410"/>
                  </a:cubicBezTo>
                  <a:cubicBezTo>
                    <a:pt x="214" y="410"/>
                    <a:pt x="214" y="405"/>
                    <a:pt x="216" y="401"/>
                  </a:cubicBezTo>
                  <a:cubicBezTo>
                    <a:pt x="218" y="397"/>
                    <a:pt x="219" y="398"/>
                    <a:pt x="224" y="396"/>
                  </a:cubicBezTo>
                  <a:cubicBezTo>
                    <a:pt x="228" y="394"/>
                    <a:pt x="227" y="382"/>
                    <a:pt x="233" y="381"/>
                  </a:cubicBezTo>
                  <a:cubicBezTo>
                    <a:pt x="234" y="380"/>
                    <a:pt x="237" y="380"/>
                    <a:pt x="237" y="379"/>
                  </a:cubicBezTo>
                  <a:cubicBezTo>
                    <a:pt x="240" y="379"/>
                    <a:pt x="240" y="379"/>
                    <a:pt x="240" y="379"/>
                  </a:cubicBezTo>
                  <a:cubicBezTo>
                    <a:pt x="237" y="367"/>
                    <a:pt x="237" y="367"/>
                    <a:pt x="237" y="367"/>
                  </a:cubicBezTo>
                  <a:cubicBezTo>
                    <a:pt x="237" y="359"/>
                    <a:pt x="243" y="352"/>
                    <a:pt x="243" y="341"/>
                  </a:cubicBezTo>
                  <a:cubicBezTo>
                    <a:pt x="243" y="334"/>
                    <a:pt x="240" y="329"/>
                    <a:pt x="240" y="321"/>
                  </a:cubicBezTo>
                  <a:cubicBezTo>
                    <a:pt x="240" y="312"/>
                    <a:pt x="249" y="311"/>
                    <a:pt x="257" y="308"/>
                  </a:cubicBezTo>
                  <a:cubicBezTo>
                    <a:pt x="260" y="307"/>
                    <a:pt x="265" y="302"/>
                    <a:pt x="268" y="298"/>
                  </a:cubicBezTo>
                  <a:cubicBezTo>
                    <a:pt x="277" y="290"/>
                    <a:pt x="284" y="281"/>
                    <a:pt x="293" y="272"/>
                  </a:cubicBezTo>
                  <a:cubicBezTo>
                    <a:pt x="300" y="265"/>
                    <a:pt x="313" y="263"/>
                    <a:pt x="321" y="255"/>
                  </a:cubicBezTo>
                  <a:cubicBezTo>
                    <a:pt x="325" y="251"/>
                    <a:pt x="325" y="246"/>
                    <a:pt x="326" y="240"/>
                  </a:cubicBezTo>
                  <a:cubicBezTo>
                    <a:pt x="328" y="236"/>
                    <a:pt x="337" y="236"/>
                    <a:pt x="340" y="229"/>
                  </a:cubicBezTo>
                  <a:cubicBezTo>
                    <a:pt x="344" y="231"/>
                    <a:pt x="344" y="233"/>
                    <a:pt x="351" y="233"/>
                  </a:cubicBezTo>
                  <a:cubicBezTo>
                    <a:pt x="362" y="233"/>
                    <a:pt x="374" y="231"/>
                    <a:pt x="374" y="218"/>
                  </a:cubicBezTo>
                  <a:cubicBezTo>
                    <a:pt x="381" y="219"/>
                    <a:pt x="389" y="222"/>
                    <a:pt x="390" y="228"/>
                  </a:cubicBezTo>
                  <a:cubicBezTo>
                    <a:pt x="392" y="233"/>
                    <a:pt x="391" y="240"/>
                    <a:pt x="395" y="245"/>
                  </a:cubicBezTo>
                  <a:cubicBezTo>
                    <a:pt x="398" y="251"/>
                    <a:pt x="403" y="255"/>
                    <a:pt x="409" y="259"/>
                  </a:cubicBezTo>
                  <a:cubicBezTo>
                    <a:pt x="414" y="267"/>
                    <a:pt x="419" y="274"/>
                    <a:pt x="422" y="283"/>
                  </a:cubicBezTo>
                  <a:cubicBezTo>
                    <a:pt x="423" y="285"/>
                    <a:pt x="425" y="286"/>
                    <a:pt x="425" y="289"/>
                  </a:cubicBezTo>
                  <a:cubicBezTo>
                    <a:pt x="425" y="293"/>
                    <a:pt x="423" y="296"/>
                    <a:pt x="423" y="302"/>
                  </a:cubicBezTo>
                  <a:cubicBezTo>
                    <a:pt x="423" y="307"/>
                    <a:pt x="423" y="313"/>
                    <a:pt x="430" y="313"/>
                  </a:cubicBezTo>
                  <a:cubicBezTo>
                    <a:pt x="442" y="313"/>
                    <a:pt x="445" y="300"/>
                    <a:pt x="453" y="293"/>
                  </a:cubicBezTo>
                  <a:cubicBezTo>
                    <a:pt x="455" y="295"/>
                    <a:pt x="454" y="297"/>
                    <a:pt x="457" y="300"/>
                  </a:cubicBezTo>
                  <a:cubicBezTo>
                    <a:pt x="457" y="300"/>
                    <a:pt x="461" y="300"/>
                    <a:pt x="462" y="302"/>
                  </a:cubicBezTo>
                  <a:cubicBezTo>
                    <a:pt x="467" y="308"/>
                    <a:pt x="459" y="322"/>
                    <a:pt x="465" y="322"/>
                  </a:cubicBezTo>
                  <a:cubicBezTo>
                    <a:pt x="465" y="336"/>
                    <a:pt x="476" y="347"/>
                    <a:pt x="476" y="367"/>
                  </a:cubicBezTo>
                  <a:cubicBezTo>
                    <a:pt x="476" y="371"/>
                    <a:pt x="473" y="382"/>
                    <a:pt x="476" y="383"/>
                  </a:cubicBezTo>
                  <a:cubicBezTo>
                    <a:pt x="480" y="376"/>
                    <a:pt x="481" y="371"/>
                    <a:pt x="485" y="363"/>
                  </a:cubicBezTo>
                  <a:cubicBezTo>
                    <a:pt x="486" y="361"/>
                    <a:pt x="489" y="360"/>
                    <a:pt x="489" y="358"/>
                  </a:cubicBezTo>
                  <a:cubicBezTo>
                    <a:pt x="489" y="354"/>
                    <a:pt x="483" y="334"/>
                    <a:pt x="479" y="330"/>
                  </a:cubicBezTo>
                  <a:cubicBezTo>
                    <a:pt x="476" y="327"/>
                    <a:pt x="472" y="325"/>
                    <a:pt x="472" y="320"/>
                  </a:cubicBezTo>
                  <a:cubicBezTo>
                    <a:pt x="472" y="319"/>
                    <a:pt x="472" y="318"/>
                    <a:pt x="472" y="316"/>
                  </a:cubicBezTo>
                  <a:cubicBezTo>
                    <a:pt x="472" y="317"/>
                    <a:pt x="472" y="317"/>
                    <a:pt x="472" y="317"/>
                  </a:cubicBezTo>
                  <a:cubicBezTo>
                    <a:pt x="473" y="316"/>
                    <a:pt x="476" y="311"/>
                    <a:pt x="476" y="307"/>
                  </a:cubicBezTo>
                  <a:cubicBezTo>
                    <a:pt x="476" y="302"/>
                    <a:pt x="476" y="293"/>
                    <a:pt x="473" y="288"/>
                  </a:cubicBezTo>
                  <a:cubicBezTo>
                    <a:pt x="470" y="284"/>
                    <a:pt x="464" y="284"/>
                    <a:pt x="464" y="276"/>
                  </a:cubicBezTo>
                  <a:cubicBezTo>
                    <a:pt x="464" y="268"/>
                    <a:pt x="467" y="262"/>
                    <a:pt x="472" y="258"/>
                  </a:cubicBezTo>
                  <a:cubicBezTo>
                    <a:pt x="474" y="255"/>
                    <a:pt x="479" y="256"/>
                    <a:pt x="483" y="254"/>
                  </a:cubicBezTo>
                  <a:cubicBezTo>
                    <a:pt x="493" y="247"/>
                    <a:pt x="500" y="244"/>
                    <a:pt x="509" y="230"/>
                  </a:cubicBezTo>
                  <a:cubicBezTo>
                    <a:pt x="506" y="230"/>
                    <a:pt x="505" y="231"/>
                    <a:pt x="501" y="231"/>
                  </a:cubicBezTo>
                  <a:cubicBezTo>
                    <a:pt x="493" y="231"/>
                    <a:pt x="487" y="222"/>
                    <a:pt x="487" y="213"/>
                  </a:cubicBezTo>
                  <a:cubicBezTo>
                    <a:pt x="483" y="212"/>
                    <a:pt x="482" y="199"/>
                    <a:pt x="478" y="199"/>
                  </a:cubicBezTo>
                  <a:cubicBezTo>
                    <a:pt x="475" y="199"/>
                    <a:pt x="472" y="202"/>
                    <a:pt x="469" y="202"/>
                  </a:cubicBezTo>
                  <a:cubicBezTo>
                    <a:pt x="468" y="202"/>
                    <a:pt x="467" y="199"/>
                    <a:pt x="467" y="197"/>
                  </a:cubicBezTo>
                  <a:cubicBezTo>
                    <a:pt x="467" y="181"/>
                    <a:pt x="479" y="180"/>
                    <a:pt x="479" y="163"/>
                  </a:cubicBezTo>
                  <a:cubicBezTo>
                    <a:pt x="479" y="154"/>
                    <a:pt x="472" y="151"/>
                    <a:pt x="468" y="144"/>
                  </a:cubicBezTo>
                  <a:cubicBezTo>
                    <a:pt x="457" y="139"/>
                    <a:pt x="448" y="140"/>
                    <a:pt x="445" y="125"/>
                  </a:cubicBezTo>
                  <a:cubicBezTo>
                    <a:pt x="442" y="125"/>
                    <a:pt x="442" y="125"/>
                    <a:pt x="442" y="125"/>
                  </a:cubicBezTo>
                  <a:cubicBezTo>
                    <a:pt x="438" y="129"/>
                    <a:pt x="438" y="129"/>
                    <a:pt x="438" y="129"/>
                  </a:cubicBezTo>
                  <a:cubicBezTo>
                    <a:pt x="433" y="131"/>
                    <a:pt x="427" y="126"/>
                    <a:pt x="423" y="130"/>
                  </a:cubicBezTo>
                  <a:cubicBezTo>
                    <a:pt x="422" y="132"/>
                    <a:pt x="421" y="133"/>
                    <a:pt x="418" y="135"/>
                  </a:cubicBezTo>
                  <a:cubicBezTo>
                    <a:pt x="415" y="137"/>
                    <a:pt x="401" y="149"/>
                    <a:pt x="394" y="149"/>
                  </a:cubicBezTo>
                  <a:cubicBezTo>
                    <a:pt x="387" y="149"/>
                    <a:pt x="382" y="144"/>
                    <a:pt x="373" y="144"/>
                  </a:cubicBezTo>
                  <a:cubicBezTo>
                    <a:pt x="362" y="144"/>
                    <a:pt x="360" y="152"/>
                    <a:pt x="354" y="155"/>
                  </a:cubicBezTo>
                  <a:cubicBezTo>
                    <a:pt x="353" y="152"/>
                    <a:pt x="352" y="145"/>
                    <a:pt x="349" y="145"/>
                  </a:cubicBezTo>
                  <a:cubicBezTo>
                    <a:pt x="347" y="145"/>
                    <a:pt x="345" y="147"/>
                    <a:pt x="341" y="147"/>
                  </a:cubicBezTo>
                  <a:cubicBezTo>
                    <a:pt x="335" y="147"/>
                    <a:pt x="329" y="147"/>
                    <a:pt x="323" y="147"/>
                  </a:cubicBezTo>
                  <a:cubicBezTo>
                    <a:pt x="313" y="147"/>
                    <a:pt x="309" y="141"/>
                    <a:pt x="302" y="136"/>
                  </a:cubicBezTo>
                  <a:cubicBezTo>
                    <a:pt x="300" y="135"/>
                    <a:pt x="296" y="139"/>
                    <a:pt x="295" y="136"/>
                  </a:cubicBezTo>
                  <a:cubicBezTo>
                    <a:pt x="293" y="132"/>
                    <a:pt x="293" y="129"/>
                    <a:pt x="290" y="127"/>
                  </a:cubicBezTo>
                  <a:cubicBezTo>
                    <a:pt x="283" y="124"/>
                    <a:pt x="279" y="126"/>
                    <a:pt x="273" y="120"/>
                  </a:cubicBezTo>
                  <a:cubicBezTo>
                    <a:pt x="268" y="115"/>
                    <a:pt x="263" y="118"/>
                    <a:pt x="254" y="116"/>
                  </a:cubicBezTo>
                  <a:cubicBezTo>
                    <a:pt x="246" y="114"/>
                    <a:pt x="243" y="108"/>
                    <a:pt x="236" y="106"/>
                  </a:cubicBezTo>
                  <a:cubicBezTo>
                    <a:pt x="234" y="105"/>
                    <a:pt x="229" y="106"/>
                    <a:pt x="228" y="103"/>
                  </a:cubicBezTo>
                  <a:cubicBezTo>
                    <a:pt x="227" y="98"/>
                    <a:pt x="227" y="94"/>
                    <a:pt x="226" y="89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1" y="85"/>
                    <a:pt x="236" y="86"/>
                    <a:pt x="236" y="80"/>
                  </a:cubicBezTo>
                  <a:cubicBezTo>
                    <a:pt x="236" y="75"/>
                    <a:pt x="229" y="74"/>
                    <a:pt x="229" y="69"/>
                  </a:cubicBezTo>
                  <a:cubicBezTo>
                    <a:pt x="229" y="57"/>
                    <a:pt x="246" y="59"/>
                    <a:pt x="246" y="47"/>
                  </a:cubicBezTo>
                  <a:cubicBezTo>
                    <a:pt x="246" y="43"/>
                    <a:pt x="236" y="35"/>
                    <a:pt x="232" y="35"/>
                  </a:cubicBezTo>
                  <a:cubicBezTo>
                    <a:pt x="224" y="35"/>
                    <a:pt x="221" y="42"/>
                    <a:pt x="213" y="43"/>
                  </a:cubicBezTo>
                  <a:cubicBezTo>
                    <a:pt x="205" y="40"/>
                    <a:pt x="200" y="40"/>
                    <a:pt x="194" y="34"/>
                  </a:cubicBezTo>
                  <a:cubicBezTo>
                    <a:pt x="191" y="31"/>
                    <a:pt x="193" y="25"/>
                    <a:pt x="188" y="24"/>
                  </a:cubicBezTo>
                  <a:cubicBezTo>
                    <a:pt x="182" y="22"/>
                    <a:pt x="178" y="24"/>
                    <a:pt x="178" y="16"/>
                  </a:cubicBezTo>
                  <a:cubicBezTo>
                    <a:pt x="172" y="15"/>
                    <a:pt x="168" y="15"/>
                    <a:pt x="163" y="15"/>
                  </a:cubicBezTo>
                  <a:cubicBezTo>
                    <a:pt x="154" y="15"/>
                    <a:pt x="150" y="23"/>
                    <a:pt x="140" y="23"/>
                  </a:cubicBezTo>
                  <a:cubicBezTo>
                    <a:pt x="130" y="23"/>
                    <a:pt x="140" y="0"/>
                    <a:pt x="131" y="0"/>
                  </a:cubicBezTo>
                  <a:cubicBezTo>
                    <a:pt x="122" y="0"/>
                    <a:pt x="120" y="10"/>
                    <a:pt x="116" y="10"/>
                  </a:cubicBezTo>
                  <a:cubicBezTo>
                    <a:pt x="115" y="10"/>
                    <a:pt x="114" y="11"/>
                    <a:pt x="113" y="10"/>
                  </a:cubicBezTo>
                  <a:cubicBezTo>
                    <a:pt x="110" y="16"/>
                    <a:pt x="103" y="21"/>
                    <a:pt x="94" y="21"/>
                  </a:cubicBezTo>
                  <a:cubicBezTo>
                    <a:pt x="91" y="21"/>
                    <a:pt x="90" y="16"/>
                    <a:pt x="86" y="16"/>
                  </a:cubicBezTo>
                  <a:cubicBezTo>
                    <a:pt x="83" y="16"/>
                    <a:pt x="73" y="20"/>
                    <a:pt x="72" y="15"/>
                  </a:cubicBezTo>
                  <a:cubicBezTo>
                    <a:pt x="68" y="15"/>
                    <a:pt x="69" y="13"/>
                    <a:pt x="65" y="13"/>
                  </a:cubicBezTo>
                  <a:cubicBezTo>
                    <a:pt x="54" y="13"/>
                    <a:pt x="53" y="24"/>
                    <a:pt x="45" y="32"/>
                  </a:cubicBezTo>
                  <a:cubicBezTo>
                    <a:pt x="42" y="35"/>
                    <a:pt x="37" y="35"/>
                    <a:pt x="33" y="39"/>
                  </a:cubicBezTo>
                  <a:cubicBezTo>
                    <a:pt x="30" y="42"/>
                    <a:pt x="28" y="46"/>
                    <a:pt x="23" y="46"/>
                  </a:cubicBezTo>
                  <a:cubicBezTo>
                    <a:pt x="19" y="46"/>
                    <a:pt x="16" y="42"/>
                    <a:pt x="12" y="42"/>
                  </a:cubicBezTo>
                  <a:cubicBezTo>
                    <a:pt x="11" y="42"/>
                    <a:pt x="11" y="45"/>
                    <a:pt x="10" y="45"/>
                  </a:cubicBezTo>
                  <a:cubicBezTo>
                    <a:pt x="7" y="47"/>
                    <a:pt x="0" y="63"/>
                    <a:pt x="0" y="64"/>
                  </a:cubicBezTo>
                  <a:cubicBezTo>
                    <a:pt x="0" y="65"/>
                    <a:pt x="1" y="67"/>
                    <a:pt x="0" y="68"/>
                  </a:cubicBezTo>
                  <a:cubicBezTo>
                    <a:pt x="1" y="70"/>
                    <a:pt x="0" y="71"/>
                    <a:pt x="1" y="73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3" y="91"/>
                    <a:pt x="2" y="94"/>
                    <a:pt x="4" y="98"/>
                  </a:cubicBezTo>
                  <a:cubicBezTo>
                    <a:pt x="5" y="102"/>
                    <a:pt x="14" y="98"/>
                    <a:pt x="14" y="105"/>
                  </a:cubicBezTo>
                  <a:cubicBezTo>
                    <a:pt x="14" y="114"/>
                    <a:pt x="4" y="113"/>
                    <a:pt x="4" y="120"/>
                  </a:cubicBezTo>
                  <a:cubicBezTo>
                    <a:pt x="4" y="126"/>
                    <a:pt x="8" y="126"/>
                    <a:pt x="10" y="128"/>
                  </a:cubicBezTo>
                  <a:cubicBezTo>
                    <a:pt x="17" y="143"/>
                    <a:pt x="32" y="145"/>
                    <a:pt x="32" y="164"/>
                  </a:cubicBezTo>
                  <a:cubicBezTo>
                    <a:pt x="21" y="167"/>
                    <a:pt x="13" y="169"/>
                    <a:pt x="13" y="181"/>
                  </a:cubicBezTo>
                  <a:cubicBezTo>
                    <a:pt x="13" y="184"/>
                    <a:pt x="15" y="187"/>
                    <a:pt x="15" y="189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1" y="187"/>
                    <a:pt x="33" y="186"/>
                    <a:pt x="34" y="185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50" y="188"/>
                    <a:pt x="52" y="184"/>
                    <a:pt x="57" y="184"/>
                  </a:cubicBezTo>
                  <a:cubicBezTo>
                    <a:pt x="62" y="184"/>
                    <a:pt x="65" y="184"/>
                    <a:pt x="70" y="185"/>
                  </a:cubicBezTo>
                  <a:cubicBezTo>
                    <a:pt x="75" y="187"/>
                    <a:pt x="78" y="197"/>
                    <a:pt x="82" y="203"/>
                  </a:cubicBezTo>
                  <a:cubicBezTo>
                    <a:pt x="86" y="209"/>
                    <a:pt x="99" y="218"/>
                    <a:pt x="108" y="218"/>
                  </a:cubicBezTo>
                  <a:cubicBezTo>
                    <a:pt x="111" y="218"/>
                    <a:pt x="114" y="218"/>
                    <a:pt x="118" y="219"/>
                  </a:cubicBezTo>
                  <a:cubicBezTo>
                    <a:pt x="116" y="221"/>
                    <a:pt x="116" y="225"/>
                    <a:pt x="112" y="225"/>
                  </a:cubicBezTo>
                  <a:cubicBezTo>
                    <a:pt x="108" y="227"/>
                    <a:pt x="105" y="225"/>
                    <a:pt x="101" y="227"/>
                  </a:cubicBezTo>
                  <a:cubicBezTo>
                    <a:pt x="108" y="234"/>
                    <a:pt x="113" y="248"/>
                    <a:pt x="127" y="248"/>
                  </a:cubicBezTo>
                  <a:cubicBezTo>
                    <a:pt x="138" y="248"/>
                    <a:pt x="139" y="233"/>
                    <a:pt x="144" y="227"/>
                  </a:cubicBezTo>
                  <a:cubicBezTo>
                    <a:pt x="148" y="227"/>
                    <a:pt x="148" y="227"/>
                    <a:pt x="148" y="227"/>
                  </a:cubicBezTo>
                  <a:cubicBezTo>
                    <a:pt x="148" y="229"/>
                    <a:pt x="145" y="232"/>
                    <a:pt x="145" y="233"/>
                  </a:cubicBezTo>
                  <a:cubicBezTo>
                    <a:pt x="145" y="239"/>
                    <a:pt x="150" y="244"/>
                    <a:pt x="150" y="251"/>
                  </a:cubicBezTo>
                  <a:cubicBezTo>
                    <a:pt x="150" y="257"/>
                    <a:pt x="147" y="258"/>
                    <a:pt x="147" y="264"/>
                  </a:cubicBezTo>
                  <a:lnTo>
                    <a:pt x="149" y="2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104"/>
            <p:cNvSpPr>
              <a:spLocks/>
            </p:cNvSpPr>
            <p:nvPr/>
          </p:nvSpPr>
          <p:spPr bwMode="auto">
            <a:xfrm>
              <a:off x="5975350" y="2781300"/>
              <a:ext cx="177800" cy="192088"/>
            </a:xfrm>
            <a:custGeom>
              <a:avLst/>
              <a:gdLst/>
              <a:ahLst/>
              <a:cxnLst>
                <a:cxn ang="0">
                  <a:pos x="59" y="74"/>
                </a:cxn>
                <a:cxn ang="0">
                  <a:pos x="58" y="70"/>
                </a:cxn>
                <a:cxn ang="0">
                  <a:pos x="51" y="68"/>
                </a:cxn>
                <a:cxn ang="0">
                  <a:pos x="45" y="53"/>
                </a:cxn>
                <a:cxn ang="0">
                  <a:pos x="28" y="38"/>
                </a:cxn>
                <a:cxn ang="0">
                  <a:pos x="22" y="25"/>
                </a:cxn>
                <a:cxn ang="0">
                  <a:pos x="11" y="2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11" y="4"/>
                </a:cxn>
                <a:cxn ang="0">
                  <a:pos x="26" y="4"/>
                </a:cxn>
                <a:cxn ang="0">
                  <a:pos x="42" y="20"/>
                </a:cxn>
                <a:cxn ang="0">
                  <a:pos x="47" y="23"/>
                </a:cxn>
                <a:cxn ang="0">
                  <a:pos x="61" y="35"/>
                </a:cxn>
                <a:cxn ang="0">
                  <a:pos x="86" y="53"/>
                </a:cxn>
                <a:cxn ang="0">
                  <a:pos x="101" y="64"/>
                </a:cxn>
                <a:cxn ang="0">
                  <a:pos x="100" y="66"/>
                </a:cxn>
                <a:cxn ang="0">
                  <a:pos x="103" y="66"/>
                </a:cxn>
                <a:cxn ang="0">
                  <a:pos x="107" y="70"/>
                </a:cxn>
                <a:cxn ang="0">
                  <a:pos x="105" y="74"/>
                </a:cxn>
                <a:cxn ang="0">
                  <a:pos x="114" y="81"/>
                </a:cxn>
                <a:cxn ang="0">
                  <a:pos x="124" y="98"/>
                </a:cxn>
                <a:cxn ang="0">
                  <a:pos x="133" y="106"/>
                </a:cxn>
                <a:cxn ang="0">
                  <a:pos x="133" y="125"/>
                </a:cxn>
                <a:cxn ang="0">
                  <a:pos x="131" y="138"/>
                </a:cxn>
                <a:cxn ang="0">
                  <a:pos x="119" y="144"/>
                </a:cxn>
                <a:cxn ang="0">
                  <a:pos x="108" y="132"/>
                </a:cxn>
                <a:cxn ang="0">
                  <a:pos x="84" y="112"/>
                </a:cxn>
                <a:cxn ang="0">
                  <a:pos x="67" y="85"/>
                </a:cxn>
                <a:cxn ang="0">
                  <a:pos x="59" y="74"/>
                </a:cxn>
              </a:cxnLst>
              <a:rect l="0" t="0" r="r" b="b"/>
              <a:pathLst>
                <a:path w="133" h="144">
                  <a:moveTo>
                    <a:pt x="59" y="74"/>
                  </a:moveTo>
                  <a:cubicBezTo>
                    <a:pt x="58" y="74"/>
                    <a:pt x="59" y="72"/>
                    <a:pt x="58" y="70"/>
                  </a:cubicBezTo>
                  <a:cubicBezTo>
                    <a:pt x="57" y="69"/>
                    <a:pt x="52" y="69"/>
                    <a:pt x="51" y="68"/>
                  </a:cubicBezTo>
                  <a:cubicBezTo>
                    <a:pt x="49" y="67"/>
                    <a:pt x="45" y="56"/>
                    <a:pt x="45" y="53"/>
                  </a:cubicBezTo>
                  <a:cubicBezTo>
                    <a:pt x="41" y="43"/>
                    <a:pt x="31" y="44"/>
                    <a:pt x="28" y="38"/>
                  </a:cubicBezTo>
                  <a:cubicBezTo>
                    <a:pt x="26" y="33"/>
                    <a:pt x="24" y="30"/>
                    <a:pt x="22" y="25"/>
                  </a:cubicBezTo>
                  <a:cubicBezTo>
                    <a:pt x="20" y="21"/>
                    <a:pt x="15" y="22"/>
                    <a:pt x="11" y="21"/>
                  </a:cubicBezTo>
                  <a:cubicBezTo>
                    <a:pt x="8" y="20"/>
                    <a:pt x="1" y="8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" y="0"/>
                    <a:pt x="8" y="2"/>
                    <a:pt x="11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35" y="7"/>
                    <a:pt x="38" y="13"/>
                    <a:pt x="42" y="20"/>
                  </a:cubicBezTo>
                  <a:cubicBezTo>
                    <a:pt x="43" y="23"/>
                    <a:pt x="45" y="22"/>
                    <a:pt x="47" y="23"/>
                  </a:cubicBezTo>
                  <a:cubicBezTo>
                    <a:pt x="53" y="25"/>
                    <a:pt x="56" y="30"/>
                    <a:pt x="61" y="35"/>
                  </a:cubicBezTo>
                  <a:cubicBezTo>
                    <a:pt x="69" y="43"/>
                    <a:pt x="74" y="49"/>
                    <a:pt x="86" y="53"/>
                  </a:cubicBezTo>
                  <a:cubicBezTo>
                    <a:pt x="93" y="55"/>
                    <a:pt x="101" y="57"/>
                    <a:pt x="101" y="64"/>
                  </a:cubicBezTo>
                  <a:cubicBezTo>
                    <a:pt x="101" y="64"/>
                    <a:pt x="100" y="65"/>
                    <a:pt x="100" y="66"/>
                  </a:cubicBezTo>
                  <a:cubicBezTo>
                    <a:pt x="101" y="66"/>
                    <a:pt x="102" y="66"/>
                    <a:pt x="103" y="66"/>
                  </a:cubicBezTo>
                  <a:cubicBezTo>
                    <a:pt x="105" y="66"/>
                    <a:pt x="106" y="68"/>
                    <a:pt x="107" y="70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05" y="80"/>
                    <a:pt x="109" y="81"/>
                    <a:pt x="114" y="81"/>
                  </a:cubicBezTo>
                  <a:cubicBezTo>
                    <a:pt x="114" y="91"/>
                    <a:pt x="119" y="93"/>
                    <a:pt x="124" y="98"/>
                  </a:cubicBezTo>
                  <a:cubicBezTo>
                    <a:pt x="127" y="101"/>
                    <a:pt x="133" y="102"/>
                    <a:pt x="133" y="106"/>
                  </a:cubicBezTo>
                  <a:cubicBezTo>
                    <a:pt x="133" y="112"/>
                    <a:pt x="133" y="116"/>
                    <a:pt x="133" y="125"/>
                  </a:cubicBezTo>
                  <a:cubicBezTo>
                    <a:pt x="128" y="127"/>
                    <a:pt x="131" y="133"/>
                    <a:pt x="131" y="138"/>
                  </a:cubicBezTo>
                  <a:cubicBezTo>
                    <a:pt x="131" y="143"/>
                    <a:pt x="122" y="144"/>
                    <a:pt x="119" y="144"/>
                  </a:cubicBezTo>
                  <a:cubicBezTo>
                    <a:pt x="116" y="144"/>
                    <a:pt x="109" y="132"/>
                    <a:pt x="108" y="132"/>
                  </a:cubicBezTo>
                  <a:cubicBezTo>
                    <a:pt x="100" y="124"/>
                    <a:pt x="92" y="120"/>
                    <a:pt x="84" y="112"/>
                  </a:cubicBezTo>
                  <a:cubicBezTo>
                    <a:pt x="75" y="103"/>
                    <a:pt x="71" y="95"/>
                    <a:pt x="67" y="85"/>
                  </a:cubicBezTo>
                  <a:cubicBezTo>
                    <a:pt x="66" y="83"/>
                    <a:pt x="60" y="74"/>
                    <a:pt x="59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105"/>
            <p:cNvSpPr>
              <a:spLocks/>
            </p:cNvSpPr>
            <p:nvPr/>
          </p:nvSpPr>
          <p:spPr bwMode="auto">
            <a:xfrm>
              <a:off x="6203950" y="2757488"/>
              <a:ext cx="169863" cy="188913"/>
            </a:xfrm>
            <a:custGeom>
              <a:avLst/>
              <a:gdLst/>
              <a:ahLst/>
              <a:cxnLst>
                <a:cxn ang="0">
                  <a:pos x="37" y="130"/>
                </a:cxn>
                <a:cxn ang="0">
                  <a:pos x="36" y="124"/>
                </a:cxn>
                <a:cxn ang="0">
                  <a:pos x="27" y="126"/>
                </a:cxn>
                <a:cxn ang="0">
                  <a:pos x="11" y="102"/>
                </a:cxn>
                <a:cxn ang="0">
                  <a:pos x="12" y="99"/>
                </a:cxn>
                <a:cxn ang="0">
                  <a:pos x="6" y="97"/>
                </a:cxn>
                <a:cxn ang="0">
                  <a:pos x="0" y="78"/>
                </a:cxn>
                <a:cxn ang="0">
                  <a:pos x="15" y="74"/>
                </a:cxn>
                <a:cxn ang="0">
                  <a:pos x="33" y="54"/>
                </a:cxn>
                <a:cxn ang="0">
                  <a:pos x="45" y="50"/>
                </a:cxn>
                <a:cxn ang="0">
                  <a:pos x="56" y="41"/>
                </a:cxn>
                <a:cxn ang="0">
                  <a:pos x="59" y="35"/>
                </a:cxn>
                <a:cxn ang="0">
                  <a:pos x="63" y="32"/>
                </a:cxn>
                <a:cxn ang="0">
                  <a:pos x="66" y="29"/>
                </a:cxn>
                <a:cxn ang="0">
                  <a:pos x="82" y="23"/>
                </a:cxn>
                <a:cxn ang="0">
                  <a:pos x="102" y="0"/>
                </a:cxn>
                <a:cxn ang="0">
                  <a:pos x="109" y="11"/>
                </a:cxn>
                <a:cxn ang="0">
                  <a:pos x="127" y="23"/>
                </a:cxn>
                <a:cxn ang="0">
                  <a:pos x="117" y="29"/>
                </a:cxn>
                <a:cxn ang="0">
                  <a:pos x="119" y="31"/>
                </a:cxn>
                <a:cxn ang="0">
                  <a:pos x="106" y="37"/>
                </a:cxn>
                <a:cxn ang="0">
                  <a:pos x="108" y="41"/>
                </a:cxn>
                <a:cxn ang="0">
                  <a:pos x="105" y="44"/>
                </a:cxn>
                <a:cxn ang="0">
                  <a:pos x="125" y="73"/>
                </a:cxn>
                <a:cxn ang="0">
                  <a:pos x="115" y="77"/>
                </a:cxn>
                <a:cxn ang="0">
                  <a:pos x="111" y="78"/>
                </a:cxn>
                <a:cxn ang="0">
                  <a:pos x="109" y="83"/>
                </a:cxn>
                <a:cxn ang="0">
                  <a:pos x="103" y="102"/>
                </a:cxn>
                <a:cxn ang="0">
                  <a:pos x="93" y="113"/>
                </a:cxn>
                <a:cxn ang="0">
                  <a:pos x="95" y="119"/>
                </a:cxn>
                <a:cxn ang="0">
                  <a:pos x="90" y="134"/>
                </a:cxn>
                <a:cxn ang="0">
                  <a:pos x="76" y="141"/>
                </a:cxn>
                <a:cxn ang="0">
                  <a:pos x="71" y="135"/>
                </a:cxn>
                <a:cxn ang="0">
                  <a:pos x="51" y="128"/>
                </a:cxn>
                <a:cxn ang="0">
                  <a:pos x="40" y="132"/>
                </a:cxn>
                <a:cxn ang="0">
                  <a:pos x="37" y="130"/>
                </a:cxn>
              </a:cxnLst>
              <a:rect l="0" t="0" r="r" b="b"/>
              <a:pathLst>
                <a:path w="127" h="141">
                  <a:moveTo>
                    <a:pt x="37" y="130"/>
                  </a:moveTo>
                  <a:cubicBezTo>
                    <a:pt x="36" y="130"/>
                    <a:pt x="36" y="125"/>
                    <a:pt x="36" y="124"/>
                  </a:cubicBezTo>
                  <a:cubicBezTo>
                    <a:pt x="32" y="123"/>
                    <a:pt x="30" y="126"/>
                    <a:pt x="27" y="126"/>
                  </a:cubicBezTo>
                  <a:cubicBezTo>
                    <a:pt x="10" y="126"/>
                    <a:pt x="17" y="110"/>
                    <a:pt x="11" y="102"/>
                  </a:cubicBezTo>
                  <a:cubicBezTo>
                    <a:pt x="11" y="101"/>
                    <a:pt x="12" y="100"/>
                    <a:pt x="12" y="99"/>
                  </a:cubicBezTo>
                  <a:cubicBezTo>
                    <a:pt x="11" y="97"/>
                    <a:pt x="8" y="97"/>
                    <a:pt x="6" y="97"/>
                  </a:cubicBezTo>
                  <a:cubicBezTo>
                    <a:pt x="4" y="96"/>
                    <a:pt x="0" y="80"/>
                    <a:pt x="0" y="78"/>
                  </a:cubicBezTo>
                  <a:cubicBezTo>
                    <a:pt x="0" y="71"/>
                    <a:pt x="9" y="74"/>
                    <a:pt x="15" y="74"/>
                  </a:cubicBezTo>
                  <a:cubicBezTo>
                    <a:pt x="29" y="74"/>
                    <a:pt x="27" y="60"/>
                    <a:pt x="33" y="54"/>
                  </a:cubicBezTo>
                  <a:cubicBezTo>
                    <a:pt x="36" y="51"/>
                    <a:pt x="41" y="51"/>
                    <a:pt x="45" y="50"/>
                  </a:cubicBezTo>
                  <a:cubicBezTo>
                    <a:pt x="52" y="49"/>
                    <a:pt x="52" y="44"/>
                    <a:pt x="56" y="41"/>
                  </a:cubicBezTo>
                  <a:cubicBezTo>
                    <a:pt x="54" y="39"/>
                    <a:pt x="59" y="35"/>
                    <a:pt x="59" y="35"/>
                  </a:cubicBezTo>
                  <a:cubicBezTo>
                    <a:pt x="61" y="34"/>
                    <a:pt x="61" y="33"/>
                    <a:pt x="63" y="32"/>
                  </a:cubicBezTo>
                  <a:cubicBezTo>
                    <a:pt x="64" y="32"/>
                    <a:pt x="65" y="30"/>
                    <a:pt x="66" y="29"/>
                  </a:cubicBezTo>
                  <a:cubicBezTo>
                    <a:pt x="70" y="25"/>
                    <a:pt x="80" y="27"/>
                    <a:pt x="82" y="23"/>
                  </a:cubicBezTo>
                  <a:cubicBezTo>
                    <a:pt x="85" y="16"/>
                    <a:pt x="95" y="0"/>
                    <a:pt x="102" y="0"/>
                  </a:cubicBezTo>
                  <a:cubicBezTo>
                    <a:pt x="109" y="0"/>
                    <a:pt x="109" y="4"/>
                    <a:pt x="109" y="11"/>
                  </a:cubicBezTo>
                  <a:cubicBezTo>
                    <a:pt x="109" y="20"/>
                    <a:pt x="127" y="15"/>
                    <a:pt x="127" y="23"/>
                  </a:cubicBezTo>
                  <a:cubicBezTo>
                    <a:pt x="127" y="27"/>
                    <a:pt x="117" y="25"/>
                    <a:pt x="117" y="29"/>
                  </a:cubicBezTo>
                  <a:cubicBezTo>
                    <a:pt x="117" y="30"/>
                    <a:pt x="118" y="31"/>
                    <a:pt x="119" y="31"/>
                  </a:cubicBezTo>
                  <a:cubicBezTo>
                    <a:pt x="118" y="32"/>
                    <a:pt x="106" y="37"/>
                    <a:pt x="106" y="37"/>
                  </a:cubicBezTo>
                  <a:cubicBezTo>
                    <a:pt x="107" y="38"/>
                    <a:pt x="108" y="40"/>
                    <a:pt x="108" y="41"/>
                  </a:cubicBezTo>
                  <a:cubicBezTo>
                    <a:pt x="107" y="42"/>
                    <a:pt x="105" y="43"/>
                    <a:pt x="105" y="44"/>
                  </a:cubicBezTo>
                  <a:cubicBezTo>
                    <a:pt x="105" y="51"/>
                    <a:pt x="117" y="73"/>
                    <a:pt x="125" y="73"/>
                  </a:cubicBezTo>
                  <a:cubicBezTo>
                    <a:pt x="124" y="79"/>
                    <a:pt x="120" y="77"/>
                    <a:pt x="115" y="77"/>
                  </a:cubicBezTo>
                  <a:cubicBezTo>
                    <a:pt x="114" y="77"/>
                    <a:pt x="112" y="78"/>
                    <a:pt x="111" y="78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106" y="92"/>
                    <a:pt x="103" y="95"/>
                    <a:pt x="103" y="102"/>
                  </a:cubicBezTo>
                  <a:cubicBezTo>
                    <a:pt x="98" y="103"/>
                    <a:pt x="93" y="110"/>
                    <a:pt x="93" y="113"/>
                  </a:cubicBezTo>
                  <a:cubicBezTo>
                    <a:pt x="93" y="116"/>
                    <a:pt x="95" y="117"/>
                    <a:pt x="95" y="119"/>
                  </a:cubicBezTo>
                  <a:cubicBezTo>
                    <a:pt x="95" y="122"/>
                    <a:pt x="90" y="129"/>
                    <a:pt x="90" y="134"/>
                  </a:cubicBezTo>
                  <a:cubicBezTo>
                    <a:pt x="83" y="135"/>
                    <a:pt x="82" y="141"/>
                    <a:pt x="76" y="141"/>
                  </a:cubicBezTo>
                  <a:cubicBezTo>
                    <a:pt x="72" y="141"/>
                    <a:pt x="71" y="137"/>
                    <a:pt x="71" y="135"/>
                  </a:cubicBezTo>
                  <a:cubicBezTo>
                    <a:pt x="64" y="133"/>
                    <a:pt x="59" y="128"/>
                    <a:pt x="51" y="128"/>
                  </a:cubicBezTo>
                  <a:cubicBezTo>
                    <a:pt x="48" y="128"/>
                    <a:pt x="45" y="132"/>
                    <a:pt x="40" y="132"/>
                  </a:cubicBezTo>
                  <a:cubicBezTo>
                    <a:pt x="39" y="132"/>
                    <a:pt x="38" y="130"/>
                    <a:pt x="37" y="1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Freeform 106"/>
            <p:cNvSpPr>
              <a:spLocks/>
            </p:cNvSpPr>
            <p:nvPr/>
          </p:nvSpPr>
          <p:spPr bwMode="auto">
            <a:xfrm>
              <a:off x="6367463" y="2847975"/>
              <a:ext cx="106363" cy="123825"/>
            </a:xfrm>
            <a:custGeom>
              <a:avLst/>
              <a:gdLst/>
              <a:ahLst/>
              <a:cxnLst>
                <a:cxn ang="0">
                  <a:pos x="31" y="34"/>
                </a:cxn>
                <a:cxn ang="0">
                  <a:pos x="27" y="38"/>
                </a:cxn>
                <a:cxn ang="0">
                  <a:pos x="17" y="24"/>
                </a:cxn>
                <a:cxn ang="0">
                  <a:pos x="32" y="16"/>
                </a:cxn>
                <a:cxn ang="0">
                  <a:pos x="49" y="15"/>
                </a:cxn>
                <a:cxn ang="0">
                  <a:pos x="64" y="18"/>
                </a:cxn>
                <a:cxn ang="0">
                  <a:pos x="77" y="4"/>
                </a:cxn>
                <a:cxn ang="0">
                  <a:pos x="79" y="0"/>
                </a:cxn>
                <a:cxn ang="0">
                  <a:pos x="77" y="0"/>
                </a:cxn>
                <a:cxn ang="0">
                  <a:pos x="63" y="10"/>
                </a:cxn>
                <a:cxn ang="0">
                  <a:pos x="59" y="10"/>
                </a:cxn>
                <a:cxn ang="0">
                  <a:pos x="28" y="5"/>
                </a:cxn>
                <a:cxn ang="0">
                  <a:pos x="12" y="30"/>
                </a:cxn>
                <a:cxn ang="0">
                  <a:pos x="8" y="37"/>
                </a:cxn>
                <a:cxn ang="0">
                  <a:pos x="0" y="61"/>
                </a:cxn>
                <a:cxn ang="0">
                  <a:pos x="8" y="66"/>
                </a:cxn>
                <a:cxn ang="0">
                  <a:pos x="8" y="87"/>
                </a:cxn>
                <a:cxn ang="0">
                  <a:pos x="16" y="93"/>
                </a:cxn>
                <a:cxn ang="0">
                  <a:pos x="22" y="76"/>
                </a:cxn>
                <a:cxn ang="0">
                  <a:pos x="18" y="61"/>
                </a:cxn>
                <a:cxn ang="0">
                  <a:pos x="25" y="56"/>
                </a:cxn>
                <a:cxn ang="0">
                  <a:pos x="28" y="56"/>
                </a:cxn>
                <a:cxn ang="0">
                  <a:pos x="27" y="65"/>
                </a:cxn>
                <a:cxn ang="0">
                  <a:pos x="34" y="79"/>
                </a:cxn>
                <a:cxn ang="0">
                  <a:pos x="34" y="83"/>
                </a:cxn>
                <a:cxn ang="0">
                  <a:pos x="39" y="83"/>
                </a:cxn>
                <a:cxn ang="0">
                  <a:pos x="49" y="73"/>
                </a:cxn>
                <a:cxn ang="0">
                  <a:pos x="43" y="65"/>
                </a:cxn>
                <a:cxn ang="0">
                  <a:pos x="45" y="63"/>
                </a:cxn>
                <a:cxn ang="0">
                  <a:pos x="34" y="44"/>
                </a:cxn>
                <a:cxn ang="0">
                  <a:pos x="57" y="31"/>
                </a:cxn>
                <a:cxn ang="0">
                  <a:pos x="57" y="28"/>
                </a:cxn>
                <a:cxn ang="0">
                  <a:pos x="31" y="36"/>
                </a:cxn>
                <a:cxn ang="0">
                  <a:pos x="31" y="34"/>
                </a:cxn>
              </a:cxnLst>
              <a:rect l="0" t="0" r="r" b="b"/>
              <a:pathLst>
                <a:path w="79" h="93">
                  <a:moveTo>
                    <a:pt x="31" y="34"/>
                  </a:moveTo>
                  <a:cubicBezTo>
                    <a:pt x="30" y="36"/>
                    <a:pt x="29" y="38"/>
                    <a:pt x="27" y="38"/>
                  </a:cubicBezTo>
                  <a:cubicBezTo>
                    <a:pt x="20" y="38"/>
                    <a:pt x="17" y="30"/>
                    <a:pt x="17" y="24"/>
                  </a:cubicBezTo>
                  <a:cubicBezTo>
                    <a:pt x="17" y="15"/>
                    <a:pt x="24" y="16"/>
                    <a:pt x="32" y="16"/>
                  </a:cubicBezTo>
                  <a:cubicBezTo>
                    <a:pt x="39" y="16"/>
                    <a:pt x="42" y="15"/>
                    <a:pt x="49" y="15"/>
                  </a:cubicBezTo>
                  <a:cubicBezTo>
                    <a:pt x="54" y="15"/>
                    <a:pt x="58" y="18"/>
                    <a:pt x="64" y="18"/>
                  </a:cubicBezTo>
                  <a:cubicBezTo>
                    <a:pt x="73" y="18"/>
                    <a:pt x="76" y="10"/>
                    <a:pt x="77" y="4"/>
                  </a:cubicBezTo>
                  <a:cubicBezTo>
                    <a:pt x="79" y="4"/>
                    <a:pt x="79" y="1"/>
                    <a:pt x="7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2" y="4"/>
                    <a:pt x="65" y="8"/>
                    <a:pt x="63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17" y="5"/>
                    <a:pt x="12" y="20"/>
                    <a:pt x="12" y="30"/>
                  </a:cubicBezTo>
                  <a:cubicBezTo>
                    <a:pt x="12" y="33"/>
                    <a:pt x="8" y="35"/>
                    <a:pt x="8" y="37"/>
                  </a:cubicBezTo>
                  <a:cubicBezTo>
                    <a:pt x="4" y="47"/>
                    <a:pt x="0" y="51"/>
                    <a:pt x="0" y="61"/>
                  </a:cubicBezTo>
                  <a:cubicBezTo>
                    <a:pt x="0" y="66"/>
                    <a:pt x="6" y="66"/>
                    <a:pt x="8" y="66"/>
                  </a:cubicBezTo>
                  <a:cubicBezTo>
                    <a:pt x="8" y="73"/>
                    <a:pt x="8" y="83"/>
                    <a:pt x="8" y="87"/>
                  </a:cubicBezTo>
                  <a:cubicBezTo>
                    <a:pt x="8" y="90"/>
                    <a:pt x="12" y="93"/>
                    <a:pt x="16" y="93"/>
                  </a:cubicBezTo>
                  <a:cubicBezTo>
                    <a:pt x="20" y="93"/>
                    <a:pt x="22" y="78"/>
                    <a:pt x="22" y="76"/>
                  </a:cubicBezTo>
                  <a:cubicBezTo>
                    <a:pt x="22" y="70"/>
                    <a:pt x="18" y="67"/>
                    <a:pt x="18" y="61"/>
                  </a:cubicBezTo>
                  <a:cubicBezTo>
                    <a:pt x="18" y="58"/>
                    <a:pt x="22" y="56"/>
                    <a:pt x="25" y="56"/>
                  </a:cubicBezTo>
                  <a:cubicBezTo>
                    <a:pt x="26" y="56"/>
                    <a:pt x="27" y="56"/>
                    <a:pt x="28" y="56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71"/>
                    <a:pt x="34" y="73"/>
                    <a:pt x="34" y="79"/>
                  </a:cubicBezTo>
                  <a:cubicBezTo>
                    <a:pt x="34" y="80"/>
                    <a:pt x="34" y="81"/>
                    <a:pt x="34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78"/>
                    <a:pt x="49" y="78"/>
                    <a:pt x="49" y="73"/>
                  </a:cubicBezTo>
                  <a:cubicBezTo>
                    <a:pt x="47" y="73"/>
                    <a:pt x="43" y="68"/>
                    <a:pt x="43" y="65"/>
                  </a:cubicBezTo>
                  <a:cubicBezTo>
                    <a:pt x="43" y="65"/>
                    <a:pt x="44" y="64"/>
                    <a:pt x="45" y="63"/>
                  </a:cubicBezTo>
                  <a:cubicBezTo>
                    <a:pt x="42" y="61"/>
                    <a:pt x="34" y="46"/>
                    <a:pt x="34" y="44"/>
                  </a:cubicBezTo>
                  <a:cubicBezTo>
                    <a:pt x="46" y="44"/>
                    <a:pt x="47" y="35"/>
                    <a:pt x="57" y="31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4" y="27"/>
                    <a:pt x="31" y="35"/>
                    <a:pt x="31" y="36"/>
                  </a:cubicBezTo>
                  <a:lnTo>
                    <a:pt x="31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Freeform 107"/>
            <p:cNvSpPr>
              <a:spLocks/>
            </p:cNvSpPr>
            <p:nvPr/>
          </p:nvSpPr>
          <p:spPr bwMode="auto">
            <a:xfrm>
              <a:off x="6145213" y="2973388"/>
              <a:ext cx="171450" cy="49213"/>
            </a:xfrm>
            <a:custGeom>
              <a:avLst/>
              <a:gdLst/>
              <a:ahLst/>
              <a:cxnLst>
                <a:cxn ang="0">
                  <a:pos x="123" y="36"/>
                </a:cxn>
                <a:cxn ang="0">
                  <a:pos x="114" y="33"/>
                </a:cxn>
                <a:cxn ang="0">
                  <a:pos x="114" y="37"/>
                </a:cxn>
                <a:cxn ang="0">
                  <a:pos x="67" y="31"/>
                </a:cxn>
                <a:cxn ang="0">
                  <a:pos x="56" y="25"/>
                </a:cxn>
                <a:cxn ang="0">
                  <a:pos x="32" y="22"/>
                </a:cxn>
                <a:cxn ang="0">
                  <a:pos x="14" y="20"/>
                </a:cxn>
                <a:cxn ang="0">
                  <a:pos x="0" y="10"/>
                </a:cxn>
                <a:cxn ang="0">
                  <a:pos x="11" y="1"/>
                </a:cxn>
                <a:cxn ang="0">
                  <a:pos x="14" y="3"/>
                </a:cxn>
                <a:cxn ang="0">
                  <a:pos x="22" y="0"/>
                </a:cxn>
                <a:cxn ang="0">
                  <a:pos x="55" y="14"/>
                </a:cxn>
                <a:cxn ang="0">
                  <a:pos x="68" y="7"/>
                </a:cxn>
                <a:cxn ang="0">
                  <a:pos x="88" y="15"/>
                </a:cxn>
                <a:cxn ang="0">
                  <a:pos x="101" y="14"/>
                </a:cxn>
                <a:cxn ang="0">
                  <a:pos x="105" y="14"/>
                </a:cxn>
                <a:cxn ang="0">
                  <a:pos x="89" y="17"/>
                </a:cxn>
                <a:cxn ang="0">
                  <a:pos x="107" y="22"/>
                </a:cxn>
                <a:cxn ang="0">
                  <a:pos x="111" y="26"/>
                </a:cxn>
                <a:cxn ang="0">
                  <a:pos x="121" y="27"/>
                </a:cxn>
                <a:cxn ang="0">
                  <a:pos x="128" y="31"/>
                </a:cxn>
                <a:cxn ang="0">
                  <a:pos x="123" y="36"/>
                </a:cxn>
              </a:cxnLst>
              <a:rect l="0" t="0" r="r" b="b"/>
              <a:pathLst>
                <a:path w="128" h="37">
                  <a:moveTo>
                    <a:pt x="123" y="36"/>
                  </a:moveTo>
                  <a:cubicBezTo>
                    <a:pt x="119" y="36"/>
                    <a:pt x="119" y="33"/>
                    <a:pt x="114" y="33"/>
                  </a:cubicBezTo>
                  <a:cubicBezTo>
                    <a:pt x="113" y="33"/>
                    <a:pt x="114" y="36"/>
                    <a:pt x="114" y="37"/>
                  </a:cubicBezTo>
                  <a:cubicBezTo>
                    <a:pt x="100" y="32"/>
                    <a:pt x="85" y="31"/>
                    <a:pt x="67" y="31"/>
                  </a:cubicBezTo>
                  <a:cubicBezTo>
                    <a:pt x="62" y="31"/>
                    <a:pt x="61" y="25"/>
                    <a:pt x="56" y="25"/>
                  </a:cubicBezTo>
                  <a:cubicBezTo>
                    <a:pt x="48" y="25"/>
                    <a:pt x="41" y="25"/>
                    <a:pt x="32" y="22"/>
                  </a:cubicBezTo>
                  <a:cubicBezTo>
                    <a:pt x="25" y="20"/>
                    <a:pt x="19" y="24"/>
                    <a:pt x="14" y="20"/>
                  </a:cubicBezTo>
                  <a:cubicBezTo>
                    <a:pt x="10" y="15"/>
                    <a:pt x="7" y="10"/>
                    <a:pt x="0" y="10"/>
                  </a:cubicBezTo>
                  <a:cubicBezTo>
                    <a:pt x="0" y="9"/>
                    <a:pt x="8" y="1"/>
                    <a:pt x="11" y="1"/>
                  </a:cubicBezTo>
                  <a:cubicBezTo>
                    <a:pt x="12" y="1"/>
                    <a:pt x="13" y="3"/>
                    <a:pt x="14" y="3"/>
                  </a:cubicBezTo>
                  <a:cubicBezTo>
                    <a:pt x="17" y="3"/>
                    <a:pt x="19" y="0"/>
                    <a:pt x="22" y="0"/>
                  </a:cubicBezTo>
                  <a:cubicBezTo>
                    <a:pt x="35" y="0"/>
                    <a:pt x="41" y="14"/>
                    <a:pt x="55" y="14"/>
                  </a:cubicBezTo>
                  <a:cubicBezTo>
                    <a:pt x="62" y="14"/>
                    <a:pt x="63" y="7"/>
                    <a:pt x="68" y="7"/>
                  </a:cubicBezTo>
                  <a:cubicBezTo>
                    <a:pt x="77" y="7"/>
                    <a:pt x="80" y="15"/>
                    <a:pt x="88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6"/>
                    <a:pt x="89" y="17"/>
                    <a:pt x="89" y="17"/>
                  </a:cubicBezTo>
                  <a:cubicBezTo>
                    <a:pt x="93" y="22"/>
                    <a:pt x="99" y="22"/>
                    <a:pt x="107" y="22"/>
                  </a:cubicBezTo>
                  <a:cubicBezTo>
                    <a:pt x="110" y="22"/>
                    <a:pt x="110" y="26"/>
                    <a:pt x="111" y="26"/>
                  </a:cubicBezTo>
                  <a:cubicBezTo>
                    <a:pt x="114" y="30"/>
                    <a:pt x="117" y="26"/>
                    <a:pt x="121" y="27"/>
                  </a:cubicBezTo>
                  <a:cubicBezTo>
                    <a:pt x="125" y="29"/>
                    <a:pt x="125" y="30"/>
                    <a:pt x="128" y="31"/>
                  </a:cubicBezTo>
                  <a:cubicBezTo>
                    <a:pt x="127" y="33"/>
                    <a:pt x="124" y="36"/>
                    <a:pt x="123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108"/>
            <p:cNvSpPr>
              <a:spLocks/>
            </p:cNvSpPr>
            <p:nvPr/>
          </p:nvSpPr>
          <p:spPr bwMode="auto">
            <a:xfrm>
              <a:off x="6386513" y="3013075"/>
              <a:ext cx="52388" cy="12700"/>
            </a:xfrm>
            <a:custGeom>
              <a:avLst/>
              <a:gdLst/>
              <a:ahLst/>
              <a:cxnLst>
                <a:cxn ang="0">
                  <a:pos x="26" y="9"/>
                </a:cxn>
                <a:cxn ang="0">
                  <a:pos x="10" y="9"/>
                </a:cxn>
                <a:cxn ang="0">
                  <a:pos x="0" y="4"/>
                </a:cxn>
                <a:cxn ang="0">
                  <a:pos x="8" y="1"/>
                </a:cxn>
                <a:cxn ang="0">
                  <a:pos x="26" y="4"/>
                </a:cxn>
                <a:cxn ang="0">
                  <a:pos x="39" y="0"/>
                </a:cxn>
                <a:cxn ang="0">
                  <a:pos x="26" y="9"/>
                </a:cxn>
              </a:cxnLst>
              <a:rect l="0" t="0" r="r" b="b"/>
              <a:pathLst>
                <a:path w="39" h="9">
                  <a:moveTo>
                    <a:pt x="26" y="9"/>
                  </a:moveTo>
                  <a:cubicBezTo>
                    <a:pt x="20" y="9"/>
                    <a:pt x="13" y="9"/>
                    <a:pt x="10" y="9"/>
                  </a:cubicBezTo>
                  <a:cubicBezTo>
                    <a:pt x="7" y="9"/>
                    <a:pt x="0" y="9"/>
                    <a:pt x="0" y="4"/>
                  </a:cubicBezTo>
                  <a:cubicBezTo>
                    <a:pt x="0" y="1"/>
                    <a:pt x="5" y="1"/>
                    <a:pt x="8" y="1"/>
                  </a:cubicBezTo>
                  <a:cubicBezTo>
                    <a:pt x="16" y="1"/>
                    <a:pt x="19" y="4"/>
                    <a:pt x="26" y="4"/>
                  </a:cubicBezTo>
                  <a:cubicBezTo>
                    <a:pt x="32" y="4"/>
                    <a:pt x="35" y="2"/>
                    <a:pt x="39" y="0"/>
                  </a:cubicBezTo>
                  <a:cubicBezTo>
                    <a:pt x="35" y="6"/>
                    <a:pt x="32" y="7"/>
                    <a:pt x="26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Freeform 109"/>
            <p:cNvSpPr>
              <a:spLocks/>
            </p:cNvSpPr>
            <p:nvPr/>
          </p:nvSpPr>
          <p:spPr bwMode="auto">
            <a:xfrm>
              <a:off x="6335713" y="3016250"/>
              <a:ext cx="36513" cy="12700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3" y="6"/>
                </a:cxn>
                <a:cxn ang="0">
                  <a:pos x="19" y="5"/>
                </a:cxn>
                <a:cxn ang="0">
                  <a:pos x="9" y="9"/>
                </a:cxn>
                <a:cxn ang="0">
                  <a:pos x="0" y="6"/>
                </a:cxn>
                <a:cxn ang="0">
                  <a:pos x="7" y="1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27" y="6"/>
                </a:cxn>
              </a:cxnLst>
              <a:rect l="0" t="0" r="r" b="b"/>
              <a:pathLst>
                <a:path w="27" h="9">
                  <a:moveTo>
                    <a:pt x="27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6"/>
                    <a:pt x="13" y="9"/>
                    <a:pt x="9" y="9"/>
                  </a:cubicBezTo>
                  <a:cubicBezTo>
                    <a:pt x="5" y="9"/>
                    <a:pt x="0" y="8"/>
                    <a:pt x="0" y="6"/>
                  </a:cubicBezTo>
                  <a:cubicBezTo>
                    <a:pt x="0" y="1"/>
                    <a:pt x="3" y="1"/>
                    <a:pt x="7" y="1"/>
                  </a:cubicBezTo>
                  <a:cubicBezTo>
                    <a:pt x="11" y="1"/>
                    <a:pt x="13" y="2"/>
                    <a:pt x="16" y="3"/>
                  </a:cubicBezTo>
                  <a:cubicBezTo>
                    <a:pt x="16" y="2"/>
                    <a:pt x="16" y="1"/>
                    <a:pt x="1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6" y="5"/>
                    <a:pt x="27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Freeform 110"/>
            <p:cNvSpPr>
              <a:spLocks/>
            </p:cNvSpPr>
            <p:nvPr/>
          </p:nvSpPr>
          <p:spPr bwMode="auto">
            <a:xfrm>
              <a:off x="6373813" y="3030538"/>
              <a:ext cx="26988" cy="19050"/>
            </a:xfrm>
            <a:custGeom>
              <a:avLst/>
              <a:gdLst/>
              <a:ahLst/>
              <a:cxnLst>
                <a:cxn ang="0">
                  <a:pos x="15" y="14"/>
                </a:cxn>
                <a:cxn ang="0">
                  <a:pos x="12" y="9"/>
                </a:cxn>
                <a:cxn ang="0">
                  <a:pos x="0" y="4"/>
                </a:cxn>
                <a:cxn ang="0">
                  <a:pos x="9" y="1"/>
                </a:cxn>
                <a:cxn ang="0">
                  <a:pos x="13" y="1"/>
                </a:cxn>
                <a:cxn ang="0">
                  <a:pos x="20" y="11"/>
                </a:cxn>
                <a:cxn ang="0">
                  <a:pos x="16" y="14"/>
                </a:cxn>
                <a:cxn ang="0">
                  <a:pos x="15" y="14"/>
                </a:cxn>
              </a:cxnLst>
              <a:rect l="0" t="0" r="r" b="b"/>
              <a:pathLst>
                <a:path w="20" h="14">
                  <a:moveTo>
                    <a:pt x="15" y="14"/>
                  </a:moveTo>
                  <a:cubicBezTo>
                    <a:pt x="12" y="14"/>
                    <a:pt x="12" y="10"/>
                    <a:pt x="12" y="9"/>
                  </a:cubicBezTo>
                  <a:cubicBezTo>
                    <a:pt x="8" y="9"/>
                    <a:pt x="0" y="8"/>
                    <a:pt x="0" y="4"/>
                  </a:cubicBezTo>
                  <a:cubicBezTo>
                    <a:pt x="0" y="0"/>
                    <a:pt x="6" y="1"/>
                    <a:pt x="9" y="1"/>
                  </a:cubicBezTo>
                  <a:cubicBezTo>
                    <a:pt x="10" y="1"/>
                    <a:pt x="12" y="1"/>
                    <a:pt x="13" y="1"/>
                  </a:cubicBezTo>
                  <a:cubicBezTo>
                    <a:pt x="13" y="7"/>
                    <a:pt x="20" y="6"/>
                    <a:pt x="20" y="11"/>
                  </a:cubicBezTo>
                  <a:cubicBezTo>
                    <a:pt x="20" y="13"/>
                    <a:pt x="18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Freeform 111"/>
            <p:cNvSpPr>
              <a:spLocks/>
            </p:cNvSpPr>
            <p:nvPr/>
          </p:nvSpPr>
          <p:spPr bwMode="auto">
            <a:xfrm>
              <a:off x="6323013" y="3014663"/>
              <a:ext cx="11113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3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6" y="0"/>
                    <a:pt x="6" y="2"/>
                    <a:pt x="8" y="3"/>
                  </a:cubicBezTo>
                  <a:cubicBezTo>
                    <a:pt x="7" y="6"/>
                    <a:pt x="5" y="8"/>
                    <a:pt x="3" y="8"/>
                  </a:cubicBezTo>
                  <a:cubicBezTo>
                    <a:pt x="2" y="8"/>
                    <a:pt x="0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Freeform 112"/>
            <p:cNvSpPr>
              <a:spLocks/>
            </p:cNvSpPr>
            <p:nvPr/>
          </p:nvSpPr>
          <p:spPr bwMode="auto">
            <a:xfrm>
              <a:off x="6448425" y="3016250"/>
              <a:ext cx="58738" cy="34925"/>
            </a:xfrm>
            <a:custGeom>
              <a:avLst/>
              <a:gdLst/>
              <a:ahLst/>
              <a:cxnLst>
                <a:cxn ang="0">
                  <a:pos x="19" y="13"/>
                </a:cxn>
                <a:cxn ang="0">
                  <a:pos x="17" y="19"/>
                </a:cxn>
                <a:cxn ang="0">
                  <a:pos x="3" y="26"/>
                </a:cxn>
                <a:cxn ang="0">
                  <a:pos x="0" y="22"/>
                </a:cxn>
                <a:cxn ang="0">
                  <a:pos x="15" y="10"/>
                </a:cxn>
                <a:cxn ang="0">
                  <a:pos x="17" y="6"/>
                </a:cxn>
                <a:cxn ang="0">
                  <a:pos x="45" y="3"/>
                </a:cxn>
                <a:cxn ang="0">
                  <a:pos x="19" y="13"/>
                </a:cxn>
              </a:cxnLst>
              <a:rect l="0" t="0" r="r" b="b"/>
              <a:pathLst>
                <a:path w="45" h="26">
                  <a:moveTo>
                    <a:pt x="19" y="13"/>
                  </a:moveTo>
                  <a:cubicBezTo>
                    <a:pt x="16" y="13"/>
                    <a:pt x="19" y="17"/>
                    <a:pt x="17" y="19"/>
                  </a:cubicBezTo>
                  <a:cubicBezTo>
                    <a:pt x="15" y="21"/>
                    <a:pt x="8" y="26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0" y="12"/>
                    <a:pt x="8" y="12"/>
                    <a:pt x="15" y="10"/>
                  </a:cubicBezTo>
                  <a:cubicBezTo>
                    <a:pt x="16" y="10"/>
                    <a:pt x="16" y="7"/>
                    <a:pt x="17" y="6"/>
                  </a:cubicBezTo>
                  <a:cubicBezTo>
                    <a:pt x="21" y="2"/>
                    <a:pt x="41" y="0"/>
                    <a:pt x="45" y="3"/>
                  </a:cubicBezTo>
                  <a:cubicBezTo>
                    <a:pt x="40" y="9"/>
                    <a:pt x="26" y="13"/>
                    <a:pt x="19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Freeform 113"/>
            <p:cNvSpPr>
              <a:spLocks/>
            </p:cNvSpPr>
            <p:nvPr/>
          </p:nvSpPr>
          <p:spPr bwMode="auto">
            <a:xfrm>
              <a:off x="6489700" y="2922588"/>
              <a:ext cx="17463" cy="19050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8" y="14"/>
                </a:cxn>
                <a:cxn ang="0">
                  <a:pos x="0" y="5"/>
                </a:cxn>
                <a:cxn ang="0">
                  <a:pos x="13" y="8"/>
                </a:cxn>
              </a:cxnLst>
              <a:rect l="0" t="0" r="r" b="b"/>
              <a:pathLst>
                <a:path w="13" h="14">
                  <a:moveTo>
                    <a:pt x="13" y="8"/>
                  </a:moveTo>
                  <a:cubicBezTo>
                    <a:pt x="13" y="9"/>
                    <a:pt x="10" y="14"/>
                    <a:pt x="8" y="14"/>
                  </a:cubicBezTo>
                  <a:cubicBezTo>
                    <a:pt x="6" y="14"/>
                    <a:pt x="0" y="9"/>
                    <a:pt x="0" y="5"/>
                  </a:cubicBezTo>
                  <a:cubicBezTo>
                    <a:pt x="0" y="0"/>
                    <a:pt x="13" y="4"/>
                    <a:pt x="13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Freeform 114"/>
            <p:cNvSpPr>
              <a:spLocks/>
            </p:cNvSpPr>
            <p:nvPr/>
          </p:nvSpPr>
          <p:spPr bwMode="auto">
            <a:xfrm>
              <a:off x="6519863" y="2924175"/>
              <a:ext cx="47625" cy="14288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36" y="10"/>
                </a:cxn>
                <a:cxn ang="0">
                  <a:pos x="34" y="10"/>
                </a:cxn>
                <a:cxn ang="0">
                  <a:pos x="18" y="6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3" y="0"/>
                </a:cxn>
                <a:cxn ang="0">
                  <a:pos x="30" y="2"/>
                </a:cxn>
                <a:cxn ang="0">
                  <a:pos x="31" y="2"/>
                </a:cxn>
              </a:cxnLst>
              <a:rect l="0" t="0" r="r" b="b"/>
              <a:pathLst>
                <a:path w="36" h="10">
                  <a:moveTo>
                    <a:pt x="31" y="2"/>
                  </a:moveTo>
                  <a:cubicBezTo>
                    <a:pt x="32" y="5"/>
                    <a:pt x="36" y="6"/>
                    <a:pt x="36" y="10"/>
                  </a:cubicBezTo>
                  <a:cubicBezTo>
                    <a:pt x="36" y="10"/>
                    <a:pt x="35" y="10"/>
                    <a:pt x="34" y="10"/>
                  </a:cubicBezTo>
                  <a:cubicBezTo>
                    <a:pt x="28" y="10"/>
                    <a:pt x="25" y="6"/>
                    <a:pt x="18" y="6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6" y="6"/>
                    <a:pt x="0" y="4"/>
                    <a:pt x="0" y="4"/>
                  </a:cubicBezTo>
                  <a:cubicBezTo>
                    <a:pt x="0" y="2"/>
                    <a:pt x="3" y="1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3"/>
                    <a:pt x="27" y="2"/>
                    <a:pt x="30" y="2"/>
                  </a:cubicBezTo>
                  <a:lnTo>
                    <a:pt x="3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 115"/>
            <p:cNvSpPr>
              <a:spLocks/>
            </p:cNvSpPr>
            <p:nvPr/>
          </p:nvSpPr>
          <p:spPr bwMode="auto">
            <a:xfrm>
              <a:off x="6513513" y="2836863"/>
              <a:ext cx="19050" cy="46038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4" y="25"/>
                </a:cxn>
                <a:cxn ang="0">
                  <a:pos x="14" y="24"/>
                </a:cxn>
                <a:cxn ang="0">
                  <a:pos x="11" y="17"/>
                </a:cxn>
                <a:cxn ang="0">
                  <a:pos x="15" y="12"/>
                </a:cxn>
                <a:cxn ang="0">
                  <a:pos x="4" y="0"/>
                </a:cxn>
                <a:cxn ang="0">
                  <a:pos x="0" y="9"/>
                </a:cxn>
                <a:cxn ang="0">
                  <a:pos x="3" y="21"/>
                </a:cxn>
                <a:cxn ang="0">
                  <a:pos x="3" y="27"/>
                </a:cxn>
                <a:cxn ang="0">
                  <a:pos x="9" y="35"/>
                </a:cxn>
                <a:cxn ang="0">
                  <a:pos x="4" y="28"/>
                </a:cxn>
              </a:cxnLst>
              <a:rect l="0" t="0" r="r" b="b"/>
              <a:pathLst>
                <a:path w="15" h="35">
                  <a:moveTo>
                    <a:pt x="4" y="28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8" y="25"/>
                    <a:pt x="12" y="24"/>
                    <a:pt x="14" y="24"/>
                  </a:cubicBezTo>
                  <a:cubicBezTo>
                    <a:pt x="14" y="20"/>
                    <a:pt x="11" y="20"/>
                    <a:pt x="11" y="17"/>
                  </a:cubicBezTo>
                  <a:cubicBezTo>
                    <a:pt x="11" y="15"/>
                    <a:pt x="15" y="14"/>
                    <a:pt x="15" y="12"/>
                  </a:cubicBezTo>
                  <a:cubicBezTo>
                    <a:pt x="8" y="10"/>
                    <a:pt x="4" y="6"/>
                    <a:pt x="4" y="0"/>
                  </a:cubicBezTo>
                  <a:cubicBezTo>
                    <a:pt x="0" y="2"/>
                    <a:pt x="0" y="5"/>
                    <a:pt x="0" y="9"/>
                  </a:cubicBezTo>
                  <a:cubicBezTo>
                    <a:pt x="0" y="15"/>
                    <a:pt x="3" y="16"/>
                    <a:pt x="3" y="21"/>
                  </a:cubicBezTo>
                  <a:cubicBezTo>
                    <a:pt x="3" y="26"/>
                    <a:pt x="3" y="24"/>
                    <a:pt x="3" y="27"/>
                  </a:cubicBezTo>
                  <a:cubicBezTo>
                    <a:pt x="3" y="30"/>
                    <a:pt x="4" y="35"/>
                    <a:pt x="9" y="35"/>
                  </a:cubicBezTo>
                  <a:cubicBezTo>
                    <a:pt x="7" y="32"/>
                    <a:pt x="6" y="31"/>
                    <a:pt x="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Freeform 119"/>
            <p:cNvSpPr>
              <a:spLocks/>
            </p:cNvSpPr>
            <p:nvPr/>
          </p:nvSpPr>
          <p:spPr bwMode="auto">
            <a:xfrm>
              <a:off x="6424613" y="2709863"/>
              <a:ext cx="76200" cy="71438"/>
            </a:xfrm>
            <a:custGeom>
              <a:avLst/>
              <a:gdLst/>
              <a:ahLst/>
              <a:cxnLst>
                <a:cxn ang="0">
                  <a:pos x="48" y="38"/>
                </a:cxn>
                <a:cxn ang="0">
                  <a:pos x="46" y="35"/>
                </a:cxn>
                <a:cxn ang="0">
                  <a:pos x="42" y="40"/>
                </a:cxn>
                <a:cxn ang="0">
                  <a:pos x="47" y="48"/>
                </a:cxn>
                <a:cxn ang="0">
                  <a:pos x="42" y="53"/>
                </a:cxn>
                <a:cxn ang="0">
                  <a:pos x="40" y="50"/>
                </a:cxn>
                <a:cxn ang="0">
                  <a:pos x="36" y="51"/>
                </a:cxn>
                <a:cxn ang="0">
                  <a:pos x="26" y="37"/>
                </a:cxn>
                <a:cxn ang="0">
                  <a:pos x="28" y="32"/>
                </a:cxn>
                <a:cxn ang="0">
                  <a:pos x="27" y="29"/>
                </a:cxn>
                <a:cxn ang="0">
                  <a:pos x="21" y="28"/>
                </a:cxn>
                <a:cxn ang="0">
                  <a:pos x="21" y="32"/>
                </a:cxn>
                <a:cxn ang="0">
                  <a:pos x="17" y="30"/>
                </a:cxn>
                <a:cxn ang="0">
                  <a:pos x="16" y="32"/>
                </a:cxn>
                <a:cxn ang="0">
                  <a:pos x="12" y="28"/>
                </a:cxn>
                <a:cxn ang="0">
                  <a:pos x="4" y="45"/>
                </a:cxn>
                <a:cxn ang="0">
                  <a:pos x="4" y="36"/>
                </a:cxn>
                <a:cxn ang="0">
                  <a:pos x="2" y="32"/>
                </a:cxn>
                <a:cxn ang="0">
                  <a:pos x="5" y="22"/>
                </a:cxn>
                <a:cxn ang="0">
                  <a:pos x="19" y="14"/>
                </a:cxn>
                <a:cxn ang="0">
                  <a:pos x="26" y="20"/>
                </a:cxn>
                <a:cxn ang="0">
                  <a:pos x="28" y="20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2" y="0"/>
                </a:cxn>
                <a:cxn ang="0">
                  <a:pos x="48" y="4"/>
                </a:cxn>
                <a:cxn ang="0">
                  <a:pos x="58" y="33"/>
                </a:cxn>
                <a:cxn ang="0">
                  <a:pos x="53" y="46"/>
                </a:cxn>
                <a:cxn ang="0">
                  <a:pos x="48" y="36"/>
                </a:cxn>
                <a:cxn ang="0">
                  <a:pos x="48" y="38"/>
                </a:cxn>
              </a:cxnLst>
              <a:rect l="0" t="0" r="r" b="b"/>
              <a:pathLst>
                <a:path w="58" h="53">
                  <a:moveTo>
                    <a:pt x="48" y="38"/>
                  </a:moveTo>
                  <a:cubicBezTo>
                    <a:pt x="48" y="37"/>
                    <a:pt x="47" y="36"/>
                    <a:pt x="46" y="35"/>
                  </a:cubicBezTo>
                  <a:cubicBezTo>
                    <a:pt x="44" y="37"/>
                    <a:pt x="42" y="38"/>
                    <a:pt x="42" y="40"/>
                  </a:cubicBezTo>
                  <a:cubicBezTo>
                    <a:pt x="42" y="43"/>
                    <a:pt x="47" y="44"/>
                    <a:pt x="47" y="48"/>
                  </a:cubicBezTo>
                  <a:cubicBezTo>
                    <a:pt x="47" y="51"/>
                    <a:pt x="45" y="53"/>
                    <a:pt x="42" y="53"/>
                  </a:cubicBezTo>
                  <a:cubicBezTo>
                    <a:pt x="41" y="53"/>
                    <a:pt x="40" y="51"/>
                    <a:pt x="40" y="50"/>
                  </a:cubicBezTo>
                  <a:cubicBezTo>
                    <a:pt x="39" y="51"/>
                    <a:pt x="37" y="51"/>
                    <a:pt x="36" y="51"/>
                  </a:cubicBezTo>
                  <a:cubicBezTo>
                    <a:pt x="31" y="51"/>
                    <a:pt x="26" y="44"/>
                    <a:pt x="26" y="37"/>
                  </a:cubicBezTo>
                  <a:cubicBezTo>
                    <a:pt x="26" y="34"/>
                    <a:pt x="27" y="33"/>
                    <a:pt x="28" y="32"/>
                  </a:cubicBezTo>
                  <a:cubicBezTo>
                    <a:pt x="28" y="31"/>
                    <a:pt x="27" y="30"/>
                    <a:pt x="27" y="2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0"/>
                    <a:pt x="20" y="31"/>
                    <a:pt x="21" y="32"/>
                  </a:cubicBezTo>
                  <a:cubicBezTo>
                    <a:pt x="18" y="32"/>
                    <a:pt x="18" y="31"/>
                    <a:pt x="17" y="30"/>
                  </a:cubicBezTo>
                  <a:cubicBezTo>
                    <a:pt x="17" y="30"/>
                    <a:pt x="16" y="31"/>
                    <a:pt x="16" y="32"/>
                  </a:cubicBezTo>
                  <a:cubicBezTo>
                    <a:pt x="14" y="31"/>
                    <a:pt x="12" y="28"/>
                    <a:pt x="12" y="28"/>
                  </a:cubicBezTo>
                  <a:cubicBezTo>
                    <a:pt x="8" y="32"/>
                    <a:pt x="8" y="45"/>
                    <a:pt x="4" y="45"/>
                  </a:cubicBezTo>
                  <a:cubicBezTo>
                    <a:pt x="0" y="45"/>
                    <a:pt x="4" y="37"/>
                    <a:pt x="4" y="36"/>
                  </a:cubicBezTo>
                  <a:cubicBezTo>
                    <a:pt x="4" y="35"/>
                    <a:pt x="2" y="33"/>
                    <a:pt x="2" y="32"/>
                  </a:cubicBezTo>
                  <a:cubicBezTo>
                    <a:pt x="2" y="28"/>
                    <a:pt x="4" y="26"/>
                    <a:pt x="5" y="22"/>
                  </a:cubicBezTo>
                  <a:cubicBezTo>
                    <a:pt x="13" y="22"/>
                    <a:pt x="11" y="14"/>
                    <a:pt x="19" y="14"/>
                  </a:cubicBezTo>
                  <a:cubicBezTo>
                    <a:pt x="24" y="14"/>
                    <a:pt x="23" y="20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8" y="18"/>
                    <a:pt x="30" y="16"/>
                    <a:pt x="32" y="15"/>
                  </a:cubicBezTo>
                  <a:cubicBezTo>
                    <a:pt x="32" y="10"/>
                    <a:pt x="39" y="12"/>
                    <a:pt x="41" y="9"/>
                  </a:cubicBezTo>
                  <a:cubicBezTo>
                    <a:pt x="42" y="7"/>
                    <a:pt x="42" y="1"/>
                    <a:pt x="42" y="0"/>
                  </a:cubicBezTo>
                  <a:cubicBezTo>
                    <a:pt x="45" y="0"/>
                    <a:pt x="47" y="2"/>
                    <a:pt x="48" y="4"/>
                  </a:cubicBezTo>
                  <a:cubicBezTo>
                    <a:pt x="51" y="7"/>
                    <a:pt x="58" y="30"/>
                    <a:pt x="58" y="33"/>
                  </a:cubicBezTo>
                  <a:cubicBezTo>
                    <a:pt x="58" y="37"/>
                    <a:pt x="53" y="39"/>
                    <a:pt x="53" y="46"/>
                  </a:cubicBezTo>
                  <a:cubicBezTo>
                    <a:pt x="51" y="46"/>
                    <a:pt x="48" y="37"/>
                    <a:pt x="48" y="36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Freeform 120"/>
            <p:cNvSpPr>
              <a:spLocks/>
            </p:cNvSpPr>
            <p:nvPr/>
          </p:nvSpPr>
          <p:spPr bwMode="auto">
            <a:xfrm>
              <a:off x="6354763" y="2690813"/>
              <a:ext cx="36513" cy="39688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0" y="29"/>
                </a:cxn>
                <a:cxn ang="0">
                  <a:pos x="22" y="5"/>
                </a:cxn>
                <a:cxn ang="0">
                  <a:pos x="25" y="0"/>
                </a:cxn>
                <a:cxn ang="0">
                  <a:pos x="28" y="6"/>
                </a:cxn>
                <a:cxn ang="0">
                  <a:pos x="24" y="9"/>
                </a:cxn>
                <a:cxn ang="0">
                  <a:pos x="17" y="13"/>
                </a:cxn>
                <a:cxn ang="0">
                  <a:pos x="3" y="29"/>
                </a:cxn>
              </a:cxnLst>
              <a:rect l="0" t="0" r="r" b="b"/>
              <a:pathLst>
                <a:path w="28" h="29">
                  <a:moveTo>
                    <a:pt x="3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4" y="18"/>
                    <a:pt x="18" y="13"/>
                    <a:pt x="22" y="5"/>
                  </a:cubicBezTo>
                  <a:cubicBezTo>
                    <a:pt x="23" y="3"/>
                    <a:pt x="23" y="1"/>
                    <a:pt x="25" y="0"/>
                  </a:cubicBezTo>
                  <a:cubicBezTo>
                    <a:pt x="24" y="4"/>
                    <a:pt x="26" y="5"/>
                    <a:pt x="28" y="6"/>
                  </a:cubicBezTo>
                  <a:cubicBezTo>
                    <a:pt x="26" y="8"/>
                    <a:pt x="26" y="9"/>
                    <a:pt x="24" y="9"/>
                  </a:cubicBezTo>
                  <a:cubicBezTo>
                    <a:pt x="23" y="12"/>
                    <a:pt x="20" y="13"/>
                    <a:pt x="17" y="13"/>
                  </a:cubicBezTo>
                  <a:cubicBezTo>
                    <a:pt x="15" y="22"/>
                    <a:pt x="8" y="26"/>
                    <a:pt x="3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Freeform 121"/>
            <p:cNvSpPr>
              <a:spLocks/>
            </p:cNvSpPr>
            <p:nvPr/>
          </p:nvSpPr>
          <p:spPr bwMode="auto">
            <a:xfrm>
              <a:off x="6383338" y="2563813"/>
              <a:ext cx="71438" cy="101600"/>
            </a:xfrm>
            <a:custGeom>
              <a:avLst/>
              <a:gdLst/>
              <a:ahLst/>
              <a:cxnLst>
                <a:cxn ang="0">
                  <a:pos x="4" y="31"/>
                </a:cxn>
                <a:cxn ang="0">
                  <a:pos x="6" y="20"/>
                </a:cxn>
                <a:cxn ang="0">
                  <a:pos x="5" y="7"/>
                </a:cxn>
                <a:cxn ang="0">
                  <a:pos x="9" y="0"/>
                </a:cxn>
                <a:cxn ang="0">
                  <a:pos x="16" y="7"/>
                </a:cxn>
                <a:cxn ang="0">
                  <a:pos x="21" y="3"/>
                </a:cxn>
                <a:cxn ang="0">
                  <a:pos x="22" y="5"/>
                </a:cxn>
                <a:cxn ang="0">
                  <a:pos x="23" y="8"/>
                </a:cxn>
                <a:cxn ang="0">
                  <a:pos x="28" y="25"/>
                </a:cxn>
                <a:cxn ang="0">
                  <a:pos x="20" y="42"/>
                </a:cxn>
                <a:cxn ang="0">
                  <a:pos x="30" y="59"/>
                </a:cxn>
                <a:cxn ang="0">
                  <a:pos x="30" y="58"/>
                </a:cxn>
                <a:cxn ang="0">
                  <a:pos x="34" y="55"/>
                </a:cxn>
                <a:cxn ang="0">
                  <a:pos x="43" y="64"/>
                </a:cxn>
                <a:cxn ang="0">
                  <a:pos x="46" y="61"/>
                </a:cxn>
                <a:cxn ang="0">
                  <a:pos x="49" y="62"/>
                </a:cxn>
                <a:cxn ang="0">
                  <a:pos x="46" y="66"/>
                </a:cxn>
                <a:cxn ang="0">
                  <a:pos x="49" y="66"/>
                </a:cxn>
                <a:cxn ang="0">
                  <a:pos x="54" y="71"/>
                </a:cxn>
                <a:cxn ang="0">
                  <a:pos x="54" y="74"/>
                </a:cxn>
                <a:cxn ang="0">
                  <a:pos x="53" y="76"/>
                </a:cxn>
                <a:cxn ang="0">
                  <a:pos x="51" y="73"/>
                </a:cxn>
                <a:cxn ang="0">
                  <a:pos x="36" y="61"/>
                </a:cxn>
                <a:cxn ang="0">
                  <a:pos x="37" y="69"/>
                </a:cxn>
                <a:cxn ang="0">
                  <a:pos x="25" y="60"/>
                </a:cxn>
                <a:cxn ang="0">
                  <a:pos x="19" y="62"/>
                </a:cxn>
                <a:cxn ang="0">
                  <a:pos x="13" y="57"/>
                </a:cxn>
                <a:cxn ang="0">
                  <a:pos x="15" y="53"/>
                </a:cxn>
                <a:cxn ang="0">
                  <a:pos x="15" y="49"/>
                </a:cxn>
                <a:cxn ang="0">
                  <a:pos x="13" y="49"/>
                </a:cxn>
                <a:cxn ang="0">
                  <a:pos x="10" y="51"/>
                </a:cxn>
                <a:cxn ang="0">
                  <a:pos x="1" y="44"/>
                </a:cxn>
                <a:cxn ang="0">
                  <a:pos x="4" y="31"/>
                </a:cxn>
              </a:cxnLst>
              <a:rect l="0" t="0" r="r" b="b"/>
              <a:pathLst>
                <a:path w="54" h="76">
                  <a:moveTo>
                    <a:pt x="4" y="31"/>
                  </a:moveTo>
                  <a:cubicBezTo>
                    <a:pt x="6" y="28"/>
                    <a:pt x="6" y="23"/>
                    <a:pt x="6" y="20"/>
                  </a:cubicBezTo>
                  <a:cubicBezTo>
                    <a:pt x="7" y="15"/>
                    <a:pt x="5" y="12"/>
                    <a:pt x="5" y="7"/>
                  </a:cubicBezTo>
                  <a:cubicBezTo>
                    <a:pt x="5" y="3"/>
                    <a:pt x="6" y="0"/>
                    <a:pt x="9" y="0"/>
                  </a:cubicBezTo>
                  <a:cubicBezTo>
                    <a:pt x="13" y="0"/>
                    <a:pt x="12" y="7"/>
                    <a:pt x="16" y="7"/>
                  </a:cubicBezTo>
                  <a:cubicBezTo>
                    <a:pt x="18" y="7"/>
                    <a:pt x="20" y="4"/>
                    <a:pt x="21" y="3"/>
                  </a:cubicBezTo>
                  <a:cubicBezTo>
                    <a:pt x="21" y="3"/>
                    <a:pt x="22" y="4"/>
                    <a:pt x="22" y="5"/>
                  </a:cubicBezTo>
                  <a:cubicBezTo>
                    <a:pt x="22" y="6"/>
                    <a:pt x="23" y="7"/>
                    <a:pt x="23" y="8"/>
                  </a:cubicBezTo>
                  <a:cubicBezTo>
                    <a:pt x="23" y="13"/>
                    <a:pt x="28" y="18"/>
                    <a:pt x="28" y="25"/>
                  </a:cubicBezTo>
                  <a:cubicBezTo>
                    <a:pt x="28" y="33"/>
                    <a:pt x="20" y="34"/>
                    <a:pt x="20" y="42"/>
                  </a:cubicBezTo>
                  <a:cubicBezTo>
                    <a:pt x="20" y="48"/>
                    <a:pt x="26" y="57"/>
                    <a:pt x="30" y="59"/>
                  </a:cubicBezTo>
                  <a:cubicBezTo>
                    <a:pt x="30" y="59"/>
                    <a:pt x="30" y="58"/>
                    <a:pt x="30" y="58"/>
                  </a:cubicBezTo>
                  <a:cubicBezTo>
                    <a:pt x="30" y="56"/>
                    <a:pt x="32" y="54"/>
                    <a:pt x="34" y="55"/>
                  </a:cubicBezTo>
                  <a:cubicBezTo>
                    <a:pt x="39" y="55"/>
                    <a:pt x="40" y="63"/>
                    <a:pt x="43" y="64"/>
                  </a:cubicBezTo>
                  <a:cubicBezTo>
                    <a:pt x="44" y="64"/>
                    <a:pt x="45" y="61"/>
                    <a:pt x="46" y="61"/>
                  </a:cubicBezTo>
                  <a:cubicBezTo>
                    <a:pt x="47" y="61"/>
                    <a:pt x="48" y="62"/>
                    <a:pt x="49" y="62"/>
                  </a:cubicBezTo>
                  <a:cubicBezTo>
                    <a:pt x="48" y="64"/>
                    <a:pt x="46" y="64"/>
                    <a:pt x="46" y="66"/>
                  </a:cubicBezTo>
                  <a:cubicBezTo>
                    <a:pt x="46" y="67"/>
                    <a:pt x="48" y="67"/>
                    <a:pt x="49" y="66"/>
                  </a:cubicBezTo>
                  <a:cubicBezTo>
                    <a:pt x="49" y="69"/>
                    <a:pt x="51" y="71"/>
                    <a:pt x="54" y="71"/>
                  </a:cubicBezTo>
                  <a:cubicBezTo>
                    <a:pt x="54" y="72"/>
                    <a:pt x="54" y="73"/>
                    <a:pt x="54" y="74"/>
                  </a:cubicBezTo>
                  <a:cubicBezTo>
                    <a:pt x="54" y="75"/>
                    <a:pt x="53" y="76"/>
                    <a:pt x="53" y="76"/>
                  </a:cubicBezTo>
                  <a:cubicBezTo>
                    <a:pt x="51" y="76"/>
                    <a:pt x="51" y="74"/>
                    <a:pt x="51" y="73"/>
                  </a:cubicBezTo>
                  <a:cubicBezTo>
                    <a:pt x="48" y="69"/>
                    <a:pt x="39" y="65"/>
                    <a:pt x="36" y="61"/>
                  </a:cubicBezTo>
                  <a:cubicBezTo>
                    <a:pt x="34" y="64"/>
                    <a:pt x="35" y="66"/>
                    <a:pt x="37" y="69"/>
                  </a:cubicBezTo>
                  <a:cubicBezTo>
                    <a:pt x="31" y="69"/>
                    <a:pt x="31" y="60"/>
                    <a:pt x="25" y="60"/>
                  </a:cubicBezTo>
                  <a:cubicBezTo>
                    <a:pt x="23" y="60"/>
                    <a:pt x="21" y="62"/>
                    <a:pt x="19" y="62"/>
                  </a:cubicBezTo>
                  <a:cubicBezTo>
                    <a:pt x="16" y="62"/>
                    <a:pt x="13" y="59"/>
                    <a:pt x="13" y="57"/>
                  </a:cubicBezTo>
                  <a:cubicBezTo>
                    <a:pt x="13" y="55"/>
                    <a:pt x="14" y="53"/>
                    <a:pt x="15" y="53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50"/>
                    <a:pt x="11" y="51"/>
                    <a:pt x="10" y="51"/>
                  </a:cubicBezTo>
                  <a:cubicBezTo>
                    <a:pt x="8" y="51"/>
                    <a:pt x="1" y="47"/>
                    <a:pt x="1" y="44"/>
                  </a:cubicBezTo>
                  <a:cubicBezTo>
                    <a:pt x="1" y="38"/>
                    <a:pt x="0" y="30"/>
                    <a:pt x="4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Freeform 122"/>
            <p:cNvSpPr>
              <a:spLocks/>
            </p:cNvSpPr>
            <p:nvPr/>
          </p:nvSpPr>
          <p:spPr bwMode="auto">
            <a:xfrm>
              <a:off x="6457950" y="2665413"/>
              <a:ext cx="23813" cy="41275"/>
            </a:xfrm>
            <a:custGeom>
              <a:avLst/>
              <a:gdLst/>
              <a:ahLst/>
              <a:cxnLst>
                <a:cxn ang="0">
                  <a:pos x="16" y="20"/>
                </a:cxn>
                <a:cxn ang="0">
                  <a:pos x="10" y="20"/>
                </a:cxn>
                <a:cxn ang="0">
                  <a:pos x="14" y="28"/>
                </a:cxn>
                <a:cxn ang="0">
                  <a:pos x="14" y="30"/>
                </a:cxn>
                <a:cxn ang="0">
                  <a:pos x="10" y="30"/>
                </a:cxn>
                <a:cxn ang="0">
                  <a:pos x="8" y="25"/>
                </a:cxn>
                <a:cxn ang="0">
                  <a:pos x="8" y="23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8" y="15"/>
                </a:cxn>
                <a:cxn ang="0">
                  <a:pos x="10" y="1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3" y="2"/>
                </a:cxn>
                <a:cxn ang="0">
                  <a:pos x="13" y="6"/>
                </a:cxn>
                <a:cxn ang="0">
                  <a:pos x="15" y="6"/>
                </a:cxn>
                <a:cxn ang="0">
                  <a:pos x="15" y="12"/>
                </a:cxn>
                <a:cxn ang="0">
                  <a:pos x="18" y="15"/>
                </a:cxn>
                <a:cxn ang="0">
                  <a:pos x="16" y="20"/>
                </a:cxn>
              </a:cxnLst>
              <a:rect l="0" t="0" r="r" b="b"/>
              <a:pathLst>
                <a:path w="18" h="30">
                  <a:moveTo>
                    <a:pt x="16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1" y="23"/>
                    <a:pt x="12" y="27"/>
                    <a:pt x="14" y="28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1" y="30"/>
                    <a:pt x="10" y="30"/>
                  </a:cubicBezTo>
                  <a:cubicBezTo>
                    <a:pt x="7" y="30"/>
                    <a:pt x="7" y="27"/>
                    <a:pt x="8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3"/>
                    <a:pt x="3" y="19"/>
                    <a:pt x="2" y="1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5"/>
                    <a:pt x="7" y="15"/>
                    <a:pt x="8" y="15"/>
                  </a:cubicBezTo>
                  <a:cubicBezTo>
                    <a:pt x="8" y="15"/>
                    <a:pt x="10" y="14"/>
                    <a:pt x="10" y="13"/>
                  </a:cubicBezTo>
                  <a:cubicBezTo>
                    <a:pt x="10" y="8"/>
                    <a:pt x="1" y="5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7" y="0"/>
                    <a:pt x="9" y="2"/>
                    <a:pt x="13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5" y="8"/>
                    <a:pt x="15" y="12"/>
                    <a:pt x="15" y="12"/>
                  </a:cubicBezTo>
                  <a:cubicBezTo>
                    <a:pt x="15" y="12"/>
                    <a:pt x="18" y="15"/>
                    <a:pt x="18" y="15"/>
                  </a:cubicBezTo>
                  <a:cubicBezTo>
                    <a:pt x="18" y="18"/>
                    <a:pt x="17" y="19"/>
                    <a:pt x="16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5" name="Freeform 123"/>
            <p:cNvSpPr>
              <a:spLocks/>
            </p:cNvSpPr>
            <p:nvPr/>
          </p:nvSpPr>
          <p:spPr bwMode="auto">
            <a:xfrm>
              <a:off x="6423025" y="2676525"/>
              <a:ext cx="19050" cy="2540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4" y="7"/>
                </a:cxn>
                <a:cxn ang="0">
                  <a:pos x="1" y="19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3" y="1"/>
                </a:cxn>
              </a:cxnLst>
              <a:rect l="0" t="0" r="r" b="b"/>
              <a:pathLst>
                <a:path w="14" h="19">
                  <a:moveTo>
                    <a:pt x="3" y="1"/>
                  </a:moveTo>
                  <a:cubicBezTo>
                    <a:pt x="4" y="3"/>
                    <a:pt x="14" y="4"/>
                    <a:pt x="14" y="7"/>
                  </a:cubicBezTo>
                  <a:cubicBezTo>
                    <a:pt x="14" y="14"/>
                    <a:pt x="5" y="17"/>
                    <a:pt x="1" y="19"/>
                  </a:cubicBezTo>
                  <a:cubicBezTo>
                    <a:pt x="1" y="13"/>
                    <a:pt x="0" y="6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3" y="0"/>
                    <a:pt x="4" y="2"/>
                    <a:pt x="5" y="2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Freeform 124"/>
            <p:cNvSpPr>
              <a:spLocks/>
            </p:cNvSpPr>
            <p:nvPr/>
          </p:nvSpPr>
          <p:spPr bwMode="auto">
            <a:xfrm>
              <a:off x="6432550" y="2692400"/>
              <a:ext cx="19050" cy="31750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17"/>
                </a:cxn>
                <a:cxn ang="0">
                  <a:pos x="11" y="22"/>
                </a:cxn>
                <a:cxn ang="0">
                  <a:pos x="9" y="24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8" y="1"/>
                </a:cxn>
                <a:cxn ang="0">
                  <a:pos x="14" y="5"/>
                </a:cxn>
              </a:cxnLst>
              <a:rect l="0" t="0" r="r" b="b"/>
              <a:pathLst>
                <a:path w="14" h="24">
                  <a:moveTo>
                    <a:pt x="14" y="5"/>
                  </a:moveTo>
                  <a:cubicBezTo>
                    <a:pt x="14" y="10"/>
                    <a:pt x="10" y="13"/>
                    <a:pt x="9" y="17"/>
                  </a:cubicBezTo>
                  <a:cubicBezTo>
                    <a:pt x="9" y="21"/>
                    <a:pt x="11" y="20"/>
                    <a:pt x="11" y="22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7" y="24"/>
                    <a:pt x="0" y="17"/>
                    <a:pt x="0" y="14"/>
                  </a:cubicBezTo>
                  <a:cubicBezTo>
                    <a:pt x="0" y="13"/>
                    <a:pt x="3" y="12"/>
                    <a:pt x="4" y="12"/>
                  </a:cubicBezTo>
                  <a:cubicBezTo>
                    <a:pt x="4" y="11"/>
                    <a:pt x="6" y="1"/>
                    <a:pt x="8" y="1"/>
                  </a:cubicBezTo>
                  <a:cubicBezTo>
                    <a:pt x="12" y="0"/>
                    <a:pt x="14" y="3"/>
                    <a:pt x="14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Freeform 125"/>
            <p:cNvSpPr>
              <a:spLocks/>
            </p:cNvSpPr>
            <p:nvPr/>
          </p:nvSpPr>
          <p:spPr bwMode="auto">
            <a:xfrm>
              <a:off x="6450013" y="2693988"/>
              <a:ext cx="7938" cy="206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4" y="0"/>
                </a:cxn>
                <a:cxn ang="0">
                  <a:pos x="7" y="0"/>
                </a:cxn>
              </a:cxnLst>
              <a:rect l="0" t="0" r="r" b="b"/>
              <a:pathLst>
                <a:path w="7" h="15">
                  <a:moveTo>
                    <a:pt x="7" y="0"/>
                  </a:moveTo>
                  <a:cubicBezTo>
                    <a:pt x="7" y="7"/>
                    <a:pt x="2" y="9"/>
                    <a:pt x="2" y="15"/>
                  </a:cubicBezTo>
                  <a:cubicBezTo>
                    <a:pt x="2" y="15"/>
                    <a:pt x="0" y="15"/>
                    <a:pt x="0" y="15"/>
                  </a:cubicBezTo>
                  <a:cubicBezTo>
                    <a:pt x="1" y="10"/>
                    <a:pt x="4" y="7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8" name="Freeform 126"/>
            <p:cNvSpPr>
              <a:spLocks/>
            </p:cNvSpPr>
            <p:nvPr/>
          </p:nvSpPr>
          <p:spPr bwMode="auto">
            <a:xfrm>
              <a:off x="6454775" y="2706688"/>
              <a:ext cx="11113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cubicBezTo>
                    <a:pt x="8" y="4"/>
                    <a:pt x="6" y="8"/>
                    <a:pt x="2" y="8"/>
                  </a:cubicBezTo>
                  <a:cubicBezTo>
                    <a:pt x="1" y="8"/>
                    <a:pt x="0" y="6"/>
                    <a:pt x="0" y="6"/>
                  </a:cubicBezTo>
                  <a:cubicBezTo>
                    <a:pt x="0" y="3"/>
                    <a:pt x="2" y="2"/>
                    <a:pt x="3" y="0"/>
                  </a:cubicBezTo>
                  <a:cubicBezTo>
                    <a:pt x="5" y="1"/>
                    <a:pt x="7" y="1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Freeform 127"/>
            <p:cNvSpPr>
              <a:spLocks/>
            </p:cNvSpPr>
            <p:nvPr/>
          </p:nvSpPr>
          <p:spPr bwMode="auto">
            <a:xfrm>
              <a:off x="6442075" y="2665413"/>
              <a:ext cx="12700" cy="1746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0" y="6"/>
                </a:cxn>
              </a:cxnLst>
              <a:rect l="0" t="0" r="r" b="b"/>
              <a:pathLst>
                <a:path w="10" h="12">
                  <a:moveTo>
                    <a:pt x="0" y="6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4"/>
                    <a:pt x="10" y="5"/>
                    <a:pt x="10" y="10"/>
                  </a:cubicBezTo>
                  <a:cubicBezTo>
                    <a:pt x="10" y="12"/>
                    <a:pt x="6" y="8"/>
                    <a:pt x="6" y="6"/>
                  </a:cubicBezTo>
                  <a:cubicBezTo>
                    <a:pt x="4" y="5"/>
                    <a:pt x="2" y="6"/>
                    <a:pt x="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0" name="Freeform 128"/>
            <p:cNvSpPr>
              <a:spLocks/>
            </p:cNvSpPr>
            <p:nvPr/>
          </p:nvSpPr>
          <p:spPr bwMode="auto">
            <a:xfrm>
              <a:off x="6397625" y="2649538"/>
              <a:ext cx="19050" cy="20638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7"/>
                </a:cxn>
                <a:cxn ang="0">
                  <a:pos x="11" y="15"/>
                </a:cxn>
              </a:cxnLst>
              <a:rect l="0" t="0" r="r" b="b"/>
              <a:pathLst>
                <a:path w="15" h="15">
                  <a:moveTo>
                    <a:pt x="11" y="15"/>
                  </a:moveTo>
                  <a:cubicBezTo>
                    <a:pt x="9" y="15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3"/>
                    <a:pt x="13" y="2"/>
                    <a:pt x="14" y="7"/>
                  </a:cubicBezTo>
                  <a:cubicBezTo>
                    <a:pt x="15" y="10"/>
                    <a:pt x="13" y="15"/>
                    <a:pt x="11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1" name="Freeform 129"/>
            <p:cNvSpPr>
              <a:spLocks/>
            </p:cNvSpPr>
            <p:nvPr/>
          </p:nvSpPr>
          <p:spPr bwMode="auto">
            <a:xfrm>
              <a:off x="6416675" y="2652713"/>
              <a:ext cx="63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Freeform 130"/>
            <p:cNvSpPr>
              <a:spLocks/>
            </p:cNvSpPr>
            <p:nvPr/>
          </p:nvSpPr>
          <p:spPr bwMode="auto">
            <a:xfrm>
              <a:off x="6388100" y="2441575"/>
              <a:ext cx="36513" cy="50800"/>
            </a:xfrm>
            <a:custGeom>
              <a:avLst/>
              <a:gdLst/>
              <a:ahLst/>
              <a:cxnLst>
                <a:cxn ang="0">
                  <a:pos x="8" y="39"/>
                </a:cxn>
                <a:cxn ang="0">
                  <a:pos x="1" y="26"/>
                </a:cxn>
                <a:cxn ang="0">
                  <a:pos x="16" y="0"/>
                </a:cxn>
                <a:cxn ang="0">
                  <a:pos x="8" y="39"/>
                </a:cxn>
              </a:cxnLst>
              <a:rect l="0" t="0" r="r" b="b"/>
              <a:pathLst>
                <a:path w="27" h="39">
                  <a:moveTo>
                    <a:pt x="8" y="39"/>
                  </a:moveTo>
                  <a:cubicBezTo>
                    <a:pt x="0" y="39"/>
                    <a:pt x="1" y="33"/>
                    <a:pt x="1" y="26"/>
                  </a:cubicBezTo>
                  <a:cubicBezTo>
                    <a:pt x="1" y="17"/>
                    <a:pt x="10" y="0"/>
                    <a:pt x="16" y="0"/>
                  </a:cubicBezTo>
                  <a:cubicBezTo>
                    <a:pt x="27" y="0"/>
                    <a:pt x="18" y="39"/>
                    <a:pt x="8" y="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3" name="Freeform 131"/>
            <p:cNvSpPr>
              <a:spLocks/>
            </p:cNvSpPr>
            <p:nvPr/>
          </p:nvSpPr>
          <p:spPr bwMode="auto">
            <a:xfrm>
              <a:off x="6194425" y="2532063"/>
              <a:ext cx="41275" cy="34925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26" y="0"/>
                </a:cxn>
                <a:cxn ang="0">
                  <a:pos x="31" y="7"/>
                </a:cxn>
                <a:cxn ang="0">
                  <a:pos x="11" y="27"/>
                </a:cxn>
                <a:cxn ang="0">
                  <a:pos x="2" y="18"/>
                </a:cxn>
                <a:cxn ang="0">
                  <a:pos x="2" y="11"/>
                </a:cxn>
              </a:cxnLst>
              <a:rect l="0" t="0" r="r" b="b"/>
              <a:pathLst>
                <a:path w="31" h="27">
                  <a:moveTo>
                    <a:pt x="2" y="11"/>
                  </a:moveTo>
                  <a:cubicBezTo>
                    <a:pt x="5" y="11"/>
                    <a:pt x="20" y="0"/>
                    <a:pt x="26" y="0"/>
                  </a:cubicBezTo>
                  <a:cubicBezTo>
                    <a:pt x="28" y="0"/>
                    <a:pt x="31" y="4"/>
                    <a:pt x="31" y="7"/>
                  </a:cubicBezTo>
                  <a:cubicBezTo>
                    <a:pt x="31" y="13"/>
                    <a:pt x="18" y="27"/>
                    <a:pt x="11" y="27"/>
                  </a:cubicBezTo>
                  <a:cubicBezTo>
                    <a:pt x="5" y="27"/>
                    <a:pt x="2" y="24"/>
                    <a:pt x="2" y="18"/>
                  </a:cubicBezTo>
                  <a:cubicBezTo>
                    <a:pt x="2" y="15"/>
                    <a:pt x="0" y="11"/>
                    <a:pt x="2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4" name="Freeform 132"/>
            <p:cNvSpPr>
              <a:spLocks/>
            </p:cNvSpPr>
            <p:nvPr/>
          </p:nvSpPr>
          <p:spPr bwMode="auto">
            <a:xfrm>
              <a:off x="6015038" y="2476500"/>
              <a:ext cx="195263" cy="374650"/>
            </a:xfrm>
            <a:custGeom>
              <a:avLst/>
              <a:gdLst/>
              <a:ahLst/>
              <a:cxnLst>
                <a:cxn ang="0">
                  <a:pos x="12" y="172"/>
                </a:cxn>
                <a:cxn ang="0">
                  <a:pos x="21" y="152"/>
                </a:cxn>
                <a:cxn ang="0">
                  <a:pos x="25" y="147"/>
                </a:cxn>
                <a:cxn ang="0">
                  <a:pos x="15" y="119"/>
                </a:cxn>
                <a:cxn ang="0">
                  <a:pos x="8" y="109"/>
                </a:cxn>
                <a:cxn ang="0">
                  <a:pos x="8" y="105"/>
                </a:cxn>
                <a:cxn ang="0">
                  <a:pos x="8" y="106"/>
                </a:cxn>
                <a:cxn ang="0">
                  <a:pos x="12" y="96"/>
                </a:cxn>
                <a:cxn ang="0">
                  <a:pos x="9" y="77"/>
                </a:cxn>
                <a:cxn ang="0">
                  <a:pos x="0" y="65"/>
                </a:cxn>
                <a:cxn ang="0">
                  <a:pos x="8" y="47"/>
                </a:cxn>
                <a:cxn ang="0">
                  <a:pos x="19" y="43"/>
                </a:cxn>
                <a:cxn ang="0">
                  <a:pos x="45" y="19"/>
                </a:cxn>
                <a:cxn ang="0">
                  <a:pos x="47" y="19"/>
                </a:cxn>
                <a:cxn ang="0">
                  <a:pos x="50" y="24"/>
                </a:cxn>
                <a:cxn ang="0">
                  <a:pos x="52" y="20"/>
                </a:cxn>
                <a:cxn ang="0">
                  <a:pos x="52" y="9"/>
                </a:cxn>
                <a:cxn ang="0">
                  <a:pos x="64" y="6"/>
                </a:cxn>
                <a:cxn ang="0">
                  <a:pos x="78" y="6"/>
                </a:cxn>
                <a:cxn ang="0">
                  <a:pos x="96" y="0"/>
                </a:cxn>
                <a:cxn ang="0">
                  <a:pos x="115" y="5"/>
                </a:cxn>
                <a:cxn ang="0">
                  <a:pos x="130" y="22"/>
                </a:cxn>
                <a:cxn ang="0">
                  <a:pos x="100" y="58"/>
                </a:cxn>
                <a:cxn ang="0">
                  <a:pos x="104" y="64"/>
                </a:cxn>
                <a:cxn ang="0">
                  <a:pos x="129" y="93"/>
                </a:cxn>
                <a:cxn ang="0">
                  <a:pos x="147" y="134"/>
                </a:cxn>
                <a:cxn ang="0">
                  <a:pos x="142" y="156"/>
                </a:cxn>
                <a:cxn ang="0">
                  <a:pos x="115" y="170"/>
                </a:cxn>
                <a:cxn ang="0">
                  <a:pos x="105" y="180"/>
                </a:cxn>
                <a:cxn ang="0">
                  <a:pos x="104" y="176"/>
                </a:cxn>
                <a:cxn ang="0">
                  <a:pos x="104" y="181"/>
                </a:cxn>
                <a:cxn ang="0">
                  <a:pos x="93" y="192"/>
                </a:cxn>
                <a:cxn ang="0">
                  <a:pos x="90" y="183"/>
                </a:cxn>
                <a:cxn ang="0">
                  <a:pos x="91" y="177"/>
                </a:cxn>
                <a:cxn ang="0">
                  <a:pos x="88" y="170"/>
                </a:cxn>
                <a:cxn ang="0">
                  <a:pos x="73" y="161"/>
                </a:cxn>
                <a:cxn ang="0">
                  <a:pos x="63" y="149"/>
                </a:cxn>
                <a:cxn ang="0">
                  <a:pos x="43" y="141"/>
                </a:cxn>
                <a:cxn ang="0">
                  <a:pos x="41" y="135"/>
                </a:cxn>
                <a:cxn ang="0">
                  <a:pos x="30" y="129"/>
                </a:cxn>
                <a:cxn ang="0">
                  <a:pos x="27" y="134"/>
                </a:cxn>
                <a:cxn ang="0">
                  <a:pos x="29" y="142"/>
                </a:cxn>
                <a:cxn ang="0">
                  <a:pos x="16" y="171"/>
                </a:cxn>
                <a:cxn ang="0">
                  <a:pos x="31" y="192"/>
                </a:cxn>
                <a:cxn ang="0">
                  <a:pos x="30" y="192"/>
                </a:cxn>
                <a:cxn ang="0">
                  <a:pos x="35" y="206"/>
                </a:cxn>
                <a:cxn ang="0">
                  <a:pos x="73" y="243"/>
                </a:cxn>
                <a:cxn ang="0">
                  <a:pos x="71" y="251"/>
                </a:cxn>
                <a:cxn ang="0">
                  <a:pos x="80" y="267"/>
                </a:cxn>
                <a:cxn ang="0">
                  <a:pos x="84" y="280"/>
                </a:cxn>
                <a:cxn ang="0">
                  <a:pos x="78" y="280"/>
                </a:cxn>
                <a:cxn ang="0">
                  <a:pos x="75" y="282"/>
                </a:cxn>
                <a:cxn ang="0">
                  <a:pos x="68" y="278"/>
                </a:cxn>
                <a:cxn ang="0">
                  <a:pos x="37" y="246"/>
                </a:cxn>
                <a:cxn ang="0">
                  <a:pos x="27" y="214"/>
                </a:cxn>
                <a:cxn ang="0">
                  <a:pos x="14" y="192"/>
                </a:cxn>
                <a:cxn ang="0">
                  <a:pos x="8" y="192"/>
                </a:cxn>
                <a:cxn ang="0">
                  <a:pos x="8" y="189"/>
                </a:cxn>
                <a:cxn ang="0">
                  <a:pos x="10" y="172"/>
                </a:cxn>
                <a:cxn ang="0">
                  <a:pos x="11" y="172"/>
                </a:cxn>
                <a:cxn ang="0">
                  <a:pos x="12" y="172"/>
                </a:cxn>
              </a:cxnLst>
              <a:rect l="0" t="0" r="r" b="b"/>
              <a:pathLst>
                <a:path w="147" h="282">
                  <a:moveTo>
                    <a:pt x="12" y="172"/>
                  </a:moveTo>
                  <a:cubicBezTo>
                    <a:pt x="16" y="165"/>
                    <a:pt x="17" y="160"/>
                    <a:pt x="21" y="152"/>
                  </a:cubicBezTo>
                  <a:cubicBezTo>
                    <a:pt x="22" y="150"/>
                    <a:pt x="25" y="149"/>
                    <a:pt x="25" y="147"/>
                  </a:cubicBezTo>
                  <a:cubicBezTo>
                    <a:pt x="25" y="143"/>
                    <a:pt x="19" y="123"/>
                    <a:pt x="15" y="119"/>
                  </a:cubicBezTo>
                  <a:cubicBezTo>
                    <a:pt x="12" y="116"/>
                    <a:pt x="8" y="114"/>
                    <a:pt x="8" y="109"/>
                  </a:cubicBezTo>
                  <a:cubicBezTo>
                    <a:pt x="8" y="108"/>
                    <a:pt x="8" y="107"/>
                    <a:pt x="8" y="105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9" y="105"/>
                    <a:pt x="12" y="100"/>
                    <a:pt x="12" y="96"/>
                  </a:cubicBezTo>
                  <a:cubicBezTo>
                    <a:pt x="12" y="91"/>
                    <a:pt x="12" y="82"/>
                    <a:pt x="9" y="77"/>
                  </a:cubicBezTo>
                  <a:cubicBezTo>
                    <a:pt x="6" y="73"/>
                    <a:pt x="0" y="73"/>
                    <a:pt x="0" y="65"/>
                  </a:cubicBezTo>
                  <a:cubicBezTo>
                    <a:pt x="0" y="57"/>
                    <a:pt x="3" y="51"/>
                    <a:pt x="8" y="47"/>
                  </a:cubicBezTo>
                  <a:cubicBezTo>
                    <a:pt x="10" y="44"/>
                    <a:pt x="15" y="45"/>
                    <a:pt x="19" y="43"/>
                  </a:cubicBezTo>
                  <a:cubicBezTo>
                    <a:pt x="29" y="36"/>
                    <a:pt x="36" y="33"/>
                    <a:pt x="45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3"/>
                    <a:pt x="49" y="24"/>
                    <a:pt x="50" y="24"/>
                  </a:cubicBezTo>
                  <a:cubicBezTo>
                    <a:pt x="51" y="24"/>
                    <a:pt x="52" y="22"/>
                    <a:pt x="52" y="20"/>
                  </a:cubicBezTo>
                  <a:cubicBezTo>
                    <a:pt x="52" y="16"/>
                    <a:pt x="52" y="13"/>
                    <a:pt x="52" y="9"/>
                  </a:cubicBezTo>
                  <a:cubicBezTo>
                    <a:pt x="52" y="9"/>
                    <a:pt x="62" y="6"/>
                    <a:pt x="64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4" y="9"/>
                    <a:pt x="89" y="0"/>
                    <a:pt x="96" y="0"/>
                  </a:cubicBezTo>
                  <a:cubicBezTo>
                    <a:pt x="103" y="0"/>
                    <a:pt x="107" y="5"/>
                    <a:pt x="115" y="5"/>
                  </a:cubicBezTo>
                  <a:cubicBezTo>
                    <a:pt x="115" y="16"/>
                    <a:pt x="123" y="20"/>
                    <a:pt x="130" y="22"/>
                  </a:cubicBezTo>
                  <a:cubicBezTo>
                    <a:pt x="121" y="36"/>
                    <a:pt x="100" y="39"/>
                    <a:pt x="100" y="58"/>
                  </a:cubicBezTo>
                  <a:cubicBezTo>
                    <a:pt x="100" y="62"/>
                    <a:pt x="102" y="63"/>
                    <a:pt x="104" y="64"/>
                  </a:cubicBezTo>
                  <a:cubicBezTo>
                    <a:pt x="114" y="74"/>
                    <a:pt x="118" y="86"/>
                    <a:pt x="129" y="93"/>
                  </a:cubicBezTo>
                  <a:cubicBezTo>
                    <a:pt x="140" y="100"/>
                    <a:pt x="147" y="119"/>
                    <a:pt x="147" y="134"/>
                  </a:cubicBezTo>
                  <a:cubicBezTo>
                    <a:pt x="147" y="144"/>
                    <a:pt x="142" y="148"/>
                    <a:pt x="142" y="156"/>
                  </a:cubicBezTo>
                  <a:cubicBezTo>
                    <a:pt x="127" y="160"/>
                    <a:pt x="126" y="164"/>
                    <a:pt x="115" y="170"/>
                  </a:cubicBezTo>
                  <a:cubicBezTo>
                    <a:pt x="109" y="173"/>
                    <a:pt x="110" y="180"/>
                    <a:pt x="105" y="180"/>
                  </a:cubicBezTo>
                  <a:cubicBezTo>
                    <a:pt x="104" y="180"/>
                    <a:pt x="104" y="177"/>
                    <a:pt x="104" y="176"/>
                  </a:cubicBezTo>
                  <a:cubicBezTo>
                    <a:pt x="104" y="179"/>
                    <a:pt x="104" y="180"/>
                    <a:pt x="104" y="181"/>
                  </a:cubicBezTo>
                  <a:cubicBezTo>
                    <a:pt x="104" y="185"/>
                    <a:pt x="95" y="192"/>
                    <a:pt x="93" y="192"/>
                  </a:cubicBezTo>
                  <a:cubicBezTo>
                    <a:pt x="91" y="192"/>
                    <a:pt x="90" y="186"/>
                    <a:pt x="90" y="183"/>
                  </a:cubicBezTo>
                  <a:cubicBezTo>
                    <a:pt x="90" y="179"/>
                    <a:pt x="90" y="178"/>
                    <a:pt x="91" y="177"/>
                  </a:cubicBezTo>
                  <a:cubicBezTo>
                    <a:pt x="90" y="176"/>
                    <a:pt x="89" y="172"/>
                    <a:pt x="88" y="170"/>
                  </a:cubicBezTo>
                  <a:cubicBezTo>
                    <a:pt x="82" y="170"/>
                    <a:pt x="73" y="168"/>
                    <a:pt x="73" y="161"/>
                  </a:cubicBezTo>
                  <a:cubicBezTo>
                    <a:pt x="63" y="161"/>
                    <a:pt x="68" y="155"/>
                    <a:pt x="63" y="149"/>
                  </a:cubicBezTo>
                  <a:cubicBezTo>
                    <a:pt x="56" y="143"/>
                    <a:pt x="50" y="143"/>
                    <a:pt x="43" y="141"/>
                  </a:cubicBezTo>
                  <a:cubicBezTo>
                    <a:pt x="42" y="141"/>
                    <a:pt x="41" y="135"/>
                    <a:pt x="41" y="135"/>
                  </a:cubicBezTo>
                  <a:cubicBezTo>
                    <a:pt x="40" y="130"/>
                    <a:pt x="34" y="129"/>
                    <a:pt x="30" y="129"/>
                  </a:cubicBezTo>
                  <a:cubicBezTo>
                    <a:pt x="26" y="129"/>
                    <a:pt x="27" y="132"/>
                    <a:pt x="27" y="134"/>
                  </a:cubicBezTo>
                  <a:cubicBezTo>
                    <a:pt x="27" y="138"/>
                    <a:pt x="29" y="139"/>
                    <a:pt x="29" y="142"/>
                  </a:cubicBezTo>
                  <a:cubicBezTo>
                    <a:pt x="29" y="156"/>
                    <a:pt x="16" y="159"/>
                    <a:pt x="16" y="171"/>
                  </a:cubicBezTo>
                  <a:cubicBezTo>
                    <a:pt x="16" y="185"/>
                    <a:pt x="31" y="179"/>
                    <a:pt x="31" y="192"/>
                  </a:cubicBezTo>
                  <a:cubicBezTo>
                    <a:pt x="30" y="192"/>
                    <a:pt x="30" y="192"/>
                    <a:pt x="30" y="192"/>
                  </a:cubicBezTo>
                  <a:cubicBezTo>
                    <a:pt x="32" y="195"/>
                    <a:pt x="32" y="203"/>
                    <a:pt x="35" y="206"/>
                  </a:cubicBezTo>
                  <a:cubicBezTo>
                    <a:pt x="47" y="218"/>
                    <a:pt x="73" y="221"/>
                    <a:pt x="73" y="243"/>
                  </a:cubicBezTo>
                  <a:cubicBezTo>
                    <a:pt x="73" y="247"/>
                    <a:pt x="71" y="247"/>
                    <a:pt x="71" y="251"/>
                  </a:cubicBezTo>
                  <a:cubicBezTo>
                    <a:pt x="71" y="259"/>
                    <a:pt x="78" y="262"/>
                    <a:pt x="80" y="267"/>
                  </a:cubicBezTo>
                  <a:cubicBezTo>
                    <a:pt x="82" y="273"/>
                    <a:pt x="82" y="275"/>
                    <a:pt x="84" y="280"/>
                  </a:cubicBezTo>
                  <a:cubicBezTo>
                    <a:pt x="80" y="280"/>
                    <a:pt x="80" y="280"/>
                    <a:pt x="78" y="280"/>
                  </a:cubicBezTo>
                  <a:cubicBezTo>
                    <a:pt x="77" y="280"/>
                    <a:pt x="76" y="282"/>
                    <a:pt x="75" y="282"/>
                  </a:cubicBezTo>
                  <a:cubicBezTo>
                    <a:pt x="71" y="282"/>
                    <a:pt x="70" y="279"/>
                    <a:pt x="68" y="278"/>
                  </a:cubicBezTo>
                  <a:cubicBezTo>
                    <a:pt x="54" y="274"/>
                    <a:pt x="41" y="261"/>
                    <a:pt x="37" y="246"/>
                  </a:cubicBezTo>
                  <a:cubicBezTo>
                    <a:pt x="33" y="233"/>
                    <a:pt x="32" y="224"/>
                    <a:pt x="27" y="214"/>
                  </a:cubicBezTo>
                  <a:cubicBezTo>
                    <a:pt x="24" y="208"/>
                    <a:pt x="21" y="192"/>
                    <a:pt x="14" y="192"/>
                  </a:cubicBezTo>
                  <a:cubicBezTo>
                    <a:pt x="9" y="192"/>
                    <a:pt x="12" y="194"/>
                    <a:pt x="8" y="192"/>
                  </a:cubicBezTo>
                  <a:cubicBezTo>
                    <a:pt x="7" y="192"/>
                    <a:pt x="8" y="190"/>
                    <a:pt x="8" y="189"/>
                  </a:cubicBezTo>
                  <a:cubicBezTo>
                    <a:pt x="8" y="183"/>
                    <a:pt x="9" y="179"/>
                    <a:pt x="10" y="172"/>
                  </a:cubicBezTo>
                  <a:cubicBezTo>
                    <a:pt x="11" y="172"/>
                    <a:pt x="11" y="172"/>
                    <a:pt x="11" y="172"/>
                  </a:cubicBezTo>
                  <a:lnTo>
                    <a:pt x="12" y="1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5" name="Freeform 133"/>
            <p:cNvSpPr>
              <a:spLocks/>
            </p:cNvSpPr>
            <p:nvPr/>
          </p:nvSpPr>
          <p:spPr bwMode="auto">
            <a:xfrm>
              <a:off x="6142038" y="2898775"/>
              <a:ext cx="26988" cy="25400"/>
            </a:xfrm>
            <a:custGeom>
              <a:avLst/>
              <a:gdLst/>
              <a:ahLst/>
              <a:cxnLst>
                <a:cxn ang="0">
                  <a:pos x="12" y="17"/>
                </a:cxn>
                <a:cxn ang="0">
                  <a:pos x="9" y="11"/>
                </a:cxn>
                <a:cxn ang="0">
                  <a:pos x="0" y="6"/>
                </a:cxn>
                <a:cxn ang="0">
                  <a:pos x="9" y="0"/>
                </a:cxn>
                <a:cxn ang="0">
                  <a:pos x="20" y="15"/>
                </a:cxn>
                <a:cxn ang="0">
                  <a:pos x="21" y="19"/>
                </a:cxn>
                <a:cxn ang="0">
                  <a:pos x="17" y="19"/>
                </a:cxn>
                <a:cxn ang="0">
                  <a:pos x="12" y="17"/>
                </a:cxn>
              </a:cxnLst>
              <a:rect l="0" t="0" r="r" b="b"/>
              <a:pathLst>
                <a:path w="21" h="19">
                  <a:moveTo>
                    <a:pt x="12" y="17"/>
                  </a:moveTo>
                  <a:cubicBezTo>
                    <a:pt x="11" y="17"/>
                    <a:pt x="9" y="12"/>
                    <a:pt x="9" y="11"/>
                  </a:cubicBezTo>
                  <a:cubicBezTo>
                    <a:pt x="7" y="7"/>
                    <a:pt x="0" y="9"/>
                    <a:pt x="0" y="6"/>
                  </a:cubicBezTo>
                  <a:cubicBezTo>
                    <a:pt x="0" y="3"/>
                    <a:pt x="6" y="0"/>
                    <a:pt x="9" y="0"/>
                  </a:cubicBezTo>
                  <a:cubicBezTo>
                    <a:pt x="11" y="7"/>
                    <a:pt x="14" y="15"/>
                    <a:pt x="20" y="15"/>
                  </a:cubicBezTo>
                  <a:cubicBezTo>
                    <a:pt x="20" y="16"/>
                    <a:pt x="20" y="18"/>
                    <a:pt x="21" y="19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5" y="19"/>
                    <a:pt x="14" y="17"/>
                    <a:pt x="12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6" name="Freeform 134"/>
            <p:cNvSpPr>
              <a:spLocks/>
            </p:cNvSpPr>
            <p:nvPr/>
          </p:nvSpPr>
          <p:spPr bwMode="auto">
            <a:xfrm>
              <a:off x="6183313" y="2917825"/>
              <a:ext cx="11113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0"/>
                </a:cxn>
                <a:cxn ang="0">
                  <a:pos x="9" y="3"/>
                </a:cxn>
                <a:cxn ang="0">
                  <a:pos x="4" y="8"/>
                </a:cxn>
                <a:cxn ang="0">
                  <a:pos x="1" y="3"/>
                </a:cxn>
                <a:cxn ang="0">
                  <a:pos x="1" y="0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6" y="0"/>
                    <a:pt x="8" y="2"/>
                    <a:pt x="9" y="3"/>
                  </a:cubicBezTo>
                  <a:cubicBezTo>
                    <a:pt x="9" y="5"/>
                    <a:pt x="7" y="8"/>
                    <a:pt x="4" y="8"/>
                  </a:cubicBezTo>
                  <a:cubicBezTo>
                    <a:pt x="1" y="8"/>
                    <a:pt x="1" y="5"/>
                    <a:pt x="1" y="3"/>
                  </a:cubicBezTo>
                  <a:cubicBezTo>
                    <a:pt x="1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7" name="Freeform 135"/>
            <p:cNvSpPr>
              <a:spLocks/>
            </p:cNvSpPr>
            <p:nvPr/>
          </p:nvSpPr>
          <p:spPr bwMode="auto">
            <a:xfrm>
              <a:off x="6035675" y="2892425"/>
              <a:ext cx="9525" cy="158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0"/>
                </a:cxn>
              </a:cxnLst>
              <a:rect l="0" t="0" r="r" b="b"/>
              <a:pathLst>
                <a:path w="8" h="12">
                  <a:moveTo>
                    <a:pt x="1" y="0"/>
                  </a:moveTo>
                  <a:cubicBezTo>
                    <a:pt x="5" y="4"/>
                    <a:pt x="8" y="7"/>
                    <a:pt x="8" y="12"/>
                  </a:cubicBezTo>
                  <a:cubicBezTo>
                    <a:pt x="5" y="12"/>
                    <a:pt x="0" y="5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2"/>
                    <a:pt x="3" y="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Freeform 136"/>
            <p:cNvSpPr>
              <a:spLocks/>
            </p:cNvSpPr>
            <p:nvPr/>
          </p:nvSpPr>
          <p:spPr bwMode="auto">
            <a:xfrm>
              <a:off x="6013450" y="2855913"/>
              <a:ext cx="15875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1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5" y="2"/>
                    <a:pt x="12" y="11"/>
                    <a:pt x="8" y="11"/>
                  </a:cubicBezTo>
                  <a:cubicBezTo>
                    <a:pt x="6" y="11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9" name="Freeform 137"/>
            <p:cNvSpPr>
              <a:spLocks/>
            </p:cNvSpPr>
            <p:nvPr/>
          </p:nvSpPr>
          <p:spPr bwMode="auto">
            <a:xfrm>
              <a:off x="6548438" y="2284413"/>
              <a:ext cx="41275" cy="49213"/>
            </a:xfrm>
            <a:custGeom>
              <a:avLst/>
              <a:gdLst/>
              <a:ahLst/>
              <a:cxnLst>
                <a:cxn ang="0">
                  <a:pos x="12" y="22"/>
                </a:cxn>
                <a:cxn ang="0">
                  <a:pos x="14" y="1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5" y="16"/>
                </a:cxn>
                <a:cxn ang="0">
                  <a:pos x="0" y="11"/>
                </a:cxn>
                <a:cxn ang="0">
                  <a:pos x="14" y="0"/>
                </a:cxn>
                <a:cxn ang="0">
                  <a:pos x="26" y="3"/>
                </a:cxn>
                <a:cxn ang="0">
                  <a:pos x="26" y="8"/>
                </a:cxn>
                <a:cxn ang="0">
                  <a:pos x="30" y="11"/>
                </a:cxn>
                <a:cxn ang="0">
                  <a:pos x="30" y="16"/>
                </a:cxn>
                <a:cxn ang="0">
                  <a:pos x="26" y="16"/>
                </a:cxn>
                <a:cxn ang="0">
                  <a:pos x="15" y="37"/>
                </a:cxn>
                <a:cxn ang="0">
                  <a:pos x="14" y="33"/>
                </a:cxn>
                <a:cxn ang="0">
                  <a:pos x="14" y="36"/>
                </a:cxn>
                <a:cxn ang="0">
                  <a:pos x="7" y="29"/>
                </a:cxn>
                <a:cxn ang="0">
                  <a:pos x="12" y="22"/>
                </a:cxn>
              </a:cxnLst>
              <a:rect l="0" t="0" r="r" b="b"/>
              <a:pathLst>
                <a:path w="30" h="37">
                  <a:moveTo>
                    <a:pt x="12" y="22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1" y="15"/>
                    <a:pt x="11" y="12"/>
                    <a:pt x="10" y="10"/>
                  </a:cubicBezTo>
                  <a:cubicBezTo>
                    <a:pt x="10" y="11"/>
                    <a:pt x="9" y="13"/>
                    <a:pt x="10" y="14"/>
                  </a:cubicBezTo>
                  <a:cubicBezTo>
                    <a:pt x="8" y="14"/>
                    <a:pt x="6" y="16"/>
                    <a:pt x="5" y="16"/>
                  </a:cubicBezTo>
                  <a:cubicBezTo>
                    <a:pt x="3" y="16"/>
                    <a:pt x="0" y="13"/>
                    <a:pt x="0" y="11"/>
                  </a:cubicBezTo>
                  <a:cubicBezTo>
                    <a:pt x="0" y="8"/>
                    <a:pt x="13" y="0"/>
                    <a:pt x="14" y="0"/>
                  </a:cubicBezTo>
                  <a:cubicBezTo>
                    <a:pt x="18" y="0"/>
                    <a:pt x="20" y="3"/>
                    <a:pt x="26" y="3"/>
                  </a:cubicBezTo>
                  <a:cubicBezTo>
                    <a:pt x="26" y="5"/>
                    <a:pt x="25" y="8"/>
                    <a:pt x="26" y="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3"/>
                    <a:pt x="29" y="14"/>
                    <a:pt x="30" y="16"/>
                  </a:cubicBezTo>
                  <a:cubicBezTo>
                    <a:pt x="29" y="16"/>
                    <a:pt x="27" y="16"/>
                    <a:pt x="26" y="16"/>
                  </a:cubicBezTo>
                  <a:cubicBezTo>
                    <a:pt x="25" y="24"/>
                    <a:pt x="21" y="37"/>
                    <a:pt x="15" y="37"/>
                  </a:cubicBezTo>
                  <a:cubicBezTo>
                    <a:pt x="14" y="37"/>
                    <a:pt x="14" y="35"/>
                    <a:pt x="14" y="33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0" y="36"/>
                    <a:pt x="7" y="31"/>
                    <a:pt x="7" y="29"/>
                  </a:cubicBezTo>
                  <a:cubicBezTo>
                    <a:pt x="7" y="28"/>
                    <a:pt x="12" y="22"/>
                    <a:pt x="12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0" name="Freeform 138"/>
            <p:cNvSpPr>
              <a:spLocks/>
            </p:cNvSpPr>
            <p:nvPr/>
          </p:nvSpPr>
          <p:spPr bwMode="auto">
            <a:xfrm>
              <a:off x="6596063" y="2271713"/>
              <a:ext cx="42863" cy="30163"/>
            </a:xfrm>
            <a:custGeom>
              <a:avLst/>
              <a:gdLst/>
              <a:ahLst/>
              <a:cxnLst>
                <a:cxn ang="0">
                  <a:pos x="23" y="15"/>
                </a:cxn>
                <a:cxn ang="0">
                  <a:pos x="17" y="12"/>
                </a:cxn>
                <a:cxn ang="0">
                  <a:pos x="6" y="23"/>
                </a:cxn>
                <a:cxn ang="0">
                  <a:pos x="3" y="17"/>
                </a:cxn>
                <a:cxn ang="0">
                  <a:pos x="0" y="12"/>
                </a:cxn>
                <a:cxn ang="0">
                  <a:pos x="8" y="5"/>
                </a:cxn>
                <a:cxn ang="0">
                  <a:pos x="23" y="0"/>
                </a:cxn>
                <a:cxn ang="0">
                  <a:pos x="23" y="15"/>
                </a:cxn>
              </a:cxnLst>
              <a:rect l="0" t="0" r="r" b="b"/>
              <a:pathLst>
                <a:path w="33" h="23">
                  <a:moveTo>
                    <a:pt x="23" y="15"/>
                  </a:moveTo>
                  <a:cubicBezTo>
                    <a:pt x="20" y="15"/>
                    <a:pt x="18" y="13"/>
                    <a:pt x="17" y="12"/>
                  </a:cubicBezTo>
                  <a:cubicBezTo>
                    <a:pt x="13" y="16"/>
                    <a:pt x="12" y="23"/>
                    <a:pt x="6" y="23"/>
                  </a:cubicBezTo>
                  <a:cubicBezTo>
                    <a:pt x="4" y="23"/>
                    <a:pt x="3" y="19"/>
                    <a:pt x="3" y="17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2"/>
                    <a:pt x="8" y="6"/>
                    <a:pt x="8" y="5"/>
                  </a:cubicBezTo>
                  <a:cubicBezTo>
                    <a:pt x="16" y="7"/>
                    <a:pt x="17" y="0"/>
                    <a:pt x="23" y="0"/>
                  </a:cubicBezTo>
                  <a:cubicBezTo>
                    <a:pt x="33" y="0"/>
                    <a:pt x="28" y="15"/>
                    <a:pt x="23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1" name="Freeform 139"/>
            <p:cNvSpPr>
              <a:spLocks/>
            </p:cNvSpPr>
            <p:nvPr/>
          </p:nvSpPr>
          <p:spPr bwMode="auto">
            <a:xfrm>
              <a:off x="6572250" y="2136775"/>
              <a:ext cx="185738" cy="153988"/>
            </a:xfrm>
            <a:custGeom>
              <a:avLst/>
              <a:gdLst/>
              <a:ahLst/>
              <a:cxnLst>
                <a:cxn ang="0">
                  <a:pos x="55" y="110"/>
                </a:cxn>
                <a:cxn ang="0">
                  <a:pos x="55" y="107"/>
                </a:cxn>
                <a:cxn ang="0">
                  <a:pos x="56" y="99"/>
                </a:cxn>
                <a:cxn ang="0">
                  <a:pos x="43" y="95"/>
                </a:cxn>
                <a:cxn ang="0">
                  <a:pos x="39" y="99"/>
                </a:cxn>
                <a:cxn ang="0">
                  <a:pos x="29" y="100"/>
                </a:cxn>
                <a:cxn ang="0">
                  <a:pos x="6" y="106"/>
                </a:cxn>
                <a:cxn ang="0">
                  <a:pos x="0" y="104"/>
                </a:cxn>
                <a:cxn ang="0">
                  <a:pos x="5" y="101"/>
                </a:cxn>
                <a:cxn ang="0">
                  <a:pos x="30" y="84"/>
                </a:cxn>
                <a:cxn ang="0">
                  <a:pos x="57" y="84"/>
                </a:cxn>
                <a:cxn ang="0">
                  <a:pos x="72" y="70"/>
                </a:cxn>
                <a:cxn ang="0">
                  <a:pos x="79" y="59"/>
                </a:cxn>
                <a:cxn ang="0">
                  <a:pos x="77" y="64"/>
                </a:cxn>
                <a:cxn ang="0">
                  <a:pos x="79" y="66"/>
                </a:cxn>
                <a:cxn ang="0">
                  <a:pos x="92" y="60"/>
                </a:cxn>
                <a:cxn ang="0">
                  <a:pos x="116" y="25"/>
                </a:cxn>
                <a:cxn ang="0">
                  <a:pos x="114" y="19"/>
                </a:cxn>
                <a:cxn ang="0">
                  <a:pos x="125" y="3"/>
                </a:cxn>
                <a:cxn ang="0">
                  <a:pos x="130" y="4"/>
                </a:cxn>
                <a:cxn ang="0">
                  <a:pos x="129" y="4"/>
                </a:cxn>
                <a:cxn ang="0">
                  <a:pos x="128" y="0"/>
                </a:cxn>
                <a:cxn ang="0">
                  <a:pos x="133" y="2"/>
                </a:cxn>
                <a:cxn ang="0">
                  <a:pos x="134" y="11"/>
                </a:cxn>
                <a:cxn ang="0">
                  <a:pos x="140" y="26"/>
                </a:cxn>
                <a:cxn ang="0">
                  <a:pos x="134" y="40"/>
                </a:cxn>
                <a:cxn ang="0">
                  <a:pos x="134" y="43"/>
                </a:cxn>
                <a:cxn ang="0">
                  <a:pos x="130" y="44"/>
                </a:cxn>
                <a:cxn ang="0">
                  <a:pos x="127" y="63"/>
                </a:cxn>
                <a:cxn ang="0">
                  <a:pos x="122" y="76"/>
                </a:cxn>
                <a:cxn ang="0">
                  <a:pos x="125" y="84"/>
                </a:cxn>
                <a:cxn ang="0">
                  <a:pos x="114" y="93"/>
                </a:cxn>
                <a:cxn ang="0">
                  <a:pos x="114" y="86"/>
                </a:cxn>
                <a:cxn ang="0">
                  <a:pos x="102" y="96"/>
                </a:cxn>
                <a:cxn ang="0">
                  <a:pos x="100" y="94"/>
                </a:cxn>
                <a:cxn ang="0">
                  <a:pos x="96" y="94"/>
                </a:cxn>
                <a:cxn ang="0">
                  <a:pos x="87" y="100"/>
                </a:cxn>
                <a:cxn ang="0">
                  <a:pos x="74" y="92"/>
                </a:cxn>
                <a:cxn ang="0">
                  <a:pos x="72" y="96"/>
                </a:cxn>
                <a:cxn ang="0">
                  <a:pos x="76" y="103"/>
                </a:cxn>
                <a:cxn ang="0">
                  <a:pos x="72" y="103"/>
                </a:cxn>
                <a:cxn ang="0">
                  <a:pos x="61" y="115"/>
                </a:cxn>
                <a:cxn ang="0">
                  <a:pos x="55" y="110"/>
                </a:cxn>
              </a:cxnLst>
              <a:rect l="0" t="0" r="r" b="b"/>
              <a:pathLst>
                <a:path w="140" h="115">
                  <a:moveTo>
                    <a:pt x="55" y="110"/>
                  </a:moveTo>
                  <a:cubicBezTo>
                    <a:pt x="53" y="110"/>
                    <a:pt x="55" y="108"/>
                    <a:pt x="55" y="107"/>
                  </a:cubicBezTo>
                  <a:cubicBezTo>
                    <a:pt x="55" y="104"/>
                    <a:pt x="56" y="101"/>
                    <a:pt x="56" y="99"/>
                  </a:cubicBezTo>
                  <a:cubicBezTo>
                    <a:pt x="51" y="98"/>
                    <a:pt x="48" y="95"/>
                    <a:pt x="43" y="95"/>
                  </a:cubicBezTo>
                  <a:cubicBezTo>
                    <a:pt x="40" y="95"/>
                    <a:pt x="40" y="98"/>
                    <a:pt x="39" y="99"/>
                  </a:cubicBezTo>
                  <a:cubicBezTo>
                    <a:pt x="35" y="100"/>
                    <a:pt x="32" y="98"/>
                    <a:pt x="29" y="100"/>
                  </a:cubicBezTo>
                  <a:cubicBezTo>
                    <a:pt x="23" y="103"/>
                    <a:pt x="15" y="106"/>
                    <a:pt x="6" y="106"/>
                  </a:cubicBezTo>
                  <a:cubicBezTo>
                    <a:pt x="3" y="106"/>
                    <a:pt x="0" y="106"/>
                    <a:pt x="0" y="104"/>
                  </a:cubicBezTo>
                  <a:cubicBezTo>
                    <a:pt x="0" y="103"/>
                    <a:pt x="4" y="102"/>
                    <a:pt x="5" y="101"/>
                  </a:cubicBezTo>
                  <a:cubicBezTo>
                    <a:pt x="15" y="95"/>
                    <a:pt x="19" y="84"/>
                    <a:pt x="30" y="84"/>
                  </a:cubicBezTo>
                  <a:cubicBezTo>
                    <a:pt x="43" y="84"/>
                    <a:pt x="47" y="84"/>
                    <a:pt x="57" y="84"/>
                  </a:cubicBezTo>
                  <a:cubicBezTo>
                    <a:pt x="65" y="84"/>
                    <a:pt x="68" y="70"/>
                    <a:pt x="72" y="70"/>
                  </a:cubicBezTo>
                  <a:cubicBezTo>
                    <a:pt x="72" y="70"/>
                    <a:pt x="78" y="60"/>
                    <a:pt x="79" y="59"/>
                  </a:cubicBezTo>
                  <a:cubicBezTo>
                    <a:pt x="78" y="61"/>
                    <a:pt x="77" y="62"/>
                    <a:pt x="77" y="64"/>
                  </a:cubicBezTo>
                  <a:cubicBezTo>
                    <a:pt x="77" y="65"/>
                    <a:pt x="78" y="66"/>
                    <a:pt x="79" y="66"/>
                  </a:cubicBezTo>
                  <a:cubicBezTo>
                    <a:pt x="86" y="66"/>
                    <a:pt x="87" y="62"/>
                    <a:pt x="92" y="60"/>
                  </a:cubicBezTo>
                  <a:cubicBezTo>
                    <a:pt x="101" y="57"/>
                    <a:pt x="116" y="39"/>
                    <a:pt x="116" y="25"/>
                  </a:cubicBezTo>
                  <a:cubicBezTo>
                    <a:pt x="116" y="22"/>
                    <a:pt x="114" y="22"/>
                    <a:pt x="114" y="19"/>
                  </a:cubicBezTo>
                  <a:cubicBezTo>
                    <a:pt x="114" y="14"/>
                    <a:pt x="119" y="3"/>
                    <a:pt x="125" y="3"/>
                  </a:cubicBezTo>
                  <a:cubicBezTo>
                    <a:pt x="125" y="3"/>
                    <a:pt x="125" y="9"/>
                    <a:pt x="130" y="4"/>
                  </a:cubicBezTo>
                  <a:cubicBezTo>
                    <a:pt x="130" y="4"/>
                    <a:pt x="129" y="4"/>
                    <a:pt x="129" y="4"/>
                  </a:cubicBezTo>
                  <a:cubicBezTo>
                    <a:pt x="128" y="4"/>
                    <a:pt x="127" y="0"/>
                    <a:pt x="128" y="0"/>
                  </a:cubicBezTo>
                  <a:cubicBezTo>
                    <a:pt x="131" y="0"/>
                    <a:pt x="133" y="1"/>
                    <a:pt x="133" y="2"/>
                  </a:cubicBezTo>
                  <a:cubicBezTo>
                    <a:pt x="135" y="5"/>
                    <a:pt x="134" y="8"/>
                    <a:pt x="134" y="11"/>
                  </a:cubicBezTo>
                  <a:cubicBezTo>
                    <a:pt x="134" y="17"/>
                    <a:pt x="140" y="20"/>
                    <a:pt x="140" y="26"/>
                  </a:cubicBezTo>
                  <a:cubicBezTo>
                    <a:pt x="140" y="33"/>
                    <a:pt x="134" y="34"/>
                    <a:pt x="134" y="40"/>
                  </a:cubicBezTo>
                  <a:cubicBezTo>
                    <a:pt x="134" y="41"/>
                    <a:pt x="134" y="42"/>
                    <a:pt x="134" y="43"/>
                  </a:cubicBezTo>
                  <a:cubicBezTo>
                    <a:pt x="133" y="44"/>
                    <a:pt x="132" y="43"/>
                    <a:pt x="130" y="44"/>
                  </a:cubicBezTo>
                  <a:cubicBezTo>
                    <a:pt x="126" y="45"/>
                    <a:pt x="127" y="59"/>
                    <a:pt x="127" y="63"/>
                  </a:cubicBezTo>
                  <a:cubicBezTo>
                    <a:pt x="127" y="67"/>
                    <a:pt x="122" y="70"/>
                    <a:pt x="122" y="76"/>
                  </a:cubicBezTo>
                  <a:cubicBezTo>
                    <a:pt x="122" y="80"/>
                    <a:pt x="124" y="81"/>
                    <a:pt x="125" y="84"/>
                  </a:cubicBezTo>
                  <a:cubicBezTo>
                    <a:pt x="119" y="87"/>
                    <a:pt x="119" y="91"/>
                    <a:pt x="114" y="93"/>
                  </a:cubicBezTo>
                  <a:cubicBezTo>
                    <a:pt x="112" y="89"/>
                    <a:pt x="114" y="89"/>
                    <a:pt x="114" y="86"/>
                  </a:cubicBezTo>
                  <a:cubicBezTo>
                    <a:pt x="108" y="90"/>
                    <a:pt x="104" y="90"/>
                    <a:pt x="102" y="96"/>
                  </a:cubicBezTo>
                  <a:cubicBezTo>
                    <a:pt x="102" y="96"/>
                    <a:pt x="100" y="95"/>
                    <a:pt x="100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3" y="97"/>
                    <a:pt x="91" y="100"/>
                    <a:pt x="87" y="100"/>
                  </a:cubicBezTo>
                  <a:cubicBezTo>
                    <a:pt x="78" y="100"/>
                    <a:pt x="78" y="92"/>
                    <a:pt x="74" y="92"/>
                  </a:cubicBezTo>
                  <a:cubicBezTo>
                    <a:pt x="73" y="92"/>
                    <a:pt x="72" y="94"/>
                    <a:pt x="72" y="96"/>
                  </a:cubicBezTo>
                  <a:cubicBezTo>
                    <a:pt x="72" y="97"/>
                    <a:pt x="76" y="103"/>
                    <a:pt x="76" y="103"/>
                  </a:cubicBezTo>
                  <a:cubicBezTo>
                    <a:pt x="75" y="103"/>
                    <a:pt x="73" y="103"/>
                    <a:pt x="72" y="103"/>
                  </a:cubicBezTo>
                  <a:cubicBezTo>
                    <a:pt x="68" y="103"/>
                    <a:pt x="63" y="110"/>
                    <a:pt x="61" y="115"/>
                  </a:cubicBezTo>
                  <a:cubicBezTo>
                    <a:pt x="57" y="114"/>
                    <a:pt x="58" y="110"/>
                    <a:pt x="55" y="1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2" name="Freeform 140"/>
            <p:cNvSpPr>
              <a:spLocks/>
            </p:cNvSpPr>
            <p:nvPr/>
          </p:nvSpPr>
          <p:spPr bwMode="auto">
            <a:xfrm>
              <a:off x="6721475" y="2054225"/>
              <a:ext cx="96838" cy="80963"/>
            </a:xfrm>
            <a:custGeom>
              <a:avLst/>
              <a:gdLst/>
              <a:ahLst/>
              <a:cxnLst>
                <a:cxn ang="0">
                  <a:pos x="11" y="33"/>
                </a:cxn>
                <a:cxn ang="0">
                  <a:pos x="15" y="33"/>
                </a:cxn>
                <a:cxn ang="0">
                  <a:pos x="26" y="10"/>
                </a:cxn>
                <a:cxn ang="0">
                  <a:pos x="23" y="6"/>
                </a:cxn>
                <a:cxn ang="0">
                  <a:pos x="26" y="0"/>
                </a:cxn>
                <a:cxn ang="0">
                  <a:pos x="60" y="22"/>
                </a:cxn>
                <a:cxn ang="0">
                  <a:pos x="70" y="21"/>
                </a:cxn>
                <a:cxn ang="0">
                  <a:pos x="67" y="26"/>
                </a:cxn>
                <a:cxn ang="0">
                  <a:pos x="72" y="32"/>
                </a:cxn>
                <a:cxn ang="0">
                  <a:pos x="59" y="36"/>
                </a:cxn>
                <a:cxn ang="0">
                  <a:pos x="43" y="51"/>
                </a:cxn>
                <a:cxn ang="0">
                  <a:pos x="24" y="41"/>
                </a:cxn>
                <a:cxn ang="0">
                  <a:pos x="21" y="45"/>
                </a:cxn>
                <a:cxn ang="0">
                  <a:pos x="8" y="48"/>
                </a:cxn>
                <a:cxn ang="0">
                  <a:pos x="16" y="54"/>
                </a:cxn>
                <a:cxn ang="0">
                  <a:pos x="5" y="61"/>
                </a:cxn>
                <a:cxn ang="0">
                  <a:pos x="3" y="61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8" y="35"/>
                </a:cxn>
                <a:cxn ang="0">
                  <a:pos x="8" y="32"/>
                </a:cxn>
                <a:cxn ang="0">
                  <a:pos x="12" y="34"/>
                </a:cxn>
                <a:cxn ang="0">
                  <a:pos x="11" y="33"/>
                </a:cxn>
              </a:cxnLst>
              <a:rect l="0" t="0" r="r" b="b"/>
              <a:pathLst>
                <a:path w="72" h="61">
                  <a:moveTo>
                    <a:pt x="11" y="33"/>
                  </a:moveTo>
                  <a:cubicBezTo>
                    <a:pt x="12" y="33"/>
                    <a:pt x="14" y="33"/>
                    <a:pt x="15" y="33"/>
                  </a:cubicBezTo>
                  <a:cubicBezTo>
                    <a:pt x="23" y="33"/>
                    <a:pt x="26" y="16"/>
                    <a:pt x="26" y="10"/>
                  </a:cubicBezTo>
                  <a:cubicBezTo>
                    <a:pt x="26" y="8"/>
                    <a:pt x="23" y="7"/>
                    <a:pt x="23" y="6"/>
                  </a:cubicBezTo>
                  <a:cubicBezTo>
                    <a:pt x="23" y="2"/>
                    <a:pt x="25" y="1"/>
                    <a:pt x="26" y="0"/>
                  </a:cubicBezTo>
                  <a:cubicBezTo>
                    <a:pt x="38" y="8"/>
                    <a:pt x="43" y="22"/>
                    <a:pt x="60" y="22"/>
                  </a:cubicBezTo>
                  <a:cubicBezTo>
                    <a:pt x="64" y="22"/>
                    <a:pt x="67" y="19"/>
                    <a:pt x="70" y="21"/>
                  </a:cubicBezTo>
                  <a:cubicBezTo>
                    <a:pt x="69" y="23"/>
                    <a:pt x="67" y="24"/>
                    <a:pt x="67" y="26"/>
                  </a:cubicBezTo>
                  <a:cubicBezTo>
                    <a:pt x="67" y="29"/>
                    <a:pt x="71" y="32"/>
                    <a:pt x="72" y="32"/>
                  </a:cubicBezTo>
                  <a:cubicBezTo>
                    <a:pt x="68" y="35"/>
                    <a:pt x="65" y="36"/>
                    <a:pt x="59" y="36"/>
                  </a:cubicBezTo>
                  <a:cubicBezTo>
                    <a:pt x="49" y="36"/>
                    <a:pt x="46" y="46"/>
                    <a:pt x="43" y="51"/>
                  </a:cubicBezTo>
                  <a:cubicBezTo>
                    <a:pt x="36" y="47"/>
                    <a:pt x="31" y="46"/>
                    <a:pt x="24" y="41"/>
                  </a:cubicBezTo>
                  <a:cubicBezTo>
                    <a:pt x="23" y="42"/>
                    <a:pt x="21" y="43"/>
                    <a:pt x="21" y="45"/>
                  </a:cubicBezTo>
                  <a:cubicBezTo>
                    <a:pt x="15" y="45"/>
                    <a:pt x="8" y="40"/>
                    <a:pt x="8" y="48"/>
                  </a:cubicBezTo>
                  <a:cubicBezTo>
                    <a:pt x="8" y="52"/>
                    <a:pt x="14" y="52"/>
                    <a:pt x="16" y="54"/>
                  </a:cubicBezTo>
                  <a:cubicBezTo>
                    <a:pt x="12" y="59"/>
                    <a:pt x="9" y="57"/>
                    <a:pt x="5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58"/>
                    <a:pt x="3" y="51"/>
                    <a:pt x="3" y="51"/>
                  </a:cubicBezTo>
                  <a:cubicBezTo>
                    <a:pt x="3" y="49"/>
                    <a:pt x="0" y="48"/>
                    <a:pt x="0" y="46"/>
                  </a:cubicBezTo>
                  <a:cubicBezTo>
                    <a:pt x="0" y="41"/>
                    <a:pt x="8" y="38"/>
                    <a:pt x="8" y="35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10" y="33"/>
                    <a:pt x="12" y="34"/>
                  </a:cubicBezTo>
                  <a:lnTo>
                    <a:pt x="11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3" name="Freeform 141"/>
            <p:cNvSpPr>
              <a:spLocks/>
            </p:cNvSpPr>
            <p:nvPr/>
          </p:nvSpPr>
          <p:spPr bwMode="auto">
            <a:xfrm>
              <a:off x="6816725" y="2073275"/>
              <a:ext cx="15875" cy="142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" y="11"/>
                </a:cxn>
                <a:cxn ang="0">
                  <a:pos x="1" y="7"/>
                </a:cxn>
                <a:cxn ang="0">
                  <a:pos x="11" y="0"/>
                </a:cxn>
                <a:cxn ang="0">
                  <a:pos x="10" y="0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4"/>
                    <a:pt x="5" y="11"/>
                    <a:pt x="1" y="11"/>
                  </a:cubicBezTo>
                  <a:cubicBezTo>
                    <a:pt x="0" y="11"/>
                    <a:pt x="0" y="8"/>
                    <a:pt x="1" y="7"/>
                  </a:cubicBezTo>
                  <a:cubicBezTo>
                    <a:pt x="3" y="4"/>
                    <a:pt x="8" y="0"/>
                    <a:pt x="11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4" name="Freeform 142"/>
            <p:cNvSpPr>
              <a:spLocks/>
            </p:cNvSpPr>
            <p:nvPr/>
          </p:nvSpPr>
          <p:spPr bwMode="auto">
            <a:xfrm>
              <a:off x="6848475" y="2052638"/>
              <a:ext cx="22225" cy="15875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10" y="0"/>
                </a:cxn>
                <a:cxn ang="0">
                  <a:pos x="17" y="0"/>
                </a:cxn>
                <a:cxn ang="0">
                  <a:pos x="17" y="3"/>
                </a:cxn>
              </a:cxnLst>
              <a:rect l="0" t="0" r="r" b="b"/>
              <a:pathLst>
                <a:path w="17" h="12">
                  <a:moveTo>
                    <a:pt x="17" y="3"/>
                  </a:moveTo>
                  <a:cubicBezTo>
                    <a:pt x="7" y="3"/>
                    <a:pt x="7" y="12"/>
                    <a:pt x="1" y="12"/>
                  </a:cubicBezTo>
                  <a:cubicBezTo>
                    <a:pt x="0" y="12"/>
                    <a:pt x="1" y="10"/>
                    <a:pt x="1" y="10"/>
                  </a:cubicBezTo>
                  <a:cubicBezTo>
                    <a:pt x="1" y="10"/>
                    <a:pt x="5" y="0"/>
                    <a:pt x="10" y="0"/>
                  </a:cubicBezTo>
                  <a:cubicBezTo>
                    <a:pt x="13" y="0"/>
                    <a:pt x="15" y="0"/>
                    <a:pt x="17" y="0"/>
                  </a:cubicBezTo>
                  <a:lnTo>
                    <a:pt x="1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" name="Freeform 143"/>
            <p:cNvSpPr>
              <a:spLocks/>
            </p:cNvSpPr>
            <p:nvPr/>
          </p:nvSpPr>
          <p:spPr bwMode="auto">
            <a:xfrm>
              <a:off x="6888163" y="2035175"/>
              <a:ext cx="12700" cy="1111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3"/>
                </a:cxn>
                <a:cxn ang="0">
                  <a:pos x="9" y="0"/>
                </a:cxn>
                <a:cxn ang="0">
                  <a:pos x="1" y="9"/>
                </a:cxn>
                <a:cxn ang="0">
                  <a:pos x="1" y="6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3" y="6"/>
                    <a:pt x="1" y="4"/>
                    <a:pt x="2" y="3"/>
                  </a:cubicBezTo>
                  <a:cubicBezTo>
                    <a:pt x="3" y="0"/>
                    <a:pt x="8" y="0"/>
                    <a:pt x="9" y="0"/>
                  </a:cubicBezTo>
                  <a:cubicBezTo>
                    <a:pt x="8" y="3"/>
                    <a:pt x="5" y="9"/>
                    <a:pt x="1" y="9"/>
                  </a:cubicBezTo>
                  <a:cubicBezTo>
                    <a:pt x="0" y="9"/>
                    <a:pt x="0" y="6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" name="Freeform 144"/>
            <p:cNvSpPr>
              <a:spLocks/>
            </p:cNvSpPr>
            <p:nvPr/>
          </p:nvSpPr>
          <p:spPr bwMode="auto">
            <a:xfrm>
              <a:off x="6753225" y="1855788"/>
              <a:ext cx="47625" cy="184150"/>
            </a:xfrm>
            <a:custGeom>
              <a:avLst/>
              <a:gdLst/>
              <a:ahLst/>
              <a:cxnLst>
                <a:cxn ang="0">
                  <a:pos x="26" y="84"/>
                </a:cxn>
                <a:cxn ang="0">
                  <a:pos x="13" y="109"/>
                </a:cxn>
                <a:cxn ang="0">
                  <a:pos x="26" y="132"/>
                </a:cxn>
                <a:cxn ang="0">
                  <a:pos x="25" y="132"/>
                </a:cxn>
                <a:cxn ang="0">
                  <a:pos x="20" y="128"/>
                </a:cxn>
                <a:cxn ang="0">
                  <a:pos x="16" y="128"/>
                </a:cxn>
                <a:cxn ang="0">
                  <a:pos x="5" y="138"/>
                </a:cxn>
                <a:cxn ang="0">
                  <a:pos x="5" y="125"/>
                </a:cxn>
                <a:cxn ang="0">
                  <a:pos x="7" y="105"/>
                </a:cxn>
                <a:cxn ang="0">
                  <a:pos x="4" y="93"/>
                </a:cxn>
                <a:cxn ang="0">
                  <a:pos x="7" y="79"/>
                </a:cxn>
                <a:cxn ang="0">
                  <a:pos x="7" y="53"/>
                </a:cxn>
                <a:cxn ang="0">
                  <a:pos x="0" y="37"/>
                </a:cxn>
                <a:cxn ang="0">
                  <a:pos x="9" y="15"/>
                </a:cxn>
                <a:cxn ang="0">
                  <a:pos x="11" y="9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9" y="20"/>
                </a:cxn>
                <a:cxn ang="0">
                  <a:pos x="21" y="37"/>
                </a:cxn>
                <a:cxn ang="0">
                  <a:pos x="21" y="47"/>
                </a:cxn>
                <a:cxn ang="0">
                  <a:pos x="24" y="59"/>
                </a:cxn>
                <a:cxn ang="0">
                  <a:pos x="36" y="90"/>
                </a:cxn>
                <a:cxn ang="0">
                  <a:pos x="26" y="84"/>
                </a:cxn>
              </a:cxnLst>
              <a:rect l="0" t="0" r="r" b="b"/>
              <a:pathLst>
                <a:path w="36" h="138">
                  <a:moveTo>
                    <a:pt x="26" y="84"/>
                  </a:moveTo>
                  <a:cubicBezTo>
                    <a:pt x="15" y="84"/>
                    <a:pt x="13" y="98"/>
                    <a:pt x="13" y="109"/>
                  </a:cubicBezTo>
                  <a:cubicBezTo>
                    <a:pt x="13" y="120"/>
                    <a:pt x="22" y="124"/>
                    <a:pt x="26" y="132"/>
                  </a:cubicBezTo>
                  <a:cubicBezTo>
                    <a:pt x="26" y="132"/>
                    <a:pt x="25" y="132"/>
                    <a:pt x="25" y="132"/>
                  </a:cubicBezTo>
                  <a:cubicBezTo>
                    <a:pt x="23" y="133"/>
                    <a:pt x="21" y="130"/>
                    <a:pt x="20" y="128"/>
                  </a:cubicBezTo>
                  <a:cubicBezTo>
                    <a:pt x="19" y="128"/>
                    <a:pt x="17" y="128"/>
                    <a:pt x="16" y="128"/>
                  </a:cubicBezTo>
                  <a:cubicBezTo>
                    <a:pt x="11" y="128"/>
                    <a:pt x="11" y="138"/>
                    <a:pt x="5" y="138"/>
                  </a:cubicBezTo>
                  <a:cubicBezTo>
                    <a:pt x="4" y="138"/>
                    <a:pt x="5" y="127"/>
                    <a:pt x="5" y="125"/>
                  </a:cubicBezTo>
                  <a:cubicBezTo>
                    <a:pt x="5" y="117"/>
                    <a:pt x="7" y="112"/>
                    <a:pt x="7" y="105"/>
                  </a:cubicBezTo>
                  <a:cubicBezTo>
                    <a:pt x="7" y="99"/>
                    <a:pt x="4" y="98"/>
                    <a:pt x="4" y="93"/>
                  </a:cubicBezTo>
                  <a:cubicBezTo>
                    <a:pt x="4" y="86"/>
                    <a:pt x="7" y="84"/>
                    <a:pt x="7" y="79"/>
                  </a:cubicBezTo>
                  <a:cubicBezTo>
                    <a:pt x="7" y="68"/>
                    <a:pt x="7" y="64"/>
                    <a:pt x="7" y="53"/>
                  </a:cubicBezTo>
                  <a:cubicBezTo>
                    <a:pt x="7" y="46"/>
                    <a:pt x="0" y="44"/>
                    <a:pt x="0" y="37"/>
                  </a:cubicBezTo>
                  <a:cubicBezTo>
                    <a:pt x="0" y="28"/>
                    <a:pt x="3" y="16"/>
                    <a:pt x="9" y="15"/>
                  </a:cubicBezTo>
                  <a:cubicBezTo>
                    <a:pt x="9" y="12"/>
                    <a:pt x="11" y="11"/>
                    <a:pt x="11" y="9"/>
                  </a:cubicBezTo>
                  <a:cubicBezTo>
                    <a:pt x="11" y="4"/>
                    <a:pt x="11" y="3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8"/>
                    <a:pt x="18" y="14"/>
                    <a:pt x="19" y="20"/>
                  </a:cubicBezTo>
                  <a:cubicBezTo>
                    <a:pt x="21" y="26"/>
                    <a:pt x="18" y="30"/>
                    <a:pt x="21" y="3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52"/>
                    <a:pt x="23" y="57"/>
                    <a:pt x="24" y="59"/>
                  </a:cubicBezTo>
                  <a:cubicBezTo>
                    <a:pt x="27" y="70"/>
                    <a:pt x="33" y="79"/>
                    <a:pt x="36" y="90"/>
                  </a:cubicBezTo>
                  <a:cubicBezTo>
                    <a:pt x="34" y="86"/>
                    <a:pt x="30" y="84"/>
                    <a:pt x="26" y="8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7" name="Freeform 145"/>
            <p:cNvSpPr>
              <a:spLocks/>
            </p:cNvSpPr>
            <p:nvPr/>
          </p:nvSpPr>
          <p:spPr bwMode="auto">
            <a:xfrm>
              <a:off x="5241925" y="1219200"/>
              <a:ext cx="292100" cy="214313"/>
            </a:xfrm>
            <a:custGeom>
              <a:avLst/>
              <a:gdLst/>
              <a:ahLst/>
              <a:cxnLst>
                <a:cxn ang="0">
                  <a:pos x="76" y="161"/>
                </a:cxn>
                <a:cxn ang="0">
                  <a:pos x="50" y="131"/>
                </a:cxn>
                <a:cxn ang="0">
                  <a:pos x="103" y="67"/>
                </a:cxn>
                <a:cxn ang="0">
                  <a:pos x="125" y="55"/>
                </a:cxn>
                <a:cxn ang="0">
                  <a:pos x="134" y="45"/>
                </a:cxn>
                <a:cxn ang="0">
                  <a:pos x="175" y="34"/>
                </a:cxn>
                <a:cxn ang="0">
                  <a:pos x="220" y="11"/>
                </a:cxn>
                <a:cxn ang="0">
                  <a:pos x="203" y="0"/>
                </a:cxn>
                <a:cxn ang="0">
                  <a:pos x="136" y="25"/>
                </a:cxn>
                <a:cxn ang="0">
                  <a:pos x="123" y="19"/>
                </a:cxn>
                <a:cxn ang="0">
                  <a:pos x="109" y="25"/>
                </a:cxn>
                <a:cxn ang="0">
                  <a:pos x="69" y="46"/>
                </a:cxn>
                <a:cxn ang="0">
                  <a:pos x="52" y="49"/>
                </a:cxn>
                <a:cxn ang="0">
                  <a:pos x="47" y="53"/>
                </a:cxn>
                <a:cxn ang="0">
                  <a:pos x="50" y="61"/>
                </a:cxn>
                <a:cxn ang="0">
                  <a:pos x="27" y="88"/>
                </a:cxn>
                <a:cxn ang="0">
                  <a:pos x="34" y="98"/>
                </a:cxn>
                <a:cxn ang="0">
                  <a:pos x="13" y="110"/>
                </a:cxn>
                <a:cxn ang="0">
                  <a:pos x="13" y="117"/>
                </a:cxn>
                <a:cxn ang="0">
                  <a:pos x="0" y="134"/>
                </a:cxn>
                <a:cxn ang="0">
                  <a:pos x="8" y="143"/>
                </a:cxn>
                <a:cxn ang="0">
                  <a:pos x="21" y="143"/>
                </a:cxn>
                <a:cxn ang="0">
                  <a:pos x="27" y="158"/>
                </a:cxn>
                <a:cxn ang="0">
                  <a:pos x="39" y="158"/>
                </a:cxn>
                <a:cxn ang="0">
                  <a:pos x="42" y="161"/>
                </a:cxn>
                <a:cxn ang="0">
                  <a:pos x="76" y="161"/>
                </a:cxn>
                <a:cxn ang="0">
                  <a:pos x="72" y="156"/>
                </a:cxn>
                <a:cxn ang="0">
                  <a:pos x="76" y="161"/>
                </a:cxn>
              </a:cxnLst>
              <a:rect l="0" t="0" r="r" b="b"/>
              <a:pathLst>
                <a:path w="220" h="161">
                  <a:moveTo>
                    <a:pt x="76" y="161"/>
                  </a:moveTo>
                  <a:cubicBezTo>
                    <a:pt x="66" y="151"/>
                    <a:pt x="50" y="147"/>
                    <a:pt x="50" y="131"/>
                  </a:cubicBezTo>
                  <a:cubicBezTo>
                    <a:pt x="50" y="102"/>
                    <a:pt x="81" y="73"/>
                    <a:pt x="103" y="67"/>
                  </a:cubicBezTo>
                  <a:cubicBezTo>
                    <a:pt x="111" y="64"/>
                    <a:pt x="113" y="55"/>
                    <a:pt x="125" y="55"/>
                  </a:cubicBezTo>
                  <a:cubicBezTo>
                    <a:pt x="130" y="55"/>
                    <a:pt x="132" y="46"/>
                    <a:pt x="134" y="45"/>
                  </a:cubicBezTo>
                  <a:cubicBezTo>
                    <a:pt x="149" y="38"/>
                    <a:pt x="160" y="41"/>
                    <a:pt x="175" y="34"/>
                  </a:cubicBezTo>
                  <a:cubicBezTo>
                    <a:pt x="186" y="28"/>
                    <a:pt x="220" y="26"/>
                    <a:pt x="220" y="11"/>
                  </a:cubicBezTo>
                  <a:cubicBezTo>
                    <a:pt x="220" y="6"/>
                    <a:pt x="208" y="0"/>
                    <a:pt x="203" y="0"/>
                  </a:cubicBezTo>
                  <a:cubicBezTo>
                    <a:pt x="181" y="0"/>
                    <a:pt x="160" y="25"/>
                    <a:pt x="136" y="25"/>
                  </a:cubicBezTo>
                  <a:cubicBezTo>
                    <a:pt x="131" y="25"/>
                    <a:pt x="128" y="19"/>
                    <a:pt x="123" y="19"/>
                  </a:cubicBezTo>
                  <a:cubicBezTo>
                    <a:pt x="115" y="19"/>
                    <a:pt x="115" y="25"/>
                    <a:pt x="109" y="25"/>
                  </a:cubicBezTo>
                  <a:cubicBezTo>
                    <a:pt x="93" y="25"/>
                    <a:pt x="80" y="46"/>
                    <a:pt x="69" y="46"/>
                  </a:cubicBezTo>
                  <a:cubicBezTo>
                    <a:pt x="63" y="46"/>
                    <a:pt x="58" y="49"/>
                    <a:pt x="52" y="49"/>
                  </a:cubicBezTo>
                  <a:cubicBezTo>
                    <a:pt x="49" y="49"/>
                    <a:pt x="47" y="52"/>
                    <a:pt x="47" y="53"/>
                  </a:cubicBezTo>
                  <a:cubicBezTo>
                    <a:pt x="47" y="56"/>
                    <a:pt x="50" y="58"/>
                    <a:pt x="50" y="61"/>
                  </a:cubicBezTo>
                  <a:cubicBezTo>
                    <a:pt x="50" y="74"/>
                    <a:pt x="27" y="80"/>
                    <a:pt x="27" y="88"/>
                  </a:cubicBezTo>
                  <a:cubicBezTo>
                    <a:pt x="27" y="91"/>
                    <a:pt x="34" y="92"/>
                    <a:pt x="34" y="98"/>
                  </a:cubicBezTo>
                  <a:cubicBezTo>
                    <a:pt x="27" y="99"/>
                    <a:pt x="13" y="102"/>
                    <a:pt x="13" y="110"/>
                  </a:cubicBezTo>
                  <a:cubicBezTo>
                    <a:pt x="13" y="115"/>
                    <a:pt x="13" y="117"/>
                    <a:pt x="13" y="117"/>
                  </a:cubicBezTo>
                  <a:cubicBezTo>
                    <a:pt x="13" y="124"/>
                    <a:pt x="0" y="124"/>
                    <a:pt x="0" y="134"/>
                  </a:cubicBezTo>
                  <a:cubicBezTo>
                    <a:pt x="0" y="139"/>
                    <a:pt x="8" y="143"/>
                    <a:pt x="8" y="143"/>
                  </a:cubicBezTo>
                  <a:cubicBezTo>
                    <a:pt x="8" y="143"/>
                    <a:pt x="20" y="143"/>
                    <a:pt x="21" y="143"/>
                  </a:cubicBezTo>
                  <a:cubicBezTo>
                    <a:pt x="28" y="145"/>
                    <a:pt x="24" y="152"/>
                    <a:pt x="27" y="158"/>
                  </a:cubicBezTo>
                  <a:cubicBezTo>
                    <a:pt x="28" y="161"/>
                    <a:pt x="35" y="158"/>
                    <a:pt x="39" y="158"/>
                  </a:cubicBezTo>
                  <a:cubicBezTo>
                    <a:pt x="40" y="158"/>
                    <a:pt x="41" y="161"/>
                    <a:pt x="42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75" y="159"/>
                    <a:pt x="73" y="157"/>
                    <a:pt x="72" y="156"/>
                  </a:cubicBezTo>
                  <a:lnTo>
                    <a:pt x="76" y="1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8" name="Freeform 146"/>
            <p:cNvSpPr>
              <a:spLocks/>
            </p:cNvSpPr>
            <p:nvPr/>
          </p:nvSpPr>
          <p:spPr bwMode="auto">
            <a:xfrm>
              <a:off x="4713288" y="1196975"/>
              <a:ext cx="2847975" cy="1058863"/>
            </a:xfrm>
            <a:custGeom>
              <a:avLst/>
              <a:gdLst/>
              <a:ahLst/>
              <a:cxnLst>
                <a:cxn ang="0">
                  <a:pos x="1515" y="585"/>
                </a:cxn>
                <a:cxn ang="0">
                  <a:pos x="1460" y="485"/>
                </a:cxn>
                <a:cxn ang="0">
                  <a:pos x="1665" y="408"/>
                </a:cxn>
                <a:cxn ang="0">
                  <a:pos x="1804" y="346"/>
                </a:cxn>
                <a:cxn ang="0">
                  <a:pos x="1709" y="465"/>
                </a:cxn>
                <a:cxn ang="0">
                  <a:pos x="1793" y="452"/>
                </a:cxn>
                <a:cxn ang="0">
                  <a:pos x="1989" y="313"/>
                </a:cxn>
                <a:cxn ang="0">
                  <a:pos x="2112" y="287"/>
                </a:cxn>
                <a:cxn ang="0">
                  <a:pos x="1892" y="194"/>
                </a:cxn>
                <a:cxn ang="0">
                  <a:pos x="1660" y="159"/>
                </a:cxn>
                <a:cxn ang="0">
                  <a:pos x="1435" y="157"/>
                </a:cxn>
                <a:cxn ang="0">
                  <a:pos x="1314" y="97"/>
                </a:cxn>
                <a:cxn ang="0">
                  <a:pos x="1102" y="104"/>
                </a:cxn>
                <a:cxn ang="0">
                  <a:pos x="1016" y="27"/>
                </a:cxn>
                <a:cxn ang="0">
                  <a:pos x="758" y="117"/>
                </a:cxn>
                <a:cxn ang="0">
                  <a:pos x="668" y="148"/>
                </a:cxn>
                <a:cxn ang="0">
                  <a:pos x="644" y="121"/>
                </a:cxn>
                <a:cxn ang="0">
                  <a:pos x="511" y="207"/>
                </a:cxn>
                <a:cxn ang="0">
                  <a:pos x="322" y="247"/>
                </a:cxn>
                <a:cxn ang="0">
                  <a:pos x="214" y="296"/>
                </a:cxn>
                <a:cxn ang="0">
                  <a:pos x="229" y="227"/>
                </a:cxn>
                <a:cxn ang="0">
                  <a:pos x="127" y="236"/>
                </a:cxn>
                <a:cxn ang="0">
                  <a:pos x="136" y="312"/>
                </a:cxn>
                <a:cxn ang="0">
                  <a:pos x="117" y="395"/>
                </a:cxn>
                <a:cxn ang="0">
                  <a:pos x="50" y="446"/>
                </a:cxn>
                <a:cxn ang="0">
                  <a:pos x="16" y="495"/>
                </a:cxn>
                <a:cxn ang="0">
                  <a:pos x="54" y="558"/>
                </a:cxn>
                <a:cxn ang="0">
                  <a:pos x="88" y="597"/>
                </a:cxn>
                <a:cxn ang="0">
                  <a:pos x="112" y="644"/>
                </a:cxn>
                <a:cxn ang="0">
                  <a:pos x="208" y="647"/>
                </a:cxn>
                <a:cxn ang="0">
                  <a:pos x="225" y="626"/>
                </a:cxn>
                <a:cxn ang="0">
                  <a:pos x="284" y="701"/>
                </a:cxn>
                <a:cxn ang="0">
                  <a:pos x="350" y="732"/>
                </a:cxn>
                <a:cxn ang="0">
                  <a:pos x="366" y="742"/>
                </a:cxn>
                <a:cxn ang="0">
                  <a:pos x="349" y="634"/>
                </a:cxn>
                <a:cxn ang="0">
                  <a:pos x="412" y="645"/>
                </a:cxn>
                <a:cxn ang="0">
                  <a:pos x="427" y="700"/>
                </a:cxn>
                <a:cxn ang="0">
                  <a:pos x="428" y="746"/>
                </a:cxn>
                <a:cxn ang="0">
                  <a:pos x="447" y="755"/>
                </a:cxn>
                <a:cxn ang="0">
                  <a:pos x="522" y="777"/>
                </a:cxn>
                <a:cxn ang="0">
                  <a:pos x="559" y="781"/>
                </a:cxn>
                <a:cxn ang="0">
                  <a:pos x="608" y="770"/>
                </a:cxn>
                <a:cxn ang="0">
                  <a:pos x="654" y="772"/>
                </a:cxn>
                <a:cxn ang="0">
                  <a:pos x="677" y="748"/>
                </a:cxn>
                <a:cxn ang="0">
                  <a:pos x="829" y="593"/>
                </a:cxn>
                <a:cxn ang="0">
                  <a:pos x="994" y="534"/>
                </a:cxn>
                <a:cxn ang="0">
                  <a:pos x="1224" y="569"/>
                </a:cxn>
                <a:cxn ang="0">
                  <a:pos x="1411" y="607"/>
                </a:cxn>
                <a:cxn ang="0">
                  <a:pos x="1400" y="655"/>
                </a:cxn>
              </a:cxnLst>
              <a:rect l="0" t="0" r="r" b="b"/>
              <a:pathLst>
                <a:path w="2139" h="795">
                  <a:moveTo>
                    <a:pt x="1398" y="684"/>
                  </a:moveTo>
                  <a:cubicBezTo>
                    <a:pt x="1398" y="684"/>
                    <a:pt x="1415" y="688"/>
                    <a:pt x="1429" y="688"/>
                  </a:cubicBezTo>
                  <a:cubicBezTo>
                    <a:pt x="1454" y="688"/>
                    <a:pt x="1478" y="635"/>
                    <a:pt x="1495" y="618"/>
                  </a:cubicBezTo>
                  <a:cubicBezTo>
                    <a:pt x="1502" y="610"/>
                    <a:pt x="1512" y="596"/>
                    <a:pt x="1515" y="585"/>
                  </a:cubicBezTo>
                  <a:cubicBezTo>
                    <a:pt x="1518" y="572"/>
                    <a:pt x="1513" y="564"/>
                    <a:pt x="1520" y="551"/>
                  </a:cubicBezTo>
                  <a:cubicBezTo>
                    <a:pt x="1522" y="547"/>
                    <a:pt x="1527" y="537"/>
                    <a:pt x="1527" y="527"/>
                  </a:cubicBezTo>
                  <a:cubicBezTo>
                    <a:pt x="1527" y="515"/>
                    <a:pt x="1508" y="492"/>
                    <a:pt x="1499" y="499"/>
                  </a:cubicBezTo>
                  <a:cubicBezTo>
                    <a:pt x="1473" y="518"/>
                    <a:pt x="1460" y="488"/>
                    <a:pt x="1460" y="485"/>
                  </a:cubicBezTo>
                  <a:cubicBezTo>
                    <a:pt x="1460" y="473"/>
                    <a:pt x="1483" y="459"/>
                    <a:pt x="1493" y="450"/>
                  </a:cubicBezTo>
                  <a:cubicBezTo>
                    <a:pt x="1506" y="436"/>
                    <a:pt x="1524" y="413"/>
                    <a:pt x="1543" y="408"/>
                  </a:cubicBezTo>
                  <a:cubicBezTo>
                    <a:pt x="1560" y="404"/>
                    <a:pt x="1613" y="399"/>
                    <a:pt x="1627" y="399"/>
                  </a:cubicBezTo>
                  <a:cubicBezTo>
                    <a:pt x="1645" y="399"/>
                    <a:pt x="1654" y="408"/>
                    <a:pt x="1665" y="408"/>
                  </a:cubicBezTo>
                  <a:cubicBezTo>
                    <a:pt x="1671" y="408"/>
                    <a:pt x="1675" y="408"/>
                    <a:pt x="1689" y="408"/>
                  </a:cubicBezTo>
                  <a:cubicBezTo>
                    <a:pt x="1696" y="379"/>
                    <a:pt x="1709" y="362"/>
                    <a:pt x="1740" y="362"/>
                  </a:cubicBezTo>
                  <a:cubicBezTo>
                    <a:pt x="1748" y="362"/>
                    <a:pt x="1751" y="360"/>
                    <a:pt x="1766" y="362"/>
                  </a:cubicBezTo>
                  <a:cubicBezTo>
                    <a:pt x="1759" y="368"/>
                    <a:pt x="1756" y="406"/>
                    <a:pt x="1804" y="346"/>
                  </a:cubicBezTo>
                  <a:cubicBezTo>
                    <a:pt x="1809" y="346"/>
                    <a:pt x="1832" y="355"/>
                    <a:pt x="1797" y="377"/>
                  </a:cubicBezTo>
                  <a:cubicBezTo>
                    <a:pt x="1785" y="385"/>
                    <a:pt x="1774" y="381"/>
                    <a:pt x="1766" y="393"/>
                  </a:cubicBezTo>
                  <a:cubicBezTo>
                    <a:pt x="1757" y="406"/>
                    <a:pt x="1749" y="423"/>
                    <a:pt x="1735" y="430"/>
                  </a:cubicBezTo>
                  <a:cubicBezTo>
                    <a:pt x="1724" y="436"/>
                    <a:pt x="1709" y="447"/>
                    <a:pt x="1709" y="465"/>
                  </a:cubicBezTo>
                  <a:cubicBezTo>
                    <a:pt x="1709" y="482"/>
                    <a:pt x="1714" y="535"/>
                    <a:pt x="1726" y="545"/>
                  </a:cubicBezTo>
                  <a:cubicBezTo>
                    <a:pt x="1735" y="532"/>
                    <a:pt x="1741" y="507"/>
                    <a:pt x="1760" y="503"/>
                  </a:cubicBezTo>
                  <a:cubicBezTo>
                    <a:pt x="1757" y="491"/>
                    <a:pt x="1777" y="488"/>
                    <a:pt x="1777" y="479"/>
                  </a:cubicBezTo>
                  <a:cubicBezTo>
                    <a:pt x="1777" y="464"/>
                    <a:pt x="1793" y="460"/>
                    <a:pt x="1793" y="452"/>
                  </a:cubicBezTo>
                  <a:cubicBezTo>
                    <a:pt x="1793" y="447"/>
                    <a:pt x="1788" y="442"/>
                    <a:pt x="1793" y="432"/>
                  </a:cubicBezTo>
                  <a:cubicBezTo>
                    <a:pt x="1828" y="356"/>
                    <a:pt x="1861" y="397"/>
                    <a:pt x="1874" y="397"/>
                  </a:cubicBezTo>
                  <a:cubicBezTo>
                    <a:pt x="1914" y="397"/>
                    <a:pt x="1941" y="347"/>
                    <a:pt x="1976" y="346"/>
                  </a:cubicBezTo>
                  <a:cubicBezTo>
                    <a:pt x="2041" y="345"/>
                    <a:pt x="1989" y="320"/>
                    <a:pt x="1989" y="313"/>
                  </a:cubicBezTo>
                  <a:cubicBezTo>
                    <a:pt x="1989" y="294"/>
                    <a:pt x="2015" y="297"/>
                    <a:pt x="2020" y="287"/>
                  </a:cubicBezTo>
                  <a:cubicBezTo>
                    <a:pt x="2022" y="282"/>
                    <a:pt x="2018" y="271"/>
                    <a:pt x="2026" y="271"/>
                  </a:cubicBezTo>
                  <a:cubicBezTo>
                    <a:pt x="2054" y="271"/>
                    <a:pt x="2077" y="309"/>
                    <a:pt x="2097" y="309"/>
                  </a:cubicBezTo>
                  <a:cubicBezTo>
                    <a:pt x="2106" y="309"/>
                    <a:pt x="2108" y="293"/>
                    <a:pt x="2112" y="287"/>
                  </a:cubicBezTo>
                  <a:cubicBezTo>
                    <a:pt x="2120" y="278"/>
                    <a:pt x="2127" y="279"/>
                    <a:pt x="2139" y="275"/>
                  </a:cubicBezTo>
                  <a:cubicBezTo>
                    <a:pt x="2123" y="254"/>
                    <a:pt x="2071" y="242"/>
                    <a:pt x="2046" y="227"/>
                  </a:cubicBezTo>
                  <a:cubicBezTo>
                    <a:pt x="2011" y="207"/>
                    <a:pt x="1965" y="185"/>
                    <a:pt x="1914" y="185"/>
                  </a:cubicBezTo>
                  <a:cubicBezTo>
                    <a:pt x="1900" y="185"/>
                    <a:pt x="1890" y="188"/>
                    <a:pt x="1892" y="194"/>
                  </a:cubicBezTo>
                  <a:cubicBezTo>
                    <a:pt x="1906" y="237"/>
                    <a:pt x="1872" y="194"/>
                    <a:pt x="1863" y="194"/>
                  </a:cubicBezTo>
                  <a:cubicBezTo>
                    <a:pt x="1762" y="192"/>
                    <a:pt x="1762" y="192"/>
                    <a:pt x="1762" y="192"/>
                  </a:cubicBezTo>
                  <a:cubicBezTo>
                    <a:pt x="1756" y="169"/>
                    <a:pt x="1741" y="161"/>
                    <a:pt x="1711" y="161"/>
                  </a:cubicBezTo>
                  <a:cubicBezTo>
                    <a:pt x="1695" y="161"/>
                    <a:pt x="1670" y="167"/>
                    <a:pt x="1660" y="159"/>
                  </a:cubicBezTo>
                  <a:cubicBezTo>
                    <a:pt x="1652" y="151"/>
                    <a:pt x="1651" y="141"/>
                    <a:pt x="1638" y="137"/>
                  </a:cubicBezTo>
                  <a:cubicBezTo>
                    <a:pt x="1611" y="128"/>
                    <a:pt x="1582" y="121"/>
                    <a:pt x="1548" y="121"/>
                  </a:cubicBezTo>
                  <a:cubicBezTo>
                    <a:pt x="1513" y="121"/>
                    <a:pt x="1509" y="140"/>
                    <a:pt x="1506" y="157"/>
                  </a:cubicBezTo>
                  <a:cubicBezTo>
                    <a:pt x="1473" y="157"/>
                    <a:pt x="1457" y="157"/>
                    <a:pt x="1435" y="157"/>
                  </a:cubicBezTo>
                  <a:cubicBezTo>
                    <a:pt x="1423" y="157"/>
                    <a:pt x="1421" y="147"/>
                    <a:pt x="1407" y="146"/>
                  </a:cubicBezTo>
                  <a:cubicBezTo>
                    <a:pt x="1405" y="152"/>
                    <a:pt x="1403" y="166"/>
                    <a:pt x="1396" y="166"/>
                  </a:cubicBezTo>
                  <a:cubicBezTo>
                    <a:pt x="1377" y="166"/>
                    <a:pt x="1369" y="143"/>
                    <a:pt x="1369" y="130"/>
                  </a:cubicBezTo>
                  <a:cubicBezTo>
                    <a:pt x="1369" y="127"/>
                    <a:pt x="1405" y="105"/>
                    <a:pt x="1314" y="97"/>
                  </a:cubicBezTo>
                  <a:cubicBezTo>
                    <a:pt x="1303" y="96"/>
                    <a:pt x="1296" y="101"/>
                    <a:pt x="1296" y="115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33" y="111"/>
                    <a:pt x="1157" y="102"/>
                    <a:pt x="1147" y="86"/>
                  </a:cubicBezTo>
                  <a:cubicBezTo>
                    <a:pt x="1089" y="133"/>
                    <a:pt x="1102" y="104"/>
                    <a:pt x="1102" y="104"/>
                  </a:cubicBezTo>
                  <a:cubicBezTo>
                    <a:pt x="1116" y="87"/>
                    <a:pt x="1249" y="51"/>
                    <a:pt x="1140" y="24"/>
                  </a:cubicBezTo>
                  <a:cubicBezTo>
                    <a:pt x="1094" y="24"/>
                    <a:pt x="1094" y="24"/>
                    <a:pt x="1094" y="24"/>
                  </a:cubicBezTo>
                  <a:cubicBezTo>
                    <a:pt x="1089" y="12"/>
                    <a:pt x="1079" y="0"/>
                    <a:pt x="1060" y="0"/>
                  </a:cubicBezTo>
                  <a:cubicBezTo>
                    <a:pt x="1038" y="0"/>
                    <a:pt x="1028" y="17"/>
                    <a:pt x="1016" y="27"/>
                  </a:cubicBezTo>
                  <a:cubicBezTo>
                    <a:pt x="1008" y="33"/>
                    <a:pt x="951" y="56"/>
                    <a:pt x="956" y="35"/>
                  </a:cubicBezTo>
                  <a:cubicBezTo>
                    <a:pt x="941" y="40"/>
                    <a:pt x="879" y="44"/>
                    <a:pt x="847" y="73"/>
                  </a:cubicBezTo>
                  <a:cubicBezTo>
                    <a:pt x="840" y="79"/>
                    <a:pt x="838" y="97"/>
                    <a:pt x="828" y="97"/>
                  </a:cubicBezTo>
                  <a:cubicBezTo>
                    <a:pt x="813" y="97"/>
                    <a:pt x="758" y="92"/>
                    <a:pt x="758" y="117"/>
                  </a:cubicBezTo>
                  <a:cubicBezTo>
                    <a:pt x="758" y="122"/>
                    <a:pt x="763" y="128"/>
                    <a:pt x="765" y="135"/>
                  </a:cubicBezTo>
                  <a:cubicBezTo>
                    <a:pt x="755" y="141"/>
                    <a:pt x="752" y="135"/>
                    <a:pt x="721" y="135"/>
                  </a:cubicBezTo>
                  <a:cubicBezTo>
                    <a:pt x="695" y="170"/>
                    <a:pt x="697" y="129"/>
                    <a:pt x="691" y="121"/>
                  </a:cubicBezTo>
                  <a:cubicBezTo>
                    <a:pt x="689" y="136"/>
                    <a:pt x="679" y="142"/>
                    <a:pt x="668" y="148"/>
                  </a:cubicBezTo>
                  <a:cubicBezTo>
                    <a:pt x="671" y="160"/>
                    <a:pt x="690" y="173"/>
                    <a:pt x="677" y="188"/>
                  </a:cubicBezTo>
                  <a:cubicBezTo>
                    <a:pt x="667" y="198"/>
                    <a:pt x="695" y="230"/>
                    <a:pt x="680" y="230"/>
                  </a:cubicBezTo>
                  <a:cubicBezTo>
                    <a:pt x="662" y="230"/>
                    <a:pt x="657" y="164"/>
                    <a:pt x="657" y="150"/>
                  </a:cubicBezTo>
                  <a:cubicBezTo>
                    <a:pt x="657" y="135"/>
                    <a:pt x="681" y="129"/>
                    <a:pt x="644" y="121"/>
                  </a:cubicBezTo>
                  <a:cubicBezTo>
                    <a:pt x="625" y="118"/>
                    <a:pt x="589" y="149"/>
                    <a:pt x="589" y="166"/>
                  </a:cubicBezTo>
                  <a:cubicBezTo>
                    <a:pt x="589" y="186"/>
                    <a:pt x="598" y="199"/>
                    <a:pt x="608" y="210"/>
                  </a:cubicBezTo>
                  <a:cubicBezTo>
                    <a:pt x="633" y="248"/>
                    <a:pt x="574" y="205"/>
                    <a:pt x="552" y="200"/>
                  </a:cubicBezTo>
                  <a:cubicBezTo>
                    <a:pt x="492" y="184"/>
                    <a:pt x="512" y="204"/>
                    <a:pt x="511" y="207"/>
                  </a:cubicBezTo>
                  <a:cubicBezTo>
                    <a:pt x="509" y="241"/>
                    <a:pt x="495" y="214"/>
                    <a:pt x="487" y="214"/>
                  </a:cubicBezTo>
                  <a:cubicBezTo>
                    <a:pt x="473" y="214"/>
                    <a:pt x="445" y="233"/>
                    <a:pt x="425" y="223"/>
                  </a:cubicBezTo>
                  <a:cubicBezTo>
                    <a:pt x="415" y="197"/>
                    <a:pt x="349" y="256"/>
                    <a:pt x="333" y="256"/>
                  </a:cubicBezTo>
                  <a:cubicBezTo>
                    <a:pt x="327" y="256"/>
                    <a:pt x="320" y="252"/>
                    <a:pt x="322" y="247"/>
                  </a:cubicBezTo>
                  <a:cubicBezTo>
                    <a:pt x="329" y="229"/>
                    <a:pt x="319" y="191"/>
                    <a:pt x="300" y="249"/>
                  </a:cubicBezTo>
                  <a:cubicBezTo>
                    <a:pt x="298" y="253"/>
                    <a:pt x="306" y="255"/>
                    <a:pt x="306" y="263"/>
                  </a:cubicBezTo>
                  <a:cubicBezTo>
                    <a:pt x="306" y="278"/>
                    <a:pt x="283" y="267"/>
                    <a:pt x="271" y="271"/>
                  </a:cubicBezTo>
                  <a:cubicBezTo>
                    <a:pt x="259" y="275"/>
                    <a:pt x="265" y="318"/>
                    <a:pt x="214" y="296"/>
                  </a:cubicBezTo>
                  <a:cubicBezTo>
                    <a:pt x="214" y="313"/>
                    <a:pt x="214" y="313"/>
                    <a:pt x="214" y="313"/>
                  </a:cubicBezTo>
                  <a:cubicBezTo>
                    <a:pt x="189" y="311"/>
                    <a:pt x="192" y="284"/>
                    <a:pt x="183" y="271"/>
                  </a:cubicBezTo>
                  <a:cubicBezTo>
                    <a:pt x="202" y="271"/>
                    <a:pt x="212" y="271"/>
                    <a:pt x="230" y="276"/>
                  </a:cubicBezTo>
                  <a:cubicBezTo>
                    <a:pt x="255" y="282"/>
                    <a:pt x="304" y="251"/>
                    <a:pt x="229" y="227"/>
                  </a:cubicBezTo>
                  <a:cubicBezTo>
                    <a:pt x="208" y="220"/>
                    <a:pt x="160" y="196"/>
                    <a:pt x="145" y="196"/>
                  </a:cubicBezTo>
                  <a:cubicBezTo>
                    <a:pt x="144" y="196"/>
                    <a:pt x="144" y="195"/>
                    <a:pt x="133" y="196"/>
                  </a:cubicBezTo>
                  <a:cubicBezTo>
                    <a:pt x="127" y="200"/>
                    <a:pt x="111" y="208"/>
                    <a:pt x="111" y="219"/>
                  </a:cubicBezTo>
                  <a:cubicBezTo>
                    <a:pt x="111" y="227"/>
                    <a:pt x="127" y="226"/>
                    <a:pt x="127" y="236"/>
                  </a:cubicBezTo>
                  <a:cubicBezTo>
                    <a:pt x="127" y="244"/>
                    <a:pt x="119" y="247"/>
                    <a:pt x="119" y="255"/>
                  </a:cubicBezTo>
                  <a:cubicBezTo>
                    <a:pt x="119" y="263"/>
                    <a:pt x="128" y="268"/>
                    <a:pt x="128" y="277"/>
                  </a:cubicBezTo>
                  <a:cubicBezTo>
                    <a:pt x="128" y="282"/>
                    <a:pt x="123" y="285"/>
                    <a:pt x="123" y="290"/>
                  </a:cubicBezTo>
                  <a:cubicBezTo>
                    <a:pt x="123" y="300"/>
                    <a:pt x="136" y="302"/>
                    <a:pt x="136" y="312"/>
                  </a:cubicBezTo>
                  <a:cubicBezTo>
                    <a:pt x="136" y="315"/>
                    <a:pt x="132" y="317"/>
                    <a:pt x="131" y="318"/>
                  </a:cubicBezTo>
                  <a:cubicBezTo>
                    <a:pt x="135" y="325"/>
                    <a:pt x="145" y="327"/>
                    <a:pt x="145" y="336"/>
                  </a:cubicBezTo>
                  <a:cubicBezTo>
                    <a:pt x="145" y="351"/>
                    <a:pt x="115" y="367"/>
                    <a:pt x="106" y="379"/>
                  </a:cubicBezTo>
                  <a:cubicBezTo>
                    <a:pt x="109" y="384"/>
                    <a:pt x="114" y="387"/>
                    <a:pt x="117" y="395"/>
                  </a:cubicBezTo>
                  <a:cubicBezTo>
                    <a:pt x="111" y="398"/>
                    <a:pt x="98" y="405"/>
                    <a:pt x="92" y="405"/>
                  </a:cubicBezTo>
                  <a:cubicBezTo>
                    <a:pt x="85" y="405"/>
                    <a:pt x="80" y="402"/>
                    <a:pt x="70" y="402"/>
                  </a:cubicBezTo>
                  <a:cubicBezTo>
                    <a:pt x="61" y="402"/>
                    <a:pt x="38" y="410"/>
                    <a:pt x="45" y="417"/>
                  </a:cubicBezTo>
                  <a:cubicBezTo>
                    <a:pt x="67" y="438"/>
                    <a:pt x="56" y="446"/>
                    <a:pt x="50" y="446"/>
                  </a:cubicBezTo>
                  <a:cubicBezTo>
                    <a:pt x="42" y="446"/>
                    <a:pt x="40" y="435"/>
                    <a:pt x="33" y="435"/>
                  </a:cubicBezTo>
                  <a:cubicBezTo>
                    <a:pt x="25" y="435"/>
                    <a:pt x="15" y="455"/>
                    <a:pt x="15" y="465"/>
                  </a:cubicBezTo>
                  <a:cubicBezTo>
                    <a:pt x="15" y="483"/>
                    <a:pt x="1" y="480"/>
                    <a:pt x="0" y="496"/>
                  </a:cubicBezTo>
                  <a:cubicBezTo>
                    <a:pt x="6" y="495"/>
                    <a:pt x="11" y="495"/>
                    <a:pt x="16" y="495"/>
                  </a:cubicBezTo>
                  <a:cubicBezTo>
                    <a:pt x="24" y="495"/>
                    <a:pt x="30" y="494"/>
                    <a:pt x="39" y="494"/>
                  </a:cubicBezTo>
                  <a:cubicBezTo>
                    <a:pt x="48" y="494"/>
                    <a:pt x="52" y="510"/>
                    <a:pt x="52" y="520"/>
                  </a:cubicBezTo>
                  <a:cubicBezTo>
                    <a:pt x="52" y="526"/>
                    <a:pt x="46" y="529"/>
                    <a:pt x="46" y="535"/>
                  </a:cubicBezTo>
                  <a:cubicBezTo>
                    <a:pt x="46" y="544"/>
                    <a:pt x="54" y="550"/>
                    <a:pt x="54" y="558"/>
                  </a:cubicBezTo>
                  <a:cubicBezTo>
                    <a:pt x="54" y="563"/>
                    <a:pt x="46" y="565"/>
                    <a:pt x="44" y="568"/>
                  </a:cubicBezTo>
                  <a:cubicBezTo>
                    <a:pt x="39" y="576"/>
                    <a:pt x="37" y="583"/>
                    <a:pt x="37" y="593"/>
                  </a:cubicBezTo>
                  <a:cubicBezTo>
                    <a:pt x="37" y="606"/>
                    <a:pt x="46" y="603"/>
                    <a:pt x="56" y="603"/>
                  </a:cubicBezTo>
                  <a:cubicBezTo>
                    <a:pt x="70" y="603"/>
                    <a:pt x="77" y="597"/>
                    <a:pt x="88" y="597"/>
                  </a:cubicBezTo>
                  <a:cubicBezTo>
                    <a:pt x="99" y="597"/>
                    <a:pt x="97" y="620"/>
                    <a:pt x="108" y="620"/>
                  </a:cubicBezTo>
                  <a:cubicBezTo>
                    <a:pt x="108" y="638"/>
                    <a:pt x="108" y="638"/>
                    <a:pt x="108" y="638"/>
                  </a:cubicBezTo>
                  <a:cubicBezTo>
                    <a:pt x="108" y="640"/>
                    <a:pt x="109" y="641"/>
                    <a:pt x="110" y="641"/>
                  </a:cubicBezTo>
                  <a:cubicBezTo>
                    <a:pt x="112" y="644"/>
                    <a:pt x="112" y="644"/>
                    <a:pt x="112" y="644"/>
                  </a:cubicBezTo>
                  <a:cubicBezTo>
                    <a:pt x="114" y="644"/>
                    <a:pt x="120" y="642"/>
                    <a:pt x="123" y="641"/>
                  </a:cubicBezTo>
                  <a:cubicBezTo>
                    <a:pt x="132" y="639"/>
                    <a:pt x="133" y="627"/>
                    <a:pt x="143" y="627"/>
                  </a:cubicBezTo>
                  <a:cubicBezTo>
                    <a:pt x="151" y="627"/>
                    <a:pt x="171" y="660"/>
                    <a:pt x="177" y="660"/>
                  </a:cubicBezTo>
                  <a:cubicBezTo>
                    <a:pt x="184" y="660"/>
                    <a:pt x="205" y="651"/>
                    <a:pt x="208" y="647"/>
                  </a:cubicBezTo>
                  <a:cubicBezTo>
                    <a:pt x="207" y="647"/>
                    <a:pt x="196" y="645"/>
                    <a:pt x="196" y="645"/>
                  </a:cubicBezTo>
                  <a:cubicBezTo>
                    <a:pt x="194" y="645"/>
                    <a:pt x="189" y="644"/>
                    <a:pt x="189" y="638"/>
                  </a:cubicBezTo>
                  <a:cubicBezTo>
                    <a:pt x="189" y="635"/>
                    <a:pt x="221" y="623"/>
                    <a:pt x="233" y="619"/>
                  </a:cubicBezTo>
                  <a:cubicBezTo>
                    <a:pt x="233" y="619"/>
                    <a:pt x="227" y="625"/>
                    <a:pt x="225" y="626"/>
                  </a:cubicBezTo>
                  <a:cubicBezTo>
                    <a:pt x="226" y="629"/>
                    <a:pt x="237" y="641"/>
                    <a:pt x="211" y="647"/>
                  </a:cubicBezTo>
                  <a:cubicBezTo>
                    <a:pt x="223" y="673"/>
                    <a:pt x="273" y="669"/>
                    <a:pt x="273" y="704"/>
                  </a:cubicBezTo>
                  <a:cubicBezTo>
                    <a:pt x="275" y="703"/>
                    <a:pt x="275" y="703"/>
                    <a:pt x="275" y="703"/>
                  </a:cubicBezTo>
                  <a:cubicBezTo>
                    <a:pt x="278" y="702"/>
                    <a:pt x="280" y="701"/>
                    <a:pt x="284" y="701"/>
                  </a:cubicBezTo>
                  <a:cubicBezTo>
                    <a:pt x="298" y="701"/>
                    <a:pt x="297" y="710"/>
                    <a:pt x="302" y="719"/>
                  </a:cubicBezTo>
                  <a:cubicBezTo>
                    <a:pt x="303" y="721"/>
                    <a:pt x="312" y="726"/>
                    <a:pt x="312" y="726"/>
                  </a:cubicBezTo>
                  <a:cubicBezTo>
                    <a:pt x="320" y="729"/>
                    <a:pt x="322" y="742"/>
                    <a:pt x="335" y="742"/>
                  </a:cubicBezTo>
                  <a:cubicBezTo>
                    <a:pt x="344" y="742"/>
                    <a:pt x="344" y="734"/>
                    <a:pt x="350" y="732"/>
                  </a:cubicBezTo>
                  <a:cubicBezTo>
                    <a:pt x="354" y="731"/>
                    <a:pt x="353" y="731"/>
                    <a:pt x="357" y="731"/>
                  </a:cubicBezTo>
                  <a:cubicBezTo>
                    <a:pt x="358" y="733"/>
                    <a:pt x="358" y="737"/>
                    <a:pt x="360" y="739"/>
                  </a:cubicBezTo>
                  <a:cubicBezTo>
                    <a:pt x="359" y="739"/>
                    <a:pt x="360" y="740"/>
                    <a:pt x="360" y="741"/>
                  </a:cubicBezTo>
                  <a:cubicBezTo>
                    <a:pt x="366" y="742"/>
                    <a:pt x="366" y="742"/>
                    <a:pt x="366" y="742"/>
                  </a:cubicBezTo>
                  <a:cubicBezTo>
                    <a:pt x="371" y="735"/>
                    <a:pt x="371" y="724"/>
                    <a:pt x="378" y="721"/>
                  </a:cubicBezTo>
                  <a:cubicBezTo>
                    <a:pt x="366" y="714"/>
                    <a:pt x="348" y="688"/>
                    <a:pt x="348" y="673"/>
                  </a:cubicBezTo>
                  <a:cubicBezTo>
                    <a:pt x="348" y="668"/>
                    <a:pt x="338" y="662"/>
                    <a:pt x="338" y="655"/>
                  </a:cubicBezTo>
                  <a:cubicBezTo>
                    <a:pt x="338" y="653"/>
                    <a:pt x="347" y="637"/>
                    <a:pt x="349" y="634"/>
                  </a:cubicBezTo>
                  <a:cubicBezTo>
                    <a:pt x="351" y="635"/>
                    <a:pt x="365" y="628"/>
                    <a:pt x="366" y="627"/>
                  </a:cubicBezTo>
                  <a:cubicBezTo>
                    <a:pt x="377" y="623"/>
                    <a:pt x="384" y="620"/>
                    <a:pt x="399" y="620"/>
                  </a:cubicBezTo>
                  <a:cubicBezTo>
                    <a:pt x="423" y="620"/>
                    <a:pt x="427" y="631"/>
                    <a:pt x="436" y="645"/>
                  </a:cubicBezTo>
                  <a:cubicBezTo>
                    <a:pt x="429" y="650"/>
                    <a:pt x="420" y="645"/>
                    <a:pt x="412" y="645"/>
                  </a:cubicBezTo>
                  <a:cubicBezTo>
                    <a:pt x="400" y="645"/>
                    <a:pt x="383" y="656"/>
                    <a:pt x="381" y="656"/>
                  </a:cubicBezTo>
                  <a:cubicBezTo>
                    <a:pt x="382" y="665"/>
                    <a:pt x="389" y="664"/>
                    <a:pt x="391" y="669"/>
                  </a:cubicBezTo>
                  <a:cubicBezTo>
                    <a:pt x="400" y="684"/>
                    <a:pt x="412" y="690"/>
                    <a:pt x="412" y="707"/>
                  </a:cubicBezTo>
                  <a:cubicBezTo>
                    <a:pt x="415" y="705"/>
                    <a:pt x="424" y="701"/>
                    <a:pt x="427" y="700"/>
                  </a:cubicBezTo>
                  <a:cubicBezTo>
                    <a:pt x="427" y="707"/>
                    <a:pt x="434" y="710"/>
                    <a:pt x="434" y="717"/>
                  </a:cubicBezTo>
                  <a:cubicBezTo>
                    <a:pt x="421" y="717"/>
                    <a:pt x="421" y="717"/>
                    <a:pt x="421" y="717"/>
                  </a:cubicBezTo>
                  <a:cubicBezTo>
                    <a:pt x="417" y="717"/>
                    <a:pt x="413" y="721"/>
                    <a:pt x="412" y="728"/>
                  </a:cubicBezTo>
                  <a:cubicBezTo>
                    <a:pt x="421" y="729"/>
                    <a:pt x="428" y="738"/>
                    <a:pt x="428" y="746"/>
                  </a:cubicBezTo>
                  <a:cubicBezTo>
                    <a:pt x="428" y="751"/>
                    <a:pt x="424" y="753"/>
                    <a:pt x="424" y="757"/>
                  </a:cubicBezTo>
                  <a:cubicBezTo>
                    <a:pt x="424" y="761"/>
                    <a:pt x="428" y="765"/>
                    <a:pt x="429" y="766"/>
                  </a:cubicBezTo>
                  <a:cubicBezTo>
                    <a:pt x="429" y="762"/>
                    <a:pt x="434" y="762"/>
                    <a:pt x="438" y="761"/>
                  </a:cubicBezTo>
                  <a:cubicBezTo>
                    <a:pt x="443" y="759"/>
                    <a:pt x="442" y="757"/>
                    <a:pt x="447" y="755"/>
                  </a:cubicBezTo>
                  <a:cubicBezTo>
                    <a:pt x="455" y="752"/>
                    <a:pt x="460" y="754"/>
                    <a:pt x="466" y="749"/>
                  </a:cubicBezTo>
                  <a:cubicBezTo>
                    <a:pt x="476" y="755"/>
                    <a:pt x="482" y="755"/>
                    <a:pt x="491" y="758"/>
                  </a:cubicBezTo>
                  <a:cubicBezTo>
                    <a:pt x="502" y="762"/>
                    <a:pt x="505" y="772"/>
                    <a:pt x="518" y="772"/>
                  </a:cubicBezTo>
                  <a:cubicBezTo>
                    <a:pt x="518" y="774"/>
                    <a:pt x="521" y="775"/>
                    <a:pt x="522" y="777"/>
                  </a:cubicBezTo>
                  <a:cubicBezTo>
                    <a:pt x="523" y="781"/>
                    <a:pt x="522" y="787"/>
                    <a:pt x="524" y="793"/>
                  </a:cubicBezTo>
                  <a:cubicBezTo>
                    <a:pt x="529" y="787"/>
                    <a:pt x="533" y="795"/>
                    <a:pt x="537" y="795"/>
                  </a:cubicBezTo>
                  <a:cubicBezTo>
                    <a:pt x="542" y="795"/>
                    <a:pt x="544" y="791"/>
                    <a:pt x="547" y="788"/>
                  </a:cubicBezTo>
                  <a:cubicBezTo>
                    <a:pt x="551" y="784"/>
                    <a:pt x="556" y="784"/>
                    <a:pt x="559" y="781"/>
                  </a:cubicBezTo>
                  <a:cubicBezTo>
                    <a:pt x="567" y="773"/>
                    <a:pt x="568" y="762"/>
                    <a:pt x="579" y="762"/>
                  </a:cubicBezTo>
                  <a:cubicBezTo>
                    <a:pt x="583" y="762"/>
                    <a:pt x="582" y="764"/>
                    <a:pt x="586" y="764"/>
                  </a:cubicBezTo>
                  <a:cubicBezTo>
                    <a:pt x="587" y="769"/>
                    <a:pt x="597" y="765"/>
                    <a:pt x="600" y="765"/>
                  </a:cubicBezTo>
                  <a:cubicBezTo>
                    <a:pt x="604" y="765"/>
                    <a:pt x="605" y="770"/>
                    <a:pt x="608" y="770"/>
                  </a:cubicBezTo>
                  <a:cubicBezTo>
                    <a:pt x="617" y="770"/>
                    <a:pt x="624" y="765"/>
                    <a:pt x="627" y="759"/>
                  </a:cubicBezTo>
                  <a:cubicBezTo>
                    <a:pt x="628" y="760"/>
                    <a:pt x="629" y="759"/>
                    <a:pt x="630" y="759"/>
                  </a:cubicBezTo>
                  <a:cubicBezTo>
                    <a:pt x="634" y="759"/>
                    <a:pt x="636" y="749"/>
                    <a:pt x="645" y="749"/>
                  </a:cubicBezTo>
                  <a:cubicBezTo>
                    <a:pt x="654" y="749"/>
                    <a:pt x="644" y="772"/>
                    <a:pt x="654" y="772"/>
                  </a:cubicBezTo>
                  <a:cubicBezTo>
                    <a:pt x="664" y="772"/>
                    <a:pt x="668" y="764"/>
                    <a:pt x="677" y="764"/>
                  </a:cubicBezTo>
                  <a:cubicBezTo>
                    <a:pt x="682" y="764"/>
                    <a:pt x="686" y="764"/>
                    <a:pt x="692" y="765"/>
                  </a:cubicBezTo>
                  <a:cubicBezTo>
                    <a:pt x="692" y="763"/>
                    <a:pt x="692" y="763"/>
                    <a:pt x="692" y="763"/>
                  </a:cubicBezTo>
                  <a:cubicBezTo>
                    <a:pt x="690" y="753"/>
                    <a:pt x="688" y="750"/>
                    <a:pt x="677" y="748"/>
                  </a:cubicBezTo>
                  <a:cubicBezTo>
                    <a:pt x="678" y="739"/>
                    <a:pt x="687" y="719"/>
                    <a:pt x="694" y="719"/>
                  </a:cubicBezTo>
                  <a:cubicBezTo>
                    <a:pt x="735" y="719"/>
                    <a:pt x="763" y="698"/>
                    <a:pt x="763" y="649"/>
                  </a:cubicBezTo>
                  <a:cubicBezTo>
                    <a:pt x="785" y="645"/>
                    <a:pt x="787" y="618"/>
                    <a:pt x="800" y="620"/>
                  </a:cubicBezTo>
                  <a:cubicBezTo>
                    <a:pt x="836" y="624"/>
                    <a:pt x="822" y="600"/>
                    <a:pt x="829" y="593"/>
                  </a:cubicBezTo>
                  <a:cubicBezTo>
                    <a:pt x="847" y="578"/>
                    <a:pt x="873" y="578"/>
                    <a:pt x="895" y="565"/>
                  </a:cubicBezTo>
                  <a:cubicBezTo>
                    <a:pt x="898" y="563"/>
                    <a:pt x="906" y="554"/>
                    <a:pt x="913" y="554"/>
                  </a:cubicBezTo>
                  <a:cubicBezTo>
                    <a:pt x="924" y="554"/>
                    <a:pt x="943" y="567"/>
                    <a:pt x="961" y="567"/>
                  </a:cubicBezTo>
                  <a:cubicBezTo>
                    <a:pt x="986" y="567"/>
                    <a:pt x="981" y="534"/>
                    <a:pt x="994" y="534"/>
                  </a:cubicBezTo>
                  <a:cubicBezTo>
                    <a:pt x="1002" y="534"/>
                    <a:pt x="1029" y="538"/>
                    <a:pt x="1032" y="545"/>
                  </a:cubicBezTo>
                  <a:cubicBezTo>
                    <a:pt x="1042" y="573"/>
                    <a:pt x="1060" y="558"/>
                    <a:pt x="1072" y="558"/>
                  </a:cubicBezTo>
                  <a:cubicBezTo>
                    <a:pt x="1099" y="558"/>
                    <a:pt x="1107" y="580"/>
                    <a:pt x="1135" y="580"/>
                  </a:cubicBezTo>
                  <a:cubicBezTo>
                    <a:pt x="1160" y="580"/>
                    <a:pt x="1192" y="557"/>
                    <a:pt x="1224" y="569"/>
                  </a:cubicBezTo>
                  <a:cubicBezTo>
                    <a:pt x="1266" y="586"/>
                    <a:pt x="1245" y="512"/>
                    <a:pt x="1301" y="512"/>
                  </a:cubicBezTo>
                  <a:cubicBezTo>
                    <a:pt x="1340" y="512"/>
                    <a:pt x="1339" y="543"/>
                    <a:pt x="1354" y="567"/>
                  </a:cubicBezTo>
                  <a:cubicBezTo>
                    <a:pt x="1360" y="576"/>
                    <a:pt x="1379" y="577"/>
                    <a:pt x="1387" y="585"/>
                  </a:cubicBezTo>
                  <a:cubicBezTo>
                    <a:pt x="1393" y="590"/>
                    <a:pt x="1398" y="607"/>
                    <a:pt x="1411" y="607"/>
                  </a:cubicBezTo>
                  <a:cubicBezTo>
                    <a:pt x="1426" y="607"/>
                    <a:pt x="1428" y="593"/>
                    <a:pt x="1446" y="593"/>
                  </a:cubicBezTo>
                  <a:cubicBezTo>
                    <a:pt x="1446" y="604"/>
                    <a:pt x="1446" y="604"/>
                    <a:pt x="1446" y="604"/>
                  </a:cubicBezTo>
                  <a:cubicBezTo>
                    <a:pt x="1437" y="614"/>
                    <a:pt x="1433" y="638"/>
                    <a:pt x="1422" y="644"/>
                  </a:cubicBezTo>
                  <a:cubicBezTo>
                    <a:pt x="1412" y="650"/>
                    <a:pt x="1394" y="651"/>
                    <a:pt x="1400" y="655"/>
                  </a:cubicBezTo>
                  <a:cubicBezTo>
                    <a:pt x="1415" y="665"/>
                    <a:pt x="1398" y="684"/>
                    <a:pt x="1398" y="68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9" name="Freeform 147"/>
            <p:cNvSpPr>
              <a:spLocks/>
            </p:cNvSpPr>
            <p:nvPr/>
          </p:nvSpPr>
          <p:spPr bwMode="auto">
            <a:xfrm>
              <a:off x="5614988" y="1879600"/>
              <a:ext cx="1023938" cy="646113"/>
            </a:xfrm>
            <a:custGeom>
              <a:avLst/>
              <a:gdLst/>
              <a:ahLst/>
              <a:cxnLst>
                <a:cxn ang="0">
                  <a:pos x="585" y="307"/>
                </a:cxn>
                <a:cxn ang="0">
                  <a:pos x="573" y="287"/>
                </a:cxn>
                <a:cxn ang="0">
                  <a:pos x="614" y="256"/>
                </a:cxn>
                <a:cxn ang="0">
                  <a:pos x="588" y="246"/>
                </a:cxn>
                <a:cxn ang="0">
                  <a:pos x="570" y="255"/>
                </a:cxn>
                <a:cxn ang="0">
                  <a:pos x="552" y="236"/>
                </a:cxn>
                <a:cxn ang="0">
                  <a:pos x="590" y="209"/>
                </a:cxn>
                <a:cxn ang="0">
                  <a:pos x="606" y="212"/>
                </a:cxn>
                <a:cxn ang="0">
                  <a:pos x="634" y="216"/>
                </a:cxn>
                <a:cxn ang="0">
                  <a:pos x="648" y="231"/>
                </a:cxn>
                <a:cxn ang="0">
                  <a:pos x="648" y="248"/>
                </a:cxn>
                <a:cxn ang="0">
                  <a:pos x="666" y="254"/>
                </a:cxn>
                <a:cxn ang="0">
                  <a:pos x="659" y="264"/>
                </a:cxn>
                <a:cxn ang="0">
                  <a:pos x="665" y="275"/>
                </a:cxn>
                <a:cxn ang="0">
                  <a:pos x="664" y="290"/>
                </a:cxn>
                <a:cxn ang="0">
                  <a:pos x="668" y="295"/>
                </a:cxn>
                <a:cxn ang="0">
                  <a:pos x="690" y="286"/>
                </a:cxn>
                <a:cxn ang="0">
                  <a:pos x="683" y="232"/>
                </a:cxn>
                <a:cxn ang="0">
                  <a:pos x="688" y="210"/>
                </a:cxn>
                <a:cxn ang="0">
                  <a:pos x="721" y="172"/>
                </a:cxn>
                <a:cxn ang="0">
                  <a:pos x="745" y="132"/>
                </a:cxn>
                <a:cxn ang="0">
                  <a:pos x="769" y="81"/>
                </a:cxn>
                <a:cxn ang="0">
                  <a:pos x="710" y="73"/>
                </a:cxn>
                <a:cxn ang="0">
                  <a:pos x="624" y="0"/>
                </a:cxn>
                <a:cxn ang="0">
                  <a:pos x="458" y="68"/>
                </a:cxn>
                <a:cxn ang="0">
                  <a:pos x="355" y="33"/>
                </a:cxn>
                <a:cxn ang="0">
                  <a:pos x="284" y="55"/>
                </a:cxn>
                <a:cxn ang="0">
                  <a:pos x="218" y="53"/>
                </a:cxn>
                <a:cxn ang="0">
                  <a:pos x="123" y="108"/>
                </a:cxn>
                <a:cxn ang="0">
                  <a:pos x="17" y="207"/>
                </a:cxn>
                <a:cxn ang="0">
                  <a:pos x="15" y="251"/>
                </a:cxn>
                <a:cxn ang="0">
                  <a:pos x="25" y="261"/>
                </a:cxn>
                <a:cxn ang="0">
                  <a:pos x="50" y="280"/>
                </a:cxn>
                <a:cxn ang="0">
                  <a:pos x="83" y="284"/>
                </a:cxn>
                <a:cxn ang="0">
                  <a:pos x="73" y="317"/>
                </a:cxn>
                <a:cxn ang="0">
                  <a:pos x="63" y="326"/>
                </a:cxn>
                <a:cxn ang="0">
                  <a:pos x="73" y="343"/>
                </a:cxn>
                <a:cxn ang="0">
                  <a:pos x="110" y="357"/>
                </a:cxn>
                <a:cxn ang="0">
                  <a:pos x="132" y="373"/>
                </a:cxn>
                <a:cxn ang="0">
                  <a:pos x="160" y="384"/>
                </a:cxn>
                <a:cxn ang="0">
                  <a:pos x="186" y="382"/>
                </a:cxn>
                <a:cxn ang="0">
                  <a:pos x="210" y="381"/>
                </a:cxn>
                <a:cxn ang="0">
                  <a:pos x="255" y="372"/>
                </a:cxn>
                <a:cxn ang="0">
                  <a:pos x="275" y="366"/>
                </a:cxn>
                <a:cxn ang="0">
                  <a:pos x="282" y="362"/>
                </a:cxn>
                <a:cxn ang="0">
                  <a:pos x="316" y="400"/>
                </a:cxn>
                <a:cxn ang="0">
                  <a:pos x="306" y="439"/>
                </a:cxn>
                <a:cxn ang="0">
                  <a:pos x="324" y="450"/>
                </a:cxn>
                <a:cxn ang="0">
                  <a:pos x="346" y="467"/>
                </a:cxn>
                <a:cxn ang="0">
                  <a:pos x="351" y="472"/>
                </a:cxn>
                <a:cxn ang="0">
                  <a:pos x="353" y="457"/>
                </a:cxn>
                <a:cxn ang="0">
                  <a:pos x="379" y="454"/>
                </a:cxn>
                <a:cxn ang="0">
                  <a:pos x="416" y="453"/>
                </a:cxn>
                <a:cxn ang="0">
                  <a:pos x="431" y="470"/>
                </a:cxn>
                <a:cxn ang="0">
                  <a:pos x="454" y="486"/>
                </a:cxn>
                <a:cxn ang="0">
                  <a:pos x="476" y="470"/>
                </a:cxn>
                <a:cxn ang="0">
                  <a:pos x="503" y="455"/>
                </a:cxn>
                <a:cxn ang="0">
                  <a:pos x="552" y="439"/>
                </a:cxn>
                <a:cxn ang="0">
                  <a:pos x="576" y="406"/>
                </a:cxn>
                <a:cxn ang="0">
                  <a:pos x="604" y="355"/>
                </a:cxn>
                <a:cxn ang="0">
                  <a:pos x="586" y="307"/>
                </a:cxn>
              </a:cxnLst>
              <a:rect l="0" t="0" r="r" b="b"/>
              <a:pathLst>
                <a:path w="769" h="486">
                  <a:moveTo>
                    <a:pt x="586" y="307"/>
                  </a:moveTo>
                  <a:cubicBezTo>
                    <a:pt x="585" y="307"/>
                    <a:pt x="585" y="307"/>
                    <a:pt x="585" y="307"/>
                  </a:cubicBezTo>
                  <a:cubicBezTo>
                    <a:pt x="585" y="307"/>
                    <a:pt x="585" y="300"/>
                    <a:pt x="585" y="298"/>
                  </a:cubicBezTo>
                  <a:cubicBezTo>
                    <a:pt x="582" y="298"/>
                    <a:pt x="573" y="294"/>
                    <a:pt x="573" y="287"/>
                  </a:cubicBezTo>
                  <a:cubicBezTo>
                    <a:pt x="573" y="282"/>
                    <a:pt x="581" y="282"/>
                    <a:pt x="582" y="276"/>
                  </a:cubicBezTo>
                  <a:cubicBezTo>
                    <a:pt x="586" y="264"/>
                    <a:pt x="605" y="264"/>
                    <a:pt x="614" y="256"/>
                  </a:cubicBezTo>
                  <a:cubicBezTo>
                    <a:pt x="611" y="251"/>
                    <a:pt x="604" y="256"/>
                    <a:pt x="598" y="252"/>
                  </a:cubicBezTo>
                  <a:cubicBezTo>
                    <a:pt x="595" y="250"/>
                    <a:pt x="593" y="246"/>
                    <a:pt x="588" y="246"/>
                  </a:cubicBezTo>
                  <a:cubicBezTo>
                    <a:pt x="585" y="246"/>
                    <a:pt x="585" y="256"/>
                    <a:pt x="582" y="256"/>
                  </a:cubicBezTo>
                  <a:cubicBezTo>
                    <a:pt x="578" y="256"/>
                    <a:pt x="574" y="257"/>
                    <a:pt x="570" y="255"/>
                  </a:cubicBezTo>
                  <a:cubicBezTo>
                    <a:pt x="565" y="252"/>
                    <a:pt x="567" y="247"/>
                    <a:pt x="562" y="243"/>
                  </a:cubicBezTo>
                  <a:cubicBezTo>
                    <a:pt x="560" y="242"/>
                    <a:pt x="552" y="240"/>
                    <a:pt x="552" y="236"/>
                  </a:cubicBezTo>
                  <a:cubicBezTo>
                    <a:pt x="552" y="227"/>
                    <a:pt x="565" y="230"/>
                    <a:pt x="571" y="225"/>
                  </a:cubicBezTo>
                  <a:cubicBezTo>
                    <a:pt x="577" y="221"/>
                    <a:pt x="587" y="215"/>
                    <a:pt x="590" y="209"/>
                  </a:cubicBezTo>
                  <a:cubicBezTo>
                    <a:pt x="591" y="208"/>
                    <a:pt x="593" y="203"/>
                    <a:pt x="597" y="203"/>
                  </a:cubicBezTo>
                  <a:cubicBezTo>
                    <a:pt x="601" y="203"/>
                    <a:pt x="606" y="209"/>
                    <a:pt x="606" y="212"/>
                  </a:cubicBezTo>
                  <a:cubicBezTo>
                    <a:pt x="606" y="219"/>
                    <a:pt x="597" y="222"/>
                    <a:pt x="597" y="230"/>
                  </a:cubicBezTo>
                  <a:cubicBezTo>
                    <a:pt x="610" y="230"/>
                    <a:pt x="620" y="216"/>
                    <a:pt x="634" y="216"/>
                  </a:cubicBezTo>
                  <a:cubicBezTo>
                    <a:pt x="639" y="216"/>
                    <a:pt x="641" y="221"/>
                    <a:pt x="648" y="221"/>
                  </a:cubicBezTo>
                  <a:cubicBezTo>
                    <a:pt x="646" y="226"/>
                    <a:pt x="648" y="226"/>
                    <a:pt x="648" y="231"/>
                  </a:cubicBezTo>
                  <a:cubicBezTo>
                    <a:pt x="648" y="235"/>
                    <a:pt x="643" y="235"/>
                    <a:pt x="643" y="240"/>
                  </a:cubicBezTo>
                  <a:cubicBezTo>
                    <a:pt x="643" y="242"/>
                    <a:pt x="645" y="248"/>
                    <a:pt x="648" y="248"/>
                  </a:cubicBezTo>
                  <a:cubicBezTo>
                    <a:pt x="649" y="248"/>
                    <a:pt x="651" y="245"/>
                    <a:pt x="654" y="245"/>
                  </a:cubicBezTo>
                  <a:cubicBezTo>
                    <a:pt x="659" y="245"/>
                    <a:pt x="666" y="249"/>
                    <a:pt x="666" y="254"/>
                  </a:cubicBezTo>
                  <a:cubicBezTo>
                    <a:pt x="666" y="257"/>
                    <a:pt x="662" y="260"/>
                    <a:pt x="659" y="260"/>
                  </a:cubicBezTo>
                  <a:cubicBezTo>
                    <a:pt x="659" y="264"/>
                    <a:pt x="659" y="264"/>
                    <a:pt x="659" y="264"/>
                  </a:cubicBezTo>
                  <a:cubicBezTo>
                    <a:pt x="660" y="265"/>
                    <a:pt x="660" y="267"/>
                    <a:pt x="663" y="268"/>
                  </a:cubicBezTo>
                  <a:cubicBezTo>
                    <a:pt x="663" y="270"/>
                    <a:pt x="665" y="272"/>
                    <a:pt x="665" y="275"/>
                  </a:cubicBezTo>
                  <a:cubicBezTo>
                    <a:pt x="665" y="276"/>
                    <a:pt x="661" y="282"/>
                    <a:pt x="661" y="285"/>
                  </a:cubicBezTo>
                  <a:cubicBezTo>
                    <a:pt x="661" y="287"/>
                    <a:pt x="661" y="289"/>
                    <a:pt x="664" y="290"/>
                  </a:cubicBezTo>
                  <a:cubicBezTo>
                    <a:pt x="663" y="292"/>
                    <a:pt x="661" y="293"/>
                    <a:pt x="661" y="295"/>
                  </a:cubicBezTo>
                  <a:cubicBezTo>
                    <a:pt x="668" y="295"/>
                    <a:pt x="668" y="295"/>
                    <a:pt x="668" y="295"/>
                  </a:cubicBezTo>
                  <a:cubicBezTo>
                    <a:pt x="670" y="293"/>
                    <a:pt x="671" y="293"/>
                    <a:pt x="676" y="291"/>
                  </a:cubicBezTo>
                  <a:cubicBezTo>
                    <a:pt x="676" y="287"/>
                    <a:pt x="687" y="287"/>
                    <a:pt x="690" y="286"/>
                  </a:cubicBezTo>
                  <a:cubicBezTo>
                    <a:pt x="696" y="284"/>
                    <a:pt x="699" y="279"/>
                    <a:pt x="699" y="269"/>
                  </a:cubicBezTo>
                  <a:cubicBezTo>
                    <a:pt x="699" y="252"/>
                    <a:pt x="692" y="242"/>
                    <a:pt x="683" y="232"/>
                  </a:cubicBezTo>
                  <a:cubicBezTo>
                    <a:pt x="679" y="228"/>
                    <a:pt x="674" y="224"/>
                    <a:pt x="675" y="217"/>
                  </a:cubicBezTo>
                  <a:cubicBezTo>
                    <a:pt x="680" y="217"/>
                    <a:pt x="685" y="214"/>
                    <a:pt x="688" y="210"/>
                  </a:cubicBezTo>
                  <a:cubicBezTo>
                    <a:pt x="691" y="207"/>
                    <a:pt x="699" y="203"/>
                    <a:pt x="701" y="199"/>
                  </a:cubicBezTo>
                  <a:cubicBezTo>
                    <a:pt x="707" y="187"/>
                    <a:pt x="710" y="180"/>
                    <a:pt x="721" y="172"/>
                  </a:cubicBezTo>
                  <a:cubicBezTo>
                    <a:pt x="721" y="172"/>
                    <a:pt x="738" y="153"/>
                    <a:pt x="723" y="143"/>
                  </a:cubicBezTo>
                  <a:cubicBezTo>
                    <a:pt x="717" y="139"/>
                    <a:pt x="735" y="138"/>
                    <a:pt x="745" y="132"/>
                  </a:cubicBezTo>
                  <a:cubicBezTo>
                    <a:pt x="756" y="126"/>
                    <a:pt x="760" y="102"/>
                    <a:pt x="769" y="92"/>
                  </a:cubicBezTo>
                  <a:cubicBezTo>
                    <a:pt x="769" y="81"/>
                    <a:pt x="769" y="81"/>
                    <a:pt x="769" y="81"/>
                  </a:cubicBezTo>
                  <a:cubicBezTo>
                    <a:pt x="751" y="81"/>
                    <a:pt x="749" y="95"/>
                    <a:pt x="734" y="95"/>
                  </a:cubicBezTo>
                  <a:cubicBezTo>
                    <a:pt x="721" y="95"/>
                    <a:pt x="716" y="78"/>
                    <a:pt x="710" y="73"/>
                  </a:cubicBezTo>
                  <a:cubicBezTo>
                    <a:pt x="702" y="65"/>
                    <a:pt x="683" y="64"/>
                    <a:pt x="677" y="55"/>
                  </a:cubicBezTo>
                  <a:cubicBezTo>
                    <a:pt x="662" y="31"/>
                    <a:pt x="663" y="0"/>
                    <a:pt x="624" y="0"/>
                  </a:cubicBezTo>
                  <a:cubicBezTo>
                    <a:pt x="568" y="0"/>
                    <a:pt x="589" y="74"/>
                    <a:pt x="547" y="57"/>
                  </a:cubicBezTo>
                  <a:cubicBezTo>
                    <a:pt x="515" y="45"/>
                    <a:pt x="483" y="68"/>
                    <a:pt x="458" y="68"/>
                  </a:cubicBezTo>
                  <a:cubicBezTo>
                    <a:pt x="430" y="68"/>
                    <a:pt x="422" y="46"/>
                    <a:pt x="395" y="46"/>
                  </a:cubicBezTo>
                  <a:cubicBezTo>
                    <a:pt x="383" y="46"/>
                    <a:pt x="365" y="61"/>
                    <a:pt x="355" y="33"/>
                  </a:cubicBezTo>
                  <a:cubicBezTo>
                    <a:pt x="352" y="26"/>
                    <a:pt x="325" y="22"/>
                    <a:pt x="317" y="22"/>
                  </a:cubicBezTo>
                  <a:cubicBezTo>
                    <a:pt x="304" y="22"/>
                    <a:pt x="309" y="55"/>
                    <a:pt x="284" y="55"/>
                  </a:cubicBezTo>
                  <a:cubicBezTo>
                    <a:pt x="266" y="55"/>
                    <a:pt x="247" y="42"/>
                    <a:pt x="236" y="42"/>
                  </a:cubicBezTo>
                  <a:cubicBezTo>
                    <a:pt x="229" y="42"/>
                    <a:pt x="221" y="51"/>
                    <a:pt x="218" y="53"/>
                  </a:cubicBezTo>
                  <a:cubicBezTo>
                    <a:pt x="196" y="66"/>
                    <a:pt x="170" y="66"/>
                    <a:pt x="152" y="81"/>
                  </a:cubicBezTo>
                  <a:cubicBezTo>
                    <a:pt x="145" y="88"/>
                    <a:pt x="159" y="112"/>
                    <a:pt x="123" y="108"/>
                  </a:cubicBezTo>
                  <a:cubicBezTo>
                    <a:pt x="110" y="106"/>
                    <a:pt x="108" y="133"/>
                    <a:pt x="86" y="137"/>
                  </a:cubicBezTo>
                  <a:cubicBezTo>
                    <a:pt x="86" y="186"/>
                    <a:pt x="58" y="207"/>
                    <a:pt x="17" y="207"/>
                  </a:cubicBezTo>
                  <a:cubicBezTo>
                    <a:pt x="10" y="207"/>
                    <a:pt x="1" y="227"/>
                    <a:pt x="0" y="236"/>
                  </a:cubicBezTo>
                  <a:cubicBezTo>
                    <a:pt x="11" y="238"/>
                    <a:pt x="13" y="241"/>
                    <a:pt x="15" y="251"/>
                  </a:cubicBezTo>
                  <a:cubicBezTo>
                    <a:pt x="15" y="253"/>
                    <a:pt x="15" y="253"/>
                    <a:pt x="15" y="253"/>
                  </a:cubicBezTo>
                  <a:cubicBezTo>
                    <a:pt x="15" y="261"/>
                    <a:pt x="19" y="259"/>
                    <a:pt x="25" y="261"/>
                  </a:cubicBezTo>
                  <a:cubicBezTo>
                    <a:pt x="30" y="262"/>
                    <a:pt x="28" y="268"/>
                    <a:pt x="31" y="271"/>
                  </a:cubicBezTo>
                  <a:cubicBezTo>
                    <a:pt x="37" y="277"/>
                    <a:pt x="42" y="277"/>
                    <a:pt x="50" y="280"/>
                  </a:cubicBezTo>
                  <a:cubicBezTo>
                    <a:pt x="58" y="279"/>
                    <a:pt x="61" y="272"/>
                    <a:pt x="69" y="272"/>
                  </a:cubicBezTo>
                  <a:cubicBezTo>
                    <a:pt x="73" y="272"/>
                    <a:pt x="83" y="280"/>
                    <a:pt x="83" y="284"/>
                  </a:cubicBezTo>
                  <a:cubicBezTo>
                    <a:pt x="83" y="296"/>
                    <a:pt x="66" y="294"/>
                    <a:pt x="66" y="306"/>
                  </a:cubicBezTo>
                  <a:cubicBezTo>
                    <a:pt x="66" y="311"/>
                    <a:pt x="73" y="312"/>
                    <a:pt x="73" y="317"/>
                  </a:cubicBezTo>
                  <a:cubicBezTo>
                    <a:pt x="73" y="323"/>
                    <a:pt x="68" y="322"/>
                    <a:pt x="63" y="322"/>
                  </a:cubicBezTo>
                  <a:cubicBezTo>
                    <a:pt x="63" y="326"/>
                    <a:pt x="63" y="326"/>
                    <a:pt x="63" y="326"/>
                  </a:cubicBezTo>
                  <a:cubicBezTo>
                    <a:pt x="64" y="331"/>
                    <a:pt x="64" y="335"/>
                    <a:pt x="65" y="340"/>
                  </a:cubicBezTo>
                  <a:cubicBezTo>
                    <a:pt x="66" y="343"/>
                    <a:pt x="71" y="342"/>
                    <a:pt x="73" y="343"/>
                  </a:cubicBezTo>
                  <a:cubicBezTo>
                    <a:pt x="80" y="345"/>
                    <a:pt x="83" y="351"/>
                    <a:pt x="91" y="353"/>
                  </a:cubicBezTo>
                  <a:cubicBezTo>
                    <a:pt x="100" y="355"/>
                    <a:pt x="105" y="352"/>
                    <a:pt x="110" y="357"/>
                  </a:cubicBezTo>
                  <a:cubicBezTo>
                    <a:pt x="116" y="363"/>
                    <a:pt x="120" y="361"/>
                    <a:pt x="127" y="364"/>
                  </a:cubicBezTo>
                  <a:cubicBezTo>
                    <a:pt x="130" y="366"/>
                    <a:pt x="130" y="369"/>
                    <a:pt x="132" y="373"/>
                  </a:cubicBezTo>
                  <a:cubicBezTo>
                    <a:pt x="133" y="376"/>
                    <a:pt x="137" y="372"/>
                    <a:pt x="139" y="373"/>
                  </a:cubicBezTo>
                  <a:cubicBezTo>
                    <a:pt x="146" y="378"/>
                    <a:pt x="150" y="384"/>
                    <a:pt x="160" y="384"/>
                  </a:cubicBezTo>
                  <a:cubicBezTo>
                    <a:pt x="166" y="384"/>
                    <a:pt x="172" y="384"/>
                    <a:pt x="178" y="384"/>
                  </a:cubicBezTo>
                  <a:cubicBezTo>
                    <a:pt x="182" y="384"/>
                    <a:pt x="184" y="382"/>
                    <a:pt x="186" y="382"/>
                  </a:cubicBezTo>
                  <a:cubicBezTo>
                    <a:pt x="189" y="382"/>
                    <a:pt x="190" y="389"/>
                    <a:pt x="191" y="392"/>
                  </a:cubicBezTo>
                  <a:cubicBezTo>
                    <a:pt x="197" y="389"/>
                    <a:pt x="199" y="381"/>
                    <a:pt x="210" y="381"/>
                  </a:cubicBezTo>
                  <a:cubicBezTo>
                    <a:pt x="219" y="381"/>
                    <a:pt x="224" y="386"/>
                    <a:pt x="231" y="386"/>
                  </a:cubicBezTo>
                  <a:cubicBezTo>
                    <a:pt x="238" y="386"/>
                    <a:pt x="252" y="374"/>
                    <a:pt x="255" y="372"/>
                  </a:cubicBezTo>
                  <a:cubicBezTo>
                    <a:pt x="258" y="370"/>
                    <a:pt x="259" y="369"/>
                    <a:pt x="260" y="367"/>
                  </a:cubicBezTo>
                  <a:cubicBezTo>
                    <a:pt x="264" y="363"/>
                    <a:pt x="270" y="368"/>
                    <a:pt x="275" y="366"/>
                  </a:cubicBezTo>
                  <a:cubicBezTo>
                    <a:pt x="279" y="362"/>
                    <a:pt x="279" y="362"/>
                    <a:pt x="279" y="362"/>
                  </a:cubicBezTo>
                  <a:cubicBezTo>
                    <a:pt x="282" y="362"/>
                    <a:pt x="282" y="362"/>
                    <a:pt x="282" y="362"/>
                  </a:cubicBezTo>
                  <a:cubicBezTo>
                    <a:pt x="285" y="377"/>
                    <a:pt x="294" y="376"/>
                    <a:pt x="305" y="381"/>
                  </a:cubicBezTo>
                  <a:cubicBezTo>
                    <a:pt x="309" y="388"/>
                    <a:pt x="316" y="391"/>
                    <a:pt x="316" y="400"/>
                  </a:cubicBezTo>
                  <a:cubicBezTo>
                    <a:pt x="316" y="417"/>
                    <a:pt x="304" y="418"/>
                    <a:pt x="304" y="434"/>
                  </a:cubicBezTo>
                  <a:cubicBezTo>
                    <a:pt x="304" y="436"/>
                    <a:pt x="305" y="439"/>
                    <a:pt x="306" y="439"/>
                  </a:cubicBezTo>
                  <a:cubicBezTo>
                    <a:pt x="309" y="439"/>
                    <a:pt x="312" y="436"/>
                    <a:pt x="315" y="436"/>
                  </a:cubicBezTo>
                  <a:cubicBezTo>
                    <a:pt x="319" y="436"/>
                    <a:pt x="320" y="449"/>
                    <a:pt x="324" y="450"/>
                  </a:cubicBezTo>
                  <a:cubicBezTo>
                    <a:pt x="324" y="459"/>
                    <a:pt x="330" y="468"/>
                    <a:pt x="338" y="468"/>
                  </a:cubicBezTo>
                  <a:cubicBezTo>
                    <a:pt x="342" y="468"/>
                    <a:pt x="343" y="467"/>
                    <a:pt x="346" y="467"/>
                  </a:cubicBezTo>
                  <a:cubicBezTo>
                    <a:pt x="348" y="467"/>
                    <a:pt x="348" y="467"/>
                    <a:pt x="348" y="467"/>
                  </a:cubicBezTo>
                  <a:cubicBezTo>
                    <a:pt x="348" y="471"/>
                    <a:pt x="350" y="472"/>
                    <a:pt x="351" y="472"/>
                  </a:cubicBezTo>
                  <a:cubicBezTo>
                    <a:pt x="352" y="472"/>
                    <a:pt x="353" y="470"/>
                    <a:pt x="353" y="468"/>
                  </a:cubicBezTo>
                  <a:cubicBezTo>
                    <a:pt x="353" y="464"/>
                    <a:pt x="353" y="461"/>
                    <a:pt x="353" y="457"/>
                  </a:cubicBezTo>
                  <a:cubicBezTo>
                    <a:pt x="353" y="457"/>
                    <a:pt x="363" y="454"/>
                    <a:pt x="365" y="454"/>
                  </a:cubicBezTo>
                  <a:cubicBezTo>
                    <a:pt x="379" y="454"/>
                    <a:pt x="379" y="454"/>
                    <a:pt x="379" y="454"/>
                  </a:cubicBezTo>
                  <a:cubicBezTo>
                    <a:pt x="385" y="457"/>
                    <a:pt x="390" y="448"/>
                    <a:pt x="397" y="448"/>
                  </a:cubicBezTo>
                  <a:cubicBezTo>
                    <a:pt x="404" y="448"/>
                    <a:pt x="408" y="453"/>
                    <a:pt x="416" y="453"/>
                  </a:cubicBezTo>
                  <a:cubicBezTo>
                    <a:pt x="416" y="464"/>
                    <a:pt x="424" y="468"/>
                    <a:pt x="431" y="470"/>
                  </a:cubicBezTo>
                  <a:cubicBezTo>
                    <a:pt x="431" y="470"/>
                    <a:pt x="431" y="470"/>
                    <a:pt x="431" y="470"/>
                  </a:cubicBezTo>
                  <a:cubicBezTo>
                    <a:pt x="439" y="474"/>
                    <a:pt x="444" y="471"/>
                    <a:pt x="452" y="475"/>
                  </a:cubicBezTo>
                  <a:cubicBezTo>
                    <a:pt x="452" y="477"/>
                    <a:pt x="451" y="486"/>
                    <a:pt x="454" y="486"/>
                  </a:cubicBezTo>
                  <a:cubicBezTo>
                    <a:pt x="459" y="486"/>
                    <a:pt x="457" y="480"/>
                    <a:pt x="460" y="477"/>
                  </a:cubicBezTo>
                  <a:cubicBezTo>
                    <a:pt x="463" y="474"/>
                    <a:pt x="472" y="472"/>
                    <a:pt x="476" y="470"/>
                  </a:cubicBezTo>
                  <a:cubicBezTo>
                    <a:pt x="484" y="466"/>
                    <a:pt x="492" y="468"/>
                    <a:pt x="498" y="463"/>
                  </a:cubicBezTo>
                  <a:cubicBezTo>
                    <a:pt x="498" y="463"/>
                    <a:pt x="502" y="455"/>
                    <a:pt x="503" y="455"/>
                  </a:cubicBezTo>
                  <a:cubicBezTo>
                    <a:pt x="507" y="455"/>
                    <a:pt x="510" y="458"/>
                    <a:pt x="514" y="458"/>
                  </a:cubicBezTo>
                  <a:cubicBezTo>
                    <a:pt x="534" y="458"/>
                    <a:pt x="539" y="446"/>
                    <a:pt x="552" y="439"/>
                  </a:cubicBezTo>
                  <a:cubicBezTo>
                    <a:pt x="555" y="437"/>
                    <a:pt x="557" y="435"/>
                    <a:pt x="558" y="431"/>
                  </a:cubicBezTo>
                  <a:cubicBezTo>
                    <a:pt x="569" y="431"/>
                    <a:pt x="572" y="414"/>
                    <a:pt x="576" y="406"/>
                  </a:cubicBezTo>
                  <a:cubicBezTo>
                    <a:pt x="578" y="401"/>
                    <a:pt x="590" y="383"/>
                    <a:pt x="597" y="382"/>
                  </a:cubicBezTo>
                  <a:cubicBezTo>
                    <a:pt x="597" y="372"/>
                    <a:pt x="604" y="368"/>
                    <a:pt x="604" y="355"/>
                  </a:cubicBezTo>
                  <a:cubicBezTo>
                    <a:pt x="604" y="336"/>
                    <a:pt x="599" y="329"/>
                    <a:pt x="591" y="317"/>
                  </a:cubicBezTo>
                  <a:cubicBezTo>
                    <a:pt x="590" y="315"/>
                    <a:pt x="590" y="309"/>
                    <a:pt x="586" y="3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0" name="Freeform 148"/>
            <p:cNvSpPr>
              <a:spLocks/>
            </p:cNvSpPr>
            <p:nvPr/>
          </p:nvSpPr>
          <p:spPr bwMode="auto">
            <a:xfrm>
              <a:off x="7369175" y="1395413"/>
              <a:ext cx="58738" cy="25400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0" y="14"/>
                </a:cxn>
                <a:cxn ang="0">
                  <a:pos x="20" y="0"/>
                </a:cxn>
                <a:cxn ang="0">
                  <a:pos x="44" y="11"/>
                </a:cxn>
                <a:cxn ang="0">
                  <a:pos x="4" y="19"/>
                </a:cxn>
              </a:cxnLst>
              <a:rect l="0" t="0" r="r" b="b"/>
              <a:pathLst>
                <a:path w="44" h="19">
                  <a:moveTo>
                    <a:pt x="4" y="19"/>
                  </a:moveTo>
                  <a:cubicBezTo>
                    <a:pt x="1" y="19"/>
                    <a:pt x="0" y="17"/>
                    <a:pt x="0" y="14"/>
                  </a:cubicBezTo>
                  <a:cubicBezTo>
                    <a:pt x="0" y="8"/>
                    <a:pt x="13" y="0"/>
                    <a:pt x="20" y="0"/>
                  </a:cubicBezTo>
                  <a:cubicBezTo>
                    <a:pt x="27" y="0"/>
                    <a:pt x="44" y="4"/>
                    <a:pt x="44" y="11"/>
                  </a:cubicBezTo>
                  <a:cubicBezTo>
                    <a:pt x="44" y="17"/>
                    <a:pt x="9" y="19"/>
                    <a:pt x="4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1" name="Freeform 149"/>
            <p:cNvSpPr>
              <a:spLocks/>
            </p:cNvSpPr>
            <p:nvPr/>
          </p:nvSpPr>
          <p:spPr bwMode="auto">
            <a:xfrm>
              <a:off x="7191375" y="1443038"/>
              <a:ext cx="23813" cy="1428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8" y="6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13" y="10"/>
                </a:cxn>
              </a:cxnLst>
              <a:rect l="0" t="0" r="r" b="b"/>
              <a:pathLst>
                <a:path w="18" h="10">
                  <a:moveTo>
                    <a:pt x="13" y="10"/>
                  </a:moveTo>
                  <a:cubicBezTo>
                    <a:pt x="15" y="10"/>
                    <a:pt x="18" y="8"/>
                    <a:pt x="18" y="6"/>
                  </a:cubicBezTo>
                  <a:cubicBezTo>
                    <a:pt x="18" y="3"/>
                    <a:pt x="15" y="2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7" y="10"/>
                    <a:pt x="13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2" name="Freeform 150"/>
            <p:cNvSpPr>
              <a:spLocks/>
            </p:cNvSpPr>
            <p:nvPr/>
          </p:nvSpPr>
          <p:spPr bwMode="auto">
            <a:xfrm>
              <a:off x="6645275" y="1257300"/>
              <a:ext cx="11113" cy="1270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3" y="10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7" y="10"/>
                    <a:pt x="7" y="6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3" name="Freeform 151"/>
            <p:cNvSpPr>
              <a:spLocks/>
            </p:cNvSpPr>
            <p:nvPr/>
          </p:nvSpPr>
          <p:spPr bwMode="auto">
            <a:xfrm>
              <a:off x="6249988" y="1300163"/>
              <a:ext cx="26988" cy="15875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0" y="12"/>
                </a:cxn>
                <a:cxn ang="0">
                  <a:pos x="0" y="7"/>
                </a:cxn>
                <a:cxn ang="0">
                  <a:pos x="10" y="0"/>
                </a:cxn>
                <a:cxn ang="0">
                  <a:pos x="20" y="7"/>
                </a:cxn>
                <a:cxn ang="0">
                  <a:pos x="17" y="12"/>
                </a:cxn>
                <a:cxn ang="0">
                  <a:pos x="20" y="9"/>
                </a:cxn>
              </a:cxnLst>
              <a:rect l="0" t="0" r="r" b="b"/>
              <a:pathLst>
                <a:path w="20" h="12">
                  <a:moveTo>
                    <a:pt x="20" y="9"/>
                  </a:moveTo>
                  <a:cubicBezTo>
                    <a:pt x="17" y="11"/>
                    <a:pt x="14" y="12"/>
                    <a:pt x="10" y="12"/>
                  </a:cubicBezTo>
                  <a:cubicBezTo>
                    <a:pt x="5" y="12"/>
                    <a:pt x="0" y="11"/>
                    <a:pt x="0" y="7"/>
                  </a:cubicBezTo>
                  <a:cubicBezTo>
                    <a:pt x="0" y="3"/>
                    <a:pt x="6" y="0"/>
                    <a:pt x="10" y="0"/>
                  </a:cubicBezTo>
                  <a:cubicBezTo>
                    <a:pt x="16" y="0"/>
                    <a:pt x="20" y="2"/>
                    <a:pt x="20" y="7"/>
                  </a:cubicBezTo>
                  <a:cubicBezTo>
                    <a:pt x="20" y="10"/>
                    <a:pt x="18" y="11"/>
                    <a:pt x="17" y="12"/>
                  </a:cubicBezTo>
                  <a:lnTo>
                    <a:pt x="20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4" name="Freeform 152"/>
            <p:cNvSpPr>
              <a:spLocks/>
            </p:cNvSpPr>
            <p:nvPr/>
          </p:nvSpPr>
          <p:spPr bwMode="auto">
            <a:xfrm>
              <a:off x="6043613" y="1128713"/>
              <a:ext cx="100013" cy="57150"/>
            </a:xfrm>
            <a:custGeom>
              <a:avLst/>
              <a:gdLst/>
              <a:ahLst/>
              <a:cxnLst>
                <a:cxn ang="0">
                  <a:pos x="6" y="43"/>
                </a:cxn>
                <a:cxn ang="0">
                  <a:pos x="0" y="37"/>
                </a:cxn>
                <a:cxn ang="0">
                  <a:pos x="8" y="27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44" y="10"/>
                </a:cxn>
                <a:cxn ang="0">
                  <a:pos x="52" y="6"/>
                </a:cxn>
                <a:cxn ang="0">
                  <a:pos x="76" y="23"/>
                </a:cxn>
                <a:cxn ang="0">
                  <a:pos x="45" y="34"/>
                </a:cxn>
                <a:cxn ang="0">
                  <a:pos x="30" y="37"/>
                </a:cxn>
                <a:cxn ang="0">
                  <a:pos x="6" y="43"/>
                </a:cxn>
              </a:cxnLst>
              <a:rect l="0" t="0" r="r" b="b"/>
              <a:pathLst>
                <a:path w="76" h="43">
                  <a:moveTo>
                    <a:pt x="6" y="43"/>
                  </a:moveTo>
                  <a:cubicBezTo>
                    <a:pt x="1" y="43"/>
                    <a:pt x="0" y="41"/>
                    <a:pt x="0" y="37"/>
                  </a:cubicBezTo>
                  <a:cubicBezTo>
                    <a:pt x="0" y="30"/>
                    <a:pt x="5" y="30"/>
                    <a:pt x="8" y="27"/>
                  </a:cubicBezTo>
                  <a:cubicBezTo>
                    <a:pt x="18" y="17"/>
                    <a:pt x="22" y="0"/>
                    <a:pt x="39" y="0"/>
                  </a:cubicBezTo>
                  <a:cubicBezTo>
                    <a:pt x="43" y="0"/>
                    <a:pt x="43" y="0"/>
                    <a:pt x="45" y="0"/>
                  </a:cubicBezTo>
                  <a:cubicBezTo>
                    <a:pt x="45" y="7"/>
                    <a:pt x="47" y="7"/>
                    <a:pt x="44" y="10"/>
                  </a:cubicBezTo>
                  <a:cubicBezTo>
                    <a:pt x="47" y="9"/>
                    <a:pt x="49" y="6"/>
                    <a:pt x="52" y="6"/>
                  </a:cubicBezTo>
                  <a:cubicBezTo>
                    <a:pt x="58" y="6"/>
                    <a:pt x="76" y="17"/>
                    <a:pt x="76" y="23"/>
                  </a:cubicBezTo>
                  <a:cubicBezTo>
                    <a:pt x="76" y="34"/>
                    <a:pt x="53" y="36"/>
                    <a:pt x="45" y="34"/>
                  </a:cubicBezTo>
                  <a:cubicBezTo>
                    <a:pt x="43" y="34"/>
                    <a:pt x="30" y="37"/>
                    <a:pt x="30" y="37"/>
                  </a:cubicBezTo>
                  <a:lnTo>
                    <a:pt x="6" y="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5" name="Freeform 153"/>
            <p:cNvSpPr>
              <a:spLocks/>
            </p:cNvSpPr>
            <p:nvPr/>
          </p:nvSpPr>
          <p:spPr bwMode="auto">
            <a:xfrm>
              <a:off x="5900738" y="1101725"/>
              <a:ext cx="39688" cy="2063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0" y="7"/>
                </a:cxn>
                <a:cxn ang="0">
                  <a:pos x="9" y="16"/>
                </a:cxn>
                <a:cxn ang="0">
                  <a:pos x="0" y="5"/>
                </a:cxn>
                <a:cxn ang="0">
                  <a:pos x="12" y="0"/>
                </a:cxn>
              </a:cxnLst>
              <a:rect l="0" t="0" r="r" b="b"/>
              <a:pathLst>
                <a:path w="30" h="16">
                  <a:moveTo>
                    <a:pt x="12" y="0"/>
                  </a:moveTo>
                  <a:cubicBezTo>
                    <a:pt x="14" y="0"/>
                    <a:pt x="26" y="6"/>
                    <a:pt x="30" y="7"/>
                  </a:cubicBezTo>
                  <a:cubicBezTo>
                    <a:pt x="29" y="15"/>
                    <a:pt x="14" y="16"/>
                    <a:pt x="9" y="16"/>
                  </a:cubicBezTo>
                  <a:cubicBezTo>
                    <a:pt x="6" y="16"/>
                    <a:pt x="0" y="9"/>
                    <a:pt x="0" y="5"/>
                  </a:cubicBezTo>
                  <a:cubicBezTo>
                    <a:pt x="0" y="0"/>
                    <a:pt x="9" y="0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6" name="Freeform 154"/>
            <p:cNvSpPr>
              <a:spLocks/>
            </p:cNvSpPr>
            <p:nvPr/>
          </p:nvSpPr>
          <p:spPr bwMode="auto">
            <a:xfrm>
              <a:off x="5913438" y="1057275"/>
              <a:ext cx="139700" cy="98425"/>
            </a:xfrm>
            <a:custGeom>
              <a:avLst/>
              <a:gdLst/>
              <a:ahLst/>
              <a:cxnLst>
                <a:cxn ang="0">
                  <a:pos x="99" y="68"/>
                </a:cxn>
                <a:cxn ang="0">
                  <a:pos x="90" y="74"/>
                </a:cxn>
                <a:cxn ang="0">
                  <a:pos x="41" y="66"/>
                </a:cxn>
                <a:cxn ang="0">
                  <a:pos x="17" y="50"/>
                </a:cxn>
                <a:cxn ang="0">
                  <a:pos x="50" y="36"/>
                </a:cxn>
                <a:cxn ang="0">
                  <a:pos x="32" y="36"/>
                </a:cxn>
                <a:cxn ang="0">
                  <a:pos x="0" y="26"/>
                </a:cxn>
                <a:cxn ang="0">
                  <a:pos x="46" y="0"/>
                </a:cxn>
                <a:cxn ang="0">
                  <a:pos x="72" y="17"/>
                </a:cxn>
                <a:cxn ang="0">
                  <a:pos x="67" y="18"/>
                </a:cxn>
                <a:cxn ang="0">
                  <a:pos x="67" y="27"/>
                </a:cxn>
                <a:cxn ang="0">
                  <a:pos x="59" y="35"/>
                </a:cxn>
                <a:cxn ang="0">
                  <a:pos x="68" y="35"/>
                </a:cxn>
                <a:cxn ang="0">
                  <a:pos x="81" y="39"/>
                </a:cxn>
                <a:cxn ang="0">
                  <a:pos x="90" y="39"/>
                </a:cxn>
                <a:cxn ang="0">
                  <a:pos x="105" y="48"/>
                </a:cxn>
                <a:cxn ang="0">
                  <a:pos x="101" y="57"/>
                </a:cxn>
                <a:cxn ang="0">
                  <a:pos x="92" y="62"/>
                </a:cxn>
                <a:cxn ang="0">
                  <a:pos x="99" y="68"/>
                </a:cxn>
              </a:cxnLst>
              <a:rect l="0" t="0" r="r" b="b"/>
              <a:pathLst>
                <a:path w="105" h="74">
                  <a:moveTo>
                    <a:pt x="99" y="68"/>
                  </a:moveTo>
                  <a:cubicBezTo>
                    <a:pt x="99" y="72"/>
                    <a:pt x="94" y="74"/>
                    <a:pt x="90" y="74"/>
                  </a:cubicBezTo>
                  <a:cubicBezTo>
                    <a:pt x="71" y="74"/>
                    <a:pt x="57" y="66"/>
                    <a:pt x="41" y="66"/>
                  </a:cubicBezTo>
                  <a:cubicBezTo>
                    <a:pt x="35" y="66"/>
                    <a:pt x="24" y="54"/>
                    <a:pt x="17" y="50"/>
                  </a:cubicBezTo>
                  <a:cubicBezTo>
                    <a:pt x="32" y="46"/>
                    <a:pt x="36" y="41"/>
                    <a:pt x="50" y="36"/>
                  </a:cubicBezTo>
                  <a:cubicBezTo>
                    <a:pt x="46" y="36"/>
                    <a:pt x="35" y="36"/>
                    <a:pt x="32" y="36"/>
                  </a:cubicBezTo>
                  <a:cubicBezTo>
                    <a:pt x="20" y="36"/>
                    <a:pt x="11" y="32"/>
                    <a:pt x="0" y="26"/>
                  </a:cubicBezTo>
                  <a:cubicBezTo>
                    <a:pt x="18" y="21"/>
                    <a:pt x="25" y="0"/>
                    <a:pt x="46" y="0"/>
                  </a:cubicBezTo>
                  <a:cubicBezTo>
                    <a:pt x="58" y="0"/>
                    <a:pt x="65" y="12"/>
                    <a:pt x="72" y="17"/>
                  </a:cubicBezTo>
                  <a:cubicBezTo>
                    <a:pt x="68" y="19"/>
                    <a:pt x="69" y="18"/>
                    <a:pt x="67" y="18"/>
                  </a:cubicBezTo>
                  <a:cubicBezTo>
                    <a:pt x="68" y="23"/>
                    <a:pt x="67" y="24"/>
                    <a:pt x="67" y="27"/>
                  </a:cubicBezTo>
                  <a:cubicBezTo>
                    <a:pt x="67" y="29"/>
                    <a:pt x="62" y="33"/>
                    <a:pt x="59" y="35"/>
                  </a:cubicBezTo>
                  <a:cubicBezTo>
                    <a:pt x="63" y="33"/>
                    <a:pt x="65" y="35"/>
                    <a:pt x="68" y="35"/>
                  </a:cubicBezTo>
                  <a:cubicBezTo>
                    <a:pt x="73" y="35"/>
                    <a:pt x="76" y="39"/>
                    <a:pt x="81" y="39"/>
                  </a:cubicBezTo>
                  <a:cubicBezTo>
                    <a:pt x="84" y="39"/>
                    <a:pt x="87" y="39"/>
                    <a:pt x="90" y="39"/>
                  </a:cubicBezTo>
                  <a:cubicBezTo>
                    <a:pt x="99" y="39"/>
                    <a:pt x="99" y="42"/>
                    <a:pt x="105" y="48"/>
                  </a:cubicBezTo>
                  <a:cubicBezTo>
                    <a:pt x="100" y="51"/>
                    <a:pt x="101" y="52"/>
                    <a:pt x="101" y="57"/>
                  </a:cubicBezTo>
                  <a:cubicBezTo>
                    <a:pt x="101" y="61"/>
                    <a:pt x="95" y="62"/>
                    <a:pt x="92" y="62"/>
                  </a:cubicBezTo>
                  <a:cubicBezTo>
                    <a:pt x="95" y="63"/>
                    <a:pt x="99" y="65"/>
                    <a:pt x="99" y="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7" name="Freeform 155"/>
            <p:cNvSpPr>
              <a:spLocks/>
            </p:cNvSpPr>
            <p:nvPr/>
          </p:nvSpPr>
          <p:spPr bwMode="auto">
            <a:xfrm>
              <a:off x="5973763" y="1212850"/>
              <a:ext cx="17463" cy="127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5" y="9"/>
                </a:cxn>
                <a:cxn ang="0">
                  <a:pos x="0" y="5"/>
                </a:cxn>
              </a:cxnLst>
              <a:rect l="0" t="0" r="r" b="b"/>
              <a:pathLst>
                <a:path w="13" h="9">
                  <a:moveTo>
                    <a:pt x="0" y="5"/>
                  </a:moveTo>
                  <a:cubicBezTo>
                    <a:pt x="3" y="3"/>
                    <a:pt x="5" y="1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6"/>
                    <a:pt x="10" y="9"/>
                    <a:pt x="5" y="9"/>
                  </a:cubicBezTo>
                  <a:cubicBezTo>
                    <a:pt x="2" y="9"/>
                    <a:pt x="1" y="7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8" name="Freeform 156"/>
            <p:cNvSpPr>
              <a:spLocks/>
            </p:cNvSpPr>
            <p:nvPr/>
          </p:nvSpPr>
          <p:spPr bwMode="auto">
            <a:xfrm>
              <a:off x="5886450" y="1060450"/>
              <a:ext cx="23813" cy="7938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4"/>
                </a:cxn>
              </a:cxnLst>
              <a:rect l="0" t="0" r="r" b="b"/>
              <a:pathLst>
                <a:path w="18" h="6">
                  <a:moveTo>
                    <a:pt x="18" y="4"/>
                  </a:moveTo>
                  <a:cubicBezTo>
                    <a:pt x="11" y="5"/>
                    <a:pt x="3" y="6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8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9" name="Freeform 157"/>
            <p:cNvSpPr>
              <a:spLocks/>
            </p:cNvSpPr>
            <p:nvPr/>
          </p:nvSpPr>
          <p:spPr bwMode="auto">
            <a:xfrm>
              <a:off x="6162675" y="1173163"/>
              <a:ext cx="20638" cy="9525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9" y="7"/>
                </a:cxn>
                <a:cxn ang="0">
                  <a:pos x="0" y="2"/>
                </a:cxn>
                <a:cxn ang="0">
                  <a:pos x="15" y="1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cubicBezTo>
                    <a:pt x="14" y="4"/>
                    <a:pt x="12" y="7"/>
                    <a:pt x="9" y="7"/>
                  </a:cubicBezTo>
                  <a:cubicBezTo>
                    <a:pt x="4" y="7"/>
                    <a:pt x="1" y="4"/>
                    <a:pt x="0" y="2"/>
                  </a:cubicBezTo>
                  <a:cubicBezTo>
                    <a:pt x="9" y="0"/>
                    <a:pt x="11" y="2"/>
                    <a:pt x="15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0" name="Freeform 158"/>
            <p:cNvSpPr>
              <a:spLocks/>
            </p:cNvSpPr>
            <p:nvPr/>
          </p:nvSpPr>
          <p:spPr bwMode="auto">
            <a:xfrm>
              <a:off x="5119688" y="1074738"/>
              <a:ext cx="117475" cy="36513"/>
            </a:xfrm>
            <a:custGeom>
              <a:avLst/>
              <a:gdLst/>
              <a:ahLst/>
              <a:cxnLst>
                <a:cxn ang="0">
                  <a:pos x="76" y="14"/>
                </a:cxn>
                <a:cxn ang="0">
                  <a:pos x="58" y="17"/>
                </a:cxn>
                <a:cxn ang="0">
                  <a:pos x="49" y="27"/>
                </a:cxn>
                <a:cxn ang="0">
                  <a:pos x="44" y="23"/>
                </a:cxn>
                <a:cxn ang="0">
                  <a:pos x="44" y="23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33" y="13"/>
                </a:cxn>
                <a:cxn ang="0">
                  <a:pos x="40" y="9"/>
                </a:cxn>
                <a:cxn ang="0">
                  <a:pos x="30" y="5"/>
                </a:cxn>
                <a:cxn ang="0">
                  <a:pos x="10" y="11"/>
                </a:cxn>
                <a:cxn ang="0">
                  <a:pos x="0" y="9"/>
                </a:cxn>
                <a:cxn ang="0">
                  <a:pos x="34" y="0"/>
                </a:cxn>
                <a:cxn ang="0">
                  <a:pos x="60" y="6"/>
                </a:cxn>
                <a:cxn ang="0">
                  <a:pos x="76" y="0"/>
                </a:cxn>
                <a:cxn ang="0">
                  <a:pos x="89" y="5"/>
                </a:cxn>
                <a:cxn ang="0">
                  <a:pos x="78" y="13"/>
                </a:cxn>
                <a:cxn ang="0">
                  <a:pos x="73" y="13"/>
                </a:cxn>
                <a:cxn ang="0">
                  <a:pos x="73" y="17"/>
                </a:cxn>
                <a:cxn ang="0">
                  <a:pos x="76" y="14"/>
                </a:cxn>
              </a:cxnLst>
              <a:rect l="0" t="0" r="r" b="b"/>
              <a:pathLst>
                <a:path w="89" h="27">
                  <a:moveTo>
                    <a:pt x="76" y="14"/>
                  </a:moveTo>
                  <a:cubicBezTo>
                    <a:pt x="69" y="19"/>
                    <a:pt x="65" y="13"/>
                    <a:pt x="58" y="17"/>
                  </a:cubicBezTo>
                  <a:cubicBezTo>
                    <a:pt x="54" y="19"/>
                    <a:pt x="53" y="27"/>
                    <a:pt x="49" y="27"/>
                  </a:cubicBezTo>
                  <a:cubicBezTo>
                    <a:pt x="47" y="26"/>
                    <a:pt x="45" y="24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38" y="23"/>
                    <a:pt x="33" y="21"/>
                    <a:pt x="32" y="17"/>
                  </a:cubicBezTo>
                  <a:cubicBezTo>
                    <a:pt x="36" y="15"/>
                    <a:pt x="38" y="15"/>
                    <a:pt x="41" y="14"/>
                  </a:cubicBezTo>
                  <a:cubicBezTo>
                    <a:pt x="37" y="14"/>
                    <a:pt x="35" y="13"/>
                    <a:pt x="33" y="13"/>
                  </a:cubicBezTo>
                  <a:cubicBezTo>
                    <a:pt x="36" y="11"/>
                    <a:pt x="38" y="11"/>
                    <a:pt x="40" y="9"/>
                  </a:cubicBezTo>
                  <a:cubicBezTo>
                    <a:pt x="36" y="8"/>
                    <a:pt x="34" y="5"/>
                    <a:pt x="30" y="5"/>
                  </a:cubicBezTo>
                  <a:cubicBezTo>
                    <a:pt x="25" y="5"/>
                    <a:pt x="17" y="11"/>
                    <a:pt x="10" y="11"/>
                  </a:cubicBezTo>
                  <a:cubicBezTo>
                    <a:pt x="7" y="11"/>
                    <a:pt x="4" y="9"/>
                    <a:pt x="0" y="9"/>
                  </a:cubicBezTo>
                  <a:cubicBezTo>
                    <a:pt x="4" y="2"/>
                    <a:pt x="25" y="0"/>
                    <a:pt x="34" y="0"/>
                  </a:cubicBezTo>
                  <a:cubicBezTo>
                    <a:pt x="45" y="0"/>
                    <a:pt x="52" y="6"/>
                    <a:pt x="60" y="6"/>
                  </a:cubicBezTo>
                  <a:cubicBezTo>
                    <a:pt x="67" y="6"/>
                    <a:pt x="70" y="0"/>
                    <a:pt x="76" y="0"/>
                  </a:cubicBezTo>
                  <a:cubicBezTo>
                    <a:pt x="82" y="0"/>
                    <a:pt x="87" y="4"/>
                    <a:pt x="89" y="5"/>
                  </a:cubicBezTo>
                  <a:cubicBezTo>
                    <a:pt x="89" y="13"/>
                    <a:pt x="83" y="9"/>
                    <a:pt x="78" y="13"/>
                  </a:cubicBezTo>
                  <a:cubicBezTo>
                    <a:pt x="76" y="13"/>
                    <a:pt x="75" y="13"/>
                    <a:pt x="73" y="13"/>
                  </a:cubicBezTo>
                  <a:cubicBezTo>
                    <a:pt x="73" y="17"/>
                    <a:pt x="73" y="17"/>
                    <a:pt x="73" y="17"/>
                  </a:cubicBezTo>
                  <a:lnTo>
                    <a:pt x="76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1" name="Freeform 159"/>
            <p:cNvSpPr>
              <a:spLocks/>
            </p:cNvSpPr>
            <p:nvPr/>
          </p:nvSpPr>
          <p:spPr bwMode="auto">
            <a:xfrm>
              <a:off x="5427663" y="1052513"/>
              <a:ext cx="41275" cy="26988"/>
            </a:xfrm>
            <a:custGeom>
              <a:avLst/>
              <a:gdLst/>
              <a:ahLst/>
              <a:cxnLst>
                <a:cxn ang="0">
                  <a:pos x="7" y="20"/>
                </a:cxn>
                <a:cxn ang="0">
                  <a:pos x="0" y="13"/>
                </a:cxn>
                <a:cxn ang="0">
                  <a:pos x="25" y="0"/>
                </a:cxn>
                <a:cxn ang="0">
                  <a:pos x="31" y="14"/>
                </a:cxn>
                <a:cxn ang="0">
                  <a:pos x="7" y="20"/>
                </a:cxn>
              </a:cxnLst>
              <a:rect l="0" t="0" r="r" b="b"/>
              <a:pathLst>
                <a:path w="31" h="20">
                  <a:moveTo>
                    <a:pt x="7" y="20"/>
                  </a:move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18" y="0"/>
                    <a:pt x="25" y="0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8" y="16"/>
                    <a:pt x="11" y="20"/>
                    <a:pt x="7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2" name="Freeform 160"/>
            <p:cNvSpPr>
              <a:spLocks/>
            </p:cNvSpPr>
            <p:nvPr/>
          </p:nvSpPr>
          <p:spPr bwMode="auto">
            <a:xfrm>
              <a:off x="5373688" y="1069975"/>
              <a:ext cx="44450" cy="25400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10"/>
                </a:cxn>
                <a:cxn ang="0">
                  <a:pos x="22" y="12"/>
                </a:cxn>
                <a:cxn ang="0">
                  <a:pos x="24" y="18"/>
                </a:cxn>
                <a:cxn ang="0">
                  <a:pos x="0" y="18"/>
                </a:cxn>
                <a:cxn ang="0">
                  <a:pos x="9" y="6"/>
                </a:cxn>
                <a:cxn ang="0">
                  <a:pos x="9" y="0"/>
                </a:cxn>
                <a:cxn ang="0">
                  <a:pos x="23" y="0"/>
                </a:cxn>
                <a:cxn ang="0">
                  <a:pos x="19" y="4"/>
                </a:cxn>
                <a:cxn ang="0">
                  <a:pos x="33" y="4"/>
                </a:cxn>
              </a:cxnLst>
              <a:rect l="0" t="0" r="r" b="b"/>
              <a:pathLst>
                <a:path w="33" h="20">
                  <a:moveTo>
                    <a:pt x="33" y="4"/>
                  </a:moveTo>
                  <a:cubicBezTo>
                    <a:pt x="33" y="8"/>
                    <a:pt x="33" y="8"/>
                    <a:pt x="33" y="10"/>
                  </a:cubicBezTo>
                  <a:cubicBezTo>
                    <a:pt x="30" y="14"/>
                    <a:pt x="26" y="12"/>
                    <a:pt x="22" y="1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2" y="19"/>
                    <a:pt x="0" y="20"/>
                    <a:pt x="0" y="18"/>
                  </a:cubicBezTo>
                  <a:cubicBezTo>
                    <a:pt x="0" y="11"/>
                    <a:pt x="3" y="8"/>
                    <a:pt x="9" y="6"/>
                  </a:cubicBezTo>
                  <a:cubicBezTo>
                    <a:pt x="8" y="2"/>
                    <a:pt x="9" y="1"/>
                    <a:pt x="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0" y="4"/>
                    <a:pt x="19" y="4"/>
                  </a:cubicBezTo>
                  <a:cubicBezTo>
                    <a:pt x="22" y="4"/>
                    <a:pt x="29" y="4"/>
                    <a:pt x="33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3" name="Freeform 161"/>
            <p:cNvSpPr>
              <a:spLocks/>
            </p:cNvSpPr>
            <p:nvPr/>
          </p:nvSpPr>
          <p:spPr bwMode="auto">
            <a:xfrm>
              <a:off x="5314950" y="1092200"/>
              <a:ext cx="44450" cy="15875"/>
            </a:xfrm>
            <a:custGeom>
              <a:avLst/>
              <a:gdLst/>
              <a:ahLst/>
              <a:cxnLst>
                <a:cxn ang="0">
                  <a:pos x="20" y="12"/>
                </a:cxn>
                <a:cxn ang="0">
                  <a:pos x="11" y="7"/>
                </a:cxn>
                <a:cxn ang="0">
                  <a:pos x="4" y="12"/>
                </a:cxn>
                <a:cxn ang="0">
                  <a:pos x="0" y="9"/>
                </a:cxn>
                <a:cxn ang="0">
                  <a:pos x="22" y="0"/>
                </a:cxn>
                <a:cxn ang="0">
                  <a:pos x="34" y="5"/>
                </a:cxn>
                <a:cxn ang="0">
                  <a:pos x="20" y="12"/>
                </a:cxn>
              </a:cxnLst>
              <a:rect l="0" t="0" r="r" b="b"/>
              <a:pathLst>
                <a:path w="34" h="12">
                  <a:moveTo>
                    <a:pt x="20" y="12"/>
                  </a:moveTo>
                  <a:cubicBezTo>
                    <a:pt x="17" y="12"/>
                    <a:pt x="14" y="7"/>
                    <a:pt x="11" y="7"/>
                  </a:cubicBezTo>
                  <a:cubicBezTo>
                    <a:pt x="10" y="12"/>
                    <a:pt x="8" y="12"/>
                    <a:pt x="4" y="12"/>
                  </a:cubicBezTo>
                  <a:cubicBezTo>
                    <a:pt x="2" y="12"/>
                    <a:pt x="0" y="10"/>
                    <a:pt x="0" y="9"/>
                  </a:cubicBezTo>
                  <a:cubicBezTo>
                    <a:pt x="0" y="2"/>
                    <a:pt x="17" y="0"/>
                    <a:pt x="22" y="0"/>
                  </a:cubicBezTo>
                  <a:cubicBezTo>
                    <a:pt x="28" y="0"/>
                    <a:pt x="32" y="2"/>
                    <a:pt x="34" y="5"/>
                  </a:cubicBezTo>
                  <a:cubicBezTo>
                    <a:pt x="25" y="5"/>
                    <a:pt x="26" y="12"/>
                    <a:pt x="20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4" name="Freeform 162"/>
            <p:cNvSpPr>
              <a:spLocks/>
            </p:cNvSpPr>
            <p:nvPr/>
          </p:nvSpPr>
          <p:spPr bwMode="auto">
            <a:xfrm>
              <a:off x="5287963" y="1038225"/>
              <a:ext cx="71438" cy="49213"/>
            </a:xfrm>
            <a:custGeom>
              <a:avLst/>
              <a:gdLst/>
              <a:ahLst/>
              <a:cxnLst>
                <a:cxn ang="0">
                  <a:pos x="40" y="31"/>
                </a:cxn>
                <a:cxn ang="0">
                  <a:pos x="22" y="36"/>
                </a:cxn>
                <a:cxn ang="0">
                  <a:pos x="0" y="28"/>
                </a:cxn>
                <a:cxn ang="0">
                  <a:pos x="6" y="23"/>
                </a:cxn>
                <a:cxn ang="0">
                  <a:pos x="24" y="23"/>
                </a:cxn>
                <a:cxn ang="0">
                  <a:pos x="17" y="22"/>
                </a:cxn>
                <a:cxn ang="0">
                  <a:pos x="17" y="16"/>
                </a:cxn>
                <a:cxn ang="0">
                  <a:pos x="43" y="8"/>
                </a:cxn>
                <a:cxn ang="0">
                  <a:pos x="51" y="0"/>
                </a:cxn>
                <a:cxn ang="0">
                  <a:pos x="52" y="5"/>
                </a:cxn>
                <a:cxn ang="0">
                  <a:pos x="48" y="11"/>
                </a:cxn>
                <a:cxn ang="0">
                  <a:pos x="28" y="23"/>
                </a:cxn>
                <a:cxn ang="0">
                  <a:pos x="53" y="29"/>
                </a:cxn>
                <a:cxn ang="0">
                  <a:pos x="40" y="31"/>
                </a:cxn>
              </a:cxnLst>
              <a:rect l="0" t="0" r="r" b="b"/>
              <a:pathLst>
                <a:path w="53" h="36">
                  <a:moveTo>
                    <a:pt x="40" y="31"/>
                  </a:moveTo>
                  <a:cubicBezTo>
                    <a:pt x="34" y="31"/>
                    <a:pt x="27" y="36"/>
                    <a:pt x="22" y="36"/>
                  </a:cubicBezTo>
                  <a:cubicBezTo>
                    <a:pt x="19" y="36"/>
                    <a:pt x="1" y="28"/>
                    <a:pt x="0" y="28"/>
                  </a:cubicBezTo>
                  <a:cubicBezTo>
                    <a:pt x="3" y="26"/>
                    <a:pt x="4" y="25"/>
                    <a:pt x="6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19" y="21"/>
                    <a:pt x="21" y="20"/>
                    <a:pt x="17" y="2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30" y="16"/>
                    <a:pt x="30" y="8"/>
                    <a:pt x="43" y="8"/>
                  </a:cubicBezTo>
                  <a:cubicBezTo>
                    <a:pt x="44" y="4"/>
                    <a:pt x="47" y="0"/>
                    <a:pt x="51" y="0"/>
                  </a:cubicBezTo>
                  <a:cubicBezTo>
                    <a:pt x="52" y="0"/>
                    <a:pt x="52" y="4"/>
                    <a:pt x="52" y="5"/>
                  </a:cubicBezTo>
                  <a:cubicBezTo>
                    <a:pt x="50" y="7"/>
                    <a:pt x="48" y="9"/>
                    <a:pt x="48" y="11"/>
                  </a:cubicBezTo>
                  <a:cubicBezTo>
                    <a:pt x="41" y="16"/>
                    <a:pt x="32" y="18"/>
                    <a:pt x="28" y="23"/>
                  </a:cubicBezTo>
                  <a:cubicBezTo>
                    <a:pt x="40" y="24"/>
                    <a:pt x="43" y="25"/>
                    <a:pt x="53" y="29"/>
                  </a:cubicBezTo>
                  <a:cubicBezTo>
                    <a:pt x="49" y="32"/>
                    <a:pt x="45" y="31"/>
                    <a:pt x="40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5" name="Freeform 164"/>
            <p:cNvSpPr>
              <a:spLocks/>
            </p:cNvSpPr>
            <p:nvPr/>
          </p:nvSpPr>
          <p:spPr bwMode="auto">
            <a:xfrm>
              <a:off x="6675438" y="1244600"/>
              <a:ext cx="128588" cy="49213"/>
            </a:xfrm>
            <a:custGeom>
              <a:avLst/>
              <a:gdLst/>
              <a:ahLst/>
              <a:cxnLst>
                <a:cxn ang="0">
                  <a:pos x="77" y="29"/>
                </a:cxn>
                <a:cxn ang="0">
                  <a:pos x="66" y="34"/>
                </a:cxn>
                <a:cxn ang="0">
                  <a:pos x="58" y="29"/>
                </a:cxn>
                <a:cxn ang="0">
                  <a:pos x="50" y="32"/>
                </a:cxn>
                <a:cxn ang="0">
                  <a:pos x="40" y="36"/>
                </a:cxn>
                <a:cxn ang="0">
                  <a:pos x="32" y="31"/>
                </a:cxn>
                <a:cxn ang="0">
                  <a:pos x="22" y="38"/>
                </a:cxn>
                <a:cxn ang="0">
                  <a:pos x="0" y="18"/>
                </a:cxn>
                <a:cxn ang="0">
                  <a:pos x="20" y="0"/>
                </a:cxn>
                <a:cxn ang="0">
                  <a:pos x="47" y="15"/>
                </a:cxn>
                <a:cxn ang="0">
                  <a:pos x="54" y="3"/>
                </a:cxn>
                <a:cxn ang="0">
                  <a:pos x="97" y="15"/>
                </a:cxn>
                <a:cxn ang="0">
                  <a:pos x="89" y="29"/>
                </a:cxn>
                <a:cxn ang="0">
                  <a:pos x="77" y="29"/>
                </a:cxn>
              </a:cxnLst>
              <a:rect l="0" t="0" r="r" b="b"/>
              <a:pathLst>
                <a:path w="97" h="38">
                  <a:moveTo>
                    <a:pt x="77" y="29"/>
                  </a:moveTo>
                  <a:cubicBezTo>
                    <a:pt x="74" y="29"/>
                    <a:pt x="72" y="34"/>
                    <a:pt x="66" y="34"/>
                  </a:cubicBezTo>
                  <a:cubicBezTo>
                    <a:pt x="63" y="34"/>
                    <a:pt x="62" y="29"/>
                    <a:pt x="58" y="29"/>
                  </a:cubicBezTo>
                  <a:cubicBezTo>
                    <a:pt x="55" y="29"/>
                    <a:pt x="53" y="32"/>
                    <a:pt x="50" y="32"/>
                  </a:cubicBezTo>
                  <a:cubicBezTo>
                    <a:pt x="47" y="32"/>
                    <a:pt x="44" y="36"/>
                    <a:pt x="40" y="36"/>
                  </a:cubicBezTo>
                  <a:cubicBezTo>
                    <a:pt x="36" y="36"/>
                    <a:pt x="34" y="34"/>
                    <a:pt x="32" y="31"/>
                  </a:cubicBezTo>
                  <a:cubicBezTo>
                    <a:pt x="29" y="34"/>
                    <a:pt x="27" y="38"/>
                    <a:pt x="22" y="38"/>
                  </a:cubicBezTo>
                  <a:cubicBezTo>
                    <a:pt x="11" y="38"/>
                    <a:pt x="0" y="29"/>
                    <a:pt x="0" y="18"/>
                  </a:cubicBezTo>
                  <a:cubicBezTo>
                    <a:pt x="0" y="8"/>
                    <a:pt x="11" y="0"/>
                    <a:pt x="20" y="0"/>
                  </a:cubicBezTo>
                  <a:cubicBezTo>
                    <a:pt x="34" y="0"/>
                    <a:pt x="35" y="15"/>
                    <a:pt x="47" y="15"/>
                  </a:cubicBezTo>
                  <a:cubicBezTo>
                    <a:pt x="47" y="8"/>
                    <a:pt x="49" y="3"/>
                    <a:pt x="54" y="3"/>
                  </a:cubicBezTo>
                  <a:cubicBezTo>
                    <a:pt x="62" y="3"/>
                    <a:pt x="88" y="12"/>
                    <a:pt x="97" y="15"/>
                  </a:cubicBezTo>
                  <a:cubicBezTo>
                    <a:pt x="95" y="21"/>
                    <a:pt x="89" y="26"/>
                    <a:pt x="89" y="29"/>
                  </a:cubicBezTo>
                  <a:lnTo>
                    <a:pt x="77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6" name="Freeform 165"/>
            <p:cNvSpPr>
              <a:spLocks/>
            </p:cNvSpPr>
            <p:nvPr/>
          </p:nvSpPr>
          <p:spPr bwMode="auto">
            <a:xfrm>
              <a:off x="4924425" y="2252663"/>
              <a:ext cx="34925" cy="17463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2" y="11"/>
                </a:cxn>
                <a:cxn ang="0">
                  <a:pos x="0" y="9"/>
                </a:cxn>
                <a:cxn ang="0">
                  <a:pos x="26" y="0"/>
                </a:cxn>
                <a:cxn ang="0">
                  <a:pos x="20" y="4"/>
                </a:cxn>
                <a:cxn ang="0">
                  <a:pos x="19" y="8"/>
                </a:cxn>
                <a:cxn ang="0">
                  <a:pos x="5" y="13"/>
                </a:cxn>
              </a:cxnLst>
              <a:rect l="0" t="0" r="r" b="b"/>
              <a:pathLst>
                <a:path w="26" h="13">
                  <a:moveTo>
                    <a:pt x="5" y="13"/>
                  </a:moveTo>
                  <a:cubicBezTo>
                    <a:pt x="4" y="13"/>
                    <a:pt x="2" y="12"/>
                    <a:pt x="2" y="11"/>
                  </a:cubicBezTo>
                  <a:cubicBezTo>
                    <a:pt x="1" y="11"/>
                    <a:pt x="0" y="9"/>
                    <a:pt x="0" y="9"/>
                  </a:cubicBezTo>
                  <a:cubicBezTo>
                    <a:pt x="7" y="6"/>
                    <a:pt x="18" y="1"/>
                    <a:pt x="26" y="0"/>
                  </a:cubicBezTo>
                  <a:cubicBezTo>
                    <a:pt x="25" y="4"/>
                    <a:pt x="22" y="2"/>
                    <a:pt x="20" y="4"/>
                  </a:cubicBezTo>
                  <a:cubicBezTo>
                    <a:pt x="18" y="4"/>
                    <a:pt x="19" y="7"/>
                    <a:pt x="19" y="8"/>
                  </a:cubicBezTo>
                  <a:cubicBezTo>
                    <a:pt x="18" y="11"/>
                    <a:pt x="9" y="13"/>
                    <a:pt x="5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7" name="Freeform 166"/>
            <p:cNvSpPr>
              <a:spLocks/>
            </p:cNvSpPr>
            <p:nvPr/>
          </p:nvSpPr>
          <p:spPr bwMode="auto">
            <a:xfrm>
              <a:off x="5183188" y="1463675"/>
              <a:ext cx="34925" cy="25400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0"/>
                </a:cxn>
                <a:cxn ang="0">
                  <a:pos x="26" y="6"/>
                </a:cxn>
                <a:cxn ang="0">
                  <a:pos x="26" y="12"/>
                </a:cxn>
                <a:cxn ang="0">
                  <a:pos x="8" y="19"/>
                </a:cxn>
                <a:cxn ang="0">
                  <a:pos x="0" y="14"/>
                </a:cxn>
                <a:cxn ang="0">
                  <a:pos x="5" y="4"/>
                </a:cxn>
              </a:cxnLst>
              <a:rect l="0" t="0" r="r" b="b"/>
              <a:pathLst>
                <a:path w="26" h="19">
                  <a:moveTo>
                    <a:pt x="5" y="4"/>
                  </a:moveTo>
                  <a:cubicBezTo>
                    <a:pt x="8" y="4"/>
                    <a:pt x="8" y="0"/>
                    <a:pt x="11" y="0"/>
                  </a:cubicBezTo>
                  <a:cubicBezTo>
                    <a:pt x="17" y="0"/>
                    <a:pt x="20" y="5"/>
                    <a:pt x="26" y="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5"/>
                    <a:pt x="15" y="19"/>
                    <a:pt x="8" y="19"/>
                  </a:cubicBezTo>
                  <a:cubicBezTo>
                    <a:pt x="2" y="19"/>
                    <a:pt x="0" y="19"/>
                    <a:pt x="0" y="14"/>
                  </a:cubicBezTo>
                  <a:cubicBezTo>
                    <a:pt x="0" y="12"/>
                    <a:pt x="4" y="4"/>
                    <a:pt x="5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8" name="Freeform 167"/>
            <p:cNvSpPr>
              <a:spLocks/>
            </p:cNvSpPr>
            <p:nvPr/>
          </p:nvSpPr>
          <p:spPr bwMode="auto">
            <a:xfrm>
              <a:off x="5359400" y="1433513"/>
              <a:ext cx="26988" cy="25400"/>
            </a:xfrm>
            <a:custGeom>
              <a:avLst/>
              <a:gdLst/>
              <a:ahLst/>
              <a:cxnLst>
                <a:cxn ang="0">
                  <a:pos x="21" y="17"/>
                </a:cxn>
                <a:cxn ang="0">
                  <a:pos x="15" y="19"/>
                </a:cxn>
                <a:cxn ang="0">
                  <a:pos x="0" y="8"/>
                </a:cxn>
                <a:cxn ang="0">
                  <a:pos x="21" y="17"/>
                </a:cxn>
              </a:cxnLst>
              <a:rect l="0" t="0" r="r" b="b"/>
              <a:pathLst>
                <a:path w="21" h="20">
                  <a:moveTo>
                    <a:pt x="21" y="17"/>
                  </a:moveTo>
                  <a:cubicBezTo>
                    <a:pt x="21" y="20"/>
                    <a:pt x="15" y="19"/>
                    <a:pt x="15" y="19"/>
                  </a:cubicBezTo>
                  <a:cubicBezTo>
                    <a:pt x="10" y="19"/>
                    <a:pt x="0" y="14"/>
                    <a:pt x="0" y="8"/>
                  </a:cubicBezTo>
                  <a:cubicBezTo>
                    <a:pt x="0" y="0"/>
                    <a:pt x="21" y="8"/>
                    <a:pt x="21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9" name="Freeform 168"/>
            <p:cNvSpPr>
              <a:spLocks/>
            </p:cNvSpPr>
            <p:nvPr/>
          </p:nvSpPr>
          <p:spPr bwMode="auto">
            <a:xfrm>
              <a:off x="5549900" y="1338263"/>
              <a:ext cx="25400" cy="17463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19" y="8"/>
                </a:cxn>
                <a:cxn ang="0">
                  <a:pos x="8" y="0"/>
                </a:cxn>
                <a:cxn ang="0">
                  <a:pos x="2" y="9"/>
                </a:cxn>
                <a:cxn ang="0">
                  <a:pos x="2" y="13"/>
                </a:cxn>
              </a:cxnLst>
              <a:rect l="0" t="0" r="r" b="b"/>
              <a:pathLst>
                <a:path w="19" h="13">
                  <a:moveTo>
                    <a:pt x="2" y="13"/>
                  </a:moveTo>
                  <a:cubicBezTo>
                    <a:pt x="7" y="13"/>
                    <a:pt x="17" y="10"/>
                    <a:pt x="19" y="8"/>
                  </a:cubicBezTo>
                  <a:cubicBezTo>
                    <a:pt x="15" y="5"/>
                    <a:pt x="13" y="0"/>
                    <a:pt x="8" y="0"/>
                  </a:cubicBezTo>
                  <a:cubicBezTo>
                    <a:pt x="4" y="0"/>
                    <a:pt x="2" y="5"/>
                    <a:pt x="2" y="9"/>
                  </a:cubicBezTo>
                  <a:cubicBezTo>
                    <a:pt x="2" y="10"/>
                    <a:pt x="0" y="13"/>
                    <a:pt x="2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0" name="Freeform 169"/>
            <p:cNvSpPr>
              <a:spLocks/>
            </p:cNvSpPr>
            <p:nvPr/>
          </p:nvSpPr>
          <p:spPr bwMode="auto">
            <a:xfrm>
              <a:off x="6727825" y="1320800"/>
              <a:ext cx="53975" cy="222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1" y="0"/>
                </a:cxn>
                <a:cxn ang="0">
                  <a:pos x="41" y="17"/>
                </a:cxn>
                <a:cxn ang="0">
                  <a:pos x="28" y="17"/>
                </a:cxn>
                <a:cxn ang="0">
                  <a:pos x="2" y="11"/>
                </a:cxn>
                <a:cxn ang="0">
                  <a:pos x="0" y="13"/>
                </a:cxn>
              </a:cxnLst>
              <a:rect l="0" t="0" r="r" b="b"/>
              <a:pathLst>
                <a:path w="41" h="17">
                  <a:moveTo>
                    <a:pt x="0" y="13"/>
                  </a:moveTo>
                  <a:cubicBezTo>
                    <a:pt x="5" y="6"/>
                    <a:pt x="11" y="0"/>
                    <a:pt x="21" y="0"/>
                  </a:cubicBezTo>
                  <a:cubicBezTo>
                    <a:pt x="32" y="0"/>
                    <a:pt x="41" y="7"/>
                    <a:pt x="41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0" y="13"/>
                    <a:pt x="10" y="14"/>
                    <a:pt x="2" y="11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1" name="Freeform 170"/>
            <p:cNvSpPr>
              <a:spLocks/>
            </p:cNvSpPr>
            <p:nvPr/>
          </p:nvSpPr>
          <p:spPr bwMode="auto">
            <a:xfrm>
              <a:off x="6832600" y="1266825"/>
              <a:ext cx="74613" cy="26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9"/>
                </a:cxn>
                <a:cxn ang="0">
                  <a:pos x="56" y="13"/>
                </a:cxn>
                <a:cxn ang="0">
                  <a:pos x="37" y="2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56" h="20">
                  <a:moveTo>
                    <a:pt x="0" y="0"/>
                  </a:moveTo>
                  <a:cubicBezTo>
                    <a:pt x="4" y="3"/>
                    <a:pt x="50" y="9"/>
                    <a:pt x="52" y="9"/>
                  </a:cubicBezTo>
                  <a:cubicBezTo>
                    <a:pt x="55" y="9"/>
                    <a:pt x="56" y="11"/>
                    <a:pt x="56" y="13"/>
                  </a:cubicBezTo>
                  <a:cubicBezTo>
                    <a:pt x="56" y="18"/>
                    <a:pt x="44" y="20"/>
                    <a:pt x="37" y="20"/>
                  </a:cubicBezTo>
                  <a:cubicBezTo>
                    <a:pt x="25" y="20"/>
                    <a:pt x="4" y="14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2" name="Freeform 171"/>
            <p:cNvSpPr>
              <a:spLocks/>
            </p:cNvSpPr>
            <p:nvPr/>
          </p:nvSpPr>
          <p:spPr bwMode="auto">
            <a:xfrm>
              <a:off x="6726238" y="1303338"/>
              <a:ext cx="15875" cy="17463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5" y="13"/>
                </a:cxn>
                <a:cxn ang="0">
                  <a:pos x="0" y="7"/>
                </a:cxn>
                <a:cxn ang="0">
                  <a:pos x="12" y="7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1"/>
                    <a:pt x="8" y="13"/>
                    <a:pt x="5" y="13"/>
                  </a:cubicBezTo>
                  <a:cubicBezTo>
                    <a:pt x="0" y="13"/>
                    <a:pt x="0" y="11"/>
                    <a:pt x="0" y="7"/>
                  </a:cubicBezTo>
                  <a:cubicBezTo>
                    <a:pt x="0" y="0"/>
                    <a:pt x="12" y="1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03" name="椭圆 202"/>
          <p:cNvSpPr/>
          <p:nvPr/>
        </p:nvSpPr>
        <p:spPr>
          <a:xfrm>
            <a:off x="5894648" y="2399334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椭圆 203"/>
          <p:cNvSpPr/>
          <p:nvPr/>
        </p:nvSpPr>
        <p:spPr>
          <a:xfrm>
            <a:off x="6497157" y="2896040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" name="椭圆 204"/>
          <p:cNvSpPr/>
          <p:nvPr/>
        </p:nvSpPr>
        <p:spPr>
          <a:xfrm>
            <a:off x="5265492" y="3212313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椭圆 205"/>
          <p:cNvSpPr/>
          <p:nvPr/>
        </p:nvSpPr>
        <p:spPr>
          <a:xfrm>
            <a:off x="4221038" y="3799418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椭圆 206"/>
          <p:cNvSpPr/>
          <p:nvPr/>
        </p:nvSpPr>
        <p:spPr>
          <a:xfrm>
            <a:off x="2925457" y="4162567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8" name="椭圆 207"/>
          <p:cNvSpPr/>
          <p:nvPr/>
        </p:nvSpPr>
        <p:spPr>
          <a:xfrm>
            <a:off x="3401097" y="2291040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9" name="椭圆 208"/>
          <p:cNvSpPr/>
          <p:nvPr/>
        </p:nvSpPr>
        <p:spPr>
          <a:xfrm>
            <a:off x="1839297" y="2906919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400471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25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75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>
            <a:spLocks/>
          </p:cNvSpPr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>
            <a:spLocks/>
          </p:cNvSpPr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44049" y="1567311"/>
            <a:ext cx="2245895" cy="2887579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344049" y="4454890"/>
            <a:ext cx="2245895" cy="625642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417680" y="4533080"/>
            <a:ext cx="2098633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>
            <a:spAutoFit/>
          </a:bodyPr>
          <a:lstStyle/>
          <a:p>
            <a:pPr algn="ctr" fontAlgn="ctr"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添加项目名称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1376133" y="5176071"/>
            <a:ext cx="2245895" cy="12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右键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点击图片选择设置图片格式可直接替换图片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。在此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录入上述作品的简短描述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说明，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并做简短的评论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53411" y="1567311"/>
            <a:ext cx="2245895" cy="2887579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753411" y="4454890"/>
            <a:ext cx="2245895" cy="62564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3827042" y="4533080"/>
            <a:ext cx="2098633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>
            <a:spAutoFit/>
          </a:bodyPr>
          <a:lstStyle/>
          <a:p>
            <a:pPr algn="ctr" fontAlgn="ctr"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添加项目名称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3785495" y="5176071"/>
            <a:ext cx="2245895" cy="12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右键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点击图片选择设置图片格式可直接替换图片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。在此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录入上述作品的简短描述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说明，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并做简短的评论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162773" y="1567311"/>
            <a:ext cx="2245895" cy="2887579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b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162773" y="4454890"/>
            <a:ext cx="2245895" cy="625642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236404" y="4533080"/>
            <a:ext cx="2098633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>
            <a:spAutoFit/>
          </a:bodyPr>
          <a:lstStyle/>
          <a:p>
            <a:pPr algn="ctr" fontAlgn="ctr"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添加项目名称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6194857" y="5176071"/>
            <a:ext cx="2245895" cy="12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右键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点击图片选择设置图片格式可直接替换图片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。在此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录入上述作品的简短描述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说明，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并做简短的评论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572136" y="1567311"/>
            <a:ext cx="2245895" cy="2887579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572136" y="4454890"/>
            <a:ext cx="2245895" cy="62564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645767" y="4533080"/>
            <a:ext cx="2098633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>
            <a:spAutoFit/>
          </a:bodyPr>
          <a:lstStyle/>
          <a:p>
            <a:pPr algn="ctr" fontAlgn="ctr"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添加项目名称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8604220" y="5176071"/>
            <a:ext cx="2245895" cy="12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右键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点击图片选择设置图片格式可直接替换图片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。在此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录入上述作品的简短描述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说明，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并做简短的评论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574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5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25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65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5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5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5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5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950"/>
                            </p:stCondLst>
                            <p:childTnLst>
                              <p:par>
                                <p:cTn id="9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35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/>
      <p:bldP spid="31" grpId="0"/>
      <p:bldP spid="32" grpId="0" animBg="1"/>
      <p:bldP spid="33" grpId="0" animBg="1"/>
      <p:bldP spid="3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83" y="-27385"/>
            <a:ext cx="1219200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-27384"/>
            <a:ext cx="12195174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标题 4"/>
          <p:cNvSpPr txBox="1">
            <a:spLocks/>
          </p:cNvSpPr>
          <p:nvPr/>
        </p:nvSpPr>
        <p:spPr>
          <a:xfrm>
            <a:off x="4657427" y="2408312"/>
            <a:ext cx="2520280" cy="9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36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36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标题 4"/>
          <p:cNvSpPr txBox="1">
            <a:spLocks/>
          </p:cNvSpPr>
          <p:nvPr/>
        </p:nvSpPr>
        <p:spPr>
          <a:xfrm>
            <a:off x="4657427" y="1628800"/>
            <a:ext cx="5040560" cy="1106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5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燕尾形 11"/>
          <p:cNvSpPr>
            <a:spLocks noChangeArrowheads="1"/>
          </p:cNvSpPr>
          <p:nvPr/>
        </p:nvSpPr>
        <p:spPr bwMode="auto">
          <a:xfrm>
            <a:off x="9121923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>
              <a:alpha val="78824"/>
            </a:srgbClr>
          </a:solidFill>
          <a:ln>
            <a:noFill/>
          </a:ln>
          <a:extLst/>
        </p:spPr>
        <p:txBody>
          <a:bodyPr/>
          <a:lstStyle/>
          <a:p>
            <a:endParaRPr lang="zh-CN" altLang="zh-CN"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81" name="燕尾形 11"/>
          <p:cNvSpPr>
            <a:spLocks noChangeArrowheads="1"/>
          </p:cNvSpPr>
          <p:nvPr/>
        </p:nvSpPr>
        <p:spPr bwMode="auto">
          <a:xfrm>
            <a:off x="9337947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>
              <a:alpha val="78824"/>
            </a:srgbClr>
          </a:solidFill>
          <a:ln>
            <a:noFill/>
          </a:ln>
          <a:extLst/>
        </p:spPr>
        <p:txBody>
          <a:bodyPr/>
          <a:lstStyle/>
          <a:p>
            <a:endParaRPr lang="zh-CN" altLang="zh-CN"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5305499" y="37983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377507" y="39854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5305499" y="44660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377507" y="46531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5305499" y="5114082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377507" y="5301209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5305499" y="5762154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9" name="标题 4"/>
          <p:cNvSpPr txBox="1">
            <a:spLocks/>
          </p:cNvSpPr>
          <p:nvPr/>
        </p:nvSpPr>
        <p:spPr>
          <a:xfrm>
            <a:off x="5665539" y="357301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 4"/>
          <p:cNvSpPr txBox="1">
            <a:spLocks/>
          </p:cNvSpPr>
          <p:nvPr/>
        </p:nvSpPr>
        <p:spPr>
          <a:xfrm>
            <a:off x="5665539" y="4192164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标题 4"/>
          <p:cNvSpPr txBox="1">
            <a:spLocks/>
          </p:cNvSpPr>
          <p:nvPr/>
        </p:nvSpPr>
        <p:spPr>
          <a:xfrm>
            <a:off x="5665539" y="484023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标题 4"/>
          <p:cNvSpPr txBox="1">
            <a:spLocks/>
          </p:cNvSpPr>
          <p:nvPr/>
        </p:nvSpPr>
        <p:spPr>
          <a:xfrm>
            <a:off x="5665539" y="5488308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569196" y="1671952"/>
            <a:ext cx="1685040" cy="1685040"/>
            <a:chOff x="2569196" y="1671952"/>
            <a:chExt cx="1685040" cy="1685040"/>
          </a:xfrm>
        </p:grpSpPr>
        <p:sp>
          <p:nvSpPr>
            <p:cNvPr id="94" name="椭圆 93"/>
            <p:cNvSpPr/>
            <p:nvPr/>
          </p:nvSpPr>
          <p:spPr>
            <a:xfrm>
              <a:off x="2569196" y="1671952"/>
              <a:ext cx="1685040" cy="1685040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892127" y="1900606"/>
              <a:ext cx="1039178" cy="1248106"/>
              <a:chOff x="5501727" y="1556792"/>
              <a:chExt cx="1019221" cy="1224136"/>
            </a:xfrm>
            <a:solidFill>
              <a:srgbClr val="FC4B41"/>
            </a:solidFill>
          </p:grpSpPr>
          <p:sp>
            <p:nvSpPr>
              <p:cNvPr id="27" name="矩形 26"/>
              <p:cNvSpPr/>
              <p:nvPr/>
            </p:nvSpPr>
            <p:spPr>
              <a:xfrm>
                <a:off x="5617267" y="1556792"/>
                <a:ext cx="120280" cy="1224136"/>
              </a:xfrm>
              <a:prstGeom prst="rect">
                <a:avLst/>
              </a:prstGeom>
              <a:solidFill>
                <a:srgbClr val="5C6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5501727" y="1876363"/>
                <a:ext cx="351360" cy="351360"/>
              </a:xfrm>
              <a:prstGeom prst="ellipse">
                <a:avLst/>
              </a:prstGeom>
              <a:solidFill>
                <a:srgbClr val="5C6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5933775" y="1556792"/>
                <a:ext cx="120280" cy="1224136"/>
              </a:xfrm>
              <a:prstGeom prst="rect">
                <a:avLst/>
              </a:prstGeom>
              <a:solidFill>
                <a:srgbClr val="5C6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5818235" y="2141536"/>
                <a:ext cx="351360" cy="351360"/>
              </a:xfrm>
              <a:prstGeom prst="ellipse">
                <a:avLst/>
              </a:prstGeom>
              <a:solidFill>
                <a:srgbClr val="5C6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6285135" y="1556792"/>
                <a:ext cx="120280" cy="1224136"/>
              </a:xfrm>
              <a:prstGeom prst="rect">
                <a:avLst/>
              </a:prstGeom>
              <a:solidFill>
                <a:srgbClr val="5C6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6169588" y="1700809"/>
                <a:ext cx="351360" cy="351360"/>
              </a:xfrm>
              <a:prstGeom prst="ellipse">
                <a:avLst/>
              </a:prstGeom>
              <a:solidFill>
                <a:srgbClr val="5C6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0156213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1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6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15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8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3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80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45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9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450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1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>
            <a:spLocks/>
          </p:cNvSpPr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>
            <a:spLocks/>
          </p:cNvSpPr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096073" y="1430971"/>
            <a:ext cx="2227423" cy="2232424"/>
            <a:chOff x="800752" y="1176303"/>
            <a:chExt cx="2227424" cy="2232424"/>
          </a:xfrm>
        </p:grpSpPr>
        <p:grpSp>
          <p:nvGrpSpPr>
            <p:cNvPr id="21" name="组合 20"/>
            <p:cNvGrpSpPr/>
            <p:nvPr/>
          </p:nvGrpSpPr>
          <p:grpSpPr>
            <a:xfrm>
              <a:off x="800752" y="1176303"/>
              <a:ext cx="2227424" cy="2232424"/>
              <a:chOff x="1529375" y="1276859"/>
              <a:chExt cx="2373418" cy="2378746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636782" y="1386930"/>
                <a:ext cx="2158604" cy="2158604"/>
              </a:xfrm>
              <a:prstGeom prst="ellipse">
                <a:avLst/>
              </a:prstGeom>
              <a:noFill/>
              <a:ln w="19050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1"/>
              <p:cNvSpPr/>
              <p:nvPr/>
            </p:nvSpPr>
            <p:spPr>
              <a:xfrm>
                <a:off x="1529375" y="1276859"/>
                <a:ext cx="2373418" cy="2378746"/>
              </a:xfrm>
              <a:custGeom>
                <a:avLst/>
                <a:gdLst/>
                <a:ahLst/>
                <a:cxnLst/>
                <a:rect l="l" t="t" r="r" b="b"/>
                <a:pathLst>
                  <a:path w="2373418" h="2378746">
                    <a:moveTo>
                      <a:pt x="1189373" y="0"/>
                    </a:moveTo>
                    <a:lnTo>
                      <a:pt x="1189373" y="287688"/>
                    </a:lnTo>
                    <a:cubicBezTo>
                      <a:pt x="691386" y="287688"/>
                      <a:pt x="287688" y="691386"/>
                      <a:pt x="287688" y="1189373"/>
                    </a:cubicBezTo>
                    <a:cubicBezTo>
                      <a:pt x="287688" y="1687360"/>
                      <a:pt x="691386" y="2091058"/>
                      <a:pt x="1189373" y="2091058"/>
                    </a:cubicBezTo>
                    <a:cubicBezTo>
                      <a:pt x="1651642" y="2091058"/>
                      <a:pt x="2032663" y="1743194"/>
                      <a:pt x="2084369" y="1294891"/>
                    </a:cubicBezTo>
                    <a:lnTo>
                      <a:pt x="2373418" y="1294891"/>
                    </a:lnTo>
                    <a:cubicBezTo>
                      <a:pt x="2320695" y="1902370"/>
                      <a:pt x="1810666" y="2378746"/>
                      <a:pt x="1189373" y="2378746"/>
                    </a:cubicBezTo>
                    <a:cubicBezTo>
                      <a:pt x="532500" y="2378746"/>
                      <a:pt x="0" y="1846246"/>
                      <a:pt x="0" y="1189373"/>
                    </a:cubicBezTo>
                    <a:cubicBezTo>
                      <a:pt x="0" y="532500"/>
                      <a:pt x="532500" y="0"/>
                      <a:pt x="1189373" y="0"/>
                    </a:cubicBezTo>
                    <a:close/>
                  </a:path>
                </a:pathLst>
              </a:custGeom>
              <a:solidFill>
                <a:srgbClr val="5C6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2" name="TextBox 50"/>
            <p:cNvSpPr txBox="1"/>
            <p:nvPr/>
          </p:nvSpPr>
          <p:spPr>
            <a:xfrm>
              <a:off x="1584480" y="1844450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方正大黑简体" pitchFamily="2" charset="-122"/>
                  <a:ea typeface="方正大黑简体" pitchFamily="2" charset="-122"/>
                </a:rPr>
                <a:t>76%</a:t>
              </a:r>
              <a:endParaRPr lang="zh-CN" altLang="en-US" sz="2400" dirty="0">
                <a:latin typeface="方正大黑简体" pitchFamily="2" charset="-122"/>
                <a:ea typeface="方正大黑简体" pitchFamily="2" charset="-122"/>
              </a:endParaRPr>
            </a:p>
          </p:txBody>
        </p:sp>
        <p:sp>
          <p:nvSpPr>
            <p:cNvPr id="23" name="TextBox 51"/>
            <p:cNvSpPr txBox="1"/>
            <p:nvPr/>
          </p:nvSpPr>
          <p:spPr>
            <a:xfrm>
              <a:off x="1382103" y="2288609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998555" y="3738551"/>
            <a:ext cx="2568326" cy="1620686"/>
            <a:chOff x="703235" y="3483883"/>
            <a:chExt cx="2568326" cy="1620686"/>
          </a:xfrm>
        </p:grpSpPr>
        <p:sp>
          <p:nvSpPr>
            <p:cNvPr id="27" name="矩形 26"/>
            <p:cNvSpPr/>
            <p:nvPr/>
          </p:nvSpPr>
          <p:spPr>
            <a:xfrm>
              <a:off x="901552" y="3483883"/>
              <a:ext cx="2126624" cy="707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03235" y="3633397"/>
              <a:ext cx="2568326" cy="14711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保留，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在此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录入上述图表的描述说明。</a:t>
              </a:r>
            </a:p>
            <a:p>
              <a:pPr>
                <a:lnSpc>
                  <a:spcPct val="120000"/>
                </a:lnSpc>
              </a:pP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204189" y="1430971"/>
            <a:ext cx="2126625" cy="2129124"/>
            <a:chOff x="3540169" y="1176303"/>
            <a:chExt cx="2126625" cy="2129124"/>
          </a:xfrm>
        </p:grpSpPr>
        <p:sp>
          <p:nvSpPr>
            <p:cNvPr id="30" name="椭圆 29"/>
            <p:cNvSpPr/>
            <p:nvPr/>
          </p:nvSpPr>
          <p:spPr>
            <a:xfrm>
              <a:off x="3540169" y="1176303"/>
              <a:ext cx="2025824" cy="2025823"/>
            </a:xfrm>
            <a:prstGeom prst="ellipse">
              <a:avLst/>
            </a:prstGeom>
            <a:noFill/>
            <a:ln w="1905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1"/>
            <p:cNvSpPr/>
            <p:nvPr/>
          </p:nvSpPr>
          <p:spPr>
            <a:xfrm>
              <a:off x="3577963" y="2288243"/>
              <a:ext cx="2088831" cy="1017184"/>
            </a:xfrm>
            <a:custGeom>
              <a:avLst/>
              <a:gdLst/>
              <a:ahLst/>
              <a:cxnLst/>
              <a:rect l="l" t="t" r="r" b="b"/>
              <a:pathLst>
                <a:path w="2088831" h="1017184">
                  <a:moveTo>
                    <a:pt x="1817562" y="0"/>
                  </a:moveTo>
                  <a:lnTo>
                    <a:pt x="2088831" y="0"/>
                  </a:lnTo>
                  <a:cubicBezTo>
                    <a:pt x="2039351" y="570111"/>
                    <a:pt x="1560695" y="1017184"/>
                    <a:pt x="977619" y="1017184"/>
                  </a:cubicBezTo>
                  <a:cubicBezTo>
                    <a:pt x="556457" y="1017184"/>
                    <a:pt x="189775" y="783931"/>
                    <a:pt x="0" y="439399"/>
                  </a:cubicBezTo>
                  <a:lnTo>
                    <a:pt x="248210" y="323051"/>
                  </a:lnTo>
                  <a:cubicBezTo>
                    <a:pt x="391494" y="577373"/>
                    <a:pt x="664725" y="747193"/>
                    <a:pt x="977619" y="747193"/>
                  </a:cubicBezTo>
                  <a:cubicBezTo>
                    <a:pt x="1411453" y="747193"/>
                    <a:pt x="1769037" y="420726"/>
                    <a:pt x="1817562" y="0"/>
                  </a:cubicBezTo>
                  <a:close/>
                </a:path>
              </a:pathLst>
            </a:cu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TextBox 60"/>
            <p:cNvSpPr txBox="1"/>
            <p:nvPr/>
          </p:nvSpPr>
          <p:spPr>
            <a:xfrm>
              <a:off x="4223097" y="1741150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方正大黑简体" pitchFamily="2" charset="-122"/>
                  <a:ea typeface="方正大黑简体" pitchFamily="2" charset="-122"/>
                </a:rPr>
                <a:t>48%</a:t>
              </a:r>
              <a:endParaRPr lang="zh-CN" altLang="en-US" sz="2400" dirty="0">
                <a:latin typeface="方正大黑简体" pitchFamily="2" charset="-122"/>
                <a:ea typeface="方正大黑简体" pitchFamily="2" charset="-122"/>
              </a:endParaRPr>
            </a:p>
          </p:txBody>
        </p:sp>
        <p:sp>
          <p:nvSpPr>
            <p:cNvPr id="33" name="TextBox 61"/>
            <p:cNvSpPr txBox="1"/>
            <p:nvPr/>
          </p:nvSpPr>
          <p:spPr>
            <a:xfrm>
              <a:off x="3996970" y="2209059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969133" y="3737742"/>
            <a:ext cx="2495936" cy="1362154"/>
            <a:chOff x="3305112" y="3483074"/>
            <a:chExt cx="2495936" cy="1362154"/>
          </a:xfrm>
        </p:grpSpPr>
        <p:sp>
          <p:nvSpPr>
            <p:cNvPr id="37" name="矩形 36"/>
            <p:cNvSpPr/>
            <p:nvPr/>
          </p:nvSpPr>
          <p:spPr>
            <a:xfrm>
              <a:off x="3540169" y="3483074"/>
              <a:ext cx="2126624" cy="707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305112" y="3632588"/>
              <a:ext cx="2495936" cy="121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并选择只保留，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在此录入上述图表的描述说明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123020" y="1430971"/>
            <a:ext cx="2122208" cy="2129124"/>
            <a:chOff x="6178788" y="1176303"/>
            <a:chExt cx="2122208" cy="2129124"/>
          </a:xfrm>
        </p:grpSpPr>
        <p:sp>
          <p:nvSpPr>
            <p:cNvPr id="40" name="椭圆 39"/>
            <p:cNvSpPr/>
            <p:nvPr/>
          </p:nvSpPr>
          <p:spPr>
            <a:xfrm>
              <a:off x="6275172" y="1176303"/>
              <a:ext cx="2025824" cy="2025823"/>
            </a:xfrm>
            <a:prstGeom prst="ellipse">
              <a:avLst/>
            </a:prstGeom>
            <a:noFill/>
            <a:ln w="1905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TextBox 68"/>
            <p:cNvSpPr txBox="1"/>
            <p:nvPr/>
          </p:nvSpPr>
          <p:spPr>
            <a:xfrm>
              <a:off x="6958100" y="1741150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方正大黑简体" pitchFamily="2" charset="-122"/>
                  <a:ea typeface="方正大黑简体" pitchFamily="2" charset="-122"/>
                </a:rPr>
                <a:t>22%</a:t>
              </a:r>
              <a:endParaRPr lang="zh-CN" altLang="en-US" sz="2400" dirty="0">
                <a:latin typeface="方正大黑简体" pitchFamily="2" charset="-122"/>
                <a:ea typeface="方正大黑简体" pitchFamily="2" charset="-122"/>
              </a:endParaRPr>
            </a:p>
          </p:txBody>
        </p:sp>
        <p:sp>
          <p:nvSpPr>
            <p:cNvPr id="42" name="TextBox 69"/>
            <p:cNvSpPr txBox="1"/>
            <p:nvPr/>
          </p:nvSpPr>
          <p:spPr>
            <a:xfrm>
              <a:off x="6743848" y="2244684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椭圆 1"/>
            <p:cNvSpPr/>
            <p:nvPr/>
          </p:nvSpPr>
          <p:spPr>
            <a:xfrm>
              <a:off x="6178788" y="2276645"/>
              <a:ext cx="1173991" cy="1028782"/>
            </a:xfrm>
            <a:custGeom>
              <a:avLst/>
              <a:gdLst/>
              <a:ahLst/>
              <a:cxnLst/>
              <a:rect l="l" t="t" r="r" b="b"/>
              <a:pathLst>
                <a:path w="1173991" h="1028782">
                  <a:moveTo>
                    <a:pt x="0" y="0"/>
                  </a:moveTo>
                  <a:lnTo>
                    <a:pt x="270084" y="0"/>
                  </a:lnTo>
                  <a:cubicBezTo>
                    <a:pt x="313795" y="426278"/>
                    <a:pt x="673965" y="758791"/>
                    <a:pt x="1111797" y="758791"/>
                  </a:cubicBezTo>
                  <a:lnTo>
                    <a:pt x="1173991" y="755875"/>
                  </a:lnTo>
                  <a:lnTo>
                    <a:pt x="1173991" y="1025811"/>
                  </a:lnTo>
                  <a:cubicBezTo>
                    <a:pt x="1153450" y="1028208"/>
                    <a:pt x="1132691" y="1028782"/>
                    <a:pt x="1111797" y="1028782"/>
                  </a:cubicBezTo>
                  <a:cubicBezTo>
                    <a:pt x="524781" y="1028782"/>
                    <a:pt x="43600" y="575645"/>
                    <a:pt x="0" y="0"/>
                  </a:cubicBezTo>
                  <a:close/>
                </a:path>
              </a:pathLst>
            </a:custGeom>
            <a:solidFill>
              <a:srgbClr val="5C6D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016155" y="3740026"/>
            <a:ext cx="2554437" cy="1362154"/>
            <a:chOff x="6071921" y="3485358"/>
            <a:chExt cx="2554437" cy="1362154"/>
          </a:xfrm>
        </p:grpSpPr>
        <p:sp>
          <p:nvSpPr>
            <p:cNvPr id="45" name="矩形 44"/>
            <p:cNvSpPr/>
            <p:nvPr/>
          </p:nvSpPr>
          <p:spPr>
            <a:xfrm>
              <a:off x="6275172" y="3485358"/>
              <a:ext cx="2126624" cy="707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6071921" y="3634872"/>
              <a:ext cx="2554437" cy="121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粘贴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并选择只保留，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在此录入上述图表的描述说明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endParaRPr>
            </a:p>
          </p:txBody>
        </p:sp>
      </p:grp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1402559" y="5368810"/>
            <a:ext cx="938688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录入上述图表的综合描述说明，在此录入上述图表的综合描述说明。在此录入上述图表的描述说明，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306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5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4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3435</Words>
  <Application>Microsoft Office PowerPoint</Application>
  <PresentationFormat>自定义</PresentationFormat>
  <Paragraphs>304</Paragraphs>
  <Slides>28</Slides>
  <Notes>28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Company>http://www.deepbbs.org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深度联盟http://www.deepbbs.org</dc:creator>
  <cp:lastModifiedBy>Administrator</cp:lastModifiedBy>
  <cp:revision>49</cp:revision>
  <dcterms:created xsi:type="dcterms:W3CDTF">2015-08-06T11:38:32Z</dcterms:created>
  <dcterms:modified xsi:type="dcterms:W3CDTF">2017-07-06T13:52:46Z</dcterms:modified>
</cp:coreProperties>
</file>